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73" r:id="rId6"/>
    <p:sldId id="279" r:id="rId7"/>
    <p:sldId id="267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Bebas Neue" panose="020B0604020202020204" charset="0"/>
      <p:regular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Syne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C5D729-4EB2-4897-A3C9-4EB469DA5333}">
  <a:tblStyle styleId="{E9C5D729-4EB2-4897-A3C9-4EB469DA5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5" name="Google Shape;123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6" name="Google Shape;123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5" name="Google Shape;12415;g12d3f6fb11d_0_13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6" name="Google Shape;12416;g12d3f6fb11d_0_13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5" name="Google Shape;12405;g12d3f6fb11d_0_13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6" name="Google Shape;12406;g12d3f6fb11d_0_13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6" name="Google Shape;12436;g12d3f6fb11d_0_13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7" name="Google Shape;12437;g12d3f6fb11d_0_13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2" name="Google Shape;13862;g130d06a5951_0_18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3" name="Google Shape;13863;g130d06a5951_0_18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0" name="Google Shape;14400;g130abe46927_0_2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1" name="Google Shape;14401;g130abe46927_0_2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5" name="Google Shape;13105;g130abe46927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6" name="Google Shape;13106;g130abe46927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628" y="79707"/>
            <a:ext cx="9061570" cy="5017869"/>
            <a:chOff x="15628" y="79707"/>
            <a:chExt cx="9061570" cy="5017869"/>
          </a:xfrm>
        </p:grpSpPr>
        <p:sp>
          <p:nvSpPr>
            <p:cNvPr id="10" name="Google Shape;10;p2"/>
            <p:cNvSpPr/>
            <p:nvPr/>
          </p:nvSpPr>
          <p:spPr>
            <a:xfrm>
              <a:off x="15628" y="79707"/>
              <a:ext cx="9061570" cy="5017869"/>
            </a:xfrm>
            <a:custGeom>
              <a:avLst/>
              <a:gdLst/>
              <a:ahLst/>
              <a:cxnLst/>
              <a:rect l="l" t="t" r="r" b="b"/>
              <a:pathLst>
                <a:path w="282953" h="156686" extrusionOk="0">
                  <a:moveTo>
                    <a:pt x="78530" y="2437"/>
                  </a:moveTo>
                  <a:cubicBezTo>
                    <a:pt x="78524" y="2438"/>
                    <a:pt x="78517" y="2440"/>
                    <a:pt x="78510" y="2441"/>
                  </a:cubicBezTo>
                  <a:cubicBezTo>
                    <a:pt x="78517" y="2440"/>
                    <a:pt x="78524" y="2438"/>
                    <a:pt x="78530" y="2437"/>
                  </a:cubicBezTo>
                  <a:close/>
                  <a:moveTo>
                    <a:pt x="164938" y="2417"/>
                  </a:moveTo>
                  <a:lnTo>
                    <a:pt x="164938" y="2417"/>
                  </a:lnTo>
                  <a:cubicBezTo>
                    <a:pt x="164943" y="2618"/>
                    <a:pt x="164979" y="2786"/>
                    <a:pt x="165041" y="2924"/>
                  </a:cubicBezTo>
                  <a:lnTo>
                    <a:pt x="165041" y="2924"/>
                  </a:lnTo>
                  <a:cubicBezTo>
                    <a:pt x="165152" y="2701"/>
                    <a:pt x="165137" y="2524"/>
                    <a:pt x="164938" y="2417"/>
                  </a:cubicBezTo>
                  <a:close/>
                  <a:moveTo>
                    <a:pt x="8096" y="11832"/>
                  </a:moveTo>
                  <a:cubicBezTo>
                    <a:pt x="8041" y="12015"/>
                    <a:pt x="8021" y="12210"/>
                    <a:pt x="8037" y="12418"/>
                  </a:cubicBezTo>
                  <a:cubicBezTo>
                    <a:pt x="8066" y="12184"/>
                    <a:pt x="8085" y="11988"/>
                    <a:pt x="8096" y="11832"/>
                  </a:cubicBezTo>
                  <a:close/>
                  <a:moveTo>
                    <a:pt x="8478" y="13371"/>
                  </a:moveTo>
                  <a:lnTo>
                    <a:pt x="8478" y="13371"/>
                  </a:lnTo>
                  <a:cubicBezTo>
                    <a:pt x="8466" y="13395"/>
                    <a:pt x="8454" y="13395"/>
                    <a:pt x="8418" y="13395"/>
                  </a:cubicBezTo>
                  <a:cubicBezTo>
                    <a:pt x="8442" y="13395"/>
                    <a:pt x="8454" y="13395"/>
                    <a:pt x="8478" y="13371"/>
                  </a:cubicBezTo>
                  <a:close/>
                  <a:moveTo>
                    <a:pt x="280021" y="22156"/>
                  </a:moveTo>
                  <a:lnTo>
                    <a:pt x="280021" y="22156"/>
                  </a:lnTo>
                  <a:cubicBezTo>
                    <a:pt x="279740" y="22962"/>
                    <a:pt x="279473" y="23705"/>
                    <a:pt x="279275" y="24310"/>
                  </a:cubicBezTo>
                  <a:lnTo>
                    <a:pt x="279275" y="24310"/>
                  </a:lnTo>
                  <a:cubicBezTo>
                    <a:pt x="279921" y="23730"/>
                    <a:pt x="280443" y="22502"/>
                    <a:pt x="280023" y="22158"/>
                  </a:cubicBezTo>
                  <a:cubicBezTo>
                    <a:pt x="280023" y="22157"/>
                    <a:pt x="280022" y="22156"/>
                    <a:pt x="280021" y="22156"/>
                  </a:cubicBezTo>
                  <a:close/>
                  <a:moveTo>
                    <a:pt x="5970" y="25237"/>
                  </a:moveTo>
                  <a:lnTo>
                    <a:pt x="5970" y="25237"/>
                  </a:lnTo>
                  <a:cubicBezTo>
                    <a:pt x="5968" y="25238"/>
                    <a:pt x="5967" y="25240"/>
                    <a:pt x="5965" y="25241"/>
                  </a:cubicBezTo>
                  <a:cubicBezTo>
                    <a:pt x="5967" y="25240"/>
                    <a:pt x="5968" y="25238"/>
                    <a:pt x="5970" y="25237"/>
                  </a:cubicBezTo>
                  <a:close/>
                  <a:moveTo>
                    <a:pt x="5358" y="70223"/>
                  </a:moveTo>
                  <a:cubicBezTo>
                    <a:pt x="5346" y="70306"/>
                    <a:pt x="5346" y="70402"/>
                    <a:pt x="5346" y="70568"/>
                  </a:cubicBezTo>
                  <a:cubicBezTo>
                    <a:pt x="5346" y="70461"/>
                    <a:pt x="5358" y="70342"/>
                    <a:pt x="5358" y="70223"/>
                  </a:cubicBezTo>
                  <a:close/>
                  <a:moveTo>
                    <a:pt x="278285" y="76140"/>
                  </a:moveTo>
                  <a:lnTo>
                    <a:pt x="278285" y="76140"/>
                  </a:lnTo>
                  <a:cubicBezTo>
                    <a:pt x="278284" y="76158"/>
                    <a:pt x="278283" y="76174"/>
                    <a:pt x="278282" y="76191"/>
                  </a:cubicBezTo>
                  <a:lnTo>
                    <a:pt x="278282" y="76191"/>
                  </a:lnTo>
                  <a:cubicBezTo>
                    <a:pt x="278284" y="76174"/>
                    <a:pt x="278285" y="76157"/>
                    <a:pt x="278285" y="76140"/>
                  </a:cubicBezTo>
                  <a:close/>
                  <a:moveTo>
                    <a:pt x="278083" y="96643"/>
                  </a:moveTo>
                  <a:lnTo>
                    <a:pt x="278083" y="96643"/>
                  </a:lnTo>
                  <a:cubicBezTo>
                    <a:pt x="277868" y="96647"/>
                    <a:pt x="277675" y="96665"/>
                    <a:pt x="277503" y="96696"/>
                  </a:cubicBezTo>
                  <a:lnTo>
                    <a:pt x="277503" y="96696"/>
                  </a:lnTo>
                  <a:cubicBezTo>
                    <a:pt x="277620" y="96739"/>
                    <a:pt x="277725" y="96762"/>
                    <a:pt x="277816" y="96762"/>
                  </a:cubicBezTo>
                  <a:cubicBezTo>
                    <a:pt x="277930" y="96762"/>
                    <a:pt x="278021" y="96725"/>
                    <a:pt x="278083" y="96643"/>
                  </a:cubicBezTo>
                  <a:close/>
                  <a:moveTo>
                    <a:pt x="276524" y="98338"/>
                  </a:moveTo>
                  <a:lnTo>
                    <a:pt x="276524" y="98338"/>
                  </a:lnTo>
                  <a:cubicBezTo>
                    <a:pt x="276595" y="98509"/>
                    <a:pt x="276693" y="98688"/>
                    <a:pt x="276817" y="98874"/>
                  </a:cubicBezTo>
                  <a:lnTo>
                    <a:pt x="276817" y="98874"/>
                  </a:lnTo>
                  <a:cubicBezTo>
                    <a:pt x="276802" y="98655"/>
                    <a:pt x="276724" y="98468"/>
                    <a:pt x="276524" y="98338"/>
                  </a:cubicBezTo>
                  <a:close/>
                  <a:moveTo>
                    <a:pt x="276817" y="98874"/>
                  </a:moveTo>
                  <a:cubicBezTo>
                    <a:pt x="276880" y="99798"/>
                    <a:pt x="275800" y="101275"/>
                    <a:pt x="277973" y="101275"/>
                  </a:cubicBezTo>
                  <a:cubicBezTo>
                    <a:pt x="277990" y="101275"/>
                    <a:pt x="278006" y="101275"/>
                    <a:pt x="278023" y="101274"/>
                  </a:cubicBezTo>
                  <a:cubicBezTo>
                    <a:pt x="277830" y="100758"/>
                    <a:pt x="277381" y="99806"/>
                    <a:pt x="277307" y="99492"/>
                  </a:cubicBezTo>
                  <a:lnTo>
                    <a:pt x="277307" y="99492"/>
                  </a:lnTo>
                  <a:cubicBezTo>
                    <a:pt x="277464" y="99663"/>
                    <a:pt x="277639" y="99837"/>
                    <a:pt x="277833" y="100012"/>
                  </a:cubicBezTo>
                  <a:cubicBezTo>
                    <a:pt x="277519" y="99563"/>
                    <a:pt x="277366" y="99387"/>
                    <a:pt x="277316" y="99387"/>
                  </a:cubicBezTo>
                  <a:cubicBezTo>
                    <a:pt x="277293" y="99387"/>
                    <a:pt x="277292" y="99425"/>
                    <a:pt x="277307" y="99492"/>
                  </a:cubicBezTo>
                  <a:lnTo>
                    <a:pt x="277307" y="99492"/>
                  </a:lnTo>
                  <a:cubicBezTo>
                    <a:pt x="277115" y="99281"/>
                    <a:pt x="276951" y="99074"/>
                    <a:pt x="276817" y="98874"/>
                  </a:cubicBezTo>
                  <a:close/>
                  <a:moveTo>
                    <a:pt x="7136" y="103988"/>
                  </a:moveTo>
                  <a:cubicBezTo>
                    <a:pt x="7696" y="103988"/>
                    <a:pt x="8114" y="104118"/>
                    <a:pt x="8037" y="104596"/>
                  </a:cubicBezTo>
                  <a:cubicBezTo>
                    <a:pt x="6888" y="104294"/>
                    <a:pt x="6159" y="104153"/>
                    <a:pt x="5728" y="104123"/>
                  </a:cubicBezTo>
                  <a:lnTo>
                    <a:pt x="5728" y="104123"/>
                  </a:lnTo>
                  <a:cubicBezTo>
                    <a:pt x="6169" y="104069"/>
                    <a:pt x="6696" y="103988"/>
                    <a:pt x="7136" y="103988"/>
                  </a:cubicBezTo>
                  <a:close/>
                  <a:moveTo>
                    <a:pt x="6144" y="109680"/>
                  </a:moveTo>
                  <a:cubicBezTo>
                    <a:pt x="6147" y="109686"/>
                    <a:pt x="6151" y="109691"/>
                    <a:pt x="6154" y="109696"/>
                  </a:cubicBezTo>
                  <a:lnTo>
                    <a:pt x="6154" y="109696"/>
                  </a:lnTo>
                  <a:cubicBezTo>
                    <a:pt x="6151" y="109691"/>
                    <a:pt x="6147" y="109686"/>
                    <a:pt x="6144" y="109680"/>
                  </a:cubicBezTo>
                  <a:close/>
                  <a:moveTo>
                    <a:pt x="278678" y="124658"/>
                  </a:moveTo>
                  <a:cubicBezTo>
                    <a:pt x="278101" y="124658"/>
                    <a:pt x="278015" y="125019"/>
                    <a:pt x="278169" y="125521"/>
                  </a:cubicBezTo>
                  <a:lnTo>
                    <a:pt x="278169" y="125521"/>
                  </a:lnTo>
                  <a:cubicBezTo>
                    <a:pt x="278328" y="125271"/>
                    <a:pt x="278497" y="124984"/>
                    <a:pt x="278678" y="124658"/>
                  </a:cubicBezTo>
                  <a:close/>
                  <a:moveTo>
                    <a:pt x="279469" y="129980"/>
                  </a:moveTo>
                  <a:cubicBezTo>
                    <a:pt x="279400" y="129980"/>
                    <a:pt x="279339" y="130020"/>
                    <a:pt x="279286" y="130091"/>
                  </a:cubicBezTo>
                  <a:lnTo>
                    <a:pt x="279286" y="130091"/>
                  </a:lnTo>
                  <a:cubicBezTo>
                    <a:pt x="279347" y="130056"/>
                    <a:pt x="279410" y="130019"/>
                    <a:pt x="279476" y="129980"/>
                  </a:cubicBezTo>
                  <a:cubicBezTo>
                    <a:pt x="279474" y="129980"/>
                    <a:pt x="279472" y="129980"/>
                    <a:pt x="279469" y="129980"/>
                  </a:cubicBezTo>
                  <a:close/>
                  <a:moveTo>
                    <a:pt x="279359" y="132979"/>
                  </a:moveTo>
                  <a:cubicBezTo>
                    <a:pt x="279305" y="132979"/>
                    <a:pt x="279293" y="133058"/>
                    <a:pt x="279310" y="133198"/>
                  </a:cubicBezTo>
                  <a:lnTo>
                    <a:pt x="279310" y="133198"/>
                  </a:lnTo>
                  <a:cubicBezTo>
                    <a:pt x="279372" y="133152"/>
                    <a:pt x="279435" y="133107"/>
                    <a:pt x="279500" y="133064"/>
                  </a:cubicBezTo>
                  <a:cubicBezTo>
                    <a:pt x="279436" y="133006"/>
                    <a:pt x="279390" y="132979"/>
                    <a:pt x="279359" y="132979"/>
                  </a:cubicBezTo>
                  <a:close/>
                  <a:moveTo>
                    <a:pt x="7347" y="131552"/>
                  </a:moveTo>
                  <a:lnTo>
                    <a:pt x="7347" y="131552"/>
                  </a:lnTo>
                  <a:cubicBezTo>
                    <a:pt x="6606" y="132014"/>
                    <a:pt x="5902" y="133490"/>
                    <a:pt x="6370" y="133886"/>
                  </a:cubicBezTo>
                  <a:cubicBezTo>
                    <a:pt x="6407" y="133916"/>
                    <a:pt x="6446" y="133930"/>
                    <a:pt x="6488" y="133930"/>
                  </a:cubicBezTo>
                  <a:cubicBezTo>
                    <a:pt x="6687" y="133930"/>
                    <a:pt x="6940" y="133613"/>
                    <a:pt x="7164" y="133204"/>
                  </a:cubicBezTo>
                  <a:lnTo>
                    <a:pt x="7164" y="133204"/>
                  </a:lnTo>
                  <a:cubicBezTo>
                    <a:pt x="7232" y="132869"/>
                    <a:pt x="7272" y="132369"/>
                    <a:pt x="7347" y="131552"/>
                  </a:cubicBezTo>
                  <a:close/>
                  <a:moveTo>
                    <a:pt x="280589" y="142264"/>
                  </a:moveTo>
                  <a:cubicBezTo>
                    <a:pt x="280547" y="142264"/>
                    <a:pt x="280494" y="142272"/>
                    <a:pt x="280433" y="142288"/>
                  </a:cubicBezTo>
                  <a:lnTo>
                    <a:pt x="280433" y="142288"/>
                  </a:lnTo>
                  <a:cubicBezTo>
                    <a:pt x="280443" y="142476"/>
                    <a:pt x="280434" y="142642"/>
                    <a:pt x="280404" y="142780"/>
                  </a:cubicBezTo>
                  <a:cubicBezTo>
                    <a:pt x="280755" y="142413"/>
                    <a:pt x="280767" y="142264"/>
                    <a:pt x="280589" y="142264"/>
                  </a:cubicBezTo>
                  <a:close/>
                  <a:moveTo>
                    <a:pt x="268747" y="152124"/>
                  </a:moveTo>
                  <a:cubicBezTo>
                    <a:pt x="268943" y="152124"/>
                    <a:pt x="269133" y="152142"/>
                    <a:pt x="269320" y="152174"/>
                  </a:cubicBezTo>
                  <a:lnTo>
                    <a:pt x="268189" y="152174"/>
                  </a:lnTo>
                  <a:cubicBezTo>
                    <a:pt x="268382" y="152139"/>
                    <a:pt x="268567" y="152124"/>
                    <a:pt x="268747" y="152124"/>
                  </a:cubicBezTo>
                  <a:close/>
                  <a:moveTo>
                    <a:pt x="173040" y="152062"/>
                  </a:moveTo>
                  <a:cubicBezTo>
                    <a:pt x="173594" y="152285"/>
                    <a:pt x="173739" y="152373"/>
                    <a:pt x="173692" y="152373"/>
                  </a:cubicBezTo>
                  <a:cubicBezTo>
                    <a:pt x="173633" y="152373"/>
                    <a:pt x="173282" y="152240"/>
                    <a:pt x="173040" y="152062"/>
                  </a:cubicBezTo>
                  <a:close/>
                  <a:moveTo>
                    <a:pt x="64180" y="153316"/>
                  </a:moveTo>
                  <a:cubicBezTo>
                    <a:pt x="64178" y="153316"/>
                    <a:pt x="64177" y="153316"/>
                    <a:pt x="64175" y="153317"/>
                  </a:cubicBezTo>
                  <a:cubicBezTo>
                    <a:pt x="64177" y="153316"/>
                    <a:pt x="64178" y="153316"/>
                    <a:pt x="64180" y="153316"/>
                  </a:cubicBezTo>
                  <a:close/>
                  <a:moveTo>
                    <a:pt x="117821" y="153385"/>
                  </a:moveTo>
                  <a:lnTo>
                    <a:pt x="117821" y="153385"/>
                  </a:lnTo>
                  <a:cubicBezTo>
                    <a:pt x="117795" y="153435"/>
                    <a:pt x="117772" y="153488"/>
                    <a:pt x="117753" y="153543"/>
                  </a:cubicBezTo>
                  <a:cubicBezTo>
                    <a:pt x="117758" y="153538"/>
                    <a:pt x="117838" y="153456"/>
                    <a:pt x="117821" y="153385"/>
                  </a:cubicBezTo>
                  <a:close/>
                  <a:moveTo>
                    <a:pt x="121361" y="153139"/>
                  </a:moveTo>
                  <a:cubicBezTo>
                    <a:pt x="121277" y="153337"/>
                    <a:pt x="121306" y="153494"/>
                    <a:pt x="121492" y="153590"/>
                  </a:cubicBezTo>
                  <a:cubicBezTo>
                    <a:pt x="121486" y="153420"/>
                    <a:pt x="121440" y="153270"/>
                    <a:pt x="121361" y="153139"/>
                  </a:cubicBezTo>
                  <a:close/>
                  <a:moveTo>
                    <a:pt x="64969" y="153386"/>
                  </a:moveTo>
                  <a:cubicBezTo>
                    <a:pt x="65086" y="153953"/>
                    <a:pt x="65259" y="154145"/>
                    <a:pt x="65378" y="154145"/>
                  </a:cubicBezTo>
                  <a:cubicBezTo>
                    <a:pt x="65581" y="154145"/>
                    <a:pt x="65626" y="153593"/>
                    <a:pt x="64969" y="153386"/>
                  </a:cubicBezTo>
                  <a:close/>
                  <a:moveTo>
                    <a:pt x="82419" y="154517"/>
                  </a:moveTo>
                  <a:cubicBezTo>
                    <a:pt x="82455" y="154589"/>
                    <a:pt x="82502" y="154657"/>
                    <a:pt x="82558" y="154721"/>
                  </a:cubicBezTo>
                  <a:cubicBezTo>
                    <a:pt x="82561" y="154641"/>
                    <a:pt x="82512" y="154573"/>
                    <a:pt x="82419" y="154517"/>
                  </a:cubicBezTo>
                  <a:close/>
                  <a:moveTo>
                    <a:pt x="182298" y="154882"/>
                  </a:moveTo>
                  <a:cubicBezTo>
                    <a:pt x="182282" y="155006"/>
                    <a:pt x="182288" y="155122"/>
                    <a:pt x="182321" y="155222"/>
                  </a:cubicBezTo>
                  <a:cubicBezTo>
                    <a:pt x="182345" y="155071"/>
                    <a:pt x="182335" y="154960"/>
                    <a:pt x="182298" y="154882"/>
                  </a:cubicBezTo>
                  <a:close/>
                  <a:moveTo>
                    <a:pt x="171141" y="155305"/>
                  </a:moveTo>
                  <a:cubicBezTo>
                    <a:pt x="171165" y="155309"/>
                    <a:pt x="171186" y="155311"/>
                    <a:pt x="171204" y="155313"/>
                  </a:cubicBezTo>
                  <a:lnTo>
                    <a:pt x="171204" y="155313"/>
                  </a:lnTo>
                  <a:cubicBezTo>
                    <a:pt x="171183" y="155311"/>
                    <a:pt x="171162" y="155308"/>
                    <a:pt x="171141" y="155305"/>
                  </a:cubicBezTo>
                  <a:close/>
                  <a:moveTo>
                    <a:pt x="50423" y="155410"/>
                  </a:moveTo>
                  <a:cubicBezTo>
                    <a:pt x="50631" y="155701"/>
                    <a:pt x="51055" y="155847"/>
                    <a:pt x="51696" y="155847"/>
                  </a:cubicBezTo>
                  <a:cubicBezTo>
                    <a:pt x="52296" y="155847"/>
                    <a:pt x="53086" y="155718"/>
                    <a:pt x="54067" y="155460"/>
                  </a:cubicBezTo>
                  <a:cubicBezTo>
                    <a:pt x="53590" y="155460"/>
                    <a:pt x="52839" y="155513"/>
                    <a:pt x="52037" y="155513"/>
                  </a:cubicBezTo>
                  <a:cubicBezTo>
                    <a:pt x="51500" y="155513"/>
                    <a:pt x="50940" y="155489"/>
                    <a:pt x="50423" y="155410"/>
                  </a:cubicBezTo>
                  <a:close/>
                  <a:moveTo>
                    <a:pt x="55964" y="244"/>
                  </a:moveTo>
                  <a:cubicBezTo>
                    <a:pt x="54014" y="244"/>
                    <a:pt x="52563" y="1445"/>
                    <a:pt x="52316" y="1619"/>
                  </a:cubicBezTo>
                  <a:cubicBezTo>
                    <a:pt x="51236" y="708"/>
                    <a:pt x="49753" y="491"/>
                    <a:pt x="48233" y="491"/>
                  </a:cubicBezTo>
                  <a:cubicBezTo>
                    <a:pt x="46974" y="491"/>
                    <a:pt x="45690" y="640"/>
                    <a:pt x="44589" y="667"/>
                  </a:cubicBezTo>
                  <a:cubicBezTo>
                    <a:pt x="45661" y="1095"/>
                    <a:pt x="36076" y="0"/>
                    <a:pt x="35100" y="4024"/>
                  </a:cubicBezTo>
                  <a:cubicBezTo>
                    <a:pt x="34703" y="2122"/>
                    <a:pt x="34100" y="1569"/>
                    <a:pt x="33376" y="1569"/>
                  </a:cubicBezTo>
                  <a:cubicBezTo>
                    <a:pt x="32515" y="1569"/>
                    <a:pt x="31482" y="2352"/>
                    <a:pt x="30421" y="2572"/>
                  </a:cubicBezTo>
                  <a:lnTo>
                    <a:pt x="30421" y="2572"/>
                  </a:lnTo>
                  <a:cubicBezTo>
                    <a:pt x="30727" y="1089"/>
                    <a:pt x="29759" y="638"/>
                    <a:pt x="28436" y="638"/>
                  </a:cubicBezTo>
                  <a:cubicBezTo>
                    <a:pt x="26381" y="638"/>
                    <a:pt x="23468" y="1727"/>
                    <a:pt x="23143" y="1727"/>
                  </a:cubicBezTo>
                  <a:cubicBezTo>
                    <a:pt x="23140" y="1727"/>
                    <a:pt x="23137" y="1727"/>
                    <a:pt x="23134" y="1726"/>
                  </a:cubicBezTo>
                  <a:cubicBezTo>
                    <a:pt x="21193" y="1548"/>
                    <a:pt x="17252" y="1619"/>
                    <a:pt x="15300" y="1036"/>
                  </a:cubicBezTo>
                  <a:lnTo>
                    <a:pt x="15300" y="1036"/>
                  </a:lnTo>
                  <a:cubicBezTo>
                    <a:pt x="15848" y="1429"/>
                    <a:pt x="16121" y="1905"/>
                    <a:pt x="16086" y="2477"/>
                  </a:cubicBezTo>
                  <a:cubicBezTo>
                    <a:pt x="15834" y="1959"/>
                    <a:pt x="15354" y="1743"/>
                    <a:pt x="14748" y="1743"/>
                  </a:cubicBezTo>
                  <a:cubicBezTo>
                    <a:pt x="12314" y="1743"/>
                    <a:pt x="7854" y="5233"/>
                    <a:pt x="8025" y="6739"/>
                  </a:cubicBezTo>
                  <a:cubicBezTo>
                    <a:pt x="8341" y="6824"/>
                    <a:pt x="8643" y="6866"/>
                    <a:pt x="8931" y="6866"/>
                  </a:cubicBezTo>
                  <a:cubicBezTo>
                    <a:pt x="9609" y="6866"/>
                    <a:pt x="10210" y="6634"/>
                    <a:pt x="10728" y="6191"/>
                  </a:cubicBezTo>
                  <a:lnTo>
                    <a:pt x="10728" y="6191"/>
                  </a:lnTo>
                  <a:cubicBezTo>
                    <a:pt x="10773" y="6509"/>
                    <a:pt x="8996" y="9997"/>
                    <a:pt x="9163" y="10497"/>
                  </a:cubicBezTo>
                  <a:lnTo>
                    <a:pt x="9163" y="10497"/>
                  </a:lnTo>
                  <a:cubicBezTo>
                    <a:pt x="8499" y="9657"/>
                    <a:pt x="7924" y="9276"/>
                    <a:pt x="7532" y="9276"/>
                  </a:cubicBezTo>
                  <a:cubicBezTo>
                    <a:pt x="6854" y="9276"/>
                    <a:pt x="6722" y="10414"/>
                    <a:pt x="7620" y="12299"/>
                  </a:cubicBezTo>
                  <a:cubicBezTo>
                    <a:pt x="7840" y="11675"/>
                    <a:pt x="7984" y="11362"/>
                    <a:pt x="8055" y="11362"/>
                  </a:cubicBezTo>
                  <a:cubicBezTo>
                    <a:pt x="8105" y="11362"/>
                    <a:pt x="8118" y="11519"/>
                    <a:pt x="8096" y="11832"/>
                  </a:cubicBezTo>
                  <a:lnTo>
                    <a:pt x="8096" y="11832"/>
                  </a:lnTo>
                  <a:cubicBezTo>
                    <a:pt x="8205" y="11470"/>
                    <a:pt x="8451" y="11159"/>
                    <a:pt x="8823" y="10906"/>
                  </a:cubicBezTo>
                  <a:lnTo>
                    <a:pt x="8823" y="10906"/>
                  </a:lnTo>
                  <a:cubicBezTo>
                    <a:pt x="8563" y="11551"/>
                    <a:pt x="8786" y="11873"/>
                    <a:pt x="9524" y="11873"/>
                  </a:cubicBezTo>
                  <a:cubicBezTo>
                    <a:pt x="9562" y="11873"/>
                    <a:pt x="9603" y="11872"/>
                    <a:pt x="9644" y="11871"/>
                  </a:cubicBezTo>
                  <a:lnTo>
                    <a:pt x="9644" y="11871"/>
                  </a:lnTo>
                  <a:cubicBezTo>
                    <a:pt x="0" y="18752"/>
                    <a:pt x="12014" y="14859"/>
                    <a:pt x="11406" y="20181"/>
                  </a:cubicBezTo>
                  <a:cubicBezTo>
                    <a:pt x="11362" y="20550"/>
                    <a:pt x="11130" y="20695"/>
                    <a:pt x="10791" y="20695"/>
                  </a:cubicBezTo>
                  <a:cubicBezTo>
                    <a:pt x="9600" y="20695"/>
                    <a:pt x="7088" y="18892"/>
                    <a:pt x="6763" y="18669"/>
                  </a:cubicBezTo>
                  <a:lnTo>
                    <a:pt x="6763" y="18669"/>
                  </a:lnTo>
                  <a:cubicBezTo>
                    <a:pt x="7596" y="21370"/>
                    <a:pt x="8143" y="22953"/>
                    <a:pt x="5970" y="25237"/>
                  </a:cubicBezTo>
                  <a:lnTo>
                    <a:pt x="5970" y="25237"/>
                  </a:lnTo>
                  <a:cubicBezTo>
                    <a:pt x="6182" y="25015"/>
                    <a:pt x="6428" y="24919"/>
                    <a:pt x="6692" y="24919"/>
                  </a:cubicBezTo>
                  <a:cubicBezTo>
                    <a:pt x="8044" y="24919"/>
                    <a:pt x="9849" y="27431"/>
                    <a:pt x="9799" y="28396"/>
                  </a:cubicBezTo>
                  <a:cubicBezTo>
                    <a:pt x="9079" y="28032"/>
                    <a:pt x="8544" y="27850"/>
                    <a:pt x="8196" y="27850"/>
                  </a:cubicBezTo>
                  <a:cubicBezTo>
                    <a:pt x="7691" y="27850"/>
                    <a:pt x="7577" y="28231"/>
                    <a:pt x="7858" y="28992"/>
                  </a:cubicBezTo>
                  <a:cubicBezTo>
                    <a:pt x="8049" y="29801"/>
                    <a:pt x="7989" y="30611"/>
                    <a:pt x="7692" y="31397"/>
                  </a:cubicBezTo>
                  <a:cubicBezTo>
                    <a:pt x="8524" y="29906"/>
                    <a:pt x="8903" y="29396"/>
                    <a:pt x="9145" y="29396"/>
                  </a:cubicBezTo>
                  <a:cubicBezTo>
                    <a:pt x="9672" y="29396"/>
                    <a:pt x="9544" y="31816"/>
                    <a:pt x="12002" y="31816"/>
                  </a:cubicBezTo>
                  <a:cubicBezTo>
                    <a:pt x="12293" y="31816"/>
                    <a:pt x="12621" y="31782"/>
                    <a:pt x="12990" y="31706"/>
                  </a:cubicBezTo>
                  <a:lnTo>
                    <a:pt x="12990" y="31706"/>
                  </a:lnTo>
                  <a:cubicBezTo>
                    <a:pt x="12156" y="32143"/>
                    <a:pt x="9220" y="33827"/>
                    <a:pt x="8070" y="34926"/>
                  </a:cubicBezTo>
                  <a:lnTo>
                    <a:pt x="8070" y="34926"/>
                  </a:lnTo>
                  <a:cubicBezTo>
                    <a:pt x="8043" y="34697"/>
                    <a:pt x="7714" y="34534"/>
                    <a:pt x="7085" y="34433"/>
                  </a:cubicBezTo>
                  <a:lnTo>
                    <a:pt x="7085" y="34433"/>
                  </a:lnTo>
                  <a:cubicBezTo>
                    <a:pt x="5299" y="34481"/>
                    <a:pt x="8025" y="45089"/>
                    <a:pt x="9930" y="45791"/>
                  </a:cubicBezTo>
                  <a:cubicBezTo>
                    <a:pt x="6846" y="46732"/>
                    <a:pt x="11168" y="49851"/>
                    <a:pt x="9120" y="49851"/>
                  </a:cubicBezTo>
                  <a:cubicBezTo>
                    <a:pt x="10294" y="49851"/>
                    <a:pt x="11417" y="49662"/>
                    <a:pt x="11561" y="49662"/>
                  </a:cubicBezTo>
                  <a:cubicBezTo>
                    <a:pt x="11670" y="49662"/>
                    <a:pt x="11220" y="49770"/>
                    <a:pt x="9811" y="50149"/>
                  </a:cubicBezTo>
                  <a:cubicBezTo>
                    <a:pt x="13085" y="52768"/>
                    <a:pt x="9168" y="54435"/>
                    <a:pt x="11740" y="57829"/>
                  </a:cubicBezTo>
                  <a:cubicBezTo>
                    <a:pt x="11376" y="57878"/>
                    <a:pt x="11071" y="57901"/>
                    <a:pt x="10815" y="57901"/>
                  </a:cubicBezTo>
                  <a:cubicBezTo>
                    <a:pt x="7806" y="57901"/>
                    <a:pt x="11612" y="54768"/>
                    <a:pt x="8409" y="54768"/>
                  </a:cubicBezTo>
                  <a:cubicBezTo>
                    <a:pt x="8392" y="54768"/>
                    <a:pt x="8376" y="54769"/>
                    <a:pt x="8358" y="54769"/>
                  </a:cubicBezTo>
                  <a:cubicBezTo>
                    <a:pt x="7787" y="55626"/>
                    <a:pt x="7882" y="56436"/>
                    <a:pt x="8656" y="57150"/>
                  </a:cubicBezTo>
                  <a:cubicBezTo>
                    <a:pt x="8740" y="56974"/>
                    <a:pt x="8850" y="56899"/>
                    <a:pt x="8968" y="56899"/>
                  </a:cubicBezTo>
                  <a:cubicBezTo>
                    <a:pt x="9592" y="56899"/>
                    <a:pt x="10439" y="58983"/>
                    <a:pt x="8761" y="59329"/>
                  </a:cubicBezTo>
                  <a:lnTo>
                    <a:pt x="8761" y="59329"/>
                  </a:lnTo>
                  <a:cubicBezTo>
                    <a:pt x="8670" y="59301"/>
                    <a:pt x="8588" y="59286"/>
                    <a:pt x="8518" y="59286"/>
                  </a:cubicBezTo>
                  <a:cubicBezTo>
                    <a:pt x="8422" y="59286"/>
                    <a:pt x="8347" y="59314"/>
                    <a:pt x="8299" y="59376"/>
                  </a:cubicBezTo>
                  <a:cubicBezTo>
                    <a:pt x="8471" y="59373"/>
                    <a:pt x="8624" y="59357"/>
                    <a:pt x="8761" y="59329"/>
                  </a:cubicBezTo>
                  <a:lnTo>
                    <a:pt x="8761" y="59329"/>
                  </a:lnTo>
                  <a:cubicBezTo>
                    <a:pt x="10031" y="59715"/>
                    <a:pt x="13186" y="62604"/>
                    <a:pt x="13379" y="62604"/>
                  </a:cubicBezTo>
                  <a:cubicBezTo>
                    <a:pt x="13380" y="62604"/>
                    <a:pt x="13381" y="62604"/>
                    <a:pt x="13382" y="62603"/>
                  </a:cubicBezTo>
                  <a:lnTo>
                    <a:pt x="13382" y="62603"/>
                  </a:lnTo>
                  <a:cubicBezTo>
                    <a:pt x="13311" y="62624"/>
                    <a:pt x="13240" y="62634"/>
                    <a:pt x="13170" y="62634"/>
                  </a:cubicBezTo>
                  <a:cubicBezTo>
                    <a:pt x="12323" y="62634"/>
                    <a:pt x="11559" y="61223"/>
                    <a:pt x="11101" y="61223"/>
                  </a:cubicBezTo>
                  <a:cubicBezTo>
                    <a:pt x="10911" y="61223"/>
                    <a:pt x="10773" y="61465"/>
                    <a:pt x="10704" y="62151"/>
                  </a:cubicBezTo>
                  <a:cubicBezTo>
                    <a:pt x="10608" y="61067"/>
                    <a:pt x="10392" y="60710"/>
                    <a:pt x="10116" y="60710"/>
                  </a:cubicBezTo>
                  <a:cubicBezTo>
                    <a:pt x="9587" y="60710"/>
                    <a:pt x="8841" y="62034"/>
                    <a:pt x="8331" y="62034"/>
                  </a:cubicBezTo>
                  <a:cubicBezTo>
                    <a:pt x="8018" y="62034"/>
                    <a:pt x="7794" y="61535"/>
                    <a:pt x="7763" y="59924"/>
                  </a:cubicBezTo>
                  <a:cubicBezTo>
                    <a:pt x="6489" y="61031"/>
                    <a:pt x="5834" y="62341"/>
                    <a:pt x="5799" y="63853"/>
                  </a:cubicBezTo>
                  <a:cubicBezTo>
                    <a:pt x="6323" y="63305"/>
                    <a:pt x="6834" y="62746"/>
                    <a:pt x="7323" y="62162"/>
                  </a:cubicBezTo>
                  <a:cubicBezTo>
                    <a:pt x="7356" y="63108"/>
                    <a:pt x="7589" y="63578"/>
                    <a:pt x="8028" y="63578"/>
                  </a:cubicBezTo>
                  <a:cubicBezTo>
                    <a:pt x="8363" y="63578"/>
                    <a:pt x="8817" y="63304"/>
                    <a:pt x="9394" y="62758"/>
                  </a:cubicBezTo>
                  <a:lnTo>
                    <a:pt x="9394" y="62758"/>
                  </a:lnTo>
                  <a:cubicBezTo>
                    <a:pt x="10073" y="64995"/>
                    <a:pt x="5321" y="65328"/>
                    <a:pt x="6430" y="67706"/>
                  </a:cubicBezTo>
                  <a:lnTo>
                    <a:pt x="6430" y="67706"/>
                  </a:lnTo>
                  <a:cubicBezTo>
                    <a:pt x="5949" y="68125"/>
                    <a:pt x="5808" y="74320"/>
                    <a:pt x="7422" y="77151"/>
                  </a:cubicBezTo>
                  <a:lnTo>
                    <a:pt x="7422" y="77151"/>
                  </a:lnTo>
                  <a:cubicBezTo>
                    <a:pt x="6926" y="77395"/>
                    <a:pt x="6404" y="77920"/>
                    <a:pt x="5858" y="78724"/>
                  </a:cubicBezTo>
                  <a:cubicBezTo>
                    <a:pt x="6268" y="77968"/>
                    <a:pt x="6288" y="77706"/>
                    <a:pt x="6125" y="77706"/>
                  </a:cubicBezTo>
                  <a:cubicBezTo>
                    <a:pt x="5796" y="77706"/>
                    <a:pt x="4716" y="78783"/>
                    <a:pt x="4596" y="79022"/>
                  </a:cubicBezTo>
                  <a:cubicBezTo>
                    <a:pt x="10025" y="79188"/>
                    <a:pt x="6334" y="83296"/>
                    <a:pt x="6311" y="85106"/>
                  </a:cubicBezTo>
                  <a:cubicBezTo>
                    <a:pt x="6263" y="87273"/>
                    <a:pt x="5834" y="90166"/>
                    <a:pt x="5799" y="91630"/>
                  </a:cubicBezTo>
                  <a:cubicBezTo>
                    <a:pt x="6113" y="91828"/>
                    <a:pt x="6326" y="91910"/>
                    <a:pt x="6462" y="91910"/>
                  </a:cubicBezTo>
                  <a:cubicBezTo>
                    <a:pt x="7117" y="91910"/>
                    <a:pt x="6046" y="90032"/>
                    <a:pt x="6263" y="89964"/>
                  </a:cubicBezTo>
                  <a:lnTo>
                    <a:pt x="6263" y="89964"/>
                  </a:lnTo>
                  <a:cubicBezTo>
                    <a:pt x="7144" y="90785"/>
                    <a:pt x="7870" y="91678"/>
                    <a:pt x="8478" y="92654"/>
                  </a:cubicBezTo>
                  <a:cubicBezTo>
                    <a:pt x="7483" y="92400"/>
                    <a:pt x="6787" y="92303"/>
                    <a:pt x="6322" y="92303"/>
                  </a:cubicBezTo>
                  <a:cubicBezTo>
                    <a:pt x="4834" y="92303"/>
                    <a:pt x="5726" y="93299"/>
                    <a:pt x="6799" y="93299"/>
                  </a:cubicBezTo>
                  <a:cubicBezTo>
                    <a:pt x="6869" y="93299"/>
                    <a:pt x="6940" y="93295"/>
                    <a:pt x="7011" y="93286"/>
                  </a:cubicBezTo>
                  <a:lnTo>
                    <a:pt x="7011" y="93286"/>
                  </a:lnTo>
                  <a:cubicBezTo>
                    <a:pt x="6604" y="94087"/>
                    <a:pt x="7181" y="96236"/>
                    <a:pt x="6852" y="96236"/>
                  </a:cubicBezTo>
                  <a:cubicBezTo>
                    <a:pt x="6840" y="96236"/>
                    <a:pt x="6826" y="96233"/>
                    <a:pt x="6811" y="96226"/>
                  </a:cubicBezTo>
                  <a:cubicBezTo>
                    <a:pt x="6202" y="95967"/>
                    <a:pt x="5791" y="95857"/>
                    <a:pt x="5534" y="95857"/>
                  </a:cubicBezTo>
                  <a:cubicBezTo>
                    <a:pt x="4423" y="95857"/>
                    <a:pt x="6193" y="97900"/>
                    <a:pt x="7382" y="98703"/>
                  </a:cubicBezTo>
                  <a:cubicBezTo>
                    <a:pt x="5596" y="99715"/>
                    <a:pt x="4513" y="102096"/>
                    <a:pt x="4822" y="104084"/>
                  </a:cubicBezTo>
                  <a:cubicBezTo>
                    <a:pt x="4859" y="104148"/>
                    <a:pt x="4975" y="104172"/>
                    <a:pt x="5141" y="104172"/>
                  </a:cubicBezTo>
                  <a:cubicBezTo>
                    <a:pt x="5180" y="104172"/>
                    <a:pt x="5220" y="104171"/>
                    <a:pt x="5264" y="104168"/>
                  </a:cubicBezTo>
                  <a:lnTo>
                    <a:pt x="5264" y="104168"/>
                  </a:lnTo>
                  <a:cubicBezTo>
                    <a:pt x="4794" y="104445"/>
                    <a:pt x="7173" y="105739"/>
                    <a:pt x="7132" y="105846"/>
                  </a:cubicBezTo>
                  <a:cubicBezTo>
                    <a:pt x="7133" y="105845"/>
                    <a:pt x="7134" y="105844"/>
                    <a:pt x="7135" y="105844"/>
                  </a:cubicBezTo>
                  <a:cubicBezTo>
                    <a:pt x="7212" y="105844"/>
                    <a:pt x="8061" y="110799"/>
                    <a:pt x="8085" y="110799"/>
                  </a:cubicBezTo>
                  <a:lnTo>
                    <a:pt x="8085" y="110799"/>
                  </a:lnTo>
                  <a:cubicBezTo>
                    <a:pt x="7176" y="110681"/>
                    <a:pt x="6548" y="110318"/>
                    <a:pt x="6154" y="109696"/>
                  </a:cubicBezTo>
                  <a:lnTo>
                    <a:pt x="6154" y="109696"/>
                  </a:lnTo>
                  <a:cubicBezTo>
                    <a:pt x="6773" y="110687"/>
                    <a:pt x="6615" y="111277"/>
                    <a:pt x="5668" y="111454"/>
                  </a:cubicBezTo>
                  <a:cubicBezTo>
                    <a:pt x="6751" y="111895"/>
                    <a:pt x="8942" y="112954"/>
                    <a:pt x="10180" y="113002"/>
                  </a:cubicBezTo>
                  <a:cubicBezTo>
                    <a:pt x="8727" y="114642"/>
                    <a:pt x="8226" y="114758"/>
                    <a:pt x="8292" y="114758"/>
                  </a:cubicBezTo>
                  <a:cubicBezTo>
                    <a:pt x="8303" y="114758"/>
                    <a:pt x="8330" y="114755"/>
                    <a:pt x="8370" y="114755"/>
                  </a:cubicBezTo>
                  <a:cubicBezTo>
                    <a:pt x="8615" y="114755"/>
                    <a:pt x="9368" y="114873"/>
                    <a:pt x="10240" y="116538"/>
                  </a:cubicBezTo>
                  <a:cubicBezTo>
                    <a:pt x="9802" y="116395"/>
                    <a:pt x="9392" y="116326"/>
                    <a:pt x="9010" y="116326"/>
                  </a:cubicBezTo>
                  <a:cubicBezTo>
                    <a:pt x="6941" y="116326"/>
                    <a:pt x="5700" y="118363"/>
                    <a:pt x="5358" y="121801"/>
                  </a:cubicBezTo>
                  <a:cubicBezTo>
                    <a:pt x="5389" y="121814"/>
                    <a:pt x="5433" y="121820"/>
                    <a:pt x="5488" y="121820"/>
                  </a:cubicBezTo>
                  <a:cubicBezTo>
                    <a:pt x="6427" y="121820"/>
                    <a:pt x="10708" y="120022"/>
                    <a:pt x="10787" y="119659"/>
                  </a:cubicBezTo>
                  <a:lnTo>
                    <a:pt x="10787" y="119659"/>
                  </a:lnTo>
                  <a:cubicBezTo>
                    <a:pt x="10310" y="122015"/>
                    <a:pt x="7370" y="122694"/>
                    <a:pt x="6692" y="124682"/>
                  </a:cubicBezTo>
                  <a:cubicBezTo>
                    <a:pt x="5489" y="128266"/>
                    <a:pt x="7787" y="127218"/>
                    <a:pt x="7442" y="130576"/>
                  </a:cubicBezTo>
                  <a:cubicBezTo>
                    <a:pt x="7404" y="130944"/>
                    <a:pt x="7373" y="131267"/>
                    <a:pt x="7347" y="131552"/>
                  </a:cubicBezTo>
                  <a:lnTo>
                    <a:pt x="7347" y="131552"/>
                  </a:lnTo>
                  <a:cubicBezTo>
                    <a:pt x="7454" y="131485"/>
                    <a:pt x="7562" y="131439"/>
                    <a:pt x="7668" y="131421"/>
                  </a:cubicBezTo>
                  <a:lnTo>
                    <a:pt x="7668" y="131421"/>
                  </a:lnTo>
                  <a:cubicBezTo>
                    <a:pt x="7841" y="131560"/>
                    <a:pt x="7542" y="132513"/>
                    <a:pt x="7164" y="133204"/>
                  </a:cubicBezTo>
                  <a:lnTo>
                    <a:pt x="7164" y="133204"/>
                  </a:lnTo>
                  <a:cubicBezTo>
                    <a:pt x="6964" y="134188"/>
                    <a:pt x="6518" y="133750"/>
                    <a:pt x="4191" y="135791"/>
                  </a:cubicBezTo>
                  <a:cubicBezTo>
                    <a:pt x="3108" y="136067"/>
                    <a:pt x="7837" y="137990"/>
                    <a:pt x="4588" y="137990"/>
                  </a:cubicBezTo>
                  <a:cubicBezTo>
                    <a:pt x="4193" y="137990"/>
                    <a:pt x="3680" y="137961"/>
                    <a:pt x="3024" y="137898"/>
                  </a:cubicBezTo>
                  <a:lnTo>
                    <a:pt x="3024" y="137898"/>
                  </a:lnTo>
                  <a:cubicBezTo>
                    <a:pt x="3084" y="139065"/>
                    <a:pt x="5489" y="139279"/>
                    <a:pt x="3691" y="140446"/>
                  </a:cubicBezTo>
                  <a:cubicBezTo>
                    <a:pt x="4358" y="140494"/>
                    <a:pt x="4989" y="140636"/>
                    <a:pt x="5584" y="140886"/>
                  </a:cubicBezTo>
                  <a:cubicBezTo>
                    <a:pt x="4656" y="141351"/>
                    <a:pt x="4513" y="141922"/>
                    <a:pt x="5120" y="142577"/>
                  </a:cubicBezTo>
                  <a:cubicBezTo>
                    <a:pt x="5656" y="142053"/>
                    <a:pt x="6323" y="141708"/>
                    <a:pt x="7132" y="141529"/>
                  </a:cubicBezTo>
                  <a:lnTo>
                    <a:pt x="7132" y="141529"/>
                  </a:lnTo>
                  <a:cubicBezTo>
                    <a:pt x="3572" y="146220"/>
                    <a:pt x="7204" y="141803"/>
                    <a:pt x="8049" y="146470"/>
                  </a:cubicBezTo>
                  <a:cubicBezTo>
                    <a:pt x="8263" y="147673"/>
                    <a:pt x="8859" y="151281"/>
                    <a:pt x="10490" y="151507"/>
                  </a:cubicBezTo>
                  <a:cubicBezTo>
                    <a:pt x="9466" y="152162"/>
                    <a:pt x="8335" y="152614"/>
                    <a:pt x="7085" y="152900"/>
                  </a:cubicBezTo>
                  <a:cubicBezTo>
                    <a:pt x="8206" y="154495"/>
                    <a:pt x="11615" y="155966"/>
                    <a:pt x="14142" y="155966"/>
                  </a:cubicBezTo>
                  <a:cubicBezTo>
                    <a:pt x="14538" y="155966"/>
                    <a:pt x="14912" y="155930"/>
                    <a:pt x="15252" y="155853"/>
                  </a:cubicBezTo>
                  <a:cubicBezTo>
                    <a:pt x="14966" y="154364"/>
                    <a:pt x="25384" y="156686"/>
                    <a:pt x="22610" y="152543"/>
                  </a:cubicBezTo>
                  <a:lnTo>
                    <a:pt x="22610" y="152543"/>
                  </a:lnTo>
                  <a:cubicBezTo>
                    <a:pt x="27218" y="153186"/>
                    <a:pt x="30528" y="154662"/>
                    <a:pt x="35386" y="154876"/>
                  </a:cubicBezTo>
                  <a:cubicBezTo>
                    <a:pt x="36919" y="154795"/>
                    <a:pt x="38451" y="154749"/>
                    <a:pt x="39984" y="154749"/>
                  </a:cubicBezTo>
                  <a:cubicBezTo>
                    <a:pt x="41356" y="154749"/>
                    <a:pt x="42729" y="154786"/>
                    <a:pt x="44101" y="154864"/>
                  </a:cubicBezTo>
                  <a:cubicBezTo>
                    <a:pt x="45580" y="155601"/>
                    <a:pt x="46689" y="155969"/>
                    <a:pt x="47430" y="155969"/>
                  </a:cubicBezTo>
                  <a:cubicBezTo>
                    <a:pt x="48313" y="155969"/>
                    <a:pt x="48672" y="155447"/>
                    <a:pt x="48508" y="154403"/>
                  </a:cubicBezTo>
                  <a:lnTo>
                    <a:pt x="48508" y="154403"/>
                  </a:lnTo>
                  <a:cubicBezTo>
                    <a:pt x="48818" y="154991"/>
                    <a:pt x="49560" y="155278"/>
                    <a:pt x="50423" y="155410"/>
                  </a:cubicBezTo>
                  <a:lnTo>
                    <a:pt x="50423" y="155410"/>
                  </a:lnTo>
                  <a:cubicBezTo>
                    <a:pt x="50270" y="155195"/>
                    <a:pt x="50234" y="154902"/>
                    <a:pt x="50316" y="154531"/>
                  </a:cubicBezTo>
                  <a:cubicBezTo>
                    <a:pt x="53638" y="154031"/>
                    <a:pt x="51066" y="154483"/>
                    <a:pt x="52876" y="152650"/>
                  </a:cubicBezTo>
                  <a:lnTo>
                    <a:pt x="52876" y="152650"/>
                  </a:lnTo>
                  <a:cubicBezTo>
                    <a:pt x="52281" y="153257"/>
                    <a:pt x="55448" y="155460"/>
                    <a:pt x="56043" y="155460"/>
                  </a:cubicBezTo>
                  <a:cubicBezTo>
                    <a:pt x="55449" y="154508"/>
                    <a:pt x="55819" y="154189"/>
                    <a:pt x="56590" y="154189"/>
                  </a:cubicBezTo>
                  <a:cubicBezTo>
                    <a:pt x="57998" y="154189"/>
                    <a:pt x="60743" y="155252"/>
                    <a:pt x="61389" y="155460"/>
                  </a:cubicBezTo>
                  <a:cubicBezTo>
                    <a:pt x="61139" y="154841"/>
                    <a:pt x="58674" y="153007"/>
                    <a:pt x="60139" y="152245"/>
                  </a:cubicBezTo>
                  <a:lnTo>
                    <a:pt x="60139" y="152245"/>
                  </a:lnTo>
                  <a:cubicBezTo>
                    <a:pt x="60317" y="152507"/>
                    <a:pt x="65196" y="153243"/>
                    <a:pt x="64180" y="153316"/>
                  </a:cubicBezTo>
                  <a:lnTo>
                    <a:pt x="64180" y="153316"/>
                  </a:lnTo>
                  <a:cubicBezTo>
                    <a:pt x="64256" y="153311"/>
                    <a:pt x="64328" y="153308"/>
                    <a:pt x="64396" y="153308"/>
                  </a:cubicBezTo>
                  <a:cubicBezTo>
                    <a:pt x="64629" y="153308"/>
                    <a:pt x="64817" y="153338"/>
                    <a:pt x="64969" y="153386"/>
                  </a:cubicBezTo>
                  <a:lnTo>
                    <a:pt x="64969" y="153386"/>
                  </a:lnTo>
                  <a:cubicBezTo>
                    <a:pt x="64962" y="153352"/>
                    <a:pt x="64955" y="153317"/>
                    <a:pt x="64949" y="153281"/>
                  </a:cubicBezTo>
                  <a:cubicBezTo>
                    <a:pt x="65076" y="153184"/>
                    <a:pt x="65280" y="153143"/>
                    <a:pt x="65541" y="153143"/>
                  </a:cubicBezTo>
                  <a:cubicBezTo>
                    <a:pt x="67063" y="153143"/>
                    <a:pt x="70514" y="154554"/>
                    <a:pt x="71748" y="154554"/>
                  </a:cubicBezTo>
                  <a:cubicBezTo>
                    <a:pt x="71809" y="154554"/>
                    <a:pt x="71864" y="154550"/>
                    <a:pt x="71914" y="154543"/>
                  </a:cubicBezTo>
                  <a:cubicBezTo>
                    <a:pt x="73796" y="154264"/>
                    <a:pt x="73332" y="151084"/>
                    <a:pt x="75519" y="151084"/>
                  </a:cubicBezTo>
                  <a:cubicBezTo>
                    <a:pt x="75574" y="151084"/>
                    <a:pt x="75630" y="151086"/>
                    <a:pt x="75688" y="151090"/>
                  </a:cubicBezTo>
                  <a:cubicBezTo>
                    <a:pt x="77653" y="151233"/>
                    <a:pt x="74283" y="154471"/>
                    <a:pt x="73950" y="154829"/>
                  </a:cubicBezTo>
                  <a:cubicBezTo>
                    <a:pt x="74255" y="154764"/>
                    <a:pt x="78077" y="154278"/>
                    <a:pt x="80525" y="154278"/>
                  </a:cubicBezTo>
                  <a:cubicBezTo>
                    <a:pt x="81419" y="154278"/>
                    <a:pt x="82130" y="154343"/>
                    <a:pt x="82419" y="154517"/>
                  </a:cubicBezTo>
                  <a:lnTo>
                    <a:pt x="82419" y="154517"/>
                  </a:lnTo>
                  <a:cubicBezTo>
                    <a:pt x="81994" y="153678"/>
                    <a:pt x="82955" y="152385"/>
                    <a:pt x="85110" y="152385"/>
                  </a:cubicBezTo>
                  <a:cubicBezTo>
                    <a:pt x="85171" y="152385"/>
                    <a:pt x="85234" y="152386"/>
                    <a:pt x="85297" y="152388"/>
                  </a:cubicBezTo>
                  <a:cubicBezTo>
                    <a:pt x="85904" y="152400"/>
                    <a:pt x="84011" y="155007"/>
                    <a:pt x="84023" y="155043"/>
                  </a:cubicBezTo>
                  <a:cubicBezTo>
                    <a:pt x="85630" y="154793"/>
                    <a:pt x="87225" y="154471"/>
                    <a:pt x="88785" y="154079"/>
                  </a:cubicBezTo>
                  <a:cubicBezTo>
                    <a:pt x="81749" y="151186"/>
                    <a:pt x="90969" y="152001"/>
                    <a:pt x="91203" y="151583"/>
                  </a:cubicBezTo>
                  <a:lnTo>
                    <a:pt x="91203" y="151583"/>
                  </a:lnTo>
                  <a:cubicBezTo>
                    <a:pt x="91725" y="151977"/>
                    <a:pt x="93924" y="153467"/>
                    <a:pt x="94000" y="153829"/>
                  </a:cubicBezTo>
                  <a:cubicBezTo>
                    <a:pt x="93000" y="153829"/>
                    <a:pt x="92238" y="154233"/>
                    <a:pt x="91750" y="155031"/>
                  </a:cubicBezTo>
                  <a:cubicBezTo>
                    <a:pt x="91793" y="155032"/>
                    <a:pt x="91840" y="155033"/>
                    <a:pt x="91890" y="155033"/>
                  </a:cubicBezTo>
                  <a:cubicBezTo>
                    <a:pt x="94778" y="155033"/>
                    <a:pt x="109382" y="153176"/>
                    <a:pt x="110533" y="151292"/>
                  </a:cubicBezTo>
                  <a:lnTo>
                    <a:pt x="110533" y="151292"/>
                  </a:lnTo>
                  <a:cubicBezTo>
                    <a:pt x="110619" y="151653"/>
                    <a:pt x="110965" y="151785"/>
                    <a:pt x="111476" y="151785"/>
                  </a:cubicBezTo>
                  <a:cubicBezTo>
                    <a:pt x="112862" y="151785"/>
                    <a:pt x="115465" y="150816"/>
                    <a:pt x="117429" y="150816"/>
                  </a:cubicBezTo>
                  <a:cubicBezTo>
                    <a:pt x="118623" y="150816"/>
                    <a:pt x="119581" y="151174"/>
                    <a:pt x="119884" y="152328"/>
                  </a:cubicBezTo>
                  <a:cubicBezTo>
                    <a:pt x="119706" y="152315"/>
                    <a:pt x="119532" y="152308"/>
                    <a:pt x="119362" y="152308"/>
                  </a:cubicBezTo>
                  <a:cubicBezTo>
                    <a:pt x="118060" y="152308"/>
                    <a:pt x="116971" y="152711"/>
                    <a:pt x="116086" y="153543"/>
                  </a:cubicBezTo>
                  <a:cubicBezTo>
                    <a:pt x="116840" y="153346"/>
                    <a:pt x="117276" y="153281"/>
                    <a:pt x="117523" y="153281"/>
                  </a:cubicBezTo>
                  <a:cubicBezTo>
                    <a:pt x="117736" y="153281"/>
                    <a:pt x="117808" y="153330"/>
                    <a:pt x="117821" y="153385"/>
                  </a:cubicBezTo>
                  <a:lnTo>
                    <a:pt x="117821" y="153385"/>
                  </a:lnTo>
                  <a:cubicBezTo>
                    <a:pt x="118138" y="152784"/>
                    <a:pt x="118979" y="152477"/>
                    <a:pt x="119777" y="152477"/>
                  </a:cubicBezTo>
                  <a:cubicBezTo>
                    <a:pt x="120450" y="152477"/>
                    <a:pt x="121092" y="152696"/>
                    <a:pt x="121361" y="153139"/>
                  </a:cubicBezTo>
                  <a:lnTo>
                    <a:pt x="121361" y="153139"/>
                  </a:lnTo>
                  <a:cubicBezTo>
                    <a:pt x="121800" y="152098"/>
                    <a:pt x="125350" y="149933"/>
                    <a:pt x="125290" y="149542"/>
                  </a:cubicBezTo>
                  <a:lnTo>
                    <a:pt x="125290" y="149542"/>
                  </a:lnTo>
                  <a:cubicBezTo>
                    <a:pt x="125861" y="153019"/>
                    <a:pt x="120349" y="150864"/>
                    <a:pt x="124492" y="153900"/>
                  </a:cubicBezTo>
                  <a:cubicBezTo>
                    <a:pt x="124492" y="154095"/>
                    <a:pt x="124242" y="154153"/>
                    <a:pt x="123893" y="154153"/>
                  </a:cubicBezTo>
                  <a:cubicBezTo>
                    <a:pt x="123385" y="154153"/>
                    <a:pt x="122667" y="154031"/>
                    <a:pt x="122203" y="154031"/>
                  </a:cubicBezTo>
                  <a:cubicBezTo>
                    <a:pt x="121937" y="154031"/>
                    <a:pt x="121754" y="154071"/>
                    <a:pt x="121742" y="154198"/>
                  </a:cubicBezTo>
                  <a:cubicBezTo>
                    <a:pt x="121730" y="154495"/>
                    <a:pt x="124635" y="155341"/>
                    <a:pt x="125433" y="155341"/>
                  </a:cubicBezTo>
                  <a:cubicBezTo>
                    <a:pt x="125003" y="154376"/>
                    <a:pt x="125389" y="153899"/>
                    <a:pt x="126593" y="153899"/>
                  </a:cubicBezTo>
                  <a:cubicBezTo>
                    <a:pt x="126623" y="153899"/>
                    <a:pt x="126652" y="153899"/>
                    <a:pt x="126683" y="153900"/>
                  </a:cubicBezTo>
                  <a:cubicBezTo>
                    <a:pt x="126062" y="155186"/>
                    <a:pt x="127020" y="155665"/>
                    <a:pt x="128354" y="155665"/>
                  </a:cubicBezTo>
                  <a:cubicBezTo>
                    <a:pt x="129477" y="155665"/>
                    <a:pt x="130866" y="155325"/>
                    <a:pt x="131802" y="154841"/>
                  </a:cubicBezTo>
                  <a:lnTo>
                    <a:pt x="131802" y="154841"/>
                  </a:lnTo>
                  <a:cubicBezTo>
                    <a:pt x="131653" y="154889"/>
                    <a:pt x="131513" y="154913"/>
                    <a:pt x="131382" y="154913"/>
                  </a:cubicBezTo>
                  <a:cubicBezTo>
                    <a:pt x="131129" y="154913"/>
                    <a:pt x="130912" y="154823"/>
                    <a:pt x="130731" y="154650"/>
                  </a:cubicBezTo>
                  <a:cubicBezTo>
                    <a:pt x="130772" y="154636"/>
                    <a:pt x="131691" y="154470"/>
                    <a:pt x="132594" y="154470"/>
                  </a:cubicBezTo>
                  <a:cubicBezTo>
                    <a:pt x="133249" y="154470"/>
                    <a:pt x="133896" y="154557"/>
                    <a:pt x="134196" y="154852"/>
                  </a:cubicBezTo>
                  <a:cubicBezTo>
                    <a:pt x="137053" y="152876"/>
                    <a:pt x="133600" y="149387"/>
                    <a:pt x="134410" y="147090"/>
                  </a:cubicBezTo>
                  <a:lnTo>
                    <a:pt x="134410" y="147090"/>
                  </a:lnTo>
                  <a:cubicBezTo>
                    <a:pt x="134410" y="149780"/>
                    <a:pt x="136672" y="152102"/>
                    <a:pt x="136196" y="154852"/>
                  </a:cubicBezTo>
                  <a:cubicBezTo>
                    <a:pt x="137355" y="154498"/>
                    <a:pt x="141653" y="154436"/>
                    <a:pt x="143212" y="153371"/>
                  </a:cubicBezTo>
                  <a:lnTo>
                    <a:pt x="143212" y="153371"/>
                  </a:lnTo>
                  <a:cubicBezTo>
                    <a:pt x="143291" y="154407"/>
                    <a:pt x="145948" y="154944"/>
                    <a:pt x="149069" y="154944"/>
                  </a:cubicBezTo>
                  <a:cubicBezTo>
                    <a:pt x="153289" y="154944"/>
                    <a:pt x="158358" y="153964"/>
                    <a:pt x="159056" y="151912"/>
                  </a:cubicBezTo>
                  <a:lnTo>
                    <a:pt x="159056" y="151912"/>
                  </a:lnTo>
                  <a:cubicBezTo>
                    <a:pt x="159008" y="152959"/>
                    <a:pt x="159699" y="154329"/>
                    <a:pt x="160711" y="155019"/>
                  </a:cubicBezTo>
                  <a:cubicBezTo>
                    <a:pt x="161101" y="155224"/>
                    <a:pt x="161364" y="155326"/>
                    <a:pt x="161499" y="155326"/>
                  </a:cubicBezTo>
                  <a:cubicBezTo>
                    <a:pt x="161756" y="155326"/>
                    <a:pt x="161552" y="154959"/>
                    <a:pt x="160889" y="154233"/>
                  </a:cubicBezTo>
                  <a:lnTo>
                    <a:pt x="160889" y="154233"/>
                  </a:lnTo>
                  <a:cubicBezTo>
                    <a:pt x="161910" y="154923"/>
                    <a:pt x="162679" y="155171"/>
                    <a:pt x="163339" y="155171"/>
                  </a:cubicBezTo>
                  <a:cubicBezTo>
                    <a:pt x="165011" y="155171"/>
                    <a:pt x="165973" y="153578"/>
                    <a:pt x="168509" y="153578"/>
                  </a:cubicBezTo>
                  <a:cubicBezTo>
                    <a:pt x="166462" y="153578"/>
                    <a:pt x="171781" y="155317"/>
                    <a:pt x="171255" y="155317"/>
                  </a:cubicBezTo>
                  <a:cubicBezTo>
                    <a:pt x="171241" y="155317"/>
                    <a:pt x="171224" y="155316"/>
                    <a:pt x="171204" y="155313"/>
                  </a:cubicBezTo>
                  <a:lnTo>
                    <a:pt x="171204" y="155313"/>
                  </a:lnTo>
                  <a:cubicBezTo>
                    <a:pt x="171341" y="155331"/>
                    <a:pt x="171472" y="155339"/>
                    <a:pt x="171595" y="155339"/>
                  </a:cubicBezTo>
                  <a:cubicBezTo>
                    <a:pt x="173822" y="155339"/>
                    <a:pt x="173824" y="152662"/>
                    <a:pt x="172553" y="151872"/>
                  </a:cubicBezTo>
                  <a:lnTo>
                    <a:pt x="172553" y="151872"/>
                  </a:lnTo>
                  <a:cubicBezTo>
                    <a:pt x="172662" y="151914"/>
                    <a:pt x="172762" y="151952"/>
                    <a:pt x="172853" y="151988"/>
                  </a:cubicBezTo>
                  <a:lnTo>
                    <a:pt x="172853" y="151988"/>
                  </a:lnTo>
                  <a:cubicBezTo>
                    <a:pt x="173525" y="152724"/>
                    <a:pt x="177607" y="153450"/>
                    <a:pt x="174427" y="154626"/>
                  </a:cubicBezTo>
                  <a:cubicBezTo>
                    <a:pt x="174606" y="155080"/>
                    <a:pt x="174961" y="155257"/>
                    <a:pt x="175415" y="155257"/>
                  </a:cubicBezTo>
                  <a:cubicBezTo>
                    <a:pt x="177038" y="155257"/>
                    <a:pt x="179922" y="152995"/>
                    <a:pt x="180524" y="152995"/>
                  </a:cubicBezTo>
                  <a:cubicBezTo>
                    <a:pt x="180528" y="152995"/>
                    <a:pt x="180531" y="152995"/>
                    <a:pt x="180535" y="152995"/>
                  </a:cubicBezTo>
                  <a:cubicBezTo>
                    <a:pt x="181380" y="153852"/>
                    <a:pt x="181285" y="154626"/>
                    <a:pt x="180249" y="155329"/>
                  </a:cubicBezTo>
                  <a:cubicBezTo>
                    <a:pt x="180253" y="155329"/>
                    <a:pt x="180257" y="155329"/>
                    <a:pt x="180262" y="155329"/>
                  </a:cubicBezTo>
                  <a:cubicBezTo>
                    <a:pt x="180492" y="155329"/>
                    <a:pt x="181463" y="154721"/>
                    <a:pt x="181990" y="154721"/>
                  </a:cubicBezTo>
                  <a:cubicBezTo>
                    <a:pt x="182134" y="154721"/>
                    <a:pt x="182245" y="154766"/>
                    <a:pt x="182298" y="154882"/>
                  </a:cubicBezTo>
                  <a:lnTo>
                    <a:pt x="182298" y="154882"/>
                  </a:lnTo>
                  <a:cubicBezTo>
                    <a:pt x="182400" y="154105"/>
                    <a:pt x="183353" y="152969"/>
                    <a:pt x="183783" y="152969"/>
                  </a:cubicBezTo>
                  <a:cubicBezTo>
                    <a:pt x="184103" y="152969"/>
                    <a:pt x="184131" y="153601"/>
                    <a:pt x="183297" y="155483"/>
                  </a:cubicBezTo>
                  <a:cubicBezTo>
                    <a:pt x="184011" y="155483"/>
                    <a:pt x="187381" y="152364"/>
                    <a:pt x="188238" y="152043"/>
                  </a:cubicBezTo>
                  <a:lnTo>
                    <a:pt x="188238" y="152043"/>
                  </a:lnTo>
                  <a:cubicBezTo>
                    <a:pt x="187762" y="153067"/>
                    <a:pt x="187440" y="154126"/>
                    <a:pt x="187238" y="155210"/>
                  </a:cubicBezTo>
                  <a:cubicBezTo>
                    <a:pt x="187652" y="155352"/>
                    <a:pt x="188022" y="155409"/>
                    <a:pt x="188360" y="155409"/>
                  </a:cubicBezTo>
                  <a:cubicBezTo>
                    <a:pt x="189818" y="155409"/>
                    <a:pt x="190698" y="154338"/>
                    <a:pt x="192135" y="154338"/>
                  </a:cubicBezTo>
                  <a:cubicBezTo>
                    <a:pt x="192825" y="154338"/>
                    <a:pt x="193643" y="154585"/>
                    <a:pt x="194715" y="155317"/>
                  </a:cubicBezTo>
                  <a:cubicBezTo>
                    <a:pt x="194786" y="155068"/>
                    <a:pt x="192189" y="151619"/>
                    <a:pt x="191873" y="151567"/>
                  </a:cubicBezTo>
                  <a:lnTo>
                    <a:pt x="191873" y="151567"/>
                  </a:lnTo>
                  <a:cubicBezTo>
                    <a:pt x="193716" y="151796"/>
                    <a:pt x="194621" y="154234"/>
                    <a:pt x="196108" y="154567"/>
                  </a:cubicBezTo>
                  <a:cubicBezTo>
                    <a:pt x="197486" y="154882"/>
                    <a:pt x="198889" y="154960"/>
                    <a:pt x="200295" y="154960"/>
                  </a:cubicBezTo>
                  <a:cubicBezTo>
                    <a:pt x="201648" y="154960"/>
                    <a:pt x="203005" y="154888"/>
                    <a:pt x="204347" y="154888"/>
                  </a:cubicBezTo>
                  <a:cubicBezTo>
                    <a:pt x="207431" y="154866"/>
                    <a:pt x="210824" y="154162"/>
                    <a:pt x="213989" y="154162"/>
                  </a:cubicBezTo>
                  <a:cubicBezTo>
                    <a:pt x="214221" y="154162"/>
                    <a:pt x="214452" y="154166"/>
                    <a:pt x="214682" y="154174"/>
                  </a:cubicBezTo>
                  <a:cubicBezTo>
                    <a:pt x="215184" y="154185"/>
                    <a:pt x="218323" y="154645"/>
                    <a:pt x="221547" y="154645"/>
                  </a:cubicBezTo>
                  <a:cubicBezTo>
                    <a:pt x="225048" y="154645"/>
                    <a:pt x="228649" y="154102"/>
                    <a:pt x="229077" y="151852"/>
                  </a:cubicBezTo>
                  <a:cubicBezTo>
                    <a:pt x="229252" y="151685"/>
                    <a:pt x="229439" y="151612"/>
                    <a:pt x="229632" y="151612"/>
                  </a:cubicBezTo>
                  <a:cubicBezTo>
                    <a:pt x="230867" y="151612"/>
                    <a:pt x="232358" y="154572"/>
                    <a:pt x="232889" y="154572"/>
                  </a:cubicBezTo>
                  <a:cubicBezTo>
                    <a:pt x="233209" y="154572"/>
                    <a:pt x="233181" y="153503"/>
                    <a:pt x="232541" y="150078"/>
                  </a:cubicBezTo>
                  <a:lnTo>
                    <a:pt x="232541" y="150078"/>
                  </a:lnTo>
                  <a:cubicBezTo>
                    <a:pt x="235381" y="151481"/>
                    <a:pt x="240834" y="155195"/>
                    <a:pt x="245651" y="155195"/>
                  </a:cubicBezTo>
                  <a:cubicBezTo>
                    <a:pt x="247662" y="155195"/>
                    <a:pt x="249562" y="154548"/>
                    <a:pt x="251115" y="152816"/>
                  </a:cubicBezTo>
                  <a:lnTo>
                    <a:pt x="251115" y="152816"/>
                  </a:lnTo>
                  <a:cubicBezTo>
                    <a:pt x="250939" y="154375"/>
                    <a:pt x="251934" y="154962"/>
                    <a:pt x="253209" y="154962"/>
                  </a:cubicBezTo>
                  <a:cubicBezTo>
                    <a:pt x="255477" y="154962"/>
                    <a:pt x="258631" y="153102"/>
                    <a:pt x="257640" y="151554"/>
                  </a:cubicBezTo>
                  <a:lnTo>
                    <a:pt x="257640" y="151554"/>
                  </a:lnTo>
                  <a:cubicBezTo>
                    <a:pt x="260520" y="151851"/>
                    <a:pt x="263321" y="154547"/>
                    <a:pt x="266273" y="154547"/>
                  </a:cubicBezTo>
                  <a:cubicBezTo>
                    <a:pt x="267116" y="154547"/>
                    <a:pt x="267971" y="154327"/>
                    <a:pt x="268843" y="153769"/>
                  </a:cubicBezTo>
                  <a:lnTo>
                    <a:pt x="268843" y="153769"/>
                  </a:lnTo>
                  <a:cubicBezTo>
                    <a:pt x="268475" y="153870"/>
                    <a:pt x="268203" y="153913"/>
                    <a:pt x="268012" y="153913"/>
                  </a:cubicBezTo>
                  <a:cubicBezTo>
                    <a:pt x="266914" y="153913"/>
                    <a:pt x="268450" y="152484"/>
                    <a:pt x="269201" y="152281"/>
                  </a:cubicBezTo>
                  <a:cubicBezTo>
                    <a:pt x="269372" y="152234"/>
                    <a:pt x="269536" y="152212"/>
                    <a:pt x="269696" y="152212"/>
                  </a:cubicBezTo>
                  <a:cubicBezTo>
                    <a:pt x="271190" y="152212"/>
                    <a:pt x="272247" y="154073"/>
                    <a:pt x="273916" y="154073"/>
                  </a:cubicBezTo>
                  <a:cubicBezTo>
                    <a:pt x="274280" y="154073"/>
                    <a:pt x="274673" y="153985"/>
                    <a:pt x="275106" y="153769"/>
                  </a:cubicBezTo>
                  <a:cubicBezTo>
                    <a:pt x="275801" y="153769"/>
                    <a:pt x="271445" y="152260"/>
                    <a:pt x="272637" y="152260"/>
                  </a:cubicBezTo>
                  <a:cubicBezTo>
                    <a:pt x="272935" y="152260"/>
                    <a:pt x="273580" y="152355"/>
                    <a:pt x="274737" y="152590"/>
                  </a:cubicBezTo>
                  <a:cubicBezTo>
                    <a:pt x="274476" y="151736"/>
                    <a:pt x="274358" y="151447"/>
                    <a:pt x="274431" y="151447"/>
                  </a:cubicBezTo>
                  <a:cubicBezTo>
                    <a:pt x="274582" y="151447"/>
                    <a:pt x="275560" y="152702"/>
                    <a:pt x="277800" y="152702"/>
                  </a:cubicBezTo>
                  <a:cubicBezTo>
                    <a:pt x="278363" y="152702"/>
                    <a:pt x="279007" y="152623"/>
                    <a:pt x="279738" y="152424"/>
                  </a:cubicBezTo>
                  <a:cubicBezTo>
                    <a:pt x="274749" y="151578"/>
                    <a:pt x="281750" y="149911"/>
                    <a:pt x="280845" y="149364"/>
                  </a:cubicBezTo>
                  <a:cubicBezTo>
                    <a:pt x="279690" y="148673"/>
                    <a:pt x="277356" y="149566"/>
                    <a:pt x="280869" y="148256"/>
                  </a:cubicBezTo>
                  <a:cubicBezTo>
                    <a:pt x="280763" y="148111"/>
                    <a:pt x="280629" y="148050"/>
                    <a:pt x="280473" y="148050"/>
                  </a:cubicBezTo>
                  <a:cubicBezTo>
                    <a:pt x="279685" y="148050"/>
                    <a:pt x="278343" y="149604"/>
                    <a:pt x="277260" y="149604"/>
                  </a:cubicBezTo>
                  <a:cubicBezTo>
                    <a:pt x="276946" y="149604"/>
                    <a:pt x="276654" y="149474"/>
                    <a:pt x="276404" y="149137"/>
                  </a:cubicBezTo>
                  <a:cubicBezTo>
                    <a:pt x="277475" y="148018"/>
                    <a:pt x="277714" y="146792"/>
                    <a:pt x="277166" y="145447"/>
                  </a:cubicBezTo>
                  <a:lnTo>
                    <a:pt x="277166" y="145447"/>
                  </a:lnTo>
                  <a:cubicBezTo>
                    <a:pt x="277879" y="145814"/>
                    <a:pt x="277533" y="147625"/>
                    <a:pt x="278622" y="147625"/>
                  </a:cubicBezTo>
                  <a:cubicBezTo>
                    <a:pt x="278732" y="147625"/>
                    <a:pt x="278857" y="147606"/>
                    <a:pt x="278999" y="147566"/>
                  </a:cubicBezTo>
                  <a:cubicBezTo>
                    <a:pt x="278360" y="146766"/>
                    <a:pt x="278523" y="146563"/>
                    <a:pt x="278888" y="146563"/>
                  </a:cubicBezTo>
                  <a:cubicBezTo>
                    <a:pt x="279263" y="146563"/>
                    <a:pt x="279853" y="146778"/>
                    <a:pt x="280003" y="146778"/>
                  </a:cubicBezTo>
                  <a:cubicBezTo>
                    <a:pt x="280151" y="146778"/>
                    <a:pt x="279864" y="146566"/>
                    <a:pt x="278499" y="145720"/>
                  </a:cubicBezTo>
                  <a:cubicBezTo>
                    <a:pt x="280087" y="144923"/>
                    <a:pt x="279372" y="144199"/>
                    <a:pt x="278764" y="144199"/>
                  </a:cubicBezTo>
                  <a:cubicBezTo>
                    <a:pt x="278429" y="144199"/>
                    <a:pt x="278126" y="144420"/>
                    <a:pt x="278261" y="144970"/>
                  </a:cubicBezTo>
                  <a:cubicBezTo>
                    <a:pt x="276975" y="144240"/>
                    <a:pt x="279566" y="142514"/>
                    <a:pt x="280433" y="142288"/>
                  </a:cubicBezTo>
                  <a:lnTo>
                    <a:pt x="280433" y="142288"/>
                  </a:lnTo>
                  <a:cubicBezTo>
                    <a:pt x="280352" y="140719"/>
                    <a:pt x="278958" y="137664"/>
                    <a:pt x="276986" y="137664"/>
                  </a:cubicBezTo>
                  <a:cubicBezTo>
                    <a:pt x="276785" y="137664"/>
                    <a:pt x="276578" y="137695"/>
                    <a:pt x="276366" y="137764"/>
                  </a:cubicBezTo>
                  <a:lnTo>
                    <a:pt x="276366" y="137764"/>
                  </a:lnTo>
                  <a:cubicBezTo>
                    <a:pt x="277531" y="137380"/>
                    <a:pt x="274596" y="136325"/>
                    <a:pt x="275166" y="135719"/>
                  </a:cubicBezTo>
                  <a:cubicBezTo>
                    <a:pt x="275380" y="135488"/>
                    <a:pt x="275630" y="135393"/>
                    <a:pt x="275902" y="135393"/>
                  </a:cubicBezTo>
                  <a:cubicBezTo>
                    <a:pt x="277197" y="135393"/>
                    <a:pt x="278982" y="137569"/>
                    <a:pt x="279750" y="137588"/>
                  </a:cubicBezTo>
                  <a:cubicBezTo>
                    <a:pt x="280322" y="136500"/>
                    <a:pt x="279399" y="133959"/>
                    <a:pt x="279310" y="133198"/>
                  </a:cubicBezTo>
                  <a:lnTo>
                    <a:pt x="279310" y="133198"/>
                  </a:lnTo>
                  <a:cubicBezTo>
                    <a:pt x="279007" y="133422"/>
                    <a:pt x="278730" y="133673"/>
                    <a:pt x="278479" y="133939"/>
                  </a:cubicBezTo>
                  <a:lnTo>
                    <a:pt x="278479" y="133939"/>
                  </a:lnTo>
                  <a:cubicBezTo>
                    <a:pt x="278885" y="133113"/>
                    <a:pt x="278871" y="130645"/>
                    <a:pt x="279286" y="130091"/>
                  </a:cubicBezTo>
                  <a:lnTo>
                    <a:pt x="279286" y="130091"/>
                  </a:lnTo>
                  <a:cubicBezTo>
                    <a:pt x="278652" y="130453"/>
                    <a:pt x="278251" y="130603"/>
                    <a:pt x="278006" y="130603"/>
                  </a:cubicBezTo>
                  <a:cubicBezTo>
                    <a:pt x="277147" y="130603"/>
                    <a:pt x="278235" y="128755"/>
                    <a:pt x="278023" y="127826"/>
                  </a:cubicBezTo>
                  <a:lnTo>
                    <a:pt x="278023" y="127826"/>
                  </a:lnTo>
                  <a:cubicBezTo>
                    <a:pt x="278690" y="128079"/>
                    <a:pt x="279363" y="128322"/>
                    <a:pt x="280035" y="128552"/>
                  </a:cubicBezTo>
                  <a:cubicBezTo>
                    <a:pt x="280044" y="128445"/>
                    <a:pt x="278513" y="126635"/>
                    <a:pt x="278169" y="125521"/>
                  </a:cubicBezTo>
                  <a:lnTo>
                    <a:pt x="278169" y="125521"/>
                  </a:lnTo>
                  <a:cubicBezTo>
                    <a:pt x="277499" y="126579"/>
                    <a:pt x="277024" y="126985"/>
                    <a:pt x="276685" y="126985"/>
                  </a:cubicBezTo>
                  <a:cubicBezTo>
                    <a:pt x="275596" y="126985"/>
                    <a:pt x="275897" y="122810"/>
                    <a:pt x="275579" y="122598"/>
                  </a:cubicBezTo>
                  <a:lnTo>
                    <a:pt x="275579" y="122598"/>
                  </a:lnTo>
                  <a:cubicBezTo>
                    <a:pt x="276060" y="122160"/>
                    <a:pt x="277924" y="120260"/>
                    <a:pt x="278380" y="120193"/>
                  </a:cubicBezTo>
                  <a:lnTo>
                    <a:pt x="278380" y="120193"/>
                  </a:lnTo>
                  <a:cubicBezTo>
                    <a:pt x="278368" y="121039"/>
                    <a:pt x="278857" y="121682"/>
                    <a:pt x="279869" y="122098"/>
                  </a:cubicBezTo>
                  <a:cubicBezTo>
                    <a:pt x="281059" y="120182"/>
                    <a:pt x="278821" y="111109"/>
                    <a:pt x="276463" y="110252"/>
                  </a:cubicBezTo>
                  <a:cubicBezTo>
                    <a:pt x="279547" y="109311"/>
                    <a:pt x="275225" y="106192"/>
                    <a:pt x="277273" y="106192"/>
                  </a:cubicBezTo>
                  <a:cubicBezTo>
                    <a:pt x="277035" y="106192"/>
                    <a:pt x="274320" y="106168"/>
                    <a:pt x="274666" y="106025"/>
                  </a:cubicBezTo>
                  <a:lnTo>
                    <a:pt x="274666" y="106025"/>
                  </a:lnTo>
                  <a:cubicBezTo>
                    <a:pt x="274704" y="106030"/>
                    <a:pt x="274740" y="106032"/>
                    <a:pt x="274776" y="106032"/>
                  </a:cubicBezTo>
                  <a:cubicBezTo>
                    <a:pt x="276599" y="106032"/>
                    <a:pt x="275799" y="99908"/>
                    <a:pt x="274713" y="98215"/>
                  </a:cubicBezTo>
                  <a:cubicBezTo>
                    <a:pt x="275061" y="98167"/>
                    <a:pt x="275355" y="98145"/>
                    <a:pt x="275601" y="98145"/>
                  </a:cubicBezTo>
                  <a:cubicBezTo>
                    <a:pt x="276046" y="98145"/>
                    <a:pt x="276338" y="98216"/>
                    <a:pt x="276524" y="98338"/>
                  </a:cubicBezTo>
                  <a:lnTo>
                    <a:pt x="276524" y="98338"/>
                  </a:lnTo>
                  <a:cubicBezTo>
                    <a:pt x="276181" y="97513"/>
                    <a:pt x="276465" y="96879"/>
                    <a:pt x="277503" y="96696"/>
                  </a:cubicBezTo>
                  <a:lnTo>
                    <a:pt x="277503" y="96696"/>
                  </a:lnTo>
                  <a:cubicBezTo>
                    <a:pt x="276217" y="96225"/>
                    <a:pt x="273501" y="93404"/>
                    <a:pt x="273069" y="93404"/>
                  </a:cubicBezTo>
                  <a:cubicBezTo>
                    <a:pt x="273065" y="93404"/>
                    <a:pt x="273062" y="93404"/>
                    <a:pt x="273059" y="93404"/>
                  </a:cubicBezTo>
                  <a:lnTo>
                    <a:pt x="273059" y="93404"/>
                  </a:lnTo>
                  <a:cubicBezTo>
                    <a:pt x="273112" y="93398"/>
                    <a:pt x="273170" y="93395"/>
                    <a:pt x="273231" y="93395"/>
                  </a:cubicBezTo>
                  <a:cubicBezTo>
                    <a:pt x="274575" y="93395"/>
                    <a:pt x="277657" y="94896"/>
                    <a:pt x="279317" y="94896"/>
                  </a:cubicBezTo>
                  <a:cubicBezTo>
                    <a:pt x="280198" y="94896"/>
                    <a:pt x="280678" y="94473"/>
                    <a:pt x="280285" y="93178"/>
                  </a:cubicBezTo>
                  <a:lnTo>
                    <a:pt x="280285" y="93178"/>
                  </a:lnTo>
                  <a:cubicBezTo>
                    <a:pt x="280079" y="93513"/>
                    <a:pt x="279839" y="93643"/>
                    <a:pt x="279599" y="93643"/>
                  </a:cubicBezTo>
                  <a:cubicBezTo>
                    <a:pt x="278869" y="93643"/>
                    <a:pt x="278150" y="92438"/>
                    <a:pt x="278464" y="92178"/>
                  </a:cubicBezTo>
                  <a:lnTo>
                    <a:pt x="278464" y="92178"/>
                  </a:lnTo>
                  <a:cubicBezTo>
                    <a:pt x="279060" y="92461"/>
                    <a:pt x="279479" y="92584"/>
                    <a:pt x="279765" y="92584"/>
                  </a:cubicBezTo>
                  <a:cubicBezTo>
                    <a:pt x="281282" y="92584"/>
                    <a:pt x="279011" y="89119"/>
                    <a:pt x="279261" y="87797"/>
                  </a:cubicBezTo>
                  <a:lnTo>
                    <a:pt x="279261" y="87797"/>
                  </a:lnTo>
                  <a:cubicBezTo>
                    <a:pt x="279357" y="88356"/>
                    <a:pt x="279714" y="88785"/>
                    <a:pt x="280369" y="89059"/>
                  </a:cubicBezTo>
                  <a:cubicBezTo>
                    <a:pt x="280250" y="87118"/>
                    <a:pt x="280226" y="85201"/>
                    <a:pt x="280345" y="83272"/>
                  </a:cubicBezTo>
                  <a:cubicBezTo>
                    <a:pt x="280051" y="83056"/>
                    <a:pt x="279821" y="82918"/>
                    <a:pt x="279645" y="82839"/>
                  </a:cubicBezTo>
                  <a:lnTo>
                    <a:pt x="279645" y="82839"/>
                  </a:lnTo>
                  <a:cubicBezTo>
                    <a:pt x="279569" y="82555"/>
                    <a:pt x="279463" y="82206"/>
                    <a:pt x="279321" y="81784"/>
                  </a:cubicBezTo>
                  <a:cubicBezTo>
                    <a:pt x="278979" y="80757"/>
                    <a:pt x="278833" y="77502"/>
                    <a:pt x="276854" y="77502"/>
                  </a:cubicBezTo>
                  <a:cubicBezTo>
                    <a:pt x="276767" y="77502"/>
                    <a:pt x="276677" y="77508"/>
                    <a:pt x="276582" y="77522"/>
                  </a:cubicBezTo>
                  <a:cubicBezTo>
                    <a:pt x="277039" y="77458"/>
                    <a:pt x="277446" y="77434"/>
                    <a:pt x="277805" y="77434"/>
                  </a:cubicBezTo>
                  <a:cubicBezTo>
                    <a:pt x="278788" y="77434"/>
                    <a:pt x="279414" y="77609"/>
                    <a:pt x="279740" y="77609"/>
                  </a:cubicBezTo>
                  <a:cubicBezTo>
                    <a:pt x="280272" y="77609"/>
                    <a:pt x="279998" y="77141"/>
                    <a:pt x="279154" y="74676"/>
                  </a:cubicBezTo>
                  <a:cubicBezTo>
                    <a:pt x="278737" y="75999"/>
                    <a:pt x="278465" y="76655"/>
                    <a:pt x="278347" y="76655"/>
                  </a:cubicBezTo>
                  <a:cubicBezTo>
                    <a:pt x="278289" y="76655"/>
                    <a:pt x="278267" y="76500"/>
                    <a:pt x="278282" y="76191"/>
                  </a:cubicBezTo>
                  <a:lnTo>
                    <a:pt x="278282" y="76191"/>
                  </a:lnTo>
                  <a:cubicBezTo>
                    <a:pt x="278245" y="76543"/>
                    <a:pt x="277833" y="76895"/>
                    <a:pt x="277833" y="77236"/>
                  </a:cubicBezTo>
                  <a:cubicBezTo>
                    <a:pt x="277833" y="75128"/>
                    <a:pt x="279619" y="73450"/>
                    <a:pt x="280083" y="71461"/>
                  </a:cubicBezTo>
                  <a:cubicBezTo>
                    <a:pt x="280132" y="71247"/>
                    <a:pt x="280120" y="71082"/>
                    <a:pt x="280073" y="70962"/>
                  </a:cubicBezTo>
                  <a:lnTo>
                    <a:pt x="280073" y="70962"/>
                  </a:lnTo>
                  <a:cubicBezTo>
                    <a:pt x="280488" y="70358"/>
                    <a:pt x="280959" y="69407"/>
                    <a:pt x="280607" y="69259"/>
                  </a:cubicBezTo>
                  <a:cubicBezTo>
                    <a:pt x="280615" y="69259"/>
                    <a:pt x="279771" y="66624"/>
                    <a:pt x="279694" y="65121"/>
                  </a:cubicBezTo>
                  <a:lnTo>
                    <a:pt x="279694" y="65121"/>
                  </a:lnTo>
                  <a:cubicBezTo>
                    <a:pt x="279728" y="65127"/>
                    <a:pt x="279762" y="65133"/>
                    <a:pt x="279797" y="65139"/>
                  </a:cubicBezTo>
                  <a:cubicBezTo>
                    <a:pt x="279750" y="64782"/>
                    <a:pt x="279833" y="64425"/>
                    <a:pt x="280023" y="64103"/>
                  </a:cubicBezTo>
                  <a:lnTo>
                    <a:pt x="280023" y="64103"/>
                  </a:lnTo>
                  <a:cubicBezTo>
                    <a:pt x="279746" y="64146"/>
                    <a:pt x="279665" y="64552"/>
                    <a:pt x="279694" y="65121"/>
                  </a:cubicBezTo>
                  <a:lnTo>
                    <a:pt x="279694" y="65121"/>
                  </a:lnTo>
                  <a:cubicBezTo>
                    <a:pt x="278731" y="64931"/>
                    <a:pt x="278134" y="64330"/>
                    <a:pt x="277904" y="63317"/>
                  </a:cubicBezTo>
                  <a:lnTo>
                    <a:pt x="277904" y="63317"/>
                  </a:lnTo>
                  <a:cubicBezTo>
                    <a:pt x="278424" y="63451"/>
                    <a:pt x="278867" y="63505"/>
                    <a:pt x="279237" y="63505"/>
                  </a:cubicBezTo>
                  <a:cubicBezTo>
                    <a:pt x="280943" y="63505"/>
                    <a:pt x="281107" y="62343"/>
                    <a:pt x="280177" y="62343"/>
                  </a:cubicBezTo>
                  <a:cubicBezTo>
                    <a:pt x="280059" y="62343"/>
                    <a:pt x="279924" y="62361"/>
                    <a:pt x="279773" y="62403"/>
                  </a:cubicBezTo>
                  <a:lnTo>
                    <a:pt x="279773" y="62403"/>
                  </a:lnTo>
                  <a:cubicBezTo>
                    <a:pt x="280411" y="61456"/>
                    <a:pt x="280659" y="59658"/>
                    <a:pt x="280643" y="59484"/>
                  </a:cubicBezTo>
                  <a:cubicBezTo>
                    <a:pt x="280567" y="58002"/>
                    <a:pt x="280720" y="57894"/>
                    <a:pt x="280555" y="57894"/>
                  </a:cubicBezTo>
                  <a:cubicBezTo>
                    <a:pt x="280527" y="57894"/>
                    <a:pt x="280490" y="57897"/>
                    <a:pt x="280441" y="57897"/>
                  </a:cubicBezTo>
                  <a:cubicBezTo>
                    <a:pt x="280237" y="57897"/>
                    <a:pt x="279825" y="57843"/>
                    <a:pt x="279011" y="57281"/>
                  </a:cubicBezTo>
                  <a:cubicBezTo>
                    <a:pt x="280904" y="55054"/>
                    <a:pt x="281809" y="52316"/>
                    <a:pt x="278678" y="51423"/>
                  </a:cubicBezTo>
                  <a:lnTo>
                    <a:pt x="278678" y="51423"/>
                  </a:lnTo>
                  <a:cubicBezTo>
                    <a:pt x="279061" y="51532"/>
                    <a:pt x="279356" y="51582"/>
                    <a:pt x="279577" y="51582"/>
                  </a:cubicBezTo>
                  <a:cubicBezTo>
                    <a:pt x="281666" y="51582"/>
                    <a:pt x="277071" y="47099"/>
                    <a:pt x="277297" y="45946"/>
                  </a:cubicBezTo>
                  <a:cubicBezTo>
                    <a:pt x="277416" y="45333"/>
                    <a:pt x="277682" y="45118"/>
                    <a:pt x="278009" y="45118"/>
                  </a:cubicBezTo>
                  <a:cubicBezTo>
                    <a:pt x="278777" y="45118"/>
                    <a:pt x="279885" y="46305"/>
                    <a:pt x="280229" y="46305"/>
                  </a:cubicBezTo>
                  <a:cubicBezTo>
                    <a:pt x="280237" y="46305"/>
                    <a:pt x="280243" y="46304"/>
                    <a:pt x="280250" y="46303"/>
                  </a:cubicBezTo>
                  <a:cubicBezTo>
                    <a:pt x="279511" y="45720"/>
                    <a:pt x="279440" y="45125"/>
                    <a:pt x="280023" y="44494"/>
                  </a:cubicBezTo>
                  <a:lnTo>
                    <a:pt x="280023" y="44494"/>
                  </a:lnTo>
                  <a:cubicBezTo>
                    <a:pt x="279705" y="44568"/>
                    <a:pt x="279416" y="44604"/>
                    <a:pt x="279157" y="44604"/>
                  </a:cubicBezTo>
                  <a:cubicBezTo>
                    <a:pt x="278205" y="44604"/>
                    <a:pt x="277654" y="44107"/>
                    <a:pt x="277523" y="43124"/>
                  </a:cubicBezTo>
                  <a:lnTo>
                    <a:pt x="277523" y="43124"/>
                  </a:lnTo>
                  <a:cubicBezTo>
                    <a:pt x="278547" y="43267"/>
                    <a:pt x="279571" y="43446"/>
                    <a:pt x="280583" y="43648"/>
                  </a:cubicBezTo>
                  <a:cubicBezTo>
                    <a:pt x="281805" y="42634"/>
                    <a:pt x="272917" y="39907"/>
                    <a:pt x="276068" y="39907"/>
                  </a:cubicBezTo>
                  <a:cubicBezTo>
                    <a:pt x="276725" y="39907"/>
                    <a:pt x="277905" y="40025"/>
                    <a:pt x="279809" y="40303"/>
                  </a:cubicBezTo>
                  <a:cubicBezTo>
                    <a:pt x="278399" y="39708"/>
                    <a:pt x="277844" y="36250"/>
                    <a:pt x="280212" y="36250"/>
                  </a:cubicBezTo>
                  <a:cubicBezTo>
                    <a:pt x="280263" y="36250"/>
                    <a:pt x="280315" y="36251"/>
                    <a:pt x="280369" y="36255"/>
                  </a:cubicBezTo>
                  <a:cubicBezTo>
                    <a:pt x="280189" y="36068"/>
                    <a:pt x="278853" y="35914"/>
                    <a:pt x="277626" y="35914"/>
                  </a:cubicBezTo>
                  <a:cubicBezTo>
                    <a:pt x="276764" y="35914"/>
                    <a:pt x="275955" y="35990"/>
                    <a:pt x="275639" y="36185"/>
                  </a:cubicBezTo>
                  <a:lnTo>
                    <a:pt x="275639" y="36185"/>
                  </a:lnTo>
                  <a:cubicBezTo>
                    <a:pt x="276734" y="34487"/>
                    <a:pt x="276372" y="34289"/>
                    <a:pt x="275064" y="34289"/>
                  </a:cubicBezTo>
                  <a:cubicBezTo>
                    <a:pt x="274667" y="34289"/>
                    <a:pt x="274182" y="34307"/>
                    <a:pt x="273624" y="34307"/>
                  </a:cubicBezTo>
                  <a:cubicBezTo>
                    <a:pt x="272418" y="34307"/>
                    <a:pt x="270872" y="34222"/>
                    <a:pt x="269129" y="33683"/>
                  </a:cubicBezTo>
                  <a:lnTo>
                    <a:pt x="269129" y="33683"/>
                  </a:lnTo>
                  <a:cubicBezTo>
                    <a:pt x="269832" y="33795"/>
                    <a:pt x="270781" y="33866"/>
                    <a:pt x="271823" y="33866"/>
                  </a:cubicBezTo>
                  <a:cubicBezTo>
                    <a:pt x="274417" y="33866"/>
                    <a:pt x="277582" y="33428"/>
                    <a:pt x="278916" y="32111"/>
                  </a:cubicBezTo>
                  <a:cubicBezTo>
                    <a:pt x="282952" y="28158"/>
                    <a:pt x="278249" y="29420"/>
                    <a:pt x="278964" y="25420"/>
                  </a:cubicBezTo>
                  <a:cubicBezTo>
                    <a:pt x="279011" y="25155"/>
                    <a:pt x="279123" y="24773"/>
                    <a:pt x="279275" y="24310"/>
                  </a:cubicBezTo>
                  <a:lnTo>
                    <a:pt x="279275" y="24310"/>
                  </a:lnTo>
                  <a:cubicBezTo>
                    <a:pt x="279095" y="24471"/>
                    <a:pt x="278907" y="24582"/>
                    <a:pt x="278726" y="24610"/>
                  </a:cubicBezTo>
                  <a:cubicBezTo>
                    <a:pt x="278450" y="24379"/>
                    <a:pt x="279360" y="22113"/>
                    <a:pt x="279902" y="22113"/>
                  </a:cubicBezTo>
                  <a:cubicBezTo>
                    <a:pt x="279944" y="22113"/>
                    <a:pt x="279984" y="22126"/>
                    <a:pt x="280021" y="22156"/>
                  </a:cubicBezTo>
                  <a:lnTo>
                    <a:pt x="280021" y="22156"/>
                  </a:lnTo>
                  <a:cubicBezTo>
                    <a:pt x="281186" y="18821"/>
                    <a:pt x="282603" y="14422"/>
                    <a:pt x="280459" y="14422"/>
                  </a:cubicBezTo>
                  <a:cubicBezTo>
                    <a:pt x="280251" y="14422"/>
                    <a:pt x="280009" y="14464"/>
                    <a:pt x="279730" y="14552"/>
                  </a:cubicBezTo>
                  <a:lnTo>
                    <a:pt x="279730" y="14552"/>
                  </a:lnTo>
                  <a:cubicBezTo>
                    <a:pt x="280733" y="13772"/>
                    <a:pt x="276777" y="3181"/>
                    <a:pt x="275618" y="2274"/>
                  </a:cubicBezTo>
                  <a:cubicBezTo>
                    <a:pt x="273482" y="623"/>
                    <a:pt x="267885" y="487"/>
                    <a:pt x="264962" y="487"/>
                  </a:cubicBezTo>
                  <a:cubicBezTo>
                    <a:pt x="264383" y="487"/>
                    <a:pt x="263909" y="492"/>
                    <a:pt x="263587" y="492"/>
                  </a:cubicBezTo>
                  <a:cubicBezTo>
                    <a:pt x="263260" y="492"/>
                    <a:pt x="263091" y="487"/>
                    <a:pt x="263128" y="464"/>
                  </a:cubicBezTo>
                  <a:lnTo>
                    <a:pt x="263128" y="464"/>
                  </a:lnTo>
                  <a:cubicBezTo>
                    <a:pt x="257663" y="939"/>
                    <a:pt x="250949" y="2934"/>
                    <a:pt x="245546" y="2934"/>
                  </a:cubicBezTo>
                  <a:cubicBezTo>
                    <a:pt x="245393" y="2934"/>
                    <a:pt x="245241" y="2932"/>
                    <a:pt x="245090" y="2929"/>
                  </a:cubicBezTo>
                  <a:cubicBezTo>
                    <a:pt x="242104" y="2861"/>
                    <a:pt x="239933" y="1335"/>
                    <a:pt x="237669" y="1335"/>
                  </a:cubicBezTo>
                  <a:cubicBezTo>
                    <a:pt x="236376" y="1335"/>
                    <a:pt x="235052" y="1832"/>
                    <a:pt x="233529" y="3381"/>
                  </a:cubicBezTo>
                  <a:cubicBezTo>
                    <a:pt x="234720" y="2167"/>
                    <a:pt x="226290" y="1024"/>
                    <a:pt x="225195" y="976"/>
                  </a:cubicBezTo>
                  <a:lnTo>
                    <a:pt x="225195" y="976"/>
                  </a:lnTo>
                  <a:cubicBezTo>
                    <a:pt x="225517" y="1572"/>
                    <a:pt x="227719" y="3036"/>
                    <a:pt x="226267" y="3774"/>
                  </a:cubicBezTo>
                  <a:cubicBezTo>
                    <a:pt x="225406" y="3219"/>
                    <a:pt x="224494" y="2946"/>
                    <a:pt x="223520" y="2946"/>
                  </a:cubicBezTo>
                  <a:cubicBezTo>
                    <a:pt x="223012" y="2946"/>
                    <a:pt x="222487" y="3020"/>
                    <a:pt x="221945" y="3167"/>
                  </a:cubicBezTo>
                  <a:cubicBezTo>
                    <a:pt x="226636" y="1131"/>
                    <a:pt x="223957" y="1810"/>
                    <a:pt x="223064" y="917"/>
                  </a:cubicBezTo>
                  <a:lnTo>
                    <a:pt x="223064" y="917"/>
                  </a:lnTo>
                  <a:cubicBezTo>
                    <a:pt x="222731" y="1691"/>
                    <a:pt x="222472" y="2078"/>
                    <a:pt x="222284" y="2078"/>
                  </a:cubicBezTo>
                  <a:cubicBezTo>
                    <a:pt x="222097" y="2078"/>
                    <a:pt x="221980" y="1691"/>
                    <a:pt x="221933" y="917"/>
                  </a:cubicBezTo>
                  <a:cubicBezTo>
                    <a:pt x="219051" y="1786"/>
                    <a:pt x="218885" y="2393"/>
                    <a:pt x="221468" y="2739"/>
                  </a:cubicBezTo>
                  <a:cubicBezTo>
                    <a:pt x="221003" y="3091"/>
                    <a:pt x="220612" y="3235"/>
                    <a:pt x="220297" y="3235"/>
                  </a:cubicBezTo>
                  <a:cubicBezTo>
                    <a:pt x="219271" y="3235"/>
                    <a:pt x="219045" y="1720"/>
                    <a:pt x="219683" y="964"/>
                  </a:cubicBezTo>
                  <a:lnTo>
                    <a:pt x="219683" y="964"/>
                  </a:lnTo>
                  <a:cubicBezTo>
                    <a:pt x="217397" y="1036"/>
                    <a:pt x="210455" y="4774"/>
                    <a:pt x="210550" y="4822"/>
                  </a:cubicBezTo>
                  <a:cubicBezTo>
                    <a:pt x="208884" y="4060"/>
                    <a:pt x="212455" y="1774"/>
                    <a:pt x="212682" y="1298"/>
                  </a:cubicBezTo>
                  <a:lnTo>
                    <a:pt x="212682" y="1298"/>
                  </a:lnTo>
                  <a:cubicBezTo>
                    <a:pt x="204669" y="1691"/>
                    <a:pt x="209622" y="1441"/>
                    <a:pt x="208848" y="5882"/>
                  </a:cubicBezTo>
                  <a:cubicBezTo>
                    <a:pt x="208000" y="3084"/>
                    <a:pt x="206768" y="2197"/>
                    <a:pt x="205343" y="2197"/>
                  </a:cubicBezTo>
                  <a:cubicBezTo>
                    <a:pt x="204044" y="2197"/>
                    <a:pt x="202584" y="2933"/>
                    <a:pt x="201109" y="3631"/>
                  </a:cubicBezTo>
                  <a:cubicBezTo>
                    <a:pt x="200871" y="3120"/>
                    <a:pt x="200954" y="2667"/>
                    <a:pt x="201335" y="2262"/>
                  </a:cubicBezTo>
                  <a:cubicBezTo>
                    <a:pt x="201852" y="1621"/>
                    <a:pt x="201792" y="1299"/>
                    <a:pt x="201157" y="1299"/>
                  </a:cubicBezTo>
                  <a:cubicBezTo>
                    <a:pt x="200577" y="1299"/>
                    <a:pt x="199517" y="1568"/>
                    <a:pt x="197977" y="2107"/>
                  </a:cubicBezTo>
                  <a:cubicBezTo>
                    <a:pt x="203788" y="2822"/>
                    <a:pt x="196739" y="3155"/>
                    <a:pt x="201275" y="4096"/>
                  </a:cubicBezTo>
                  <a:cubicBezTo>
                    <a:pt x="200534" y="4481"/>
                    <a:pt x="199748" y="4673"/>
                    <a:pt x="198912" y="4673"/>
                  </a:cubicBezTo>
                  <a:cubicBezTo>
                    <a:pt x="198687" y="4673"/>
                    <a:pt x="198459" y="4659"/>
                    <a:pt x="198227" y="4632"/>
                  </a:cubicBezTo>
                  <a:cubicBezTo>
                    <a:pt x="199287" y="4405"/>
                    <a:pt x="199406" y="3953"/>
                    <a:pt x="198597" y="3322"/>
                  </a:cubicBezTo>
                  <a:lnTo>
                    <a:pt x="198597" y="3322"/>
                  </a:lnTo>
                  <a:cubicBezTo>
                    <a:pt x="197886" y="3442"/>
                    <a:pt x="197010" y="4916"/>
                    <a:pt x="196058" y="4916"/>
                  </a:cubicBezTo>
                  <a:cubicBezTo>
                    <a:pt x="195783" y="4916"/>
                    <a:pt x="195501" y="4792"/>
                    <a:pt x="195215" y="4477"/>
                  </a:cubicBezTo>
                  <a:lnTo>
                    <a:pt x="195215" y="4477"/>
                  </a:lnTo>
                  <a:cubicBezTo>
                    <a:pt x="195272" y="4508"/>
                    <a:pt x="195303" y="4523"/>
                    <a:pt x="195311" y="4523"/>
                  </a:cubicBezTo>
                  <a:cubicBezTo>
                    <a:pt x="195402" y="4523"/>
                    <a:pt x="192493" y="2596"/>
                    <a:pt x="192405" y="2191"/>
                  </a:cubicBezTo>
                  <a:lnTo>
                    <a:pt x="192405" y="2191"/>
                  </a:lnTo>
                  <a:cubicBezTo>
                    <a:pt x="192434" y="2192"/>
                    <a:pt x="192463" y="2192"/>
                    <a:pt x="192491" y="2192"/>
                  </a:cubicBezTo>
                  <a:cubicBezTo>
                    <a:pt x="193401" y="2192"/>
                    <a:pt x="194086" y="1822"/>
                    <a:pt x="194537" y="1072"/>
                  </a:cubicBezTo>
                  <a:cubicBezTo>
                    <a:pt x="193533" y="631"/>
                    <a:pt x="192428" y="438"/>
                    <a:pt x="191354" y="438"/>
                  </a:cubicBezTo>
                  <a:cubicBezTo>
                    <a:pt x="188631" y="438"/>
                    <a:pt x="186113" y="1676"/>
                    <a:pt x="185976" y="3239"/>
                  </a:cubicBezTo>
                  <a:cubicBezTo>
                    <a:pt x="185954" y="3239"/>
                    <a:pt x="185932" y="3240"/>
                    <a:pt x="185910" y="3240"/>
                  </a:cubicBezTo>
                  <a:cubicBezTo>
                    <a:pt x="184559" y="3240"/>
                    <a:pt x="184505" y="1584"/>
                    <a:pt x="182994" y="1584"/>
                  </a:cubicBezTo>
                  <a:cubicBezTo>
                    <a:pt x="182851" y="1584"/>
                    <a:pt x="182695" y="1599"/>
                    <a:pt x="182523" y="1631"/>
                  </a:cubicBezTo>
                  <a:cubicBezTo>
                    <a:pt x="180240" y="2055"/>
                    <a:pt x="180478" y="3531"/>
                    <a:pt x="177520" y="3531"/>
                  </a:cubicBezTo>
                  <a:cubicBezTo>
                    <a:pt x="177238" y="3531"/>
                    <a:pt x="176927" y="3518"/>
                    <a:pt x="176582" y="3489"/>
                  </a:cubicBezTo>
                  <a:lnTo>
                    <a:pt x="176582" y="3489"/>
                  </a:lnTo>
                  <a:cubicBezTo>
                    <a:pt x="177046" y="4167"/>
                    <a:pt x="177701" y="4667"/>
                    <a:pt x="178523" y="5025"/>
                  </a:cubicBezTo>
                  <a:cubicBezTo>
                    <a:pt x="178442" y="5023"/>
                    <a:pt x="178364" y="5022"/>
                    <a:pt x="178289" y="5022"/>
                  </a:cubicBezTo>
                  <a:cubicBezTo>
                    <a:pt x="177214" y="5022"/>
                    <a:pt x="176722" y="5192"/>
                    <a:pt x="176451" y="5192"/>
                  </a:cubicBezTo>
                  <a:cubicBezTo>
                    <a:pt x="176103" y="5192"/>
                    <a:pt x="176120" y="4911"/>
                    <a:pt x="175737" y="3631"/>
                  </a:cubicBezTo>
                  <a:cubicBezTo>
                    <a:pt x="175082" y="3631"/>
                    <a:pt x="171563" y="5168"/>
                    <a:pt x="169053" y="5168"/>
                  </a:cubicBezTo>
                  <a:cubicBezTo>
                    <a:pt x="167821" y="5168"/>
                    <a:pt x="166831" y="4797"/>
                    <a:pt x="166545" y="3691"/>
                  </a:cubicBezTo>
                  <a:lnTo>
                    <a:pt x="166545" y="3691"/>
                  </a:lnTo>
                  <a:cubicBezTo>
                    <a:pt x="166718" y="3705"/>
                    <a:pt x="166888" y="3711"/>
                    <a:pt x="167054" y="3711"/>
                  </a:cubicBezTo>
                  <a:cubicBezTo>
                    <a:pt x="168354" y="3711"/>
                    <a:pt x="169455" y="3299"/>
                    <a:pt x="170331" y="2465"/>
                  </a:cubicBezTo>
                  <a:lnTo>
                    <a:pt x="170331" y="2465"/>
                  </a:lnTo>
                  <a:cubicBezTo>
                    <a:pt x="168955" y="2827"/>
                    <a:pt x="167278" y="3480"/>
                    <a:pt x="166164" y="3480"/>
                  </a:cubicBezTo>
                  <a:cubicBezTo>
                    <a:pt x="165628" y="3480"/>
                    <a:pt x="165222" y="3329"/>
                    <a:pt x="165041" y="2924"/>
                  </a:cubicBezTo>
                  <a:lnTo>
                    <a:pt x="165041" y="2924"/>
                  </a:lnTo>
                  <a:cubicBezTo>
                    <a:pt x="164508" y="3989"/>
                    <a:pt x="161080" y="6091"/>
                    <a:pt x="161139" y="6465"/>
                  </a:cubicBezTo>
                  <a:cubicBezTo>
                    <a:pt x="160532" y="2869"/>
                    <a:pt x="166033" y="5298"/>
                    <a:pt x="161913" y="2107"/>
                  </a:cubicBezTo>
                  <a:lnTo>
                    <a:pt x="161913" y="2107"/>
                  </a:lnTo>
                  <a:cubicBezTo>
                    <a:pt x="162090" y="2131"/>
                    <a:pt x="162262" y="2143"/>
                    <a:pt x="162428" y="2143"/>
                  </a:cubicBezTo>
                  <a:cubicBezTo>
                    <a:pt x="163255" y="2143"/>
                    <a:pt x="163946" y="1847"/>
                    <a:pt x="164521" y="1262"/>
                  </a:cubicBezTo>
                  <a:cubicBezTo>
                    <a:pt x="164455" y="1220"/>
                    <a:pt x="164370" y="1201"/>
                    <a:pt x="164269" y="1201"/>
                  </a:cubicBezTo>
                  <a:cubicBezTo>
                    <a:pt x="163477" y="1201"/>
                    <a:pt x="161690" y="2345"/>
                    <a:pt x="160481" y="2345"/>
                  </a:cubicBezTo>
                  <a:cubicBezTo>
                    <a:pt x="160186" y="2345"/>
                    <a:pt x="159926" y="2277"/>
                    <a:pt x="159723" y="2107"/>
                  </a:cubicBezTo>
                  <a:cubicBezTo>
                    <a:pt x="160303" y="1328"/>
                    <a:pt x="158780" y="1021"/>
                    <a:pt x="156434" y="1021"/>
                  </a:cubicBezTo>
                  <a:cubicBezTo>
                    <a:pt x="152010" y="1021"/>
                    <a:pt x="144660" y="2111"/>
                    <a:pt x="142967" y="3173"/>
                  </a:cubicBezTo>
                  <a:lnTo>
                    <a:pt x="142967" y="3173"/>
                  </a:lnTo>
                  <a:cubicBezTo>
                    <a:pt x="143868" y="1686"/>
                    <a:pt x="141556" y="1164"/>
                    <a:pt x="138617" y="1164"/>
                  </a:cubicBezTo>
                  <a:cubicBezTo>
                    <a:pt x="134687" y="1164"/>
                    <a:pt x="129636" y="2095"/>
                    <a:pt x="129636" y="2893"/>
                  </a:cubicBezTo>
                  <a:cubicBezTo>
                    <a:pt x="127052" y="1679"/>
                    <a:pt x="126028" y="1476"/>
                    <a:pt x="120587" y="1262"/>
                  </a:cubicBezTo>
                  <a:lnTo>
                    <a:pt x="120587" y="1262"/>
                  </a:lnTo>
                  <a:cubicBezTo>
                    <a:pt x="123159" y="2072"/>
                    <a:pt x="115431" y="2143"/>
                    <a:pt x="114646" y="2191"/>
                  </a:cubicBezTo>
                  <a:cubicBezTo>
                    <a:pt x="112969" y="2306"/>
                    <a:pt x="109017" y="3209"/>
                    <a:pt x="106661" y="3209"/>
                  </a:cubicBezTo>
                  <a:cubicBezTo>
                    <a:pt x="106106" y="3209"/>
                    <a:pt x="105638" y="3159"/>
                    <a:pt x="105311" y="3036"/>
                  </a:cubicBezTo>
                  <a:cubicBezTo>
                    <a:pt x="104724" y="1412"/>
                    <a:pt x="104598" y="876"/>
                    <a:pt x="104543" y="876"/>
                  </a:cubicBezTo>
                  <a:cubicBezTo>
                    <a:pt x="104441" y="876"/>
                    <a:pt x="104582" y="2727"/>
                    <a:pt x="102454" y="2881"/>
                  </a:cubicBezTo>
                  <a:cubicBezTo>
                    <a:pt x="102427" y="1628"/>
                    <a:pt x="102289" y="1176"/>
                    <a:pt x="102015" y="1176"/>
                  </a:cubicBezTo>
                  <a:cubicBezTo>
                    <a:pt x="101428" y="1176"/>
                    <a:pt x="100218" y="3258"/>
                    <a:pt x="98155" y="3989"/>
                  </a:cubicBezTo>
                  <a:cubicBezTo>
                    <a:pt x="100172" y="1761"/>
                    <a:pt x="99891" y="642"/>
                    <a:pt x="97269" y="642"/>
                  </a:cubicBezTo>
                  <a:cubicBezTo>
                    <a:pt x="97228" y="642"/>
                    <a:pt x="97186" y="642"/>
                    <a:pt x="97143" y="643"/>
                  </a:cubicBezTo>
                  <a:cubicBezTo>
                    <a:pt x="97036" y="1143"/>
                    <a:pt x="97096" y="1655"/>
                    <a:pt x="97334" y="2131"/>
                  </a:cubicBezTo>
                  <a:cubicBezTo>
                    <a:pt x="97323" y="2164"/>
                    <a:pt x="97264" y="2179"/>
                    <a:pt x="97165" y="2179"/>
                  </a:cubicBezTo>
                  <a:cubicBezTo>
                    <a:pt x="96261" y="2179"/>
                    <a:pt x="92053" y="941"/>
                    <a:pt x="91667" y="941"/>
                  </a:cubicBezTo>
                  <a:cubicBezTo>
                    <a:pt x="91667" y="964"/>
                    <a:pt x="95310" y="4358"/>
                    <a:pt x="94572" y="4358"/>
                  </a:cubicBezTo>
                  <a:cubicBezTo>
                    <a:pt x="92105" y="4348"/>
                    <a:pt x="91734" y="1014"/>
                    <a:pt x="89440" y="1014"/>
                  </a:cubicBezTo>
                  <a:cubicBezTo>
                    <a:pt x="88877" y="1014"/>
                    <a:pt x="88198" y="1215"/>
                    <a:pt x="87345" y="1715"/>
                  </a:cubicBezTo>
                  <a:cubicBezTo>
                    <a:pt x="87343" y="1715"/>
                    <a:pt x="87336" y="1716"/>
                    <a:pt x="87322" y="1716"/>
                  </a:cubicBezTo>
                  <a:cubicBezTo>
                    <a:pt x="86955" y="1716"/>
                    <a:pt x="82219" y="1397"/>
                    <a:pt x="83023" y="536"/>
                  </a:cubicBezTo>
                  <a:lnTo>
                    <a:pt x="83023" y="536"/>
                  </a:lnTo>
                  <a:cubicBezTo>
                    <a:pt x="81668" y="1962"/>
                    <a:pt x="82496" y="1727"/>
                    <a:pt x="78530" y="2437"/>
                  </a:cubicBezTo>
                  <a:lnTo>
                    <a:pt x="78530" y="2437"/>
                  </a:lnTo>
                  <a:cubicBezTo>
                    <a:pt x="78882" y="2375"/>
                    <a:pt x="79209" y="2347"/>
                    <a:pt x="79516" y="2347"/>
                  </a:cubicBezTo>
                  <a:cubicBezTo>
                    <a:pt x="80926" y="2347"/>
                    <a:pt x="81940" y="2928"/>
                    <a:pt x="83177" y="3405"/>
                  </a:cubicBezTo>
                  <a:cubicBezTo>
                    <a:pt x="83082" y="3405"/>
                    <a:pt x="79213" y="3036"/>
                    <a:pt x="80475" y="2524"/>
                  </a:cubicBezTo>
                  <a:lnTo>
                    <a:pt x="80475" y="2524"/>
                  </a:lnTo>
                  <a:cubicBezTo>
                    <a:pt x="78175" y="2658"/>
                    <a:pt x="67190" y="3156"/>
                    <a:pt x="60515" y="3156"/>
                  </a:cubicBezTo>
                  <a:cubicBezTo>
                    <a:pt x="57686" y="3156"/>
                    <a:pt x="55631" y="3066"/>
                    <a:pt x="55341" y="2822"/>
                  </a:cubicBezTo>
                  <a:cubicBezTo>
                    <a:pt x="55591" y="1643"/>
                    <a:pt x="56424" y="917"/>
                    <a:pt x="57841" y="631"/>
                  </a:cubicBezTo>
                  <a:cubicBezTo>
                    <a:pt x="57183" y="353"/>
                    <a:pt x="56551" y="244"/>
                    <a:pt x="5596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58075" y="136625"/>
              <a:ext cx="8654417" cy="4870250"/>
              <a:chOff x="158075" y="136625"/>
              <a:chExt cx="8654417" cy="48702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613225" y="1268578"/>
                <a:ext cx="236937" cy="115251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3510" extrusionOk="0">
                    <a:moveTo>
                      <a:pt x="1146" y="1"/>
                    </a:moveTo>
                    <a:cubicBezTo>
                      <a:pt x="802" y="1"/>
                      <a:pt x="425" y="113"/>
                      <a:pt x="1" y="379"/>
                    </a:cubicBezTo>
                    <a:cubicBezTo>
                      <a:pt x="1146" y="866"/>
                      <a:pt x="1886" y="3510"/>
                      <a:pt x="4704" y="3510"/>
                    </a:cubicBezTo>
                    <a:cubicBezTo>
                      <a:pt x="5401" y="3510"/>
                      <a:pt x="6226" y="3348"/>
                      <a:pt x="7216" y="2951"/>
                    </a:cubicBezTo>
                    <a:lnTo>
                      <a:pt x="7216" y="2951"/>
                    </a:lnTo>
                    <a:cubicBezTo>
                      <a:pt x="6823" y="3108"/>
                      <a:pt x="6465" y="3177"/>
                      <a:pt x="6136" y="3177"/>
                    </a:cubicBezTo>
                    <a:cubicBezTo>
                      <a:pt x="3897" y="3177"/>
                      <a:pt x="2980" y="1"/>
                      <a:pt x="11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426461" y="2554659"/>
                <a:ext cx="125495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753" extrusionOk="0">
                    <a:moveTo>
                      <a:pt x="4" y="917"/>
                    </a:moveTo>
                    <a:cubicBezTo>
                      <a:pt x="2" y="917"/>
                      <a:pt x="1" y="918"/>
                      <a:pt x="0" y="919"/>
                    </a:cubicBezTo>
                    <a:cubicBezTo>
                      <a:pt x="1" y="918"/>
                      <a:pt x="3" y="918"/>
                      <a:pt x="4" y="917"/>
                    </a:cubicBezTo>
                    <a:close/>
                    <a:moveTo>
                      <a:pt x="1836" y="0"/>
                    </a:moveTo>
                    <a:cubicBezTo>
                      <a:pt x="1804" y="0"/>
                      <a:pt x="1771" y="1"/>
                      <a:pt x="1738" y="2"/>
                    </a:cubicBezTo>
                    <a:cubicBezTo>
                      <a:pt x="250" y="2"/>
                      <a:pt x="274" y="216"/>
                      <a:pt x="1822" y="704"/>
                    </a:cubicBezTo>
                    <a:cubicBezTo>
                      <a:pt x="1678" y="691"/>
                      <a:pt x="1536" y="684"/>
                      <a:pt x="1395" y="684"/>
                    </a:cubicBezTo>
                    <a:cubicBezTo>
                      <a:pt x="917" y="684"/>
                      <a:pt x="453" y="762"/>
                      <a:pt x="4" y="917"/>
                    </a:cubicBezTo>
                    <a:lnTo>
                      <a:pt x="4" y="917"/>
                    </a:lnTo>
                    <a:cubicBezTo>
                      <a:pt x="4" y="917"/>
                      <a:pt x="5" y="917"/>
                      <a:pt x="5" y="917"/>
                    </a:cubicBezTo>
                    <a:cubicBezTo>
                      <a:pt x="116" y="917"/>
                      <a:pt x="1761" y="1752"/>
                      <a:pt x="2855" y="1752"/>
                    </a:cubicBezTo>
                    <a:cubicBezTo>
                      <a:pt x="3391" y="1752"/>
                      <a:pt x="3795" y="1552"/>
                      <a:pt x="3822" y="954"/>
                    </a:cubicBezTo>
                    <a:cubicBezTo>
                      <a:pt x="3408" y="322"/>
                      <a:pt x="2739" y="0"/>
                      <a:pt x="18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848128" y="2034192"/>
                <a:ext cx="153438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125" extrusionOk="0">
                    <a:moveTo>
                      <a:pt x="3777" y="1"/>
                    </a:moveTo>
                    <a:cubicBezTo>
                      <a:pt x="2383" y="1"/>
                      <a:pt x="1" y="2080"/>
                      <a:pt x="707" y="2125"/>
                    </a:cubicBezTo>
                    <a:cubicBezTo>
                      <a:pt x="1553" y="1994"/>
                      <a:pt x="2327" y="1744"/>
                      <a:pt x="3053" y="1351"/>
                    </a:cubicBezTo>
                    <a:cubicBezTo>
                      <a:pt x="3624" y="1184"/>
                      <a:pt x="4160" y="982"/>
                      <a:pt x="4672" y="744"/>
                    </a:cubicBezTo>
                    <a:cubicBezTo>
                      <a:pt x="4556" y="206"/>
                      <a:pt x="4215" y="1"/>
                      <a:pt x="37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234453" y="2742738"/>
                <a:ext cx="170151" cy="95419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2906" extrusionOk="0">
                    <a:moveTo>
                      <a:pt x="3216" y="1"/>
                    </a:moveTo>
                    <a:cubicBezTo>
                      <a:pt x="2108" y="203"/>
                      <a:pt x="1430" y="775"/>
                      <a:pt x="1227" y="1715"/>
                    </a:cubicBezTo>
                    <a:cubicBezTo>
                      <a:pt x="822" y="2072"/>
                      <a:pt x="406" y="2429"/>
                      <a:pt x="1" y="2787"/>
                    </a:cubicBezTo>
                    <a:cubicBezTo>
                      <a:pt x="71" y="2869"/>
                      <a:pt x="183" y="2905"/>
                      <a:pt x="326" y="2905"/>
                    </a:cubicBezTo>
                    <a:cubicBezTo>
                      <a:pt x="1578" y="2905"/>
                      <a:pt x="5181" y="97"/>
                      <a:pt x="32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79334" y="4469465"/>
                <a:ext cx="153339" cy="55852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701" extrusionOk="0">
                    <a:moveTo>
                      <a:pt x="1647" y="1"/>
                    </a:moveTo>
                    <a:cubicBezTo>
                      <a:pt x="1316" y="1"/>
                      <a:pt x="1013" y="81"/>
                      <a:pt x="775" y="276"/>
                    </a:cubicBezTo>
                    <a:cubicBezTo>
                      <a:pt x="1" y="885"/>
                      <a:pt x="2960" y="1700"/>
                      <a:pt x="4136" y="1700"/>
                    </a:cubicBezTo>
                    <a:cubicBezTo>
                      <a:pt x="4479" y="1700"/>
                      <a:pt x="4670" y="1631"/>
                      <a:pt x="4573" y="1467"/>
                    </a:cubicBezTo>
                    <a:cubicBezTo>
                      <a:pt x="4269" y="959"/>
                      <a:pt x="2790" y="1"/>
                      <a:pt x="16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170730" y="575333"/>
                <a:ext cx="59825" cy="6379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943" extrusionOk="0">
                    <a:moveTo>
                      <a:pt x="1185" y="0"/>
                    </a:moveTo>
                    <a:cubicBezTo>
                      <a:pt x="660" y="0"/>
                      <a:pt x="270" y="237"/>
                      <a:pt x="0" y="716"/>
                    </a:cubicBezTo>
                    <a:cubicBezTo>
                      <a:pt x="238" y="1478"/>
                      <a:pt x="822" y="1895"/>
                      <a:pt x="1762" y="1942"/>
                    </a:cubicBezTo>
                    <a:cubicBezTo>
                      <a:pt x="1536" y="1311"/>
                      <a:pt x="1560" y="704"/>
                      <a:pt x="1822" y="97"/>
                    </a:cubicBezTo>
                    <a:cubicBezTo>
                      <a:pt x="1591" y="33"/>
                      <a:pt x="1379" y="0"/>
                      <a:pt x="1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976435" y="226396"/>
                <a:ext cx="64980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767" extrusionOk="0">
                    <a:moveTo>
                      <a:pt x="1486" y="0"/>
                    </a:moveTo>
                    <a:cubicBezTo>
                      <a:pt x="973" y="0"/>
                      <a:pt x="194" y="1188"/>
                      <a:pt x="24" y="1188"/>
                    </a:cubicBezTo>
                    <a:cubicBezTo>
                      <a:pt x="14" y="1188"/>
                      <a:pt x="6" y="1184"/>
                      <a:pt x="1" y="1175"/>
                    </a:cubicBezTo>
                    <a:lnTo>
                      <a:pt x="1" y="1175"/>
                    </a:lnTo>
                    <a:cubicBezTo>
                      <a:pt x="63" y="1272"/>
                      <a:pt x="1102" y="1766"/>
                      <a:pt x="1634" y="1766"/>
                    </a:cubicBezTo>
                    <a:cubicBezTo>
                      <a:pt x="1816" y="1766"/>
                      <a:pt x="1938" y="1708"/>
                      <a:pt x="1942" y="1556"/>
                    </a:cubicBezTo>
                    <a:cubicBezTo>
                      <a:pt x="1979" y="377"/>
                      <a:pt x="1775" y="0"/>
                      <a:pt x="14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978777" y="690945"/>
                <a:ext cx="145229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846" extrusionOk="0">
                    <a:moveTo>
                      <a:pt x="2904" y="1"/>
                    </a:moveTo>
                    <a:cubicBezTo>
                      <a:pt x="1900" y="1"/>
                      <a:pt x="774" y="565"/>
                      <a:pt x="220" y="565"/>
                    </a:cubicBezTo>
                    <a:cubicBezTo>
                      <a:pt x="131" y="565"/>
                      <a:pt x="57" y="550"/>
                      <a:pt x="0" y="517"/>
                    </a:cubicBezTo>
                    <a:lnTo>
                      <a:pt x="0" y="517"/>
                    </a:lnTo>
                    <a:cubicBezTo>
                      <a:pt x="371" y="744"/>
                      <a:pt x="3440" y="845"/>
                      <a:pt x="4232" y="845"/>
                    </a:cubicBezTo>
                    <a:cubicBezTo>
                      <a:pt x="4354" y="845"/>
                      <a:pt x="4422" y="843"/>
                      <a:pt x="4417" y="838"/>
                    </a:cubicBezTo>
                    <a:cubicBezTo>
                      <a:pt x="4054" y="201"/>
                      <a:pt x="3501" y="1"/>
                      <a:pt x="290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868977" y="4975419"/>
                <a:ext cx="122409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15" extrusionOk="0">
                    <a:moveTo>
                      <a:pt x="737" y="0"/>
                    </a:moveTo>
                    <a:lnTo>
                      <a:pt x="737" y="0"/>
                    </a:lnTo>
                    <a:cubicBezTo>
                      <a:pt x="0" y="516"/>
                      <a:pt x="1081" y="608"/>
                      <a:pt x="2121" y="608"/>
                    </a:cubicBezTo>
                    <a:cubicBezTo>
                      <a:pt x="2279" y="608"/>
                      <a:pt x="2435" y="606"/>
                      <a:pt x="2585" y="603"/>
                    </a:cubicBezTo>
                    <a:lnTo>
                      <a:pt x="2585" y="603"/>
                    </a:lnTo>
                    <a:lnTo>
                      <a:pt x="2927" y="714"/>
                    </a:lnTo>
                    <a:cubicBezTo>
                      <a:pt x="3636" y="607"/>
                      <a:pt x="3728" y="579"/>
                      <a:pt x="3501" y="579"/>
                    </a:cubicBezTo>
                    <a:cubicBezTo>
                      <a:pt x="3331" y="579"/>
                      <a:pt x="2985" y="594"/>
                      <a:pt x="2585" y="603"/>
                    </a:cubicBezTo>
                    <a:lnTo>
                      <a:pt x="2585" y="60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2589" y="898003"/>
                <a:ext cx="123755" cy="2446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745" extrusionOk="0">
                    <a:moveTo>
                      <a:pt x="1784" y="0"/>
                    </a:moveTo>
                    <a:cubicBezTo>
                      <a:pt x="1567" y="0"/>
                      <a:pt x="1347" y="15"/>
                      <a:pt x="1124" y="45"/>
                    </a:cubicBezTo>
                    <a:cubicBezTo>
                      <a:pt x="955" y="23"/>
                      <a:pt x="832" y="14"/>
                      <a:pt x="746" y="14"/>
                    </a:cubicBezTo>
                    <a:cubicBezTo>
                      <a:pt x="0" y="14"/>
                      <a:pt x="2203" y="745"/>
                      <a:pt x="3206" y="745"/>
                    </a:cubicBezTo>
                    <a:cubicBezTo>
                      <a:pt x="3563" y="745"/>
                      <a:pt x="3769" y="653"/>
                      <a:pt x="3636" y="402"/>
                    </a:cubicBezTo>
                    <a:cubicBezTo>
                      <a:pt x="3056" y="134"/>
                      <a:pt x="2435" y="0"/>
                      <a:pt x="17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01109" y="4981264"/>
                <a:ext cx="10871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80" extrusionOk="0">
                    <a:moveTo>
                      <a:pt x="1977" y="1"/>
                    </a:moveTo>
                    <a:cubicBezTo>
                      <a:pt x="1322" y="179"/>
                      <a:pt x="655" y="358"/>
                      <a:pt x="1" y="536"/>
                    </a:cubicBezTo>
                    <a:cubicBezTo>
                      <a:pt x="1132" y="699"/>
                      <a:pt x="1943" y="780"/>
                      <a:pt x="2433" y="780"/>
                    </a:cubicBezTo>
                    <a:cubicBezTo>
                      <a:pt x="3311" y="780"/>
                      <a:pt x="3161" y="520"/>
                      <a:pt x="1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658254" y="4205701"/>
                <a:ext cx="132292" cy="36578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1114" extrusionOk="0">
                    <a:moveTo>
                      <a:pt x="3522" y="1"/>
                    </a:moveTo>
                    <a:cubicBezTo>
                      <a:pt x="3366" y="1"/>
                      <a:pt x="2974" y="105"/>
                      <a:pt x="2251" y="380"/>
                    </a:cubicBezTo>
                    <a:cubicBezTo>
                      <a:pt x="1501" y="475"/>
                      <a:pt x="762" y="594"/>
                      <a:pt x="0" y="701"/>
                    </a:cubicBezTo>
                    <a:cubicBezTo>
                      <a:pt x="119" y="1000"/>
                      <a:pt x="426" y="1114"/>
                      <a:pt x="813" y="1114"/>
                    </a:cubicBezTo>
                    <a:cubicBezTo>
                      <a:pt x="2026" y="1114"/>
                      <a:pt x="4028" y="1"/>
                      <a:pt x="3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997121" y="185582"/>
                <a:ext cx="66031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060" extrusionOk="0">
                    <a:moveTo>
                      <a:pt x="371" y="1"/>
                    </a:moveTo>
                    <a:cubicBezTo>
                      <a:pt x="151" y="1"/>
                      <a:pt x="1" y="70"/>
                      <a:pt x="14" y="263"/>
                    </a:cubicBezTo>
                    <a:cubicBezTo>
                      <a:pt x="62" y="865"/>
                      <a:pt x="354" y="1059"/>
                      <a:pt x="694" y="1059"/>
                    </a:cubicBezTo>
                    <a:cubicBezTo>
                      <a:pt x="1282" y="1059"/>
                      <a:pt x="2010" y="478"/>
                      <a:pt x="1859" y="418"/>
                    </a:cubicBezTo>
                    <a:lnTo>
                      <a:pt x="1859" y="418"/>
                    </a:lnTo>
                    <a:cubicBezTo>
                      <a:pt x="1868" y="421"/>
                      <a:pt x="1873" y="423"/>
                      <a:pt x="1874" y="423"/>
                    </a:cubicBezTo>
                    <a:cubicBezTo>
                      <a:pt x="1890" y="423"/>
                      <a:pt x="916" y="1"/>
                      <a:pt x="37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208599" y="4836067"/>
                <a:ext cx="84878" cy="3319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011" extrusionOk="0">
                    <a:moveTo>
                      <a:pt x="1103" y="0"/>
                    </a:moveTo>
                    <a:cubicBezTo>
                      <a:pt x="732" y="0"/>
                      <a:pt x="364" y="122"/>
                      <a:pt x="1" y="363"/>
                    </a:cubicBezTo>
                    <a:cubicBezTo>
                      <a:pt x="483" y="797"/>
                      <a:pt x="972" y="1011"/>
                      <a:pt x="1465" y="1011"/>
                    </a:cubicBezTo>
                    <a:cubicBezTo>
                      <a:pt x="1837" y="1011"/>
                      <a:pt x="2211" y="889"/>
                      <a:pt x="2584" y="648"/>
                    </a:cubicBezTo>
                    <a:cubicBezTo>
                      <a:pt x="2089" y="214"/>
                      <a:pt x="1594" y="0"/>
                      <a:pt x="11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083182" y="589452"/>
                <a:ext cx="82908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93" extrusionOk="0">
                    <a:moveTo>
                      <a:pt x="614" y="1"/>
                    </a:moveTo>
                    <a:cubicBezTo>
                      <a:pt x="260" y="1"/>
                      <a:pt x="0" y="119"/>
                      <a:pt x="0" y="441"/>
                    </a:cubicBezTo>
                    <a:cubicBezTo>
                      <a:pt x="0" y="488"/>
                      <a:pt x="1335" y="793"/>
                      <a:pt x="2084" y="793"/>
                    </a:cubicBezTo>
                    <a:cubicBezTo>
                      <a:pt x="2286" y="793"/>
                      <a:pt x="2446" y="770"/>
                      <a:pt x="2524" y="715"/>
                    </a:cubicBezTo>
                    <a:cubicBezTo>
                      <a:pt x="2328" y="440"/>
                      <a:pt x="1297" y="1"/>
                      <a:pt x="6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442779" y="4934375"/>
                <a:ext cx="8448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89" extrusionOk="0">
                    <a:moveTo>
                      <a:pt x="1333" y="0"/>
                    </a:moveTo>
                    <a:cubicBezTo>
                      <a:pt x="795" y="0"/>
                      <a:pt x="235" y="103"/>
                      <a:pt x="1" y="250"/>
                    </a:cubicBezTo>
                    <a:cubicBezTo>
                      <a:pt x="538" y="483"/>
                      <a:pt x="1108" y="688"/>
                      <a:pt x="1700" y="688"/>
                    </a:cubicBezTo>
                    <a:cubicBezTo>
                      <a:pt x="1986" y="688"/>
                      <a:pt x="2277" y="640"/>
                      <a:pt x="2572" y="524"/>
                    </a:cubicBezTo>
                    <a:cubicBezTo>
                      <a:pt x="2572" y="143"/>
                      <a:pt x="1968" y="0"/>
                      <a:pt x="133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86975" y="805375"/>
                <a:ext cx="8993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40" extrusionOk="0">
                    <a:moveTo>
                      <a:pt x="1242" y="1"/>
                    </a:moveTo>
                    <a:cubicBezTo>
                      <a:pt x="777" y="1"/>
                      <a:pt x="363" y="136"/>
                      <a:pt x="0" y="425"/>
                    </a:cubicBezTo>
                    <a:cubicBezTo>
                      <a:pt x="120" y="497"/>
                      <a:pt x="1104" y="639"/>
                      <a:pt x="1762" y="639"/>
                    </a:cubicBezTo>
                    <a:cubicBezTo>
                      <a:pt x="2407" y="639"/>
                      <a:pt x="2738" y="503"/>
                      <a:pt x="1643" y="32"/>
                    </a:cubicBezTo>
                    <a:cubicBezTo>
                      <a:pt x="1505" y="11"/>
                      <a:pt x="1372" y="1"/>
                      <a:pt x="12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294256" y="4985992"/>
                <a:ext cx="84878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53" extrusionOk="0">
                    <a:moveTo>
                      <a:pt x="1218" y="0"/>
                    </a:moveTo>
                    <a:cubicBezTo>
                      <a:pt x="766" y="0"/>
                      <a:pt x="319" y="76"/>
                      <a:pt x="0" y="250"/>
                    </a:cubicBezTo>
                    <a:cubicBezTo>
                      <a:pt x="49" y="384"/>
                      <a:pt x="608" y="452"/>
                      <a:pt x="1202" y="452"/>
                    </a:cubicBezTo>
                    <a:cubicBezTo>
                      <a:pt x="1770" y="452"/>
                      <a:pt x="2369" y="389"/>
                      <a:pt x="2584" y="261"/>
                    </a:cubicBezTo>
                    <a:cubicBezTo>
                      <a:pt x="2243" y="97"/>
                      <a:pt x="1728" y="0"/>
                      <a:pt x="12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377831" y="828951"/>
                <a:ext cx="39435" cy="3864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77" extrusionOk="0">
                    <a:moveTo>
                      <a:pt x="153" y="0"/>
                    </a:moveTo>
                    <a:cubicBezTo>
                      <a:pt x="58" y="0"/>
                      <a:pt x="0" y="71"/>
                      <a:pt x="14" y="255"/>
                    </a:cubicBezTo>
                    <a:cubicBezTo>
                      <a:pt x="72" y="958"/>
                      <a:pt x="93" y="1177"/>
                      <a:pt x="135" y="1177"/>
                    </a:cubicBezTo>
                    <a:cubicBezTo>
                      <a:pt x="203" y="1177"/>
                      <a:pt x="325" y="597"/>
                      <a:pt x="743" y="597"/>
                    </a:cubicBezTo>
                    <a:cubicBezTo>
                      <a:pt x="863" y="597"/>
                      <a:pt x="1007" y="645"/>
                      <a:pt x="1181" y="767"/>
                    </a:cubicBezTo>
                    <a:cubicBezTo>
                      <a:pt x="1181" y="767"/>
                      <a:pt x="1182" y="767"/>
                      <a:pt x="1182" y="767"/>
                    </a:cubicBezTo>
                    <a:cubicBezTo>
                      <a:pt x="1200" y="767"/>
                      <a:pt x="468" y="0"/>
                      <a:pt x="1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811780" y="2116181"/>
                <a:ext cx="64094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575" extrusionOk="0">
                    <a:moveTo>
                      <a:pt x="669" y="0"/>
                    </a:moveTo>
                    <a:cubicBezTo>
                      <a:pt x="304" y="0"/>
                      <a:pt x="0" y="52"/>
                      <a:pt x="5" y="164"/>
                    </a:cubicBezTo>
                    <a:cubicBezTo>
                      <a:pt x="20" y="356"/>
                      <a:pt x="740" y="574"/>
                      <a:pt x="1287" y="574"/>
                    </a:cubicBezTo>
                    <a:cubicBezTo>
                      <a:pt x="1585" y="574"/>
                      <a:pt x="1831" y="510"/>
                      <a:pt x="1886" y="342"/>
                    </a:cubicBezTo>
                    <a:cubicBezTo>
                      <a:pt x="1951" y="125"/>
                      <a:pt x="1236" y="0"/>
                      <a:pt x="66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136221" y="726407"/>
                <a:ext cx="52306" cy="27023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23" extrusionOk="0">
                    <a:moveTo>
                      <a:pt x="837" y="1"/>
                    </a:moveTo>
                    <a:cubicBezTo>
                      <a:pt x="693" y="1"/>
                      <a:pt x="541" y="42"/>
                      <a:pt x="396" y="139"/>
                    </a:cubicBezTo>
                    <a:cubicBezTo>
                      <a:pt x="0" y="377"/>
                      <a:pt x="808" y="823"/>
                      <a:pt x="1275" y="823"/>
                    </a:cubicBezTo>
                    <a:cubicBezTo>
                      <a:pt x="1440" y="823"/>
                      <a:pt x="1562" y="767"/>
                      <a:pt x="1575" y="627"/>
                    </a:cubicBezTo>
                    <a:cubicBezTo>
                      <a:pt x="1592" y="321"/>
                      <a:pt x="1242" y="1"/>
                      <a:pt x="8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81001" y="1181763"/>
                <a:ext cx="80544" cy="1746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32" extrusionOk="0">
                    <a:moveTo>
                      <a:pt x="1081" y="1"/>
                    </a:moveTo>
                    <a:cubicBezTo>
                      <a:pt x="886" y="1"/>
                      <a:pt x="683" y="35"/>
                      <a:pt x="475" y="106"/>
                    </a:cubicBezTo>
                    <a:cubicBezTo>
                      <a:pt x="1" y="412"/>
                      <a:pt x="699" y="531"/>
                      <a:pt x="1338" y="531"/>
                    </a:cubicBezTo>
                    <a:cubicBezTo>
                      <a:pt x="1920" y="531"/>
                      <a:pt x="2453" y="432"/>
                      <a:pt x="2011" y="285"/>
                    </a:cubicBezTo>
                    <a:cubicBezTo>
                      <a:pt x="1719" y="98"/>
                      <a:pt x="1410" y="1"/>
                      <a:pt x="108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81035" y="396251"/>
                <a:ext cx="83861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65" extrusionOk="0">
                    <a:moveTo>
                      <a:pt x="1666" y="1"/>
                    </a:moveTo>
                    <a:cubicBezTo>
                      <a:pt x="990" y="1"/>
                      <a:pt x="1" y="181"/>
                      <a:pt x="336" y="372"/>
                    </a:cubicBezTo>
                    <a:cubicBezTo>
                      <a:pt x="675" y="429"/>
                      <a:pt x="1014" y="464"/>
                      <a:pt x="1361" y="464"/>
                    </a:cubicBezTo>
                    <a:cubicBezTo>
                      <a:pt x="1514" y="464"/>
                      <a:pt x="1668" y="458"/>
                      <a:pt x="1825" y="443"/>
                    </a:cubicBezTo>
                    <a:cubicBezTo>
                      <a:pt x="2554" y="118"/>
                      <a:pt x="2212" y="1"/>
                      <a:pt x="16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31125" y="4244578"/>
                <a:ext cx="61401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2" extrusionOk="0">
                    <a:moveTo>
                      <a:pt x="1443" y="1"/>
                    </a:moveTo>
                    <a:cubicBezTo>
                      <a:pt x="892" y="1"/>
                      <a:pt x="1" y="147"/>
                      <a:pt x="10" y="482"/>
                    </a:cubicBezTo>
                    <a:cubicBezTo>
                      <a:pt x="16" y="685"/>
                      <a:pt x="136" y="761"/>
                      <a:pt x="313" y="761"/>
                    </a:cubicBezTo>
                    <a:cubicBezTo>
                      <a:pt x="841" y="761"/>
                      <a:pt x="1870" y="80"/>
                      <a:pt x="1843" y="53"/>
                    </a:cubicBezTo>
                    <a:cubicBezTo>
                      <a:pt x="1788" y="19"/>
                      <a:pt x="1636" y="1"/>
                      <a:pt x="144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609669" y="4972595"/>
                <a:ext cx="47020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595" extrusionOk="0">
                    <a:moveTo>
                      <a:pt x="909" y="0"/>
                    </a:moveTo>
                    <a:cubicBezTo>
                      <a:pt x="825" y="0"/>
                      <a:pt x="727" y="6"/>
                      <a:pt x="610" y="15"/>
                    </a:cubicBezTo>
                    <a:cubicBezTo>
                      <a:pt x="113" y="51"/>
                      <a:pt x="0" y="594"/>
                      <a:pt x="614" y="594"/>
                    </a:cubicBezTo>
                    <a:cubicBezTo>
                      <a:pt x="809" y="594"/>
                      <a:pt x="1078" y="539"/>
                      <a:pt x="1432" y="396"/>
                    </a:cubicBezTo>
                    <a:cubicBezTo>
                      <a:pt x="1354" y="96"/>
                      <a:pt x="1269" y="0"/>
                      <a:pt x="90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317722" y="4319343"/>
                <a:ext cx="42653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80" extrusionOk="0">
                    <a:moveTo>
                      <a:pt x="869" y="1"/>
                    </a:moveTo>
                    <a:cubicBezTo>
                      <a:pt x="491" y="1"/>
                      <a:pt x="1" y="320"/>
                      <a:pt x="1" y="693"/>
                    </a:cubicBezTo>
                    <a:cubicBezTo>
                      <a:pt x="159" y="750"/>
                      <a:pt x="315" y="779"/>
                      <a:pt x="467" y="779"/>
                    </a:cubicBezTo>
                    <a:cubicBezTo>
                      <a:pt x="760" y="779"/>
                      <a:pt x="1040" y="670"/>
                      <a:pt x="1299" y="443"/>
                    </a:cubicBezTo>
                    <a:cubicBezTo>
                      <a:pt x="1299" y="126"/>
                      <a:pt x="1106" y="1"/>
                      <a:pt x="8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590569" y="4932635"/>
                <a:ext cx="4301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26" extrusionOk="0">
                    <a:moveTo>
                      <a:pt x="949" y="1"/>
                    </a:moveTo>
                    <a:cubicBezTo>
                      <a:pt x="718" y="1"/>
                      <a:pt x="389" y="147"/>
                      <a:pt x="0" y="291"/>
                    </a:cubicBezTo>
                    <a:cubicBezTo>
                      <a:pt x="110" y="591"/>
                      <a:pt x="333" y="725"/>
                      <a:pt x="640" y="725"/>
                    </a:cubicBezTo>
                    <a:cubicBezTo>
                      <a:pt x="833" y="725"/>
                      <a:pt x="1058" y="673"/>
                      <a:pt x="1310" y="577"/>
                    </a:cubicBezTo>
                    <a:cubicBezTo>
                      <a:pt x="1310" y="144"/>
                      <a:pt x="1177" y="1"/>
                      <a:pt x="9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335671" y="4867720"/>
                <a:ext cx="42653" cy="2505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63" extrusionOk="0">
                    <a:moveTo>
                      <a:pt x="483" y="1"/>
                    </a:moveTo>
                    <a:cubicBezTo>
                      <a:pt x="183" y="1"/>
                      <a:pt x="89" y="176"/>
                      <a:pt x="0" y="458"/>
                    </a:cubicBezTo>
                    <a:cubicBezTo>
                      <a:pt x="377" y="610"/>
                      <a:pt x="707" y="762"/>
                      <a:pt x="940" y="762"/>
                    </a:cubicBezTo>
                    <a:cubicBezTo>
                      <a:pt x="1164" y="762"/>
                      <a:pt x="1298" y="622"/>
                      <a:pt x="1298" y="208"/>
                    </a:cubicBezTo>
                    <a:cubicBezTo>
                      <a:pt x="921" y="65"/>
                      <a:pt x="665" y="1"/>
                      <a:pt x="4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759505" y="4729715"/>
                <a:ext cx="44918" cy="2620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98" extrusionOk="0">
                    <a:moveTo>
                      <a:pt x="403" y="0"/>
                    </a:moveTo>
                    <a:cubicBezTo>
                      <a:pt x="253" y="0"/>
                      <a:pt x="134" y="61"/>
                      <a:pt x="94" y="208"/>
                    </a:cubicBezTo>
                    <a:cubicBezTo>
                      <a:pt x="1" y="572"/>
                      <a:pt x="588" y="797"/>
                      <a:pt x="1041" y="797"/>
                    </a:cubicBezTo>
                    <a:cubicBezTo>
                      <a:pt x="1166" y="797"/>
                      <a:pt x="1280" y="780"/>
                      <a:pt x="1368" y="744"/>
                    </a:cubicBezTo>
                    <a:cubicBezTo>
                      <a:pt x="1368" y="394"/>
                      <a:pt x="785" y="0"/>
                      <a:pt x="4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592923" y="470393"/>
                <a:ext cx="42653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41" extrusionOk="0">
                    <a:moveTo>
                      <a:pt x="676" y="1"/>
                    </a:moveTo>
                    <a:cubicBezTo>
                      <a:pt x="459" y="1"/>
                      <a:pt x="233" y="90"/>
                      <a:pt x="1" y="269"/>
                    </a:cubicBezTo>
                    <a:cubicBezTo>
                      <a:pt x="196" y="452"/>
                      <a:pt x="399" y="541"/>
                      <a:pt x="613" y="541"/>
                    </a:cubicBezTo>
                    <a:cubicBezTo>
                      <a:pt x="831" y="541"/>
                      <a:pt x="1058" y="449"/>
                      <a:pt x="1299" y="269"/>
                    </a:cubicBezTo>
                    <a:cubicBezTo>
                      <a:pt x="1102" y="90"/>
                      <a:pt x="894" y="1"/>
                      <a:pt x="6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655845" y="665859"/>
                <a:ext cx="65210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57" extrusionOk="0">
                    <a:moveTo>
                      <a:pt x="925" y="1"/>
                    </a:moveTo>
                    <a:cubicBezTo>
                      <a:pt x="566" y="1"/>
                      <a:pt x="203" y="69"/>
                      <a:pt x="1" y="197"/>
                    </a:cubicBezTo>
                    <a:cubicBezTo>
                      <a:pt x="140" y="287"/>
                      <a:pt x="1084" y="456"/>
                      <a:pt x="1602" y="456"/>
                    </a:cubicBezTo>
                    <a:cubicBezTo>
                      <a:pt x="1837" y="456"/>
                      <a:pt x="1985" y="421"/>
                      <a:pt x="1929" y="328"/>
                    </a:cubicBezTo>
                    <a:cubicBezTo>
                      <a:pt x="1804" y="105"/>
                      <a:pt x="1367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371309" y="4320985"/>
                <a:ext cx="7454" cy="197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0" y="36"/>
                      <a:pt x="36" y="48"/>
                      <a:pt x="226" y="60"/>
                    </a:cubicBezTo>
                    <a:cubicBezTo>
                      <a:pt x="155" y="36"/>
                      <a:pt x="107" y="24"/>
                      <a:pt x="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339229" y="4305815"/>
                <a:ext cx="50270" cy="1411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30" extrusionOk="0">
                    <a:moveTo>
                      <a:pt x="458" y="1"/>
                    </a:moveTo>
                    <a:cubicBezTo>
                      <a:pt x="267" y="1"/>
                      <a:pt x="92" y="29"/>
                      <a:pt x="1" y="93"/>
                    </a:cubicBezTo>
                    <a:cubicBezTo>
                      <a:pt x="245" y="181"/>
                      <a:pt x="691" y="430"/>
                      <a:pt x="988" y="430"/>
                    </a:cubicBezTo>
                    <a:cubicBezTo>
                      <a:pt x="1052" y="430"/>
                      <a:pt x="1109" y="418"/>
                      <a:pt x="1156" y="391"/>
                    </a:cubicBezTo>
                    <a:cubicBezTo>
                      <a:pt x="1531" y="177"/>
                      <a:pt x="941" y="1"/>
                      <a:pt x="4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57178" y="4964354"/>
                <a:ext cx="63339" cy="8833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69" extrusionOk="0">
                    <a:moveTo>
                      <a:pt x="960" y="1"/>
                    </a:moveTo>
                    <a:cubicBezTo>
                      <a:pt x="640" y="1"/>
                      <a:pt x="322" y="45"/>
                      <a:pt x="0" y="135"/>
                    </a:cubicBezTo>
                    <a:cubicBezTo>
                      <a:pt x="322" y="224"/>
                      <a:pt x="640" y="269"/>
                      <a:pt x="960" y="269"/>
                    </a:cubicBezTo>
                    <a:cubicBezTo>
                      <a:pt x="1280" y="269"/>
                      <a:pt x="1602" y="224"/>
                      <a:pt x="1929" y="135"/>
                    </a:cubicBezTo>
                    <a:cubicBezTo>
                      <a:pt x="1602" y="45"/>
                      <a:pt x="1280" y="1"/>
                      <a:pt x="9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910743" y="4959757"/>
                <a:ext cx="42653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35" extrusionOk="0">
                    <a:moveTo>
                      <a:pt x="0" y="1"/>
                    </a:moveTo>
                    <a:cubicBezTo>
                      <a:pt x="231" y="98"/>
                      <a:pt x="682" y="335"/>
                      <a:pt x="986" y="335"/>
                    </a:cubicBezTo>
                    <a:cubicBezTo>
                      <a:pt x="1168" y="335"/>
                      <a:pt x="1298" y="250"/>
                      <a:pt x="12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484754" y="4312809"/>
                <a:ext cx="48103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9" extrusionOk="0">
                    <a:moveTo>
                      <a:pt x="1141" y="1"/>
                    </a:moveTo>
                    <a:cubicBezTo>
                      <a:pt x="889" y="1"/>
                      <a:pt x="543" y="205"/>
                      <a:pt x="438" y="237"/>
                    </a:cubicBezTo>
                    <a:cubicBezTo>
                      <a:pt x="0" y="372"/>
                      <a:pt x="413" y="518"/>
                      <a:pt x="828" y="518"/>
                    </a:cubicBezTo>
                    <a:cubicBezTo>
                      <a:pt x="1146" y="518"/>
                      <a:pt x="1465" y="432"/>
                      <a:pt x="1403" y="190"/>
                    </a:cubicBezTo>
                    <a:cubicBezTo>
                      <a:pt x="1364" y="49"/>
                      <a:pt x="1264" y="1"/>
                      <a:pt x="114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716327" y="1390331"/>
                <a:ext cx="86750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51" extrusionOk="0">
                    <a:moveTo>
                      <a:pt x="281" y="0"/>
                    </a:moveTo>
                    <a:cubicBezTo>
                      <a:pt x="199" y="0"/>
                      <a:pt x="143" y="16"/>
                      <a:pt x="123" y="53"/>
                    </a:cubicBezTo>
                    <a:cubicBezTo>
                      <a:pt x="1" y="266"/>
                      <a:pt x="1838" y="950"/>
                      <a:pt x="2425" y="950"/>
                    </a:cubicBezTo>
                    <a:cubicBezTo>
                      <a:pt x="2524" y="950"/>
                      <a:pt x="2587" y="931"/>
                      <a:pt x="2600" y="886"/>
                    </a:cubicBezTo>
                    <a:cubicBezTo>
                      <a:pt x="2641" y="751"/>
                      <a:pt x="844" y="0"/>
                      <a:pt x="2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957052" y="4517207"/>
                <a:ext cx="5138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25" extrusionOk="0">
                    <a:moveTo>
                      <a:pt x="515" y="1"/>
                    </a:moveTo>
                    <a:cubicBezTo>
                      <a:pt x="218" y="1"/>
                      <a:pt x="36" y="126"/>
                      <a:pt x="9" y="418"/>
                    </a:cubicBezTo>
                    <a:cubicBezTo>
                      <a:pt x="0" y="494"/>
                      <a:pt x="65" y="524"/>
                      <a:pt x="172" y="524"/>
                    </a:cubicBezTo>
                    <a:cubicBezTo>
                      <a:pt x="573" y="524"/>
                      <a:pt x="1565" y="102"/>
                      <a:pt x="1527" y="102"/>
                    </a:cubicBezTo>
                    <a:lnTo>
                      <a:pt x="1527" y="102"/>
                    </a:lnTo>
                    <a:cubicBezTo>
                      <a:pt x="1518" y="102"/>
                      <a:pt x="1455" y="125"/>
                      <a:pt x="1318" y="180"/>
                    </a:cubicBezTo>
                    <a:cubicBezTo>
                      <a:pt x="1000" y="65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593493" y="2004345"/>
                <a:ext cx="46429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573" extrusionOk="0">
                    <a:moveTo>
                      <a:pt x="771" y="0"/>
                    </a:moveTo>
                    <a:cubicBezTo>
                      <a:pt x="370" y="0"/>
                      <a:pt x="0" y="135"/>
                      <a:pt x="402" y="295"/>
                    </a:cubicBezTo>
                    <a:cubicBezTo>
                      <a:pt x="604" y="480"/>
                      <a:pt x="792" y="572"/>
                      <a:pt x="961" y="572"/>
                    </a:cubicBezTo>
                    <a:cubicBezTo>
                      <a:pt x="1131" y="572"/>
                      <a:pt x="1283" y="480"/>
                      <a:pt x="1414" y="295"/>
                    </a:cubicBezTo>
                    <a:cubicBezTo>
                      <a:pt x="1414" y="82"/>
                      <a:pt x="1083" y="0"/>
                      <a:pt x="7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170730" y="915405"/>
                <a:ext cx="38712" cy="1874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71" extrusionOk="0">
                    <a:moveTo>
                      <a:pt x="0" y="479"/>
                    </a:moveTo>
                    <a:cubicBezTo>
                      <a:pt x="2" y="481"/>
                      <a:pt x="4" y="481"/>
                      <a:pt x="6" y="482"/>
                    </a:cubicBezTo>
                    <a:lnTo>
                      <a:pt x="6" y="482"/>
                    </a:lnTo>
                    <a:cubicBezTo>
                      <a:pt x="4" y="481"/>
                      <a:pt x="2" y="480"/>
                      <a:pt x="0" y="479"/>
                    </a:cubicBezTo>
                    <a:close/>
                    <a:moveTo>
                      <a:pt x="895" y="0"/>
                    </a:moveTo>
                    <a:cubicBezTo>
                      <a:pt x="563" y="0"/>
                      <a:pt x="93" y="482"/>
                      <a:pt x="9" y="482"/>
                    </a:cubicBezTo>
                    <a:cubicBezTo>
                      <a:pt x="8" y="482"/>
                      <a:pt x="7" y="482"/>
                      <a:pt x="6" y="482"/>
                    </a:cubicBezTo>
                    <a:lnTo>
                      <a:pt x="6" y="482"/>
                    </a:lnTo>
                    <a:cubicBezTo>
                      <a:pt x="160" y="541"/>
                      <a:pt x="304" y="571"/>
                      <a:pt x="443" y="571"/>
                    </a:cubicBezTo>
                    <a:cubicBezTo>
                      <a:pt x="710" y="571"/>
                      <a:pt x="952" y="460"/>
                      <a:pt x="1179" y="241"/>
                    </a:cubicBezTo>
                    <a:cubicBezTo>
                      <a:pt x="1120" y="65"/>
                      <a:pt x="1017" y="0"/>
                      <a:pt x="89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99069" y="3670294"/>
                <a:ext cx="43145" cy="2298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00" extrusionOk="0">
                    <a:moveTo>
                      <a:pt x="972" y="1"/>
                    </a:moveTo>
                    <a:cubicBezTo>
                      <a:pt x="669" y="1"/>
                      <a:pt x="1" y="532"/>
                      <a:pt x="676" y="696"/>
                    </a:cubicBezTo>
                    <a:cubicBezTo>
                      <a:pt x="713" y="698"/>
                      <a:pt x="749" y="700"/>
                      <a:pt x="782" y="700"/>
                    </a:cubicBezTo>
                    <a:cubicBezTo>
                      <a:pt x="1197" y="700"/>
                      <a:pt x="1313" y="497"/>
                      <a:pt x="1104" y="100"/>
                    </a:cubicBezTo>
                    <a:cubicBezTo>
                      <a:pt x="1095" y="30"/>
                      <a:pt x="1044" y="1"/>
                      <a:pt x="9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120142" y="427609"/>
                <a:ext cx="4793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537" extrusionOk="0">
                    <a:moveTo>
                      <a:pt x="487" y="1"/>
                    </a:moveTo>
                    <a:cubicBezTo>
                      <a:pt x="335" y="1"/>
                      <a:pt x="194" y="72"/>
                      <a:pt x="63" y="214"/>
                    </a:cubicBezTo>
                    <a:cubicBezTo>
                      <a:pt x="0" y="451"/>
                      <a:pt x="333" y="537"/>
                      <a:pt x="658" y="537"/>
                    </a:cubicBezTo>
                    <a:cubicBezTo>
                      <a:pt x="1066" y="537"/>
                      <a:pt x="1459" y="401"/>
                      <a:pt x="1028" y="262"/>
                    </a:cubicBezTo>
                    <a:cubicBezTo>
                      <a:pt x="835" y="87"/>
                      <a:pt x="654" y="1"/>
                      <a:pt x="48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761803" y="1005702"/>
                <a:ext cx="44491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507" extrusionOk="0">
                    <a:moveTo>
                      <a:pt x="925" y="1"/>
                    </a:moveTo>
                    <a:cubicBezTo>
                      <a:pt x="591" y="1"/>
                      <a:pt x="280" y="97"/>
                      <a:pt x="0" y="289"/>
                    </a:cubicBezTo>
                    <a:cubicBezTo>
                      <a:pt x="391" y="434"/>
                      <a:pt x="694" y="506"/>
                      <a:pt x="910" y="506"/>
                    </a:cubicBezTo>
                    <a:cubicBezTo>
                      <a:pt x="1226" y="506"/>
                      <a:pt x="1355" y="350"/>
                      <a:pt x="1298" y="39"/>
                    </a:cubicBezTo>
                    <a:cubicBezTo>
                      <a:pt x="1171" y="14"/>
                      <a:pt x="1046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939321" y="2640654"/>
                <a:ext cx="39139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26" extrusionOk="0">
                    <a:moveTo>
                      <a:pt x="1" y="431"/>
                    </a:move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close/>
                    <a:moveTo>
                      <a:pt x="926" y="0"/>
                    </a:moveTo>
                    <a:cubicBezTo>
                      <a:pt x="574" y="0"/>
                      <a:pt x="21" y="431"/>
                      <a:pt x="1" y="431"/>
                    </a:cubicBez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57" y="494"/>
                      <a:pt x="309" y="526"/>
                      <a:pt x="454" y="526"/>
                    </a:cubicBezTo>
                    <a:cubicBezTo>
                      <a:pt x="721" y="526"/>
                      <a:pt x="969" y="420"/>
                      <a:pt x="1192" y="205"/>
                    </a:cubicBezTo>
                    <a:cubicBezTo>
                      <a:pt x="1151" y="55"/>
                      <a:pt x="1051" y="0"/>
                      <a:pt x="9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646191" y="591784"/>
                <a:ext cx="51420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30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3" y="464"/>
                      <a:pt x="834" y="530"/>
                      <a:pt x="1047" y="530"/>
                    </a:cubicBezTo>
                    <a:cubicBezTo>
                      <a:pt x="1346" y="530"/>
                      <a:pt x="1529" y="400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34423" y="1209771"/>
                <a:ext cx="44951" cy="159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6" extrusionOk="0">
                    <a:moveTo>
                      <a:pt x="238" y="1"/>
                    </a:moveTo>
                    <a:cubicBezTo>
                      <a:pt x="95" y="1"/>
                      <a:pt x="0" y="53"/>
                      <a:pt x="26" y="206"/>
                    </a:cubicBezTo>
                    <a:cubicBezTo>
                      <a:pt x="58" y="414"/>
                      <a:pt x="352" y="485"/>
                      <a:pt x="639" y="485"/>
                    </a:cubicBezTo>
                    <a:cubicBezTo>
                      <a:pt x="1010" y="485"/>
                      <a:pt x="1368" y="366"/>
                      <a:pt x="1134" y="265"/>
                    </a:cubicBezTo>
                    <a:cubicBezTo>
                      <a:pt x="1109" y="257"/>
                      <a:pt x="555" y="1"/>
                      <a:pt x="2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329475" y="1706433"/>
                <a:ext cx="29683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64" extrusionOk="0">
                    <a:moveTo>
                      <a:pt x="392" y="0"/>
                    </a:moveTo>
                    <a:cubicBezTo>
                      <a:pt x="0" y="0"/>
                      <a:pt x="70" y="398"/>
                      <a:pt x="355" y="451"/>
                    </a:cubicBezTo>
                    <a:cubicBezTo>
                      <a:pt x="395" y="460"/>
                      <a:pt x="433" y="464"/>
                      <a:pt x="469" y="464"/>
                    </a:cubicBezTo>
                    <a:cubicBezTo>
                      <a:pt x="808" y="464"/>
                      <a:pt x="903" y="87"/>
                      <a:pt x="569" y="22"/>
                    </a:cubicBezTo>
                    <a:cubicBezTo>
                      <a:pt x="502" y="7"/>
                      <a:pt x="443" y="0"/>
                      <a:pt x="39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767311" y="3635062"/>
                <a:ext cx="45181" cy="8964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3" extrusionOk="0">
                    <a:moveTo>
                      <a:pt x="669" y="1"/>
                    </a:moveTo>
                    <a:cubicBezTo>
                      <a:pt x="491" y="1"/>
                      <a:pt x="312" y="30"/>
                      <a:pt x="134" y="90"/>
                    </a:cubicBezTo>
                    <a:cubicBezTo>
                      <a:pt x="1" y="210"/>
                      <a:pt x="365" y="273"/>
                      <a:pt x="713" y="273"/>
                    </a:cubicBezTo>
                    <a:cubicBezTo>
                      <a:pt x="1052" y="273"/>
                      <a:pt x="1376" y="213"/>
                      <a:pt x="1205" y="90"/>
                    </a:cubicBezTo>
                    <a:cubicBezTo>
                      <a:pt x="1026" y="30"/>
                      <a:pt x="848" y="1"/>
                      <a:pt x="6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038559" y="3738262"/>
                <a:ext cx="23149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10" extrusionOk="0">
                    <a:moveTo>
                      <a:pt x="354" y="1"/>
                    </a:moveTo>
                    <a:cubicBezTo>
                      <a:pt x="172" y="1"/>
                      <a:pt x="0" y="108"/>
                      <a:pt x="61" y="304"/>
                    </a:cubicBezTo>
                    <a:cubicBezTo>
                      <a:pt x="169" y="441"/>
                      <a:pt x="276" y="510"/>
                      <a:pt x="383" y="510"/>
                    </a:cubicBezTo>
                    <a:cubicBezTo>
                      <a:pt x="490" y="510"/>
                      <a:pt x="597" y="441"/>
                      <a:pt x="704" y="304"/>
                    </a:cubicBezTo>
                    <a:cubicBezTo>
                      <a:pt x="704" y="96"/>
                      <a:pt x="525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6956921" y="4492712"/>
                <a:ext cx="2265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5" extrusionOk="0">
                    <a:moveTo>
                      <a:pt x="268" y="1"/>
                    </a:moveTo>
                    <a:cubicBezTo>
                      <a:pt x="157" y="1"/>
                      <a:pt x="52" y="52"/>
                      <a:pt x="1" y="187"/>
                    </a:cubicBezTo>
                    <a:cubicBezTo>
                      <a:pt x="1" y="326"/>
                      <a:pt x="225" y="525"/>
                      <a:pt x="413" y="525"/>
                    </a:cubicBezTo>
                    <a:cubicBezTo>
                      <a:pt x="515" y="525"/>
                      <a:pt x="606" y="466"/>
                      <a:pt x="644" y="306"/>
                    </a:cubicBezTo>
                    <a:cubicBezTo>
                      <a:pt x="690" y="168"/>
                      <a:pt x="469" y="1"/>
                      <a:pt x="2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447180" y="4698489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921" y="0"/>
                    </a:moveTo>
                    <a:cubicBezTo>
                      <a:pt x="558" y="0"/>
                      <a:pt x="39" y="112"/>
                      <a:pt x="0" y="135"/>
                    </a:cubicBezTo>
                    <a:cubicBezTo>
                      <a:pt x="39" y="151"/>
                      <a:pt x="567" y="257"/>
                      <a:pt x="931" y="257"/>
                    </a:cubicBezTo>
                    <a:cubicBezTo>
                      <a:pt x="1126" y="257"/>
                      <a:pt x="1274" y="227"/>
                      <a:pt x="1274" y="135"/>
                    </a:cubicBezTo>
                    <a:cubicBezTo>
                      <a:pt x="1274" y="34"/>
                      <a:pt x="1121" y="0"/>
                      <a:pt x="9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011928" y="950900"/>
                <a:ext cx="24955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3" extrusionOk="0">
                    <a:moveTo>
                      <a:pt x="358" y="1"/>
                    </a:moveTo>
                    <a:cubicBezTo>
                      <a:pt x="238" y="1"/>
                      <a:pt x="119" y="59"/>
                      <a:pt x="60" y="208"/>
                    </a:cubicBezTo>
                    <a:cubicBezTo>
                      <a:pt x="0" y="365"/>
                      <a:pt x="233" y="523"/>
                      <a:pt x="440" y="523"/>
                    </a:cubicBezTo>
                    <a:cubicBezTo>
                      <a:pt x="562" y="523"/>
                      <a:pt x="675" y="468"/>
                      <a:pt x="715" y="327"/>
                    </a:cubicBezTo>
                    <a:cubicBezTo>
                      <a:pt x="759" y="157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524450" y="4862631"/>
                <a:ext cx="25086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59" extrusionOk="0">
                    <a:moveTo>
                      <a:pt x="361" y="0"/>
                    </a:moveTo>
                    <a:cubicBezTo>
                      <a:pt x="184" y="0"/>
                      <a:pt x="1" y="82"/>
                      <a:pt x="1" y="220"/>
                    </a:cubicBezTo>
                    <a:cubicBezTo>
                      <a:pt x="1" y="334"/>
                      <a:pt x="272" y="459"/>
                      <a:pt x="471" y="459"/>
                    </a:cubicBezTo>
                    <a:cubicBezTo>
                      <a:pt x="564" y="459"/>
                      <a:pt x="641" y="431"/>
                      <a:pt x="668" y="363"/>
                    </a:cubicBezTo>
                    <a:cubicBezTo>
                      <a:pt x="763" y="108"/>
                      <a:pt x="566" y="0"/>
                      <a:pt x="3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220966" y="917934"/>
                <a:ext cx="26071" cy="1615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492" extrusionOk="0">
                    <a:moveTo>
                      <a:pt x="454" y="1"/>
                    </a:moveTo>
                    <a:cubicBezTo>
                      <a:pt x="342" y="1"/>
                      <a:pt x="224" y="34"/>
                      <a:pt x="134" y="105"/>
                    </a:cubicBezTo>
                    <a:cubicBezTo>
                      <a:pt x="0" y="223"/>
                      <a:pt x="346" y="492"/>
                      <a:pt x="581" y="492"/>
                    </a:cubicBezTo>
                    <a:cubicBezTo>
                      <a:pt x="702" y="492"/>
                      <a:pt x="793" y="421"/>
                      <a:pt x="777" y="224"/>
                    </a:cubicBezTo>
                    <a:cubicBezTo>
                      <a:pt x="777" y="79"/>
                      <a:pt x="624" y="1"/>
                      <a:pt x="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993103" y="907853"/>
                <a:ext cx="45542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8" extrusionOk="0">
                    <a:moveTo>
                      <a:pt x="682" y="1"/>
                    </a:moveTo>
                    <a:cubicBezTo>
                      <a:pt x="503" y="1"/>
                      <a:pt x="325" y="31"/>
                      <a:pt x="146" y="90"/>
                    </a:cubicBezTo>
                    <a:cubicBezTo>
                      <a:pt x="0" y="212"/>
                      <a:pt x="375" y="278"/>
                      <a:pt x="729" y="278"/>
                    </a:cubicBezTo>
                    <a:cubicBezTo>
                      <a:pt x="1067" y="278"/>
                      <a:pt x="1386" y="218"/>
                      <a:pt x="1218" y="90"/>
                    </a:cubicBezTo>
                    <a:cubicBezTo>
                      <a:pt x="1039" y="31"/>
                      <a:pt x="861" y="1"/>
                      <a:pt x="68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145316" y="900564"/>
                <a:ext cx="46232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41" extrusionOk="0">
                    <a:moveTo>
                      <a:pt x="730" y="0"/>
                    </a:moveTo>
                    <a:cubicBezTo>
                      <a:pt x="441" y="0"/>
                      <a:pt x="109" y="35"/>
                      <a:pt x="0" y="98"/>
                    </a:cubicBezTo>
                    <a:cubicBezTo>
                      <a:pt x="216" y="195"/>
                      <a:pt x="438" y="240"/>
                      <a:pt x="663" y="240"/>
                    </a:cubicBezTo>
                    <a:cubicBezTo>
                      <a:pt x="798" y="240"/>
                      <a:pt x="934" y="224"/>
                      <a:pt x="1072" y="193"/>
                    </a:cubicBezTo>
                    <a:cubicBezTo>
                      <a:pt x="1407" y="59"/>
                      <a:pt x="1104" y="0"/>
                      <a:pt x="73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848609" y="738129"/>
                <a:ext cx="21540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5" extrusionOk="0">
                    <a:moveTo>
                      <a:pt x="445" y="0"/>
                    </a:moveTo>
                    <a:cubicBezTo>
                      <a:pt x="281" y="0"/>
                      <a:pt x="70" y="112"/>
                      <a:pt x="0" y="223"/>
                    </a:cubicBezTo>
                    <a:cubicBezTo>
                      <a:pt x="77" y="370"/>
                      <a:pt x="171" y="444"/>
                      <a:pt x="280" y="444"/>
                    </a:cubicBezTo>
                    <a:cubicBezTo>
                      <a:pt x="391" y="444"/>
                      <a:pt x="517" y="367"/>
                      <a:pt x="655" y="211"/>
                    </a:cubicBezTo>
                    <a:cubicBezTo>
                      <a:pt x="655" y="57"/>
                      <a:pt x="562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954928" y="727852"/>
                <a:ext cx="42653" cy="889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71" extrusionOk="0">
                    <a:moveTo>
                      <a:pt x="600" y="0"/>
                    </a:moveTo>
                    <a:cubicBezTo>
                      <a:pt x="387" y="0"/>
                      <a:pt x="175" y="38"/>
                      <a:pt x="1" y="131"/>
                    </a:cubicBezTo>
                    <a:cubicBezTo>
                      <a:pt x="165" y="230"/>
                      <a:pt x="378" y="270"/>
                      <a:pt x="594" y="270"/>
                    </a:cubicBezTo>
                    <a:cubicBezTo>
                      <a:pt x="847" y="270"/>
                      <a:pt x="1106" y="214"/>
                      <a:pt x="1299" y="131"/>
                    </a:cubicBezTo>
                    <a:cubicBezTo>
                      <a:pt x="1105" y="53"/>
                      <a:pt x="852" y="0"/>
                      <a:pt x="60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293379" y="728968"/>
                <a:ext cx="38811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1" extrusionOk="0">
                    <a:moveTo>
                      <a:pt x="639" y="1"/>
                    </a:moveTo>
                    <a:cubicBezTo>
                      <a:pt x="318" y="1"/>
                      <a:pt x="0" y="42"/>
                      <a:pt x="98" y="133"/>
                    </a:cubicBezTo>
                    <a:cubicBezTo>
                      <a:pt x="159" y="200"/>
                      <a:pt x="390" y="240"/>
                      <a:pt x="623" y="240"/>
                    </a:cubicBezTo>
                    <a:cubicBezTo>
                      <a:pt x="888" y="240"/>
                      <a:pt x="1156" y="188"/>
                      <a:pt x="1181" y="61"/>
                    </a:cubicBezTo>
                    <a:cubicBezTo>
                      <a:pt x="1097" y="22"/>
                      <a:pt x="867" y="1"/>
                      <a:pt x="6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040562" y="606756"/>
                <a:ext cx="46659" cy="870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5" extrusionOk="0">
                    <a:moveTo>
                      <a:pt x="821" y="0"/>
                    </a:moveTo>
                    <a:cubicBezTo>
                      <a:pt x="594" y="0"/>
                      <a:pt x="375" y="33"/>
                      <a:pt x="155" y="104"/>
                    </a:cubicBezTo>
                    <a:cubicBezTo>
                      <a:pt x="1" y="153"/>
                      <a:pt x="529" y="265"/>
                      <a:pt x="928" y="265"/>
                    </a:cubicBezTo>
                    <a:cubicBezTo>
                      <a:pt x="1206" y="265"/>
                      <a:pt x="1420" y="211"/>
                      <a:pt x="1298" y="45"/>
                    </a:cubicBezTo>
                    <a:cubicBezTo>
                      <a:pt x="1134" y="16"/>
                      <a:pt x="976" y="0"/>
                      <a:pt x="8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04432" y="240646"/>
                <a:ext cx="21540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0" extrusionOk="0">
                    <a:moveTo>
                      <a:pt x="446" y="1"/>
                    </a:moveTo>
                    <a:cubicBezTo>
                      <a:pt x="282" y="1"/>
                      <a:pt x="70" y="111"/>
                      <a:pt x="1" y="229"/>
                    </a:cubicBezTo>
                    <a:cubicBezTo>
                      <a:pt x="82" y="375"/>
                      <a:pt x="176" y="449"/>
                      <a:pt x="282" y="449"/>
                    </a:cubicBezTo>
                    <a:cubicBezTo>
                      <a:pt x="392" y="449"/>
                      <a:pt x="516" y="369"/>
                      <a:pt x="655" y="205"/>
                    </a:cubicBezTo>
                    <a:cubicBezTo>
                      <a:pt x="655" y="57"/>
                      <a:pt x="563" y="1"/>
                      <a:pt x="4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273537" y="69488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0" y="99"/>
                    </a:cubicBezTo>
                    <a:cubicBezTo>
                      <a:pt x="119" y="165"/>
                      <a:pt x="230" y="197"/>
                      <a:pt x="337" y="197"/>
                    </a:cubicBezTo>
                    <a:cubicBezTo>
                      <a:pt x="444" y="197"/>
                      <a:pt x="548" y="165"/>
                      <a:pt x="655" y="99"/>
                    </a:cubicBezTo>
                    <a:cubicBezTo>
                      <a:pt x="536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315763" y="1037748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4" y="1"/>
                    </a:moveTo>
                    <a:cubicBezTo>
                      <a:pt x="206" y="1"/>
                      <a:pt x="101" y="33"/>
                      <a:pt x="0" y="99"/>
                    </a:cubicBezTo>
                    <a:cubicBezTo>
                      <a:pt x="119" y="170"/>
                      <a:pt x="232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273537" y="1260895"/>
                <a:ext cx="21540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7" extrusionOk="0">
                    <a:moveTo>
                      <a:pt x="310" y="0"/>
                    </a:moveTo>
                    <a:cubicBezTo>
                      <a:pt x="200" y="0"/>
                      <a:pt x="96" y="30"/>
                      <a:pt x="0" y="89"/>
                    </a:cubicBezTo>
                    <a:cubicBezTo>
                      <a:pt x="119" y="161"/>
                      <a:pt x="230" y="197"/>
                      <a:pt x="337" y="197"/>
                    </a:cubicBezTo>
                    <a:cubicBezTo>
                      <a:pt x="444" y="197"/>
                      <a:pt x="548" y="161"/>
                      <a:pt x="655" y="89"/>
                    </a:cubicBezTo>
                    <a:cubicBezTo>
                      <a:pt x="536" y="30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996838" y="435693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43"/>
                      <a:pt x="917" y="84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038570" y="566271"/>
                <a:ext cx="21934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89" extrusionOk="0">
                    <a:moveTo>
                      <a:pt x="325" y="1"/>
                    </a:moveTo>
                    <a:cubicBezTo>
                      <a:pt x="215" y="1"/>
                      <a:pt x="108" y="33"/>
                      <a:pt x="1" y="99"/>
                    </a:cubicBezTo>
                    <a:cubicBezTo>
                      <a:pt x="126" y="158"/>
                      <a:pt x="239" y="188"/>
                      <a:pt x="347" y="188"/>
                    </a:cubicBezTo>
                    <a:cubicBezTo>
                      <a:pt x="456" y="188"/>
                      <a:pt x="560" y="158"/>
                      <a:pt x="667" y="99"/>
                    </a:cubicBezTo>
                    <a:cubicBezTo>
                      <a:pt x="548" y="33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463992" y="540561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68"/>
                    </a:cubicBezTo>
                    <a:cubicBezTo>
                      <a:pt x="857" y="156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58075" y="2649979"/>
                <a:ext cx="21507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9" extrusionOk="0">
                    <a:moveTo>
                      <a:pt x="314" y="1"/>
                    </a:moveTo>
                    <a:cubicBezTo>
                      <a:pt x="205" y="1"/>
                      <a:pt x="101" y="34"/>
                      <a:pt x="0" y="99"/>
                    </a:cubicBezTo>
                    <a:cubicBezTo>
                      <a:pt x="119" y="159"/>
                      <a:pt x="232" y="188"/>
                      <a:pt x="341" y="188"/>
                    </a:cubicBezTo>
                    <a:cubicBezTo>
                      <a:pt x="450" y="188"/>
                      <a:pt x="554" y="159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741895" y="445963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2" y="197"/>
                      <a:pt x="341" y="197"/>
                    </a:cubicBezTo>
                    <a:cubicBezTo>
                      <a:pt x="450" y="197"/>
                      <a:pt x="554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676170" y="46479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7915506" y="4656985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6" y="90"/>
                    </a:cubicBezTo>
                    <a:cubicBezTo>
                      <a:pt x="537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070133" y="431392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13"/>
                      <a:pt x="0" y="72"/>
                      <a:pt x="358" y="179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016352" y="496563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8" y="179"/>
                    </a:cubicBezTo>
                    <a:cubicBezTo>
                      <a:pt x="858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418175" y="866613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58" y="167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253628" y="4382255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0" y="0"/>
                    </a:moveTo>
                    <a:cubicBezTo>
                      <a:pt x="200" y="0"/>
                      <a:pt x="96" y="33"/>
                      <a:pt x="0" y="99"/>
                    </a:cubicBezTo>
                    <a:cubicBezTo>
                      <a:pt x="119" y="170"/>
                      <a:pt x="233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181642" y="789614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83"/>
                      <a:pt x="72" y="143"/>
                      <a:pt x="572" y="179"/>
                    </a:cubicBezTo>
                    <a:cubicBezTo>
                      <a:pt x="929" y="83"/>
                      <a:pt x="846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312666" y="4991049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381" y="0"/>
                    </a:moveTo>
                    <a:lnTo>
                      <a:pt x="381" y="0"/>
                    </a:lnTo>
                    <a:cubicBezTo>
                      <a:pt x="0" y="107"/>
                      <a:pt x="84" y="167"/>
                      <a:pt x="584" y="179"/>
                    </a:cubicBezTo>
                    <a:cubicBezTo>
                      <a:pt x="941" y="96"/>
                      <a:pt x="869" y="36"/>
                      <a:pt x="3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29240" y="3430795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2"/>
                      <a:pt x="0" y="72"/>
                      <a:pt x="357" y="179"/>
                    </a:cubicBezTo>
                    <a:cubicBezTo>
                      <a:pt x="845" y="143"/>
                      <a:pt x="917" y="84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096796" y="1338090"/>
                <a:ext cx="30143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92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24"/>
                      <a:pt x="1" y="84"/>
                      <a:pt x="358" y="191"/>
                    </a:cubicBezTo>
                    <a:cubicBezTo>
                      <a:pt x="846" y="155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112752" y="324196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79"/>
                    </a:cubicBezTo>
                    <a:cubicBezTo>
                      <a:pt x="846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5055381" y="4382747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84" y="0"/>
                    </a:moveTo>
                    <a:cubicBezTo>
                      <a:pt x="72" y="12"/>
                      <a:pt x="1" y="72"/>
                      <a:pt x="370" y="179"/>
                    </a:cubicBezTo>
                    <a:cubicBezTo>
                      <a:pt x="858" y="143"/>
                      <a:pt x="929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989034" y="3333834"/>
                <a:ext cx="79329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531" extrusionOk="0">
                    <a:moveTo>
                      <a:pt x="1532" y="1"/>
                    </a:moveTo>
                    <a:cubicBezTo>
                      <a:pt x="0" y="1"/>
                      <a:pt x="681" y="2531"/>
                      <a:pt x="1258" y="2531"/>
                    </a:cubicBezTo>
                    <a:cubicBezTo>
                      <a:pt x="1520" y="2531"/>
                      <a:pt x="1761" y="2006"/>
                      <a:pt x="1761" y="477"/>
                    </a:cubicBezTo>
                    <a:cubicBezTo>
                      <a:pt x="1987" y="394"/>
                      <a:pt x="2190" y="298"/>
                      <a:pt x="2416" y="203"/>
                    </a:cubicBezTo>
                    <a:cubicBezTo>
                      <a:pt x="2062" y="62"/>
                      <a:pt x="1770" y="1"/>
                      <a:pt x="153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5897861" y="1928398"/>
                <a:ext cx="82514" cy="5752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752" extrusionOk="0">
                    <a:moveTo>
                      <a:pt x="1011" y="1"/>
                    </a:moveTo>
                    <a:cubicBezTo>
                      <a:pt x="682" y="1"/>
                      <a:pt x="346" y="60"/>
                      <a:pt x="1" y="180"/>
                    </a:cubicBezTo>
                    <a:cubicBezTo>
                      <a:pt x="405" y="894"/>
                      <a:pt x="1025" y="1418"/>
                      <a:pt x="1894" y="1751"/>
                    </a:cubicBezTo>
                    <a:cubicBezTo>
                      <a:pt x="1560" y="1061"/>
                      <a:pt x="1775" y="620"/>
                      <a:pt x="2513" y="441"/>
                    </a:cubicBezTo>
                    <a:cubicBezTo>
                      <a:pt x="2031" y="149"/>
                      <a:pt x="1531" y="1"/>
                      <a:pt x="10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000953" y="3229550"/>
                <a:ext cx="91281" cy="518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579" extrusionOk="0">
                    <a:moveTo>
                      <a:pt x="1605" y="0"/>
                    </a:moveTo>
                    <a:cubicBezTo>
                      <a:pt x="179" y="0"/>
                      <a:pt x="1" y="1578"/>
                      <a:pt x="1079" y="1578"/>
                    </a:cubicBezTo>
                    <a:cubicBezTo>
                      <a:pt x="1255" y="1578"/>
                      <a:pt x="1465" y="1536"/>
                      <a:pt x="1708" y="1439"/>
                    </a:cubicBezTo>
                    <a:cubicBezTo>
                      <a:pt x="1946" y="1355"/>
                      <a:pt x="2779" y="284"/>
                      <a:pt x="2541" y="188"/>
                    </a:cubicBezTo>
                    <a:cubicBezTo>
                      <a:pt x="2185" y="56"/>
                      <a:pt x="1873" y="0"/>
                      <a:pt x="16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897884" y="3461168"/>
                <a:ext cx="106385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1319" extrusionOk="0">
                    <a:moveTo>
                      <a:pt x="1" y="1040"/>
                    </a:moveTo>
                    <a:cubicBezTo>
                      <a:pt x="1" y="1040"/>
                      <a:pt x="1" y="1040"/>
                      <a:pt x="1" y="1040"/>
                    </a:cubicBezTo>
                    <a:lnTo>
                      <a:pt x="1" y="1040"/>
                    </a:lnTo>
                    <a:cubicBezTo>
                      <a:pt x="1" y="1040"/>
                      <a:pt x="1" y="1040"/>
                      <a:pt x="1" y="1040"/>
                    </a:cubicBezTo>
                    <a:close/>
                    <a:moveTo>
                      <a:pt x="2616" y="1"/>
                    </a:moveTo>
                    <a:cubicBezTo>
                      <a:pt x="1763" y="1"/>
                      <a:pt x="306" y="1051"/>
                      <a:pt x="35" y="1051"/>
                    </a:cubicBezTo>
                    <a:cubicBezTo>
                      <a:pt x="20" y="1051"/>
                      <a:pt x="9" y="1048"/>
                      <a:pt x="1" y="1040"/>
                    </a:cubicBezTo>
                    <a:lnTo>
                      <a:pt x="1" y="1040"/>
                    </a:lnTo>
                    <a:cubicBezTo>
                      <a:pt x="207" y="1243"/>
                      <a:pt x="537" y="1319"/>
                      <a:pt x="914" y="1319"/>
                    </a:cubicBezTo>
                    <a:cubicBezTo>
                      <a:pt x="1734" y="1319"/>
                      <a:pt x="2774" y="958"/>
                      <a:pt x="3239" y="754"/>
                    </a:cubicBezTo>
                    <a:cubicBezTo>
                      <a:pt x="3239" y="196"/>
                      <a:pt x="2984" y="1"/>
                      <a:pt x="26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4935500" y="4692578"/>
                <a:ext cx="142405" cy="1934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89" extrusionOk="0">
                    <a:moveTo>
                      <a:pt x="260" y="0"/>
                    </a:moveTo>
                    <a:cubicBezTo>
                      <a:pt x="62" y="0"/>
                      <a:pt x="0" y="42"/>
                      <a:pt x="151" y="149"/>
                    </a:cubicBezTo>
                    <a:cubicBezTo>
                      <a:pt x="1018" y="281"/>
                      <a:pt x="1885" y="356"/>
                      <a:pt x="2756" y="377"/>
                    </a:cubicBezTo>
                    <a:lnTo>
                      <a:pt x="2756" y="377"/>
                    </a:lnTo>
                    <a:cubicBezTo>
                      <a:pt x="1814" y="209"/>
                      <a:pt x="700" y="0"/>
                      <a:pt x="260" y="0"/>
                    </a:cubicBezTo>
                    <a:close/>
                    <a:moveTo>
                      <a:pt x="3914" y="375"/>
                    </a:moveTo>
                    <a:cubicBezTo>
                      <a:pt x="3705" y="381"/>
                      <a:pt x="3497" y="384"/>
                      <a:pt x="3289" y="384"/>
                    </a:cubicBezTo>
                    <a:cubicBezTo>
                      <a:pt x="3111" y="384"/>
                      <a:pt x="2933" y="382"/>
                      <a:pt x="2756" y="377"/>
                    </a:cubicBezTo>
                    <a:lnTo>
                      <a:pt x="2756" y="377"/>
                    </a:lnTo>
                    <a:cubicBezTo>
                      <a:pt x="3395" y="492"/>
                      <a:pt x="3955" y="588"/>
                      <a:pt x="4169" y="588"/>
                    </a:cubicBezTo>
                    <a:cubicBezTo>
                      <a:pt x="4337" y="588"/>
                      <a:pt x="4294" y="529"/>
                      <a:pt x="3914" y="375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337577" y="272431"/>
                <a:ext cx="158396" cy="5289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611" extrusionOk="0">
                    <a:moveTo>
                      <a:pt x="4276" y="0"/>
                    </a:moveTo>
                    <a:cubicBezTo>
                      <a:pt x="3076" y="0"/>
                      <a:pt x="1" y="1610"/>
                      <a:pt x="452" y="1610"/>
                    </a:cubicBezTo>
                    <a:cubicBezTo>
                      <a:pt x="581" y="1610"/>
                      <a:pt x="997" y="1479"/>
                      <a:pt x="1826" y="1142"/>
                    </a:cubicBezTo>
                    <a:cubicBezTo>
                      <a:pt x="2826" y="1059"/>
                      <a:pt x="3791" y="833"/>
                      <a:pt x="4707" y="511"/>
                    </a:cubicBezTo>
                    <a:cubicBezTo>
                      <a:pt x="4824" y="142"/>
                      <a:pt x="4633" y="0"/>
                      <a:pt x="42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198082" y="4540191"/>
                <a:ext cx="101296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150" extrusionOk="0">
                    <a:moveTo>
                      <a:pt x="2385" y="0"/>
                    </a:moveTo>
                    <a:cubicBezTo>
                      <a:pt x="1554" y="0"/>
                      <a:pt x="755" y="168"/>
                      <a:pt x="0" y="504"/>
                    </a:cubicBezTo>
                    <a:cubicBezTo>
                      <a:pt x="250" y="731"/>
                      <a:pt x="521" y="896"/>
                      <a:pt x="813" y="1000"/>
                    </a:cubicBezTo>
                    <a:lnTo>
                      <a:pt x="813" y="1000"/>
                    </a:lnTo>
                    <a:cubicBezTo>
                      <a:pt x="596" y="1083"/>
                      <a:pt x="454" y="1149"/>
                      <a:pt x="474" y="1149"/>
                    </a:cubicBezTo>
                    <a:cubicBezTo>
                      <a:pt x="490" y="1149"/>
                      <a:pt x="600" y="1111"/>
                      <a:pt x="845" y="1011"/>
                    </a:cubicBezTo>
                    <a:lnTo>
                      <a:pt x="845" y="1011"/>
                    </a:lnTo>
                    <a:cubicBezTo>
                      <a:pt x="1081" y="1091"/>
                      <a:pt x="1330" y="1131"/>
                      <a:pt x="1592" y="1131"/>
                    </a:cubicBezTo>
                    <a:cubicBezTo>
                      <a:pt x="1862" y="1131"/>
                      <a:pt x="2145" y="1089"/>
                      <a:pt x="2441" y="1004"/>
                    </a:cubicBezTo>
                    <a:cubicBezTo>
                      <a:pt x="2524" y="756"/>
                      <a:pt x="2375" y="669"/>
                      <a:pt x="2128" y="669"/>
                    </a:cubicBezTo>
                    <a:cubicBezTo>
                      <a:pt x="1879" y="669"/>
                      <a:pt x="1530" y="757"/>
                      <a:pt x="1216" y="858"/>
                    </a:cubicBezTo>
                    <a:lnTo>
                      <a:pt x="1216" y="858"/>
                    </a:lnTo>
                    <a:cubicBezTo>
                      <a:pt x="1626" y="685"/>
                      <a:pt x="2230" y="423"/>
                      <a:pt x="3084" y="39"/>
                    </a:cubicBezTo>
                    <a:cubicBezTo>
                      <a:pt x="2849" y="13"/>
                      <a:pt x="2615" y="0"/>
                      <a:pt x="23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81642" y="3489439"/>
                <a:ext cx="111705" cy="2892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881" extrusionOk="0">
                    <a:moveTo>
                      <a:pt x="625" y="12"/>
                    </a:moveTo>
                    <a:lnTo>
                      <a:pt x="625" y="12"/>
                    </a:lnTo>
                    <a:cubicBezTo>
                      <a:pt x="576" y="12"/>
                      <a:pt x="0" y="881"/>
                      <a:pt x="719" y="881"/>
                    </a:cubicBezTo>
                    <a:cubicBezTo>
                      <a:pt x="894" y="881"/>
                      <a:pt x="1144" y="830"/>
                      <a:pt x="1496" y="703"/>
                    </a:cubicBezTo>
                    <a:cubicBezTo>
                      <a:pt x="3401" y="1"/>
                      <a:pt x="710" y="72"/>
                      <a:pt x="627" y="12"/>
                    </a:cubicBezTo>
                    <a:cubicBezTo>
                      <a:pt x="627" y="12"/>
                      <a:pt x="626" y="12"/>
                      <a:pt x="625" y="1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6292505" y="1683547"/>
                <a:ext cx="110884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720" extrusionOk="0">
                    <a:moveTo>
                      <a:pt x="2215" y="1"/>
                    </a:moveTo>
                    <a:cubicBezTo>
                      <a:pt x="987" y="1"/>
                      <a:pt x="1" y="719"/>
                      <a:pt x="2579" y="719"/>
                    </a:cubicBezTo>
                    <a:cubicBezTo>
                      <a:pt x="2924" y="648"/>
                      <a:pt x="3198" y="517"/>
                      <a:pt x="3376" y="279"/>
                    </a:cubicBezTo>
                    <a:cubicBezTo>
                      <a:pt x="3040" y="77"/>
                      <a:pt x="2615" y="1"/>
                      <a:pt x="2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089170" y="3326117"/>
                <a:ext cx="111311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575" extrusionOk="0">
                    <a:moveTo>
                      <a:pt x="2131" y="0"/>
                    </a:moveTo>
                    <a:cubicBezTo>
                      <a:pt x="1174" y="0"/>
                      <a:pt x="0" y="189"/>
                      <a:pt x="70" y="391"/>
                    </a:cubicBezTo>
                    <a:cubicBezTo>
                      <a:pt x="119" y="527"/>
                      <a:pt x="527" y="575"/>
                      <a:pt x="1039" y="575"/>
                    </a:cubicBezTo>
                    <a:cubicBezTo>
                      <a:pt x="1995" y="575"/>
                      <a:pt x="3312" y="409"/>
                      <a:pt x="3320" y="355"/>
                    </a:cubicBezTo>
                    <a:cubicBezTo>
                      <a:pt x="3390" y="97"/>
                      <a:pt x="2815" y="0"/>
                      <a:pt x="213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5877930" y="1618731"/>
                <a:ext cx="56969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217" extrusionOk="0">
                    <a:moveTo>
                      <a:pt x="674" y="1"/>
                    </a:moveTo>
                    <a:cubicBezTo>
                      <a:pt x="381" y="1"/>
                      <a:pt x="111" y="240"/>
                      <a:pt x="0" y="1002"/>
                    </a:cubicBezTo>
                    <a:cubicBezTo>
                      <a:pt x="286" y="1145"/>
                      <a:pt x="548" y="1217"/>
                      <a:pt x="784" y="1217"/>
                    </a:cubicBezTo>
                    <a:cubicBezTo>
                      <a:pt x="1158" y="1217"/>
                      <a:pt x="1472" y="1038"/>
                      <a:pt x="1727" y="681"/>
                    </a:cubicBezTo>
                    <a:cubicBezTo>
                      <a:pt x="1734" y="681"/>
                      <a:pt x="1169" y="1"/>
                      <a:pt x="6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235700" y="1970952"/>
                <a:ext cx="9768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71" extrusionOk="0">
                    <a:moveTo>
                      <a:pt x="1127" y="0"/>
                    </a:moveTo>
                    <a:cubicBezTo>
                      <a:pt x="714" y="0"/>
                      <a:pt x="337" y="48"/>
                      <a:pt x="177" y="158"/>
                    </a:cubicBezTo>
                    <a:cubicBezTo>
                      <a:pt x="1" y="263"/>
                      <a:pt x="1001" y="670"/>
                      <a:pt x="1822" y="670"/>
                    </a:cubicBezTo>
                    <a:cubicBezTo>
                      <a:pt x="2109" y="670"/>
                      <a:pt x="2374" y="620"/>
                      <a:pt x="2559" y="491"/>
                    </a:cubicBezTo>
                    <a:cubicBezTo>
                      <a:pt x="2975" y="203"/>
                      <a:pt x="1975" y="0"/>
                      <a:pt x="1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5489000" y="4116948"/>
                <a:ext cx="71219" cy="267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16" extrusionOk="0">
                    <a:moveTo>
                      <a:pt x="1594" y="1"/>
                    </a:moveTo>
                    <a:cubicBezTo>
                      <a:pt x="1384" y="1"/>
                      <a:pt x="1074" y="36"/>
                      <a:pt x="665" y="106"/>
                    </a:cubicBezTo>
                    <a:cubicBezTo>
                      <a:pt x="15" y="579"/>
                      <a:pt x="1" y="816"/>
                      <a:pt x="636" y="816"/>
                    </a:cubicBezTo>
                    <a:cubicBezTo>
                      <a:pt x="769" y="816"/>
                      <a:pt x="929" y="805"/>
                      <a:pt x="1118" y="785"/>
                    </a:cubicBezTo>
                    <a:cubicBezTo>
                      <a:pt x="2007" y="262"/>
                      <a:pt x="2168" y="1"/>
                      <a:pt x="15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6259966" y="2058359"/>
                <a:ext cx="86816" cy="916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79" extrusionOk="0">
                    <a:moveTo>
                      <a:pt x="1517" y="0"/>
                    </a:moveTo>
                    <a:cubicBezTo>
                      <a:pt x="890" y="0"/>
                      <a:pt x="166" y="49"/>
                      <a:pt x="45" y="91"/>
                    </a:cubicBezTo>
                    <a:cubicBezTo>
                      <a:pt x="0" y="197"/>
                      <a:pt x="871" y="279"/>
                      <a:pt x="1580" y="279"/>
                    </a:cubicBezTo>
                    <a:cubicBezTo>
                      <a:pt x="1988" y="279"/>
                      <a:pt x="2343" y="252"/>
                      <a:pt x="2439" y="186"/>
                    </a:cubicBezTo>
                    <a:cubicBezTo>
                      <a:pt x="2644" y="46"/>
                      <a:pt x="2125" y="0"/>
                      <a:pt x="1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493937" y="3069249"/>
                <a:ext cx="62584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9" extrusionOk="0">
                    <a:moveTo>
                      <a:pt x="628" y="0"/>
                    </a:moveTo>
                    <a:cubicBezTo>
                      <a:pt x="417" y="0"/>
                      <a:pt x="217" y="83"/>
                      <a:pt x="29" y="248"/>
                    </a:cubicBezTo>
                    <a:cubicBezTo>
                      <a:pt x="1" y="717"/>
                      <a:pt x="457" y="859"/>
                      <a:pt x="904" y="859"/>
                    </a:cubicBezTo>
                    <a:cubicBezTo>
                      <a:pt x="1410" y="859"/>
                      <a:pt x="1906" y="677"/>
                      <a:pt x="1672" y="582"/>
                    </a:cubicBezTo>
                    <a:cubicBezTo>
                      <a:pt x="1298" y="193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641081" y="1108836"/>
                <a:ext cx="66392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36" extrusionOk="0">
                    <a:moveTo>
                      <a:pt x="1512" y="0"/>
                    </a:moveTo>
                    <a:cubicBezTo>
                      <a:pt x="1356" y="0"/>
                      <a:pt x="1128" y="81"/>
                      <a:pt x="797" y="291"/>
                    </a:cubicBezTo>
                    <a:cubicBezTo>
                      <a:pt x="1" y="789"/>
                      <a:pt x="1144" y="936"/>
                      <a:pt x="1660" y="936"/>
                    </a:cubicBezTo>
                    <a:cubicBezTo>
                      <a:pt x="1823" y="936"/>
                      <a:pt x="1923" y="921"/>
                      <a:pt x="1881" y="898"/>
                    </a:cubicBezTo>
                    <a:cubicBezTo>
                      <a:pt x="1781" y="853"/>
                      <a:pt x="2021" y="0"/>
                      <a:pt x="15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4988989" y="4822080"/>
                <a:ext cx="51978" cy="33754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028" extrusionOk="0">
                    <a:moveTo>
                      <a:pt x="396" y="1"/>
                    </a:moveTo>
                    <a:cubicBezTo>
                      <a:pt x="110" y="1"/>
                      <a:pt x="1" y="191"/>
                      <a:pt x="451" y="872"/>
                    </a:cubicBezTo>
                    <a:cubicBezTo>
                      <a:pt x="522" y="983"/>
                      <a:pt x="609" y="1027"/>
                      <a:pt x="703" y="1027"/>
                    </a:cubicBezTo>
                    <a:cubicBezTo>
                      <a:pt x="1085" y="1027"/>
                      <a:pt x="1582" y="301"/>
                      <a:pt x="1582" y="300"/>
                    </a:cubicBezTo>
                    <a:lnTo>
                      <a:pt x="1582" y="300"/>
                    </a:lnTo>
                    <a:cubicBezTo>
                      <a:pt x="1577" y="305"/>
                      <a:pt x="1568" y="308"/>
                      <a:pt x="1555" y="308"/>
                    </a:cubicBezTo>
                    <a:cubicBezTo>
                      <a:pt x="1407" y="308"/>
                      <a:pt x="759" y="1"/>
                      <a:pt x="39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5696845" y="4588787"/>
                <a:ext cx="82646" cy="26826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817" extrusionOk="0">
                    <a:moveTo>
                      <a:pt x="495" y="1"/>
                    </a:moveTo>
                    <a:cubicBezTo>
                      <a:pt x="443" y="1"/>
                      <a:pt x="425" y="11"/>
                      <a:pt x="455" y="36"/>
                    </a:cubicBezTo>
                    <a:cubicBezTo>
                      <a:pt x="556" y="106"/>
                      <a:pt x="0" y="816"/>
                      <a:pt x="751" y="816"/>
                    </a:cubicBezTo>
                    <a:cubicBezTo>
                      <a:pt x="887" y="816"/>
                      <a:pt x="1066" y="793"/>
                      <a:pt x="1301" y="738"/>
                    </a:cubicBezTo>
                    <a:cubicBezTo>
                      <a:pt x="2516" y="450"/>
                      <a:pt x="826" y="1"/>
                      <a:pt x="4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788761" y="3147725"/>
                <a:ext cx="65342" cy="18453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62" extrusionOk="0">
                    <a:moveTo>
                      <a:pt x="1508" y="0"/>
                    </a:moveTo>
                    <a:cubicBezTo>
                      <a:pt x="1011" y="0"/>
                      <a:pt x="219" y="294"/>
                      <a:pt x="1" y="406"/>
                    </a:cubicBezTo>
                    <a:cubicBezTo>
                      <a:pt x="119" y="476"/>
                      <a:pt x="717" y="562"/>
                      <a:pt x="1212" y="562"/>
                    </a:cubicBezTo>
                    <a:cubicBezTo>
                      <a:pt x="1565" y="562"/>
                      <a:pt x="1866" y="518"/>
                      <a:pt x="1906" y="394"/>
                    </a:cubicBezTo>
                    <a:cubicBezTo>
                      <a:pt x="1989" y="100"/>
                      <a:pt x="1799" y="0"/>
                      <a:pt x="150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027178" y="3173697"/>
                <a:ext cx="45575" cy="2804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854" extrusionOk="0">
                    <a:moveTo>
                      <a:pt x="303" y="0"/>
                    </a:moveTo>
                    <a:cubicBezTo>
                      <a:pt x="139" y="0"/>
                      <a:pt x="20" y="59"/>
                      <a:pt x="17" y="211"/>
                    </a:cubicBezTo>
                    <a:cubicBezTo>
                      <a:pt x="0" y="466"/>
                      <a:pt x="510" y="853"/>
                      <a:pt x="903" y="853"/>
                    </a:cubicBezTo>
                    <a:cubicBezTo>
                      <a:pt x="1078" y="853"/>
                      <a:pt x="1230" y="777"/>
                      <a:pt x="1303" y="580"/>
                    </a:cubicBezTo>
                    <a:cubicBezTo>
                      <a:pt x="1388" y="359"/>
                      <a:pt x="707" y="0"/>
                      <a:pt x="3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787973" y="3199145"/>
                <a:ext cx="76341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534" extrusionOk="0">
                    <a:moveTo>
                      <a:pt x="1351" y="0"/>
                    </a:moveTo>
                    <a:cubicBezTo>
                      <a:pt x="873" y="0"/>
                      <a:pt x="441" y="222"/>
                      <a:pt x="1" y="400"/>
                    </a:cubicBezTo>
                    <a:cubicBezTo>
                      <a:pt x="167" y="496"/>
                      <a:pt x="417" y="534"/>
                      <a:pt x="682" y="534"/>
                    </a:cubicBezTo>
                    <a:cubicBezTo>
                      <a:pt x="1440" y="534"/>
                      <a:pt x="2324" y="222"/>
                      <a:pt x="1751" y="55"/>
                    </a:cubicBezTo>
                    <a:cubicBezTo>
                      <a:pt x="1614" y="17"/>
                      <a:pt x="1481" y="0"/>
                      <a:pt x="135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300375" y="3296369"/>
                <a:ext cx="56936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2" extrusionOk="0">
                    <a:moveTo>
                      <a:pt x="841" y="0"/>
                    </a:moveTo>
                    <a:cubicBezTo>
                      <a:pt x="431" y="0"/>
                      <a:pt x="0" y="172"/>
                      <a:pt x="102" y="582"/>
                    </a:cubicBezTo>
                    <a:cubicBezTo>
                      <a:pt x="132" y="677"/>
                      <a:pt x="294" y="711"/>
                      <a:pt x="494" y="711"/>
                    </a:cubicBezTo>
                    <a:cubicBezTo>
                      <a:pt x="843" y="711"/>
                      <a:pt x="1307" y="607"/>
                      <a:pt x="1376" y="547"/>
                    </a:cubicBezTo>
                    <a:cubicBezTo>
                      <a:pt x="1733" y="214"/>
                      <a:pt x="1300" y="0"/>
                      <a:pt x="84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855658" y="3156131"/>
                <a:ext cx="75947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535" extrusionOk="0">
                    <a:moveTo>
                      <a:pt x="1344" y="0"/>
                    </a:moveTo>
                    <a:cubicBezTo>
                      <a:pt x="870" y="0"/>
                      <a:pt x="432" y="222"/>
                      <a:pt x="1" y="400"/>
                    </a:cubicBezTo>
                    <a:cubicBezTo>
                      <a:pt x="164" y="496"/>
                      <a:pt x="412" y="534"/>
                      <a:pt x="675" y="534"/>
                    </a:cubicBezTo>
                    <a:cubicBezTo>
                      <a:pt x="1429" y="534"/>
                      <a:pt x="2313" y="223"/>
                      <a:pt x="1739" y="55"/>
                    </a:cubicBezTo>
                    <a:cubicBezTo>
                      <a:pt x="1604" y="17"/>
                      <a:pt x="1473" y="0"/>
                      <a:pt x="1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619256" y="3563744"/>
                <a:ext cx="84747" cy="11722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57" extrusionOk="0">
                    <a:moveTo>
                      <a:pt x="1413" y="1"/>
                    </a:moveTo>
                    <a:cubicBezTo>
                      <a:pt x="1066" y="1"/>
                      <a:pt x="702" y="69"/>
                      <a:pt x="223" y="178"/>
                    </a:cubicBezTo>
                    <a:cubicBezTo>
                      <a:pt x="0" y="228"/>
                      <a:pt x="958" y="357"/>
                      <a:pt x="1746" y="357"/>
                    </a:cubicBezTo>
                    <a:cubicBezTo>
                      <a:pt x="2097" y="357"/>
                      <a:pt x="2415" y="331"/>
                      <a:pt x="2580" y="262"/>
                    </a:cubicBezTo>
                    <a:cubicBezTo>
                      <a:pt x="2132" y="78"/>
                      <a:pt x="1782" y="1"/>
                      <a:pt x="1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703183" y="3868519"/>
                <a:ext cx="64521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38" y="1"/>
                    </a:moveTo>
                    <a:cubicBezTo>
                      <a:pt x="482" y="1"/>
                      <a:pt x="0" y="107"/>
                      <a:pt x="369" y="255"/>
                    </a:cubicBezTo>
                    <a:cubicBezTo>
                      <a:pt x="609" y="423"/>
                      <a:pt x="853" y="510"/>
                      <a:pt x="1098" y="510"/>
                    </a:cubicBezTo>
                    <a:cubicBezTo>
                      <a:pt x="1389" y="510"/>
                      <a:pt x="1680" y="388"/>
                      <a:pt x="1965" y="136"/>
                    </a:cubicBezTo>
                    <a:cubicBezTo>
                      <a:pt x="1748" y="40"/>
                      <a:pt x="1379" y="1"/>
                      <a:pt x="10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422015" y="136625"/>
                <a:ext cx="64127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72" extrusionOk="0">
                    <a:moveTo>
                      <a:pt x="977" y="1"/>
                    </a:moveTo>
                    <a:cubicBezTo>
                      <a:pt x="590" y="1"/>
                      <a:pt x="203" y="57"/>
                      <a:pt x="0" y="170"/>
                    </a:cubicBezTo>
                    <a:cubicBezTo>
                      <a:pt x="4" y="471"/>
                      <a:pt x="219" y="571"/>
                      <a:pt x="505" y="571"/>
                    </a:cubicBezTo>
                    <a:cubicBezTo>
                      <a:pt x="1026" y="571"/>
                      <a:pt x="1784" y="240"/>
                      <a:pt x="1953" y="170"/>
                    </a:cubicBezTo>
                    <a:cubicBezTo>
                      <a:pt x="1750" y="57"/>
                      <a:pt x="1363" y="1"/>
                      <a:pt x="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400824" y="4379234"/>
                <a:ext cx="63700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32" extrusionOk="0">
                    <a:moveTo>
                      <a:pt x="1" y="0"/>
                    </a:moveTo>
                    <a:cubicBezTo>
                      <a:pt x="2" y="1"/>
                      <a:pt x="3" y="1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1"/>
                      <a:pt x="1" y="0"/>
                    </a:cubicBezTo>
                    <a:close/>
                    <a:moveTo>
                      <a:pt x="4" y="1"/>
                    </a:moveTo>
                    <a:cubicBezTo>
                      <a:pt x="259" y="119"/>
                      <a:pt x="1334" y="331"/>
                      <a:pt x="1722" y="331"/>
                    </a:cubicBezTo>
                    <a:cubicBezTo>
                      <a:pt x="1927" y="331"/>
                      <a:pt x="1939" y="272"/>
                      <a:pt x="1537" y="107"/>
                    </a:cubicBezTo>
                    <a:cubicBezTo>
                      <a:pt x="1324" y="20"/>
                      <a:pt x="929" y="4"/>
                      <a:pt x="592" y="4"/>
                    </a:cubicBezTo>
                    <a:cubicBezTo>
                      <a:pt x="409" y="4"/>
                      <a:pt x="244" y="9"/>
                      <a:pt x="134" y="9"/>
                    </a:cubicBezTo>
                    <a:cubicBezTo>
                      <a:pt x="66" y="9"/>
                      <a:pt x="19" y="7"/>
                      <a:pt x="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5252949" y="4502792"/>
                <a:ext cx="75553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547" extrusionOk="0">
                    <a:moveTo>
                      <a:pt x="662" y="1"/>
                    </a:moveTo>
                    <a:cubicBezTo>
                      <a:pt x="287" y="1"/>
                      <a:pt x="1" y="94"/>
                      <a:pt x="115" y="345"/>
                    </a:cubicBezTo>
                    <a:cubicBezTo>
                      <a:pt x="201" y="510"/>
                      <a:pt x="677" y="547"/>
                      <a:pt x="1091" y="547"/>
                    </a:cubicBezTo>
                    <a:cubicBezTo>
                      <a:pt x="1422" y="547"/>
                      <a:pt x="1713" y="523"/>
                      <a:pt x="1735" y="523"/>
                    </a:cubicBezTo>
                    <a:cubicBezTo>
                      <a:pt x="2301" y="301"/>
                      <a:pt x="1338" y="1"/>
                      <a:pt x="66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216765" y="3991289"/>
                <a:ext cx="64783" cy="1654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504" extrusionOk="0">
                    <a:moveTo>
                      <a:pt x="522" y="1"/>
                    </a:moveTo>
                    <a:cubicBezTo>
                      <a:pt x="233" y="1"/>
                      <a:pt x="1" y="72"/>
                      <a:pt x="15" y="302"/>
                    </a:cubicBezTo>
                    <a:cubicBezTo>
                      <a:pt x="15" y="450"/>
                      <a:pt x="272" y="504"/>
                      <a:pt x="585" y="504"/>
                    </a:cubicBezTo>
                    <a:cubicBezTo>
                      <a:pt x="1179" y="504"/>
                      <a:pt x="1972" y="308"/>
                      <a:pt x="1575" y="183"/>
                    </a:cubicBezTo>
                    <a:cubicBezTo>
                      <a:pt x="1546" y="168"/>
                      <a:pt x="966" y="1"/>
                      <a:pt x="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418996" y="4110184"/>
                <a:ext cx="50960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35" extrusionOk="0">
                    <a:moveTo>
                      <a:pt x="1291" y="1"/>
                    </a:moveTo>
                    <a:cubicBezTo>
                      <a:pt x="820" y="1"/>
                      <a:pt x="1" y="367"/>
                      <a:pt x="357" y="634"/>
                    </a:cubicBezTo>
                    <a:cubicBezTo>
                      <a:pt x="443" y="704"/>
                      <a:pt x="546" y="734"/>
                      <a:pt x="656" y="734"/>
                    </a:cubicBezTo>
                    <a:cubicBezTo>
                      <a:pt x="1063" y="734"/>
                      <a:pt x="1552" y="322"/>
                      <a:pt x="1524" y="50"/>
                    </a:cubicBezTo>
                    <a:cubicBezTo>
                      <a:pt x="1469" y="16"/>
                      <a:pt x="1387" y="1"/>
                      <a:pt x="12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434986" y="4134876"/>
                <a:ext cx="2758" cy="1215"/>
              </a:xfrm>
              <a:custGeom>
                <a:avLst/>
                <a:gdLst/>
                <a:ahLst/>
                <a:cxnLst/>
                <a:rect l="l" t="t" r="r" b="b"/>
                <a:pathLst>
                  <a:path w="84" h="37" extrusionOk="0">
                    <a:moveTo>
                      <a:pt x="60" y="1"/>
                    </a:moveTo>
                    <a:cubicBezTo>
                      <a:pt x="48" y="24"/>
                      <a:pt x="24" y="24"/>
                      <a:pt x="1" y="36"/>
                    </a:cubicBezTo>
                    <a:cubicBezTo>
                      <a:pt x="60" y="24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469791" y="4202319"/>
                <a:ext cx="43014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46" extrusionOk="0">
                    <a:moveTo>
                      <a:pt x="628" y="1"/>
                    </a:moveTo>
                    <a:cubicBezTo>
                      <a:pt x="411" y="1"/>
                      <a:pt x="203" y="90"/>
                      <a:pt x="0" y="268"/>
                    </a:cubicBezTo>
                    <a:cubicBezTo>
                      <a:pt x="242" y="450"/>
                      <a:pt x="472" y="545"/>
                      <a:pt x="692" y="545"/>
                    </a:cubicBezTo>
                    <a:cubicBezTo>
                      <a:pt x="906" y="545"/>
                      <a:pt x="1111" y="456"/>
                      <a:pt x="1310" y="268"/>
                    </a:cubicBezTo>
                    <a:cubicBezTo>
                      <a:pt x="1072" y="90"/>
                      <a:pt x="846" y="1"/>
                      <a:pt x="6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494463" y="493114"/>
                <a:ext cx="49285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08" extrusionOk="0">
                    <a:moveTo>
                      <a:pt x="719" y="1"/>
                    </a:moveTo>
                    <a:cubicBezTo>
                      <a:pt x="377" y="1"/>
                      <a:pt x="1" y="137"/>
                      <a:pt x="1" y="541"/>
                    </a:cubicBezTo>
                    <a:cubicBezTo>
                      <a:pt x="122" y="588"/>
                      <a:pt x="232" y="608"/>
                      <a:pt x="335" y="608"/>
                    </a:cubicBezTo>
                    <a:cubicBezTo>
                      <a:pt x="599" y="608"/>
                      <a:pt x="823" y="482"/>
                      <a:pt x="1096" y="362"/>
                    </a:cubicBezTo>
                    <a:cubicBezTo>
                      <a:pt x="1500" y="199"/>
                      <a:pt x="1134" y="1"/>
                      <a:pt x="7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556597" y="1929875"/>
                <a:ext cx="43047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46" extrusionOk="0">
                    <a:moveTo>
                      <a:pt x="618" y="1"/>
                    </a:moveTo>
                    <a:cubicBezTo>
                      <a:pt x="405" y="1"/>
                      <a:pt x="200" y="90"/>
                      <a:pt x="1" y="277"/>
                    </a:cubicBezTo>
                    <a:cubicBezTo>
                      <a:pt x="239" y="456"/>
                      <a:pt x="465" y="545"/>
                      <a:pt x="682" y="545"/>
                    </a:cubicBezTo>
                    <a:cubicBezTo>
                      <a:pt x="900" y="545"/>
                      <a:pt x="1108" y="456"/>
                      <a:pt x="1310" y="277"/>
                    </a:cubicBezTo>
                    <a:cubicBezTo>
                      <a:pt x="1068" y="96"/>
                      <a:pt x="839" y="1"/>
                      <a:pt x="6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368551" y="2048475"/>
                <a:ext cx="61566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544" extrusionOk="0">
                    <a:moveTo>
                      <a:pt x="895" y="1"/>
                    </a:moveTo>
                    <a:cubicBezTo>
                      <a:pt x="500" y="1"/>
                      <a:pt x="110" y="60"/>
                      <a:pt x="1" y="142"/>
                    </a:cubicBezTo>
                    <a:cubicBezTo>
                      <a:pt x="6" y="138"/>
                      <a:pt x="15" y="136"/>
                      <a:pt x="27" y="136"/>
                    </a:cubicBezTo>
                    <a:cubicBezTo>
                      <a:pt x="208" y="136"/>
                      <a:pt x="1105" y="543"/>
                      <a:pt x="1574" y="543"/>
                    </a:cubicBezTo>
                    <a:cubicBezTo>
                      <a:pt x="1757" y="543"/>
                      <a:pt x="1874" y="481"/>
                      <a:pt x="1858" y="309"/>
                    </a:cubicBezTo>
                    <a:cubicBezTo>
                      <a:pt x="1832" y="83"/>
                      <a:pt x="1360" y="1"/>
                      <a:pt x="8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5363833" y="3567586"/>
                <a:ext cx="42259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593" y="1"/>
                    </a:moveTo>
                    <a:cubicBezTo>
                      <a:pt x="402" y="1"/>
                      <a:pt x="205" y="68"/>
                      <a:pt x="1" y="204"/>
                    </a:cubicBezTo>
                    <a:cubicBezTo>
                      <a:pt x="213" y="423"/>
                      <a:pt x="445" y="535"/>
                      <a:pt x="688" y="535"/>
                    </a:cubicBezTo>
                    <a:cubicBezTo>
                      <a:pt x="881" y="535"/>
                      <a:pt x="1081" y="465"/>
                      <a:pt x="1287" y="323"/>
                    </a:cubicBezTo>
                    <a:cubicBezTo>
                      <a:pt x="1066" y="110"/>
                      <a:pt x="835" y="1"/>
                      <a:pt x="5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983078" y="4552800"/>
                <a:ext cx="45706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54" extrusionOk="0">
                    <a:moveTo>
                      <a:pt x="548" y="1"/>
                    </a:moveTo>
                    <a:cubicBezTo>
                      <a:pt x="336" y="1"/>
                      <a:pt x="152" y="67"/>
                      <a:pt x="0" y="203"/>
                    </a:cubicBezTo>
                    <a:cubicBezTo>
                      <a:pt x="150" y="265"/>
                      <a:pt x="678" y="354"/>
                      <a:pt x="994" y="354"/>
                    </a:cubicBezTo>
                    <a:cubicBezTo>
                      <a:pt x="1281" y="354"/>
                      <a:pt x="1391" y="281"/>
                      <a:pt x="881" y="48"/>
                    </a:cubicBezTo>
                    <a:cubicBezTo>
                      <a:pt x="764" y="17"/>
                      <a:pt x="653" y="1"/>
                      <a:pt x="5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8559630" y="3216580"/>
                <a:ext cx="43999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74" extrusionOk="0">
                    <a:moveTo>
                      <a:pt x="774" y="1"/>
                    </a:moveTo>
                    <a:cubicBezTo>
                      <a:pt x="518" y="1"/>
                      <a:pt x="266" y="89"/>
                      <a:pt x="17" y="262"/>
                    </a:cubicBezTo>
                    <a:cubicBezTo>
                      <a:pt x="0" y="418"/>
                      <a:pt x="104" y="474"/>
                      <a:pt x="261" y="474"/>
                    </a:cubicBezTo>
                    <a:cubicBezTo>
                      <a:pt x="634" y="474"/>
                      <a:pt x="1306" y="158"/>
                      <a:pt x="1339" y="143"/>
                    </a:cubicBezTo>
                    <a:lnTo>
                      <a:pt x="1339" y="143"/>
                    </a:lnTo>
                    <a:cubicBezTo>
                      <a:pt x="1339" y="143"/>
                      <a:pt x="1339" y="143"/>
                      <a:pt x="1339" y="143"/>
                    </a:cubicBezTo>
                    <a:cubicBezTo>
                      <a:pt x="1340" y="142"/>
                      <a:pt x="1340" y="142"/>
                      <a:pt x="1340" y="142"/>
                    </a:cubicBezTo>
                    <a:lnTo>
                      <a:pt x="1340" y="142"/>
                    </a:lnTo>
                    <a:cubicBezTo>
                      <a:pt x="1340" y="142"/>
                      <a:pt x="1340" y="142"/>
                      <a:pt x="1339" y="143"/>
                    </a:cubicBezTo>
                    <a:lnTo>
                      <a:pt x="1339" y="143"/>
                    </a:lnTo>
                    <a:cubicBezTo>
                      <a:pt x="1148" y="48"/>
                      <a:pt x="960" y="1"/>
                      <a:pt x="7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747762" y="3215792"/>
                <a:ext cx="46790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78" extrusionOk="0">
                    <a:moveTo>
                      <a:pt x="453" y="0"/>
                    </a:moveTo>
                    <a:cubicBezTo>
                      <a:pt x="284" y="0"/>
                      <a:pt x="132" y="95"/>
                      <a:pt x="1" y="286"/>
                    </a:cubicBezTo>
                    <a:cubicBezTo>
                      <a:pt x="1" y="497"/>
                      <a:pt x="327" y="577"/>
                      <a:pt x="638" y="577"/>
                    </a:cubicBezTo>
                    <a:cubicBezTo>
                      <a:pt x="1045" y="577"/>
                      <a:pt x="1424" y="441"/>
                      <a:pt x="1013" y="286"/>
                    </a:cubicBezTo>
                    <a:cubicBezTo>
                      <a:pt x="810" y="95"/>
                      <a:pt x="623" y="0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490128" y="979204"/>
                <a:ext cx="31554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34" extrusionOk="0">
                    <a:moveTo>
                      <a:pt x="520" y="1"/>
                    </a:moveTo>
                    <a:cubicBezTo>
                      <a:pt x="472" y="1"/>
                      <a:pt x="419" y="8"/>
                      <a:pt x="359" y="24"/>
                    </a:cubicBezTo>
                    <a:cubicBezTo>
                      <a:pt x="11" y="111"/>
                      <a:pt x="1" y="733"/>
                      <a:pt x="435" y="733"/>
                    </a:cubicBezTo>
                    <a:cubicBezTo>
                      <a:pt x="477" y="733"/>
                      <a:pt x="523" y="728"/>
                      <a:pt x="573" y="715"/>
                    </a:cubicBezTo>
                    <a:cubicBezTo>
                      <a:pt x="917" y="629"/>
                      <a:pt x="960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440853" y="1542882"/>
                <a:ext cx="5194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36" extrusionOk="0">
                    <a:moveTo>
                      <a:pt x="1059" y="1"/>
                    </a:moveTo>
                    <a:cubicBezTo>
                      <a:pt x="846" y="1"/>
                      <a:pt x="576" y="64"/>
                      <a:pt x="263" y="181"/>
                    </a:cubicBezTo>
                    <a:cubicBezTo>
                      <a:pt x="132" y="130"/>
                      <a:pt x="68" y="109"/>
                      <a:pt x="56" y="109"/>
                    </a:cubicBezTo>
                    <a:cubicBezTo>
                      <a:pt x="0" y="109"/>
                      <a:pt x="987" y="536"/>
                      <a:pt x="1398" y="536"/>
                    </a:cubicBezTo>
                    <a:cubicBezTo>
                      <a:pt x="1512" y="536"/>
                      <a:pt x="1582" y="503"/>
                      <a:pt x="1573" y="419"/>
                    </a:cubicBezTo>
                    <a:cubicBezTo>
                      <a:pt x="1552" y="131"/>
                      <a:pt x="1365" y="1"/>
                      <a:pt x="10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211358" y="3351762"/>
                <a:ext cx="49778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550" extrusionOk="0">
                    <a:moveTo>
                      <a:pt x="644" y="0"/>
                    </a:moveTo>
                    <a:cubicBezTo>
                      <a:pt x="380" y="0"/>
                      <a:pt x="162" y="107"/>
                      <a:pt x="0" y="312"/>
                    </a:cubicBezTo>
                    <a:cubicBezTo>
                      <a:pt x="8" y="484"/>
                      <a:pt x="184" y="549"/>
                      <a:pt x="398" y="549"/>
                    </a:cubicBezTo>
                    <a:cubicBezTo>
                      <a:pt x="867" y="549"/>
                      <a:pt x="1516" y="238"/>
                      <a:pt x="976" y="50"/>
                    </a:cubicBezTo>
                    <a:cubicBezTo>
                      <a:pt x="859" y="17"/>
                      <a:pt x="748" y="0"/>
                      <a:pt x="6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070781" y="4734706"/>
                <a:ext cx="57034" cy="1631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97" extrusionOk="0">
                    <a:moveTo>
                      <a:pt x="1145" y="1"/>
                    </a:moveTo>
                    <a:cubicBezTo>
                      <a:pt x="618" y="1"/>
                      <a:pt x="1" y="145"/>
                      <a:pt x="794" y="497"/>
                    </a:cubicBezTo>
                    <a:cubicBezTo>
                      <a:pt x="1091" y="378"/>
                      <a:pt x="1377" y="259"/>
                      <a:pt x="1675" y="140"/>
                    </a:cubicBezTo>
                    <a:cubicBezTo>
                      <a:pt x="1737" y="51"/>
                      <a:pt x="1457" y="1"/>
                      <a:pt x="114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015181" y="2889149"/>
                <a:ext cx="57330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77" extrusionOk="0">
                    <a:moveTo>
                      <a:pt x="931" y="1"/>
                    </a:moveTo>
                    <a:cubicBezTo>
                      <a:pt x="753" y="1"/>
                      <a:pt x="565" y="42"/>
                      <a:pt x="369" y="126"/>
                    </a:cubicBezTo>
                    <a:cubicBezTo>
                      <a:pt x="0" y="381"/>
                      <a:pt x="245" y="477"/>
                      <a:pt x="602" y="477"/>
                    </a:cubicBezTo>
                    <a:cubicBezTo>
                      <a:pt x="1076" y="477"/>
                      <a:pt x="1746" y="309"/>
                      <a:pt x="1440" y="126"/>
                    </a:cubicBezTo>
                    <a:cubicBezTo>
                      <a:pt x="1279" y="42"/>
                      <a:pt x="1110" y="1"/>
                      <a:pt x="9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5170304" y="4845590"/>
                <a:ext cx="45476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73" extrusionOk="0">
                    <a:moveTo>
                      <a:pt x="776" y="1"/>
                    </a:moveTo>
                    <a:cubicBezTo>
                      <a:pt x="523" y="1"/>
                      <a:pt x="274" y="88"/>
                      <a:pt x="25" y="263"/>
                    </a:cubicBezTo>
                    <a:cubicBezTo>
                      <a:pt x="1" y="418"/>
                      <a:pt x="108" y="472"/>
                      <a:pt x="272" y="472"/>
                    </a:cubicBezTo>
                    <a:cubicBezTo>
                      <a:pt x="666" y="472"/>
                      <a:pt x="1384" y="155"/>
                      <a:pt x="1373" y="155"/>
                    </a:cubicBezTo>
                    <a:lnTo>
                      <a:pt x="1373" y="155"/>
                    </a:lnTo>
                    <a:cubicBezTo>
                      <a:pt x="1372" y="155"/>
                      <a:pt x="1372" y="156"/>
                      <a:pt x="1370" y="156"/>
                    </a:cubicBezTo>
                    <a:cubicBezTo>
                      <a:pt x="1168" y="52"/>
                      <a:pt x="971" y="1"/>
                      <a:pt x="7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920550" y="1998796"/>
                <a:ext cx="53751" cy="1799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48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560" y="107"/>
                      <a:pt x="262" y="238"/>
                      <a:pt x="0" y="393"/>
                    </a:cubicBezTo>
                    <a:cubicBezTo>
                      <a:pt x="12" y="499"/>
                      <a:pt x="232" y="548"/>
                      <a:pt x="484" y="548"/>
                    </a:cubicBezTo>
                    <a:cubicBezTo>
                      <a:pt x="996" y="548"/>
                      <a:pt x="1636" y="344"/>
                      <a:pt x="8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980080" y="1904362"/>
                <a:ext cx="45017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74" extrusionOk="0">
                    <a:moveTo>
                      <a:pt x="784" y="1"/>
                    </a:moveTo>
                    <a:cubicBezTo>
                      <a:pt x="528" y="1"/>
                      <a:pt x="274" y="85"/>
                      <a:pt x="21" y="257"/>
                    </a:cubicBezTo>
                    <a:cubicBezTo>
                      <a:pt x="0" y="417"/>
                      <a:pt x="107" y="474"/>
                      <a:pt x="267" y="474"/>
                    </a:cubicBezTo>
                    <a:cubicBezTo>
                      <a:pt x="658" y="474"/>
                      <a:pt x="1371" y="137"/>
                      <a:pt x="1357" y="137"/>
                    </a:cubicBezTo>
                    <a:lnTo>
                      <a:pt x="1357" y="137"/>
                    </a:lnTo>
                    <a:cubicBezTo>
                      <a:pt x="1356" y="137"/>
                      <a:pt x="1355" y="137"/>
                      <a:pt x="1354" y="138"/>
                    </a:cubicBezTo>
                    <a:cubicBezTo>
                      <a:pt x="1162" y="47"/>
                      <a:pt x="973" y="1"/>
                      <a:pt x="7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042707" y="4528502"/>
                <a:ext cx="43277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72" extrusionOk="0">
                    <a:moveTo>
                      <a:pt x="766" y="1"/>
                    </a:moveTo>
                    <a:cubicBezTo>
                      <a:pt x="511" y="1"/>
                      <a:pt x="262" y="89"/>
                      <a:pt x="18" y="264"/>
                    </a:cubicBezTo>
                    <a:cubicBezTo>
                      <a:pt x="1" y="417"/>
                      <a:pt x="99" y="472"/>
                      <a:pt x="249" y="472"/>
                    </a:cubicBezTo>
                    <a:cubicBezTo>
                      <a:pt x="609" y="472"/>
                      <a:pt x="1268" y="152"/>
                      <a:pt x="1315" y="133"/>
                    </a:cubicBezTo>
                    <a:lnTo>
                      <a:pt x="1315" y="133"/>
                    </a:lnTo>
                    <a:cubicBezTo>
                      <a:pt x="1315" y="133"/>
                      <a:pt x="1315" y="133"/>
                      <a:pt x="1315" y="133"/>
                    </a:cubicBezTo>
                    <a:cubicBezTo>
                      <a:pt x="1317" y="132"/>
                      <a:pt x="1317" y="132"/>
                      <a:pt x="1317" y="132"/>
                    </a:cubicBezTo>
                    <a:lnTo>
                      <a:pt x="1317" y="132"/>
                    </a:lnTo>
                    <a:cubicBezTo>
                      <a:pt x="1317" y="132"/>
                      <a:pt x="1316" y="132"/>
                      <a:pt x="1315" y="133"/>
                    </a:cubicBezTo>
                    <a:lnTo>
                      <a:pt x="1315" y="133"/>
                    </a:lnTo>
                    <a:cubicBezTo>
                      <a:pt x="1128" y="45"/>
                      <a:pt x="945" y="1"/>
                      <a:pt x="7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129555" y="4770299"/>
                <a:ext cx="4350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74" extrusionOk="0">
                    <a:moveTo>
                      <a:pt x="4" y="342"/>
                    </a:moveTo>
                    <a:cubicBezTo>
                      <a:pt x="1" y="343"/>
                      <a:pt x="0" y="344"/>
                      <a:pt x="1" y="344"/>
                    </a:cubicBezTo>
                    <a:cubicBezTo>
                      <a:pt x="1" y="344"/>
                      <a:pt x="2" y="343"/>
                      <a:pt x="5" y="342"/>
                    </a:cubicBezTo>
                    <a:lnTo>
                      <a:pt x="5" y="342"/>
                    </a:lnTo>
                    <a:cubicBezTo>
                      <a:pt x="5" y="342"/>
                      <a:pt x="4" y="342"/>
                      <a:pt x="4" y="342"/>
                    </a:cubicBezTo>
                    <a:close/>
                    <a:moveTo>
                      <a:pt x="1080" y="0"/>
                    </a:moveTo>
                    <a:cubicBezTo>
                      <a:pt x="724" y="0"/>
                      <a:pt x="66" y="316"/>
                      <a:pt x="5" y="342"/>
                    </a:cubicBezTo>
                    <a:lnTo>
                      <a:pt x="5" y="342"/>
                    </a:lnTo>
                    <a:cubicBezTo>
                      <a:pt x="191" y="430"/>
                      <a:pt x="374" y="474"/>
                      <a:pt x="553" y="474"/>
                    </a:cubicBezTo>
                    <a:cubicBezTo>
                      <a:pt x="808" y="474"/>
                      <a:pt x="1057" y="385"/>
                      <a:pt x="1302" y="211"/>
                    </a:cubicBezTo>
                    <a:cubicBezTo>
                      <a:pt x="1325" y="55"/>
                      <a:pt x="1229" y="0"/>
                      <a:pt x="10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448120" y="4261652"/>
                <a:ext cx="40945" cy="19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79" extrusionOk="0">
                    <a:moveTo>
                      <a:pt x="520" y="1"/>
                    </a:moveTo>
                    <a:cubicBezTo>
                      <a:pt x="332" y="1"/>
                      <a:pt x="162" y="99"/>
                      <a:pt x="5" y="295"/>
                    </a:cubicBezTo>
                    <a:cubicBezTo>
                      <a:pt x="1" y="510"/>
                      <a:pt x="192" y="578"/>
                      <a:pt x="425" y="578"/>
                    </a:cubicBezTo>
                    <a:cubicBezTo>
                      <a:pt x="786" y="578"/>
                      <a:pt x="1246" y="414"/>
                      <a:pt x="1232" y="378"/>
                    </a:cubicBezTo>
                    <a:cubicBezTo>
                      <a:pt x="967" y="126"/>
                      <a:pt x="732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6432678" y="1887091"/>
                <a:ext cx="39139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2" extrusionOk="0">
                    <a:moveTo>
                      <a:pt x="6" y="90"/>
                    </a:moveTo>
                    <a:lnTo>
                      <a:pt x="6" y="90"/>
                    </a:lnTo>
                    <a:cubicBezTo>
                      <a:pt x="4" y="90"/>
                      <a:pt x="2" y="91"/>
                      <a:pt x="0" y="92"/>
                    </a:cubicBezTo>
                    <a:cubicBezTo>
                      <a:pt x="2" y="91"/>
                      <a:pt x="4" y="91"/>
                      <a:pt x="6" y="90"/>
                    </a:cubicBezTo>
                    <a:close/>
                    <a:moveTo>
                      <a:pt x="446" y="0"/>
                    </a:moveTo>
                    <a:cubicBezTo>
                      <a:pt x="306" y="0"/>
                      <a:pt x="160" y="30"/>
                      <a:pt x="6" y="90"/>
                    </a:cubicBezTo>
                    <a:lnTo>
                      <a:pt x="6" y="90"/>
                    </a:lnTo>
                    <a:cubicBezTo>
                      <a:pt x="8" y="90"/>
                      <a:pt x="9" y="90"/>
                      <a:pt x="10" y="90"/>
                    </a:cubicBezTo>
                    <a:cubicBezTo>
                      <a:pt x="102" y="90"/>
                      <a:pt x="575" y="571"/>
                      <a:pt x="907" y="571"/>
                    </a:cubicBezTo>
                    <a:cubicBezTo>
                      <a:pt x="1029" y="571"/>
                      <a:pt x="1132" y="507"/>
                      <a:pt x="1191" y="330"/>
                    </a:cubicBezTo>
                    <a:cubicBezTo>
                      <a:pt x="964" y="111"/>
                      <a:pt x="717" y="0"/>
                      <a:pt x="4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8709686" y="3174781"/>
                <a:ext cx="52208" cy="17074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520" extrusionOk="0">
                    <a:moveTo>
                      <a:pt x="180" y="1"/>
                    </a:moveTo>
                    <a:cubicBezTo>
                      <a:pt x="69" y="1"/>
                      <a:pt x="1" y="31"/>
                      <a:pt x="7" y="106"/>
                    </a:cubicBezTo>
                    <a:cubicBezTo>
                      <a:pt x="28" y="393"/>
                      <a:pt x="218" y="520"/>
                      <a:pt x="525" y="520"/>
                    </a:cubicBezTo>
                    <a:cubicBezTo>
                      <a:pt x="741" y="520"/>
                      <a:pt x="1015" y="457"/>
                      <a:pt x="1329" y="344"/>
                    </a:cubicBezTo>
                    <a:cubicBezTo>
                      <a:pt x="1457" y="391"/>
                      <a:pt x="1520" y="410"/>
                      <a:pt x="1532" y="410"/>
                    </a:cubicBezTo>
                    <a:cubicBezTo>
                      <a:pt x="1590" y="410"/>
                      <a:pt x="592" y="1"/>
                      <a:pt x="18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235503" y="2015870"/>
                <a:ext cx="25184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518" extrusionOk="0">
                    <a:moveTo>
                      <a:pt x="408" y="1"/>
                    </a:moveTo>
                    <a:cubicBezTo>
                      <a:pt x="207" y="1"/>
                      <a:pt x="0" y="150"/>
                      <a:pt x="52" y="314"/>
                    </a:cubicBezTo>
                    <a:cubicBezTo>
                      <a:pt x="97" y="461"/>
                      <a:pt x="213" y="518"/>
                      <a:pt x="336" y="518"/>
                    </a:cubicBezTo>
                    <a:cubicBezTo>
                      <a:pt x="542" y="518"/>
                      <a:pt x="767" y="358"/>
                      <a:pt x="707" y="194"/>
                    </a:cubicBezTo>
                    <a:cubicBezTo>
                      <a:pt x="649" y="55"/>
                      <a:pt x="530" y="1"/>
                      <a:pt x="40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917529" y="3019373"/>
                <a:ext cx="40551" cy="781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8" extrusionOk="0">
                    <a:moveTo>
                      <a:pt x="716" y="0"/>
                    </a:moveTo>
                    <a:cubicBezTo>
                      <a:pt x="370" y="0"/>
                      <a:pt x="0" y="75"/>
                      <a:pt x="116" y="160"/>
                    </a:cubicBezTo>
                    <a:cubicBezTo>
                      <a:pt x="186" y="216"/>
                      <a:pt x="315" y="237"/>
                      <a:pt x="459" y="237"/>
                    </a:cubicBezTo>
                    <a:cubicBezTo>
                      <a:pt x="803" y="237"/>
                      <a:pt x="1234" y="119"/>
                      <a:pt x="1176" y="77"/>
                    </a:cubicBezTo>
                    <a:cubicBezTo>
                      <a:pt x="1084" y="22"/>
                      <a:pt x="903" y="0"/>
                      <a:pt x="7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581595" y="3042489"/>
                <a:ext cx="46691" cy="1014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09" extrusionOk="0">
                    <a:moveTo>
                      <a:pt x="422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75" y="297"/>
                      <a:pt x="277" y="309"/>
                      <a:pt x="492" y="309"/>
                    </a:cubicBezTo>
                    <a:cubicBezTo>
                      <a:pt x="932" y="309"/>
                      <a:pt x="1422" y="259"/>
                      <a:pt x="941" y="123"/>
                    </a:cubicBezTo>
                    <a:cubicBezTo>
                      <a:pt x="736" y="42"/>
                      <a:pt x="563" y="1"/>
                      <a:pt x="4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3104589" y="3130125"/>
                <a:ext cx="5995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302" extrusionOk="0">
                    <a:moveTo>
                      <a:pt x="583" y="1"/>
                    </a:moveTo>
                    <a:cubicBezTo>
                      <a:pt x="371" y="1"/>
                      <a:pt x="182" y="47"/>
                      <a:pt x="1" y="156"/>
                    </a:cubicBezTo>
                    <a:cubicBezTo>
                      <a:pt x="1" y="262"/>
                      <a:pt x="199" y="301"/>
                      <a:pt x="439" y="301"/>
                    </a:cubicBezTo>
                    <a:cubicBezTo>
                      <a:pt x="1012" y="301"/>
                      <a:pt x="1826" y="81"/>
                      <a:pt x="786" y="14"/>
                    </a:cubicBezTo>
                    <a:cubicBezTo>
                      <a:pt x="716" y="5"/>
                      <a:pt x="648" y="1"/>
                      <a:pt x="5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4852100" y="3371364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649" y="1"/>
                    </a:moveTo>
                    <a:cubicBezTo>
                      <a:pt x="417" y="1"/>
                      <a:pt x="185" y="37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14" y="37"/>
                      <a:pt x="882" y="1"/>
                      <a:pt x="6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7516364" y="3430598"/>
                <a:ext cx="24134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3" extrusionOk="0">
                    <a:moveTo>
                      <a:pt x="309" y="1"/>
                    </a:moveTo>
                    <a:cubicBezTo>
                      <a:pt x="174" y="1"/>
                      <a:pt x="72" y="115"/>
                      <a:pt x="1" y="328"/>
                    </a:cubicBezTo>
                    <a:cubicBezTo>
                      <a:pt x="59" y="484"/>
                      <a:pt x="158" y="543"/>
                      <a:pt x="259" y="543"/>
                    </a:cubicBezTo>
                    <a:cubicBezTo>
                      <a:pt x="491" y="543"/>
                      <a:pt x="735" y="239"/>
                      <a:pt x="536" y="90"/>
                    </a:cubicBezTo>
                    <a:cubicBezTo>
                      <a:pt x="452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6860747" y="3479851"/>
                <a:ext cx="46462" cy="10179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0" extrusionOk="0">
                    <a:moveTo>
                      <a:pt x="412" y="0"/>
                    </a:moveTo>
                    <a:cubicBezTo>
                      <a:pt x="208" y="0"/>
                      <a:pt x="71" y="90"/>
                      <a:pt x="1" y="281"/>
                    </a:cubicBezTo>
                    <a:cubicBezTo>
                      <a:pt x="67" y="299"/>
                      <a:pt x="248" y="309"/>
                      <a:pt x="446" y="309"/>
                    </a:cubicBezTo>
                    <a:cubicBezTo>
                      <a:pt x="889" y="309"/>
                      <a:pt x="1415" y="257"/>
                      <a:pt x="929" y="126"/>
                    </a:cubicBezTo>
                    <a:cubicBezTo>
                      <a:pt x="725" y="43"/>
                      <a:pt x="553" y="0"/>
                      <a:pt x="4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557177" y="3722239"/>
                <a:ext cx="22952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10" extrusionOk="0">
                    <a:moveTo>
                      <a:pt x="372" y="1"/>
                    </a:moveTo>
                    <a:cubicBezTo>
                      <a:pt x="264" y="1"/>
                      <a:pt x="157" y="66"/>
                      <a:pt x="55" y="197"/>
                    </a:cubicBezTo>
                    <a:cubicBezTo>
                      <a:pt x="0" y="399"/>
                      <a:pt x="172" y="510"/>
                      <a:pt x="352" y="510"/>
                    </a:cubicBezTo>
                    <a:cubicBezTo>
                      <a:pt x="521" y="510"/>
                      <a:pt x="698" y="411"/>
                      <a:pt x="698" y="197"/>
                    </a:cubicBezTo>
                    <a:cubicBezTo>
                      <a:pt x="591" y="66"/>
                      <a:pt x="481" y="1"/>
                      <a:pt x="3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6939321" y="3739050"/>
                <a:ext cx="45017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78" extrusionOk="0">
                    <a:moveTo>
                      <a:pt x="703" y="1"/>
                    </a:moveTo>
                    <a:cubicBezTo>
                      <a:pt x="525" y="1"/>
                      <a:pt x="346" y="30"/>
                      <a:pt x="168" y="90"/>
                    </a:cubicBezTo>
                    <a:cubicBezTo>
                      <a:pt x="1" y="215"/>
                      <a:pt x="334" y="277"/>
                      <a:pt x="677" y="277"/>
                    </a:cubicBezTo>
                    <a:cubicBezTo>
                      <a:pt x="1019" y="277"/>
                      <a:pt x="1370" y="215"/>
                      <a:pt x="1239" y="90"/>
                    </a:cubicBezTo>
                    <a:cubicBezTo>
                      <a:pt x="1061" y="30"/>
                      <a:pt x="882" y="1"/>
                      <a:pt x="7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343137" y="2342710"/>
                <a:ext cx="22722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452" extrusionOk="0">
                    <a:moveTo>
                      <a:pt x="326" y="0"/>
                    </a:moveTo>
                    <a:cubicBezTo>
                      <a:pt x="161" y="0"/>
                      <a:pt x="1" y="72"/>
                      <a:pt x="1" y="218"/>
                    </a:cubicBezTo>
                    <a:cubicBezTo>
                      <a:pt x="7" y="374"/>
                      <a:pt x="186" y="452"/>
                      <a:pt x="359" y="452"/>
                    </a:cubicBezTo>
                    <a:cubicBezTo>
                      <a:pt x="528" y="452"/>
                      <a:pt x="691" y="377"/>
                      <a:pt x="680" y="230"/>
                    </a:cubicBezTo>
                    <a:cubicBezTo>
                      <a:pt x="673" y="78"/>
                      <a:pt x="497" y="0"/>
                      <a:pt x="3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554637" y="4264049"/>
                <a:ext cx="22689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52" extrusionOk="0">
                    <a:moveTo>
                      <a:pt x="323" y="0"/>
                    </a:moveTo>
                    <a:cubicBezTo>
                      <a:pt x="157" y="0"/>
                      <a:pt x="0" y="72"/>
                      <a:pt x="12" y="222"/>
                    </a:cubicBezTo>
                    <a:cubicBezTo>
                      <a:pt x="18" y="374"/>
                      <a:pt x="194" y="451"/>
                      <a:pt x="366" y="451"/>
                    </a:cubicBezTo>
                    <a:cubicBezTo>
                      <a:pt x="530" y="451"/>
                      <a:pt x="691" y="380"/>
                      <a:pt x="691" y="234"/>
                    </a:cubicBezTo>
                    <a:cubicBezTo>
                      <a:pt x="684" y="81"/>
                      <a:pt x="499" y="0"/>
                      <a:pt x="32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37832" y="4425794"/>
                <a:ext cx="38778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37" extrusionOk="0">
                    <a:moveTo>
                      <a:pt x="403" y="1"/>
                    </a:moveTo>
                    <a:cubicBezTo>
                      <a:pt x="271" y="1"/>
                      <a:pt x="153" y="23"/>
                      <a:pt x="80" y="82"/>
                    </a:cubicBezTo>
                    <a:cubicBezTo>
                      <a:pt x="0" y="154"/>
                      <a:pt x="423" y="237"/>
                      <a:pt x="772" y="237"/>
                    </a:cubicBezTo>
                    <a:cubicBezTo>
                      <a:pt x="944" y="237"/>
                      <a:pt x="1097" y="217"/>
                      <a:pt x="1164" y="166"/>
                    </a:cubicBezTo>
                    <a:cubicBezTo>
                      <a:pt x="1181" y="148"/>
                      <a:pt x="745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613597" y="4452423"/>
                <a:ext cx="35889" cy="151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61" extrusionOk="0">
                    <a:moveTo>
                      <a:pt x="390" y="0"/>
                    </a:moveTo>
                    <a:cubicBezTo>
                      <a:pt x="153" y="0"/>
                      <a:pt x="1" y="135"/>
                      <a:pt x="84" y="343"/>
                    </a:cubicBezTo>
                    <a:cubicBezTo>
                      <a:pt x="115" y="427"/>
                      <a:pt x="197" y="460"/>
                      <a:pt x="295" y="460"/>
                    </a:cubicBezTo>
                    <a:cubicBezTo>
                      <a:pt x="612" y="460"/>
                      <a:pt x="1092" y="110"/>
                      <a:pt x="501" y="9"/>
                    </a:cubicBezTo>
                    <a:cubicBezTo>
                      <a:pt x="462" y="3"/>
                      <a:pt x="425" y="0"/>
                      <a:pt x="39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214105" y="4469826"/>
                <a:ext cx="21540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0" extrusionOk="0">
                    <a:moveTo>
                      <a:pt x="213" y="0"/>
                    </a:moveTo>
                    <a:cubicBezTo>
                      <a:pt x="95" y="0"/>
                      <a:pt x="1" y="56"/>
                      <a:pt x="1" y="206"/>
                    </a:cubicBezTo>
                    <a:cubicBezTo>
                      <a:pt x="139" y="362"/>
                      <a:pt x="262" y="439"/>
                      <a:pt x="371" y="439"/>
                    </a:cubicBezTo>
                    <a:cubicBezTo>
                      <a:pt x="479" y="439"/>
                      <a:pt x="573" y="365"/>
                      <a:pt x="655" y="218"/>
                    </a:cubicBezTo>
                    <a:cubicBezTo>
                      <a:pt x="586" y="107"/>
                      <a:pt x="377" y="0"/>
                      <a:pt x="2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721076" y="4751977"/>
                <a:ext cx="2275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01" extrusionOk="0">
                    <a:moveTo>
                      <a:pt x="342" y="0"/>
                    </a:moveTo>
                    <a:cubicBezTo>
                      <a:pt x="174" y="0"/>
                      <a:pt x="0" y="96"/>
                      <a:pt x="0" y="304"/>
                    </a:cubicBezTo>
                    <a:cubicBezTo>
                      <a:pt x="102" y="435"/>
                      <a:pt x="206" y="501"/>
                      <a:pt x="313" y="501"/>
                    </a:cubicBezTo>
                    <a:cubicBezTo>
                      <a:pt x="420" y="501"/>
                      <a:pt x="530" y="435"/>
                      <a:pt x="643" y="304"/>
                    </a:cubicBezTo>
                    <a:cubicBezTo>
                      <a:pt x="692" y="108"/>
                      <a:pt x="521" y="0"/>
                      <a:pt x="3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767506" y="4881183"/>
                <a:ext cx="22886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7" extrusionOk="0">
                    <a:moveTo>
                      <a:pt x="322" y="0"/>
                    </a:moveTo>
                    <a:cubicBezTo>
                      <a:pt x="157" y="0"/>
                      <a:pt x="0" y="72"/>
                      <a:pt x="6" y="227"/>
                    </a:cubicBezTo>
                    <a:cubicBezTo>
                      <a:pt x="18" y="379"/>
                      <a:pt x="197" y="456"/>
                      <a:pt x="370" y="456"/>
                    </a:cubicBezTo>
                    <a:cubicBezTo>
                      <a:pt x="536" y="456"/>
                      <a:pt x="696" y="385"/>
                      <a:pt x="696" y="239"/>
                    </a:cubicBezTo>
                    <a:cubicBezTo>
                      <a:pt x="690" y="84"/>
                      <a:pt x="501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108793" y="4941336"/>
                <a:ext cx="22886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3" extrusionOk="0">
                    <a:moveTo>
                      <a:pt x="313" y="0"/>
                    </a:moveTo>
                    <a:cubicBezTo>
                      <a:pt x="151" y="0"/>
                      <a:pt x="0" y="69"/>
                      <a:pt x="6" y="217"/>
                    </a:cubicBezTo>
                    <a:cubicBezTo>
                      <a:pt x="12" y="371"/>
                      <a:pt x="199" y="452"/>
                      <a:pt x="376" y="452"/>
                    </a:cubicBezTo>
                    <a:cubicBezTo>
                      <a:pt x="540" y="452"/>
                      <a:pt x="697" y="383"/>
                      <a:pt x="697" y="240"/>
                    </a:cubicBezTo>
                    <a:cubicBezTo>
                      <a:pt x="684" y="84"/>
                      <a:pt x="492" y="0"/>
                      <a:pt x="3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727831" y="780815"/>
                <a:ext cx="53685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40" extrusionOk="0">
                    <a:moveTo>
                      <a:pt x="657" y="0"/>
                    </a:moveTo>
                    <a:cubicBezTo>
                      <a:pt x="426" y="0"/>
                      <a:pt x="209" y="50"/>
                      <a:pt x="1" y="149"/>
                    </a:cubicBezTo>
                    <a:cubicBezTo>
                      <a:pt x="116" y="214"/>
                      <a:pt x="302" y="239"/>
                      <a:pt x="495" y="239"/>
                    </a:cubicBezTo>
                    <a:cubicBezTo>
                      <a:pt x="1040" y="239"/>
                      <a:pt x="1634" y="41"/>
                      <a:pt x="798" y="6"/>
                    </a:cubicBezTo>
                    <a:cubicBezTo>
                      <a:pt x="751" y="2"/>
                      <a:pt x="704" y="0"/>
                      <a:pt x="6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003032" y="2685277"/>
                <a:ext cx="42653" cy="797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3" extrusionOk="0">
                    <a:moveTo>
                      <a:pt x="645" y="0"/>
                    </a:moveTo>
                    <a:cubicBezTo>
                      <a:pt x="414" y="0"/>
                      <a:pt x="185" y="36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08" y="36"/>
                      <a:pt x="876" y="0"/>
                      <a:pt x="6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92017" y="1880327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43"/>
                      <a:pt x="929" y="84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302903" y="16741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1" y="99"/>
                    </a:cubicBezTo>
                    <a:cubicBezTo>
                      <a:pt x="120" y="159"/>
                      <a:pt x="230" y="188"/>
                      <a:pt x="337" y="188"/>
                    </a:cubicBezTo>
                    <a:cubicBezTo>
                      <a:pt x="444" y="188"/>
                      <a:pt x="548" y="159"/>
                      <a:pt x="656" y="99"/>
                    </a:cubicBezTo>
                    <a:cubicBezTo>
                      <a:pt x="537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4915438" y="3337643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23" y="1"/>
                    </a:moveTo>
                    <a:cubicBezTo>
                      <a:pt x="215" y="1"/>
                      <a:pt x="107" y="34"/>
                      <a:pt x="0" y="99"/>
                    </a:cubicBezTo>
                    <a:cubicBezTo>
                      <a:pt x="125" y="159"/>
                      <a:pt x="241" y="188"/>
                      <a:pt x="350" y="188"/>
                    </a:cubicBezTo>
                    <a:cubicBezTo>
                      <a:pt x="459" y="188"/>
                      <a:pt x="560" y="159"/>
                      <a:pt x="655" y="99"/>
                    </a:cubicBezTo>
                    <a:cubicBezTo>
                      <a:pt x="542" y="34"/>
                      <a:pt x="432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316157" y="4752962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96"/>
                      <a:pt x="84" y="155"/>
                      <a:pt x="572" y="167"/>
                    </a:cubicBezTo>
                    <a:cubicBezTo>
                      <a:pt x="929" y="84"/>
                      <a:pt x="857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508504" y="4152476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0"/>
                    </a:moveTo>
                    <a:cubicBezTo>
                      <a:pt x="60" y="24"/>
                      <a:pt x="0" y="84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365037" y="1956964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9" y="0"/>
                    </a:moveTo>
                    <a:cubicBezTo>
                      <a:pt x="212" y="0"/>
                      <a:pt x="108" y="36"/>
                      <a:pt x="1" y="107"/>
                    </a:cubicBezTo>
                    <a:cubicBezTo>
                      <a:pt x="120" y="173"/>
                      <a:pt x="233" y="205"/>
                      <a:pt x="341" y="205"/>
                    </a:cubicBezTo>
                    <a:cubicBezTo>
                      <a:pt x="450" y="205"/>
                      <a:pt x="554" y="173"/>
                      <a:pt x="655" y="107"/>
                    </a:cubicBezTo>
                    <a:cubicBezTo>
                      <a:pt x="536" y="36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309762" y="278026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1"/>
                    </a:moveTo>
                    <a:lnTo>
                      <a:pt x="561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46" y="167"/>
                      <a:pt x="918" y="108"/>
                      <a:pt x="5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469791" y="3818413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7" y="30"/>
                      <a:pt x="0" y="90"/>
                    </a:cubicBezTo>
                    <a:cubicBezTo>
                      <a:pt x="119" y="149"/>
                      <a:pt x="230" y="179"/>
                      <a:pt x="337" y="179"/>
                    </a:cubicBezTo>
                    <a:cubicBezTo>
                      <a:pt x="444" y="179"/>
                      <a:pt x="548" y="149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533885" y="3723815"/>
                <a:ext cx="2154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79" extrusionOk="0">
                    <a:moveTo>
                      <a:pt x="315" y="0"/>
                    </a:moveTo>
                    <a:cubicBezTo>
                      <a:pt x="206" y="0"/>
                      <a:pt x="102" y="30"/>
                      <a:pt x="1" y="90"/>
                    </a:cubicBezTo>
                    <a:cubicBezTo>
                      <a:pt x="120" y="149"/>
                      <a:pt x="230" y="179"/>
                      <a:pt x="337" y="179"/>
                    </a:cubicBezTo>
                    <a:cubicBezTo>
                      <a:pt x="444" y="179"/>
                      <a:pt x="549" y="149"/>
                      <a:pt x="656" y="90"/>
                    </a:cubicBezTo>
                    <a:cubicBezTo>
                      <a:pt x="537" y="30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7920989" y="482115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1"/>
                      <a:pt x="1" y="90"/>
                    </a:cubicBezTo>
                    <a:cubicBezTo>
                      <a:pt x="120" y="156"/>
                      <a:pt x="233" y="188"/>
                      <a:pt x="341" y="188"/>
                    </a:cubicBezTo>
                    <a:cubicBezTo>
                      <a:pt x="450" y="188"/>
                      <a:pt x="554" y="156"/>
                      <a:pt x="655" y="90"/>
                    </a:cubicBezTo>
                    <a:cubicBezTo>
                      <a:pt x="536" y="31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700063" y="2797868"/>
                <a:ext cx="3011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6488202" y="310683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80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397311" y="4444018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3"/>
                      <a:pt x="1" y="99"/>
                    </a:cubicBezTo>
                    <a:cubicBezTo>
                      <a:pt x="120" y="158"/>
                      <a:pt x="233" y="188"/>
                      <a:pt x="342" y="188"/>
                    </a:cubicBezTo>
                    <a:cubicBezTo>
                      <a:pt x="450" y="188"/>
                      <a:pt x="554" y="158"/>
                      <a:pt x="656" y="99"/>
                    </a:cubicBezTo>
                    <a:cubicBezTo>
                      <a:pt x="537" y="33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6509676" y="193155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358" y="0"/>
                    </a:moveTo>
                    <a:cubicBezTo>
                      <a:pt x="1" y="84"/>
                      <a:pt x="72" y="143"/>
                      <a:pt x="572" y="179"/>
                    </a:cubicBezTo>
                    <a:cubicBezTo>
                      <a:pt x="930" y="72"/>
                      <a:pt x="870" y="24"/>
                      <a:pt x="35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5725478" y="3620976"/>
                <a:ext cx="2150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" extrusionOk="0">
                    <a:moveTo>
                      <a:pt x="314" y="1"/>
                    </a:moveTo>
                    <a:cubicBezTo>
                      <a:pt x="205" y="1"/>
                      <a:pt x="101" y="31"/>
                      <a:pt x="0" y="90"/>
                    </a:cubicBezTo>
                    <a:cubicBezTo>
                      <a:pt x="119" y="150"/>
                      <a:pt x="235" y="180"/>
                      <a:pt x="345" y="180"/>
                    </a:cubicBezTo>
                    <a:cubicBezTo>
                      <a:pt x="455" y="180"/>
                      <a:pt x="560" y="150"/>
                      <a:pt x="655" y="90"/>
                    </a:cubicBezTo>
                    <a:cubicBezTo>
                      <a:pt x="536" y="31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738598" y="3560494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5" y="0"/>
                    </a:moveTo>
                    <a:cubicBezTo>
                      <a:pt x="206" y="0"/>
                      <a:pt x="102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9" y="158"/>
                      <a:pt x="656" y="99"/>
                    </a:cubicBezTo>
                    <a:cubicBezTo>
                      <a:pt x="537" y="33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6492503" y="3551989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5" y="197"/>
                      <a:pt x="345" y="197"/>
                    </a:cubicBezTo>
                    <a:cubicBezTo>
                      <a:pt x="455" y="197"/>
                      <a:pt x="560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871220" y="4409212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9" y="1"/>
                    </a:moveTo>
                    <a:cubicBezTo>
                      <a:pt x="212" y="1"/>
                      <a:pt x="108" y="34"/>
                      <a:pt x="1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6" y="99"/>
                    </a:cubicBezTo>
                    <a:cubicBezTo>
                      <a:pt x="536" y="34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8640699" y="3500767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84" y="25"/>
                      <a:pt x="1" y="84"/>
                      <a:pt x="358" y="179"/>
                    </a:cubicBezTo>
                    <a:cubicBezTo>
                      <a:pt x="870" y="156"/>
                      <a:pt x="930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354691" y="3371955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0"/>
                      <a:pt x="233" y="179"/>
                      <a:pt x="342" y="179"/>
                    </a:cubicBezTo>
                    <a:cubicBezTo>
                      <a:pt x="450" y="179"/>
                      <a:pt x="555" y="150"/>
                      <a:pt x="656" y="90"/>
                    </a:cubicBezTo>
                    <a:cubicBezTo>
                      <a:pt x="537" y="30"/>
                      <a:pt x="427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8261488" y="3356917"/>
                <a:ext cx="66491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484" extrusionOk="0">
                    <a:moveTo>
                      <a:pt x="84" y="0"/>
                    </a:moveTo>
                    <a:cubicBezTo>
                      <a:pt x="1" y="209"/>
                      <a:pt x="1074" y="483"/>
                      <a:pt x="1638" y="483"/>
                    </a:cubicBezTo>
                    <a:cubicBezTo>
                      <a:pt x="1877" y="483"/>
                      <a:pt x="2024" y="434"/>
                      <a:pt x="1953" y="310"/>
                    </a:cubicBezTo>
                    <a:cubicBezTo>
                      <a:pt x="1823" y="96"/>
                      <a:pt x="84" y="48"/>
                      <a:pt x="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7469836" y="2915352"/>
                <a:ext cx="389817" cy="100803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3070" extrusionOk="0">
                    <a:moveTo>
                      <a:pt x="10573" y="0"/>
                    </a:moveTo>
                    <a:cubicBezTo>
                      <a:pt x="9174" y="0"/>
                      <a:pt x="7042" y="574"/>
                      <a:pt x="6553" y="574"/>
                    </a:cubicBezTo>
                    <a:cubicBezTo>
                      <a:pt x="6520" y="574"/>
                      <a:pt x="6495" y="571"/>
                      <a:pt x="6478" y="566"/>
                    </a:cubicBezTo>
                    <a:lnTo>
                      <a:pt x="6478" y="566"/>
                    </a:lnTo>
                    <a:cubicBezTo>
                      <a:pt x="1" y="2423"/>
                      <a:pt x="7645" y="1530"/>
                      <a:pt x="4204" y="3030"/>
                    </a:cubicBezTo>
                    <a:cubicBezTo>
                      <a:pt x="4245" y="3057"/>
                      <a:pt x="4316" y="3070"/>
                      <a:pt x="4413" y="3070"/>
                    </a:cubicBezTo>
                    <a:cubicBezTo>
                      <a:pt x="5736" y="3070"/>
                      <a:pt x="11824" y="740"/>
                      <a:pt x="11824" y="685"/>
                    </a:cubicBezTo>
                    <a:cubicBezTo>
                      <a:pt x="11872" y="168"/>
                      <a:pt x="11329" y="0"/>
                      <a:pt x="1057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8211842" y="3465010"/>
                <a:ext cx="47085" cy="77917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73" extrusionOk="0">
                    <a:moveTo>
                      <a:pt x="252" y="0"/>
                    </a:moveTo>
                    <a:cubicBezTo>
                      <a:pt x="136" y="0"/>
                      <a:pt x="44" y="131"/>
                      <a:pt x="1" y="459"/>
                    </a:cubicBezTo>
                    <a:lnTo>
                      <a:pt x="1" y="459"/>
                    </a:lnTo>
                    <a:cubicBezTo>
                      <a:pt x="1" y="458"/>
                      <a:pt x="1" y="458"/>
                      <a:pt x="1" y="458"/>
                    </a:cubicBezTo>
                    <a:cubicBezTo>
                      <a:pt x="1" y="458"/>
                      <a:pt x="1" y="458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lnTo>
                      <a:pt x="1" y="459"/>
                    </a:lnTo>
                    <a:cubicBezTo>
                      <a:pt x="1" y="494"/>
                      <a:pt x="13" y="2373"/>
                      <a:pt x="654" y="2373"/>
                    </a:cubicBezTo>
                    <a:cubicBezTo>
                      <a:pt x="817" y="2373"/>
                      <a:pt x="1020" y="2251"/>
                      <a:pt x="1275" y="1947"/>
                    </a:cubicBezTo>
                    <a:cubicBezTo>
                      <a:pt x="1434" y="1769"/>
                      <a:pt x="680" y="0"/>
                      <a:pt x="25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8001271" y="3371167"/>
                <a:ext cx="131044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868" extrusionOk="0">
                    <a:moveTo>
                      <a:pt x="3872" y="1"/>
                    </a:moveTo>
                    <a:cubicBezTo>
                      <a:pt x="3603" y="1"/>
                      <a:pt x="2165" y="380"/>
                      <a:pt x="1123" y="637"/>
                    </a:cubicBezTo>
                    <a:lnTo>
                      <a:pt x="1123" y="637"/>
                    </a:lnTo>
                    <a:cubicBezTo>
                      <a:pt x="1879" y="506"/>
                      <a:pt x="2635" y="382"/>
                      <a:pt x="3401" y="269"/>
                    </a:cubicBezTo>
                    <a:cubicBezTo>
                      <a:pt x="3880" y="76"/>
                      <a:pt x="3991" y="1"/>
                      <a:pt x="3872" y="1"/>
                    </a:cubicBezTo>
                    <a:close/>
                    <a:moveTo>
                      <a:pt x="1123" y="637"/>
                    </a:moveTo>
                    <a:cubicBezTo>
                      <a:pt x="764" y="699"/>
                      <a:pt x="404" y="763"/>
                      <a:pt x="44" y="828"/>
                    </a:cubicBezTo>
                    <a:cubicBezTo>
                      <a:pt x="0" y="855"/>
                      <a:pt x="3" y="867"/>
                      <a:pt x="44" y="867"/>
                    </a:cubicBezTo>
                    <a:cubicBezTo>
                      <a:pt x="161" y="867"/>
                      <a:pt x="590" y="768"/>
                      <a:pt x="1123" y="637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8388592" y="3189622"/>
                <a:ext cx="97356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06" extrusionOk="0">
                    <a:moveTo>
                      <a:pt x="867" y="1"/>
                    </a:moveTo>
                    <a:cubicBezTo>
                      <a:pt x="630" y="1"/>
                      <a:pt x="392" y="8"/>
                      <a:pt x="154" y="23"/>
                    </a:cubicBezTo>
                    <a:cubicBezTo>
                      <a:pt x="1" y="40"/>
                      <a:pt x="776" y="406"/>
                      <a:pt x="1754" y="406"/>
                    </a:cubicBezTo>
                    <a:cubicBezTo>
                      <a:pt x="2141" y="406"/>
                      <a:pt x="2559" y="349"/>
                      <a:pt x="2964" y="190"/>
                    </a:cubicBezTo>
                    <a:cubicBezTo>
                      <a:pt x="2262" y="65"/>
                      <a:pt x="1566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3399118" y="4876651"/>
                <a:ext cx="84550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1443" extrusionOk="0">
                    <a:moveTo>
                      <a:pt x="867" y="1"/>
                    </a:moveTo>
                    <a:cubicBezTo>
                      <a:pt x="0" y="1"/>
                      <a:pt x="1585" y="1443"/>
                      <a:pt x="2243" y="1443"/>
                    </a:cubicBezTo>
                    <a:cubicBezTo>
                      <a:pt x="2458" y="1443"/>
                      <a:pt x="2575" y="1288"/>
                      <a:pt x="2472" y="877"/>
                    </a:cubicBezTo>
                    <a:cubicBezTo>
                      <a:pt x="2318" y="246"/>
                      <a:pt x="2413" y="389"/>
                      <a:pt x="1496" y="127"/>
                    </a:cubicBezTo>
                    <a:cubicBezTo>
                      <a:pt x="1212" y="39"/>
                      <a:pt x="1007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7500045" y="3283202"/>
                <a:ext cx="92201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19" extrusionOk="0">
                    <a:moveTo>
                      <a:pt x="1142" y="0"/>
                    </a:moveTo>
                    <a:cubicBezTo>
                      <a:pt x="434" y="0"/>
                      <a:pt x="1" y="117"/>
                      <a:pt x="1093" y="519"/>
                    </a:cubicBezTo>
                    <a:cubicBezTo>
                      <a:pt x="1664" y="400"/>
                      <a:pt x="2236" y="281"/>
                      <a:pt x="2807" y="162"/>
                    </a:cubicBezTo>
                    <a:cubicBezTo>
                      <a:pt x="2633" y="94"/>
                      <a:pt x="1777" y="0"/>
                      <a:pt x="11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401605" y="3240123"/>
                <a:ext cx="42488" cy="3802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58" extrusionOk="0">
                    <a:moveTo>
                      <a:pt x="211" y="1"/>
                    </a:moveTo>
                    <a:cubicBezTo>
                      <a:pt x="127" y="1"/>
                      <a:pt x="72" y="207"/>
                      <a:pt x="19" y="890"/>
                    </a:cubicBezTo>
                    <a:cubicBezTo>
                      <a:pt x="0" y="1083"/>
                      <a:pt x="62" y="1157"/>
                      <a:pt x="167" y="1157"/>
                    </a:cubicBezTo>
                    <a:cubicBezTo>
                      <a:pt x="506" y="1157"/>
                      <a:pt x="1294" y="376"/>
                      <a:pt x="1219" y="376"/>
                    </a:cubicBezTo>
                    <a:cubicBezTo>
                      <a:pt x="1213" y="376"/>
                      <a:pt x="1202" y="380"/>
                      <a:pt x="1186" y="390"/>
                    </a:cubicBezTo>
                    <a:cubicBezTo>
                      <a:pt x="1080" y="457"/>
                      <a:pt x="985" y="484"/>
                      <a:pt x="899" y="484"/>
                    </a:cubicBezTo>
                    <a:cubicBezTo>
                      <a:pt x="536" y="484"/>
                      <a:pt x="340" y="1"/>
                      <a:pt x="2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8160126" y="3353732"/>
                <a:ext cx="51945" cy="2712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26" extrusionOk="0">
                    <a:moveTo>
                      <a:pt x="1260" y="0"/>
                    </a:moveTo>
                    <a:cubicBezTo>
                      <a:pt x="795" y="0"/>
                      <a:pt x="1" y="439"/>
                      <a:pt x="385" y="693"/>
                    </a:cubicBezTo>
                    <a:cubicBezTo>
                      <a:pt x="532" y="786"/>
                      <a:pt x="684" y="826"/>
                      <a:pt x="829" y="826"/>
                    </a:cubicBezTo>
                    <a:cubicBezTo>
                      <a:pt x="1236" y="826"/>
                      <a:pt x="1581" y="512"/>
                      <a:pt x="1564" y="204"/>
                    </a:cubicBezTo>
                    <a:cubicBezTo>
                      <a:pt x="1554" y="58"/>
                      <a:pt x="1429" y="0"/>
                      <a:pt x="12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029998" y="4081913"/>
                <a:ext cx="6898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92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10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7" y="525"/>
                      <a:pt x="628" y="592"/>
                      <a:pt x="990" y="592"/>
                    </a:cubicBezTo>
                    <a:cubicBezTo>
                      <a:pt x="1429" y="592"/>
                      <a:pt x="1856" y="494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5616006" y="3697186"/>
                <a:ext cx="68789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547" extrusionOk="0">
                    <a:moveTo>
                      <a:pt x="4" y="53"/>
                    </a:moveTo>
                    <a:cubicBezTo>
                      <a:pt x="3" y="54"/>
                      <a:pt x="1" y="54"/>
                      <a:pt x="0" y="55"/>
                    </a:cubicBezTo>
                    <a:cubicBezTo>
                      <a:pt x="2" y="55"/>
                      <a:pt x="3" y="54"/>
                      <a:pt x="4" y="53"/>
                    </a:cubicBezTo>
                    <a:close/>
                    <a:moveTo>
                      <a:pt x="472" y="0"/>
                    </a:moveTo>
                    <a:cubicBezTo>
                      <a:pt x="253" y="0"/>
                      <a:pt x="75" y="18"/>
                      <a:pt x="4" y="53"/>
                    </a:cubicBezTo>
                    <a:lnTo>
                      <a:pt x="4" y="53"/>
                    </a:lnTo>
                    <a:cubicBezTo>
                      <a:pt x="8" y="52"/>
                      <a:pt x="12" y="51"/>
                      <a:pt x="16" y="51"/>
                    </a:cubicBezTo>
                    <a:cubicBezTo>
                      <a:pt x="144" y="51"/>
                      <a:pt x="714" y="547"/>
                      <a:pt x="1268" y="547"/>
                    </a:cubicBezTo>
                    <a:cubicBezTo>
                      <a:pt x="1421" y="547"/>
                      <a:pt x="1574" y="509"/>
                      <a:pt x="1715" y="412"/>
                    </a:cubicBezTo>
                    <a:cubicBezTo>
                      <a:pt x="2094" y="148"/>
                      <a:pt x="1112" y="0"/>
                      <a:pt x="4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8625070" y="2955804"/>
                <a:ext cx="86816" cy="1904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80" extrusionOk="0">
                    <a:moveTo>
                      <a:pt x="1465" y="1"/>
                    </a:moveTo>
                    <a:cubicBezTo>
                      <a:pt x="84" y="84"/>
                      <a:pt x="1" y="286"/>
                      <a:pt x="1275" y="560"/>
                    </a:cubicBezTo>
                    <a:cubicBezTo>
                      <a:pt x="1486" y="573"/>
                      <a:pt x="1666" y="579"/>
                      <a:pt x="1815" y="579"/>
                    </a:cubicBezTo>
                    <a:cubicBezTo>
                      <a:pt x="2643" y="579"/>
                      <a:pt x="2524" y="384"/>
                      <a:pt x="146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7793622" y="4774206"/>
                <a:ext cx="86914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606" extrusionOk="0">
                    <a:moveTo>
                      <a:pt x="805" y="1"/>
                    </a:moveTo>
                    <a:cubicBezTo>
                      <a:pt x="333" y="1"/>
                      <a:pt x="0" y="135"/>
                      <a:pt x="498" y="508"/>
                    </a:cubicBezTo>
                    <a:cubicBezTo>
                      <a:pt x="709" y="570"/>
                      <a:pt x="920" y="605"/>
                      <a:pt x="1131" y="605"/>
                    </a:cubicBezTo>
                    <a:cubicBezTo>
                      <a:pt x="1206" y="605"/>
                      <a:pt x="1281" y="601"/>
                      <a:pt x="1355" y="592"/>
                    </a:cubicBezTo>
                    <a:cubicBezTo>
                      <a:pt x="2647" y="336"/>
                      <a:pt x="1551" y="1"/>
                      <a:pt x="80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7742728" y="4828154"/>
                <a:ext cx="4265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25" extrusionOk="0">
                    <a:moveTo>
                      <a:pt x="701" y="1"/>
                    </a:moveTo>
                    <a:cubicBezTo>
                      <a:pt x="459" y="1"/>
                      <a:pt x="226" y="106"/>
                      <a:pt x="0" y="318"/>
                    </a:cubicBezTo>
                    <a:cubicBezTo>
                      <a:pt x="212" y="456"/>
                      <a:pt x="415" y="525"/>
                      <a:pt x="609" y="525"/>
                    </a:cubicBezTo>
                    <a:cubicBezTo>
                      <a:pt x="851" y="525"/>
                      <a:pt x="1080" y="417"/>
                      <a:pt x="1298" y="199"/>
                    </a:cubicBezTo>
                    <a:cubicBezTo>
                      <a:pt x="1092" y="67"/>
                      <a:pt x="894" y="1"/>
                      <a:pt x="70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500195" y="4716417"/>
                <a:ext cx="42653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6" extrusionOk="0">
                    <a:moveTo>
                      <a:pt x="676" y="0"/>
                    </a:moveTo>
                    <a:cubicBezTo>
                      <a:pt x="459" y="0"/>
                      <a:pt x="233" y="89"/>
                      <a:pt x="0" y="268"/>
                    </a:cubicBezTo>
                    <a:cubicBezTo>
                      <a:pt x="191" y="447"/>
                      <a:pt x="396" y="536"/>
                      <a:pt x="614" y="536"/>
                    </a:cubicBezTo>
                    <a:cubicBezTo>
                      <a:pt x="831" y="536"/>
                      <a:pt x="1060" y="447"/>
                      <a:pt x="1298" y="268"/>
                    </a:cubicBezTo>
                    <a:cubicBezTo>
                      <a:pt x="1102" y="89"/>
                      <a:pt x="893" y="0"/>
                      <a:pt x="6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828555" y="4425564"/>
                <a:ext cx="53455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782" extrusionOk="0">
                    <a:moveTo>
                      <a:pt x="721" y="1"/>
                    </a:moveTo>
                    <a:cubicBezTo>
                      <a:pt x="333" y="1"/>
                      <a:pt x="1" y="154"/>
                      <a:pt x="417" y="685"/>
                    </a:cubicBezTo>
                    <a:cubicBezTo>
                      <a:pt x="473" y="754"/>
                      <a:pt x="532" y="782"/>
                      <a:pt x="593" y="782"/>
                    </a:cubicBezTo>
                    <a:cubicBezTo>
                      <a:pt x="848" y="782"/>
                      <a:pt x="1133" y="294"/>
                      <a:pt x="1286" y="256"/>
                    </a:cubicBezTo>
                    <a:cubicBezTo>
                      <a:pt x="1627" y="182"/>
                      <a:pt x="1142" y="1"/>
                      <a:pt x="72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8616861" y="3619038"/>
                <a:ext cx="42653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7" extrusionOk="0">
                    <a:moveTo>
                      <a:pt x="618" y="0"/>
                    </a:moveTo>
                    <a:cubicBezTo>
                      <a:pt x="402" y="0"/>
                      <a:pt x="197" y="90"/>
                      <a:pt x="1" y="268"/>
                    </a:cubicBezTo>
                    <a:cubicBezTo>
                      <a:pt x="233" y="447"/>
                      <a:pt x="456" y="536"/>
                      <a:pt x="672" y="536"/>
                    </a:cubicBezTo>
                    <a:cubicBezTo>
                      <a:pt x="888" y="536"/>
                      <a:pt x="1096" y="447"/>
                      <a:pt x="1298" y="268"/>
                    </a:cubicBezTo>
                    <a:cubicBezTo>
                      <a:pt x="1060" y="90"/>
                      <a:pt x="834" y="0"/>
                      <a:pt x="6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7678995" y="3424458"/>
                <a:ext cx="63766" cy="1585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83" extrusionOk="0">
                    <a:moveTo>
                      <a:pt x="1352" y="1"/>
                    </a:moveTo>
                    <a:cubicBezTo>
                      <a:pt x="862" y="1"/>
                      <a:pt x="213" y="178"/>
                      <a:pt x="1" y="313"/>
                    </a:cubicBezTo>
                    <a:cubicBezTo>
                      <a:pt x="197" y="426"/>
                      <a:pt x="584" y="482"/>
                      <a:pt x="971" y="482"/>
                    </a:cubicBezTo>
                    <a:cubicBezTo>
                      <a:pt x="1358" y="482"/>
                      <a:pt x="1745" y="426"/>
                      <a:pt x="1941" y="313"/>
                    </a:cubicBezTo>
                    <a:cubicBezTo>
                      <a:pt x="1941" y="82"/>
                      <a:pt x="1683" y="1"/>
                      <a:pt x="135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64395" y="866613"/>
                <a:ext cx="54276" cy="1802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49" extrusionOk="0">
                    <a:moveTo>
                      <a:pt x="894" y="1"/>
                    </a:moveTo>
                    <a:lnTo>
                      <a:pt x="894" y="1"/>
                    </a:lnTo>
                    <a:cubicBezTo>
                      <a:pt x="572" y="108"/>
                      <a:pt x="274" y="239"/>
                      <a:pt x="1" y="394"/>
                    </a:cubicBezTo>
                    <a:cubicBezTo>
                      <a:pt x="16" y="499"/>
                      <a:pt x="241" y="548"/>
                      <a:pt x="494" y="548"/>
                    </a:cubicBezTo>
                    <a:cubicBezTo>
                      <a:pt x="1012" y="548"/>
                      <a:pt x="1653" y="344"/>
                      <a:pt x="8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7814013" y="4664406"/>
                <a:ext cx="54243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43" extrusionOk="0">
                    <a:moveTo>
                      <a:pt x="1154" y="1"/>
                    </a:moveTo>
                    <a:cubicBezTo>
                      <a:pt x="637" y="1"/>
                      <a:pt x="1" y="208"/>
                      <a:pt x="758" y="542"/>
                    </a:cubicBezTo>
                    <a:cubicBezTo>
                      <a:pt x="1092" y="435"/>
                      <a:pt x="1389" y="304"/>
                      <a:pt x="1651" y="161"/>
                    </a:cubicBezTo>
                    <a:cubicBezTo>
                      <a:pt x="1635" y="51"/>
                      <a:pt x="1409" y="1"/>
                      <a:pt x="11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8187839" y="3172778"/>
                <a:ext cx="48005" cy="1835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559" extrusionOk="0">
                    <a:moveTo>
                      <a:pt x="787" y="0"/>
                    </a:moveTo>
                    <a:cubicBezTo>
                      <a:pt x="385" y="0"/>
                      <a:pt x="0" y="136"/>
                      <a:pt x="398" y="286"/>
                    </a:cubicBezTo>
                    <a:cubicBezTo>
                      <a:pt x="590" y="465"/>
                      <a:pt x="775" y="558"/>
                      <a:pt x="951" y="558"/>
                    </a:cubicBezTo>
                    <a:cubicBezTo>
                      <a:pt x="1103" y="558"/>
                      <a:pt x="1249" y="489"/>
                      <a:pt x="1387" y="346"/>
                    </a:cubicBezTo>
                    <a:cubicBezTo>
                      <a:pt x="1462" y="93"/>
                      <a:pt x="1119" y="0"/>
                      <a:pt x="78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135379" y="3662249"/>
                <a:ext cx="49876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513" extrusionOk="0">
                    <a:moveTo>
                      <a:pt x="1198" y="1"/>
                    </a:moveTo>
                    <a:cubicBezTo>
                      <a:pt x="706" y="1"/>
                      <a:pt x="0" y="334"/>
                      <a:pt x="638" y="512"/>
                    </a:cubicBezTo>
                    <a:cubicBezTo>
                      <a:pt x="995" y="452"/>
                      <a:pt x="1293" y="298"/>
                      <a:pt x="1519" y="83"/>
                    </a:cubicBezTo>
                    <a:cubicBezTo>
                      <a:pt x="1448" y="25"/>
                      <a:pt x="1331" y="1"/>
                      <a:pt x="11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7785709" y="3083730"/>
                <a:ext cx="5536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52" extrusionOk="0">
                    <a:moveTo>
                      <a:pt x="1042" y="1"/>
                    </a:moveTo>
                    <a:cubicBezTo>
                      <a:pt x="823" y="1"/>
                      <a:pt x="488" y="65"/>
                      <a:pt x="1" y="236"/>
                    </a:cubicBezTo>
                    <a:cubicBezTo>
                      <a:pt x="203" y="331"/>
                      <a:pt x="430" y="415"/>
                      <a:pt x="656" y="510"/>
                    </a:cubicBezTo>
                    <a:cubicBezTo>
                      <a:pt x="727" y="539"/>
                      <a:pt x="799" y="551"/>
                      <a:pt x="868" y="551"/>
                    </a:cubicBezTo>
                    <a:cubicBezTo>
                      <a:pt x="1329" y="551"/>
                      <a:pt x="1685" y="1"/>
                      <a:pt x="10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670064" y="3497582"/>
                <a:ext cx="5148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36" extrusionOk="0">
                    <a:moveTo>
                      <a:pt x="1037" y="1"/>
                    </a:moveTo>
                    <a:cubicBezTo>
                      <a:pt x="828" y="1"/>
                      <a:pt x="561" y="64"/>
                      <a:pt x="249" y="181"/>
                    </a:cubicBezTo>
                    <a:cubicBezTo>
                      <a:pt x="120" y="130"/>
                      <a:pt x="60" y="109"/>
                      <a:pt x="49" y="109"/>
                    </a:cubicBezTo>
                    <a:lnTo>
                      <a:pt x="49" y="109"/>
                    </a:lnTo>
                    <a:cubicBezTo>
                      <a:pt x="1" y="109"/>
                      <a:pt x="978" y="536"/>
                      <a:pt x="1385" y="536"/>
                    </a:cubicBezTo>
                    <a:cubicBezTo>
                      <a:pt x="1498" y="536"/>
                      <a:pt x="1567" y="503"/>
                      <a:pt x="1558" y="419"/>
                    </a:cubicBezTo>
                    <a:cubicBezTo>
                      <a:pt x="1523" y="131"/>
                      <a:pt x="1339" y="1"/>
                      <a:pt x="10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7358263" y="2881565"/>
                <a:ext cx="42817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5" extrusionOk="0">
                    <a:moveTo>
                      <a:pt x="767" y="1"/>
                    </a:moveTo>
                    <a:cubicBezTo>
                      <a:pt x="511" y="1"/>
                      <a:pt x="262" y="85"/>
                      <a:pt x="29" y="261"/>
                    </a:cubicBezTo>
                    <a:cubicBezTo>
                      <a:pt x="1" y="419"/>
                      <a:pt x="93" y="475"/>
                      <a:pt x="240" y="475"/>
                    </a:cubicBezTo>
                    <a:cubicBezTo>
                      <a:pt x="583" y="475"/>
                      <a:pt x="1220" y="168"/>
                      <a:pt x="1303" y="118"/>
                    </a:cubicBezTo>
                    <a:cubicBezTo>
                      <a:pt x="1123" y="41"/>
                      <a:pt x="944" y="1"/>
                      <a:pt x="7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561311" y="4572107"/>
                <a:ext cx="5237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37" extrusionOk="0">
                    <a:moveTo>
                      <a:pt x="517" y="0"/>
                    </a:moveTo>
                    <a:cubicBezTo>
                      <a:pt x="233" y="0"/>
                      <a:pt x="1" y="40"/>
                      <a:pt x="127" y="139"/>
                    </a:cubicBezTo>
                    <a:cubicBezTo>
                      <a:pt x="366" y="201"/>
                      <a:pt x="614" y="236"/>
                      <a:pt x="863" y="236"/>
                    </a:cubicBezTo>
                    <a:cubicBezTo>
                      <a:pt x="899" y="236"/>
                      <a:pt x="936" y="235"/>
                      <a:pt x="972" y="234"/>
                    </a:cubicBezTo>
                    <a:cubicBezTo>
                      <a:pt x="1595" y="108"/>
                      <a:pt x="985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370376" y="1098099"/>
                <a:ext cx="41865" cy="827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2" extrusionOk="0">
                    <a:moveTo>
                      <a:pt x="917" y="0"/>
                    </a:moveTo>
                    <a:cubicBezTo>
                      <a:pt x="551" y="0"/>
                      <a:pt x="31" y="107"/>
                      <a:pt x="0" y="130"/>
                    </a:cubicBezTo>
                    <a:cubicBezTo>
                      <a:pt x="31" y="146"/>
                      <a:pt x="562" y="252"/>
                      <a:pt x="929" y="252"/>
                    </a:cubicBezTo>
                    <a:cubicBezTo>
                      <a:pt x="1125" y="252"/>
                      <a:pt x="1274" y="221"/>
                      <a:pt x="1274" y="130"/>
                    </a:cubicBezTo>
                    <a:cubicBezTo>
                      <a:pt x="1274" y="33"/>
                      <a:pt x="1119" y="0"/>
                      <a:pt x="9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1793586" y="4827859"/>
                <a:ext cx="24462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38" extrusionOk="0">
                    <a:moveTo>
                      <a:pt x="476" y="0"/>
                    </a:moveTo>
                    <a:cubicBezTo>
                      <a:pt x="240" y="0"/>
                      <a:pt x="0" y="305"/>
                      <a:pt x="208" y="446"/>
                    </a:cubicBezTo>
                    <a:cubicBezTo>
                      <a:pt x="290" y="507"/>
                      <a:pt x="365" y="538"/>
                      <a:pt x="433" y="538"/>
                    </a:cubicBezTo>
                    <a:cubicBezTo>
                      <a:pt x="562" y="538"/>
                      <a:pt x="666" y="427"/>
                      <a:pt x="744" y="208"/>
                    </a:cubicBezTo>
                    <a:cubicBezTo>
                      <a:pt x="679" y="57"/>
                      <a:pt x="578" y="0"/>
                      <a:pt x="4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6035604" y="3139385"/>
                <a:ext cx="25217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2" extrusionOk="0">
                    <a:moveTo>
                      <a:pt x="445" y="0"/>
                    </a:moveTo>
                    <a:cubicBezTo>
                      <a:pt x="235" y="0"/>
                      <a:pt x="1" y="158"/>
                      <a:pt x="68" y="315"/>
                    </a:cubicBezTo>
                    <a:cubicBezTo>
                      <a:pt x="123" y="456"/>
                      <a:pt x="241" y="512"/>
                      <a:pt x="363" y="512"/>
                    </a:cubicBezTo>
                    <a:cubicBezTo>
                      <a:pt x="561" y="512"/>
                      <a:pt x="767" y="365"/>
                      <a:pt x="723" y="196"/>
                    </a:cubicBezTo>
                    <a:cubicBezTo>
                      <a:pt x="683" y="55"/>
                      <a:pt x="568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245069" y="3174288"/>
                <a:ext cx="29256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65" extrusionOk="0">
                    <a:moveTo>
                      <a:pt x="466" y="1"/>
                    </a:moveTo>
                    <a:cubicBezTo>
                      <a:pt x="428" y="1"/>
                      <a:pt x="387" y="5"/>
                      <a:pt x="344" y="14"/>
                    </a:cubicBezTo>
                    <a:cubicBezTo>
                      <a:pt x="70" y="67"/>
                      <a:pt x="1" y="464"/>
                      <a:pt x="376" y="464"/>
                    </a:cubicBezTo>
                    <a:cubicBezTo>
                      <a:pt x="425" y="464"/>
                      <a:pt x="482" y="458"/>
                      <a:pt x="546" y="443"/>
                    </a:cubicBezTo>
                    <a:cubicBezTo>
                      <a:pt x="891" y="378"/>
                      <a:pt x="826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7018716" y="3191757"/>
                <a:ext cx="38712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25" extrusionOk="0">
                    <a:moveTo>
                      <a:pt x="804" y="0"/>
                    </a:moveTo>
                    <a:cubicBezTo>
                      <a:pt x="452" y="0"/>
                      <a:pt x="1" y="50"/>
                      <a:pt x="95" y="137"/>
                    </a:cubicBezTo>
                    <a:cubicBezTo>
                      <a:pt x="154" y="190"/>
                      <a:pt x="371" y="225"/>
                      <a:pt x="596" y="225"/>
                    </a:cubicBezTo>
                    <a:cubicBezTo>
                      <a:pt x="872" y="225"/>
                      <a:pt x="1159" y="173"/>
                      <a:pt x="1179" y="42"/>
                    </a:cubicBezTo>
                    <a:cubicBezTo>
                      <a:pt x="1138" y="13"/>
                      <a:pt x="984" y="0"/>
                      <a:pt x="80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8169222" y="3198389"/>
                <a:ext cx="46166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50" extrusionOk="0">
                    <a:moveTo>
                      <a:pt x="661" y="1"/>
                    </a:moveTo>
                    <a:cubicBezTo>
                      <a:pt x="436" y="1"/>
                      <a:pt x="216" y="48"/>
                      <a:pt x="1" y="137"/>
                    </a:cubicBezTo>
                    <a:cubicBezTo>
                      <a:pt x="111" y="211"/>
                      <a:pt x="448" y="249"/>
                      <a:pt x="739" y="249"/>
                    </a:cubicBezTo>
                    <a:cubicBezTo>
                      <a:pt x="1109" y="249"/>
                      <a:pt x="1405" y="187"/>
                      <a:pt x="1073" y="54"/>
                    </a:cubicBezTo>
                    <a:cubicBezTo>
                      <a:pt x="934" y="18"/>
                      <a:pt x="796" y="1"/>
                      <a:pt x="6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7316037" y="3369722"/>
                <a:ext cx="43999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78" extrusionOk="0">
                    <a:moveTo>
                      <a:pt x="660" y="0"/>
                    </a:moveTo>
                    <a:cubicBezTo>
                      <a:pt x="482" y="0"/>
                      <a:pt x="303" y="33"/>
                      <a:pt x="125" y="98"/>
                    </a:cubicBezTo>
                    <a:cubicBezTo>
                      <a:pt x="0" y="223"/>
                      <a:pt x="298" y="277"/>
                      <a:pt x="615" y="277"/>
                    </a:cubicBezTo>
                    <a:cubicBezTo>
                      <a:pt x="965" y="277"/>
                      <a:pt x="1340" y="211"/>
                      <a:pt x="1196" y="98"/>
                    </a:cubicBezTo>
                    <a:cubicBezTo>
                      <a:pt x="1018" y="33"/>
                      <a:pt x="839" y="0"/>
                      <a:pt x="6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8292386" y="340577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72" y="36"/>
                      <a:pt x="0" y="96"/>
                      <a:pt x="358" y="179"/>
                    </a:cubicBezTo>
                    <a:cubicBezTo>
                      <a:pt x="846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8335006" y="3062912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cubicBezTo>
                      <a:pt x="72" y="25"/>
                      <a:pt x="0" y="84"/>
                      <a:pt x="357" y="179"/>
                    </a:cubicBezTo>
                    <a:cubicBezTo>
                      <a:pt x="846" y="156"/>
                      <a:pt x="917" y="96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8292386" y="2840094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cubicBezTo>
                      <a:pt x="72" y="24"/>
                      <a:pt x="0" y="84"/>
                      <a:pt x="358" y="179"/>
                    </a:cubicBezTo>
                    <a:cubicBezTo>
                      <a:pt x="846" y="155"/>
                      <a:pt x="929" y="107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8057813" y="353478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70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3177318" y="1451075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7" y="179"/>
                    </a:cubicBezTo>
                    <a:cubicBezTo>
                      <a:pt x="857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8761499" y="3655190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46" y="144"/>
                      <a:pt x="930" y="84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8599688" y="1327813"/>
                <a:ext cx="79362" cy="8333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538" extrusionOk="0">
                    <a:moveTo>
                      <a:pt x="1546" y="1"/>
                    </a:moveTo>
                    <a:cubicBezTo>
                      <a:pt x="1" y="1"/>
                      <a:pt x="717" y="2538"/>
                      <a:pt x="1296" y="2538"/>
                    </a:cubicBezTo>
                    <a:cubicBezTo>
                      <a:pt x="1559" y="2538"/>
                      <a:pt x="1794" y="2012"/>
                      <a:pt x="1774" y="480"/>
                    </a:cubicBezTo>
                    <a:cubicBezTo>
                      <a:pt x="1988" y="397"/>
                      <a:pt x="2202" y="290"/>
                      <a:pt x="2417" y="194"/>
                    </a:cubicBezTo>
                    <a:cubicBezTo>
                      <a:pt x="2069" y="59"/>
                      <a:pt x="1781" y="1"/>
                      <a:pt x="15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8610819" y="1223463"/>
                <a:ext cx="90526" cy="5164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573" extrusionOk="0">
                    <a:moveTo>
                      <a:pt x="1592" y="1"/>
                    </a:moveTo>
                    <a:cubicBezTo>
                      <a:pt x="158" y="1"/>
                      <a:pt x="0" y="1573"/>
                      <a:pt x="1078" y="1573"/>
                    </a:cubicBezTo>
                    <a:cubicBezTo>
                      <a:pt x="1255" y="1573"/>
                      <a:pt x="1465" y="1530"/>
                      <a:pt x="1709" y="1432"/>
                    </a:cubicBezTo>
                    <a:cubicBezTo>
                      <a:pt x="1947" y="1337"/>
                      <a:pt x="2756" y="265"/>
                      <a:pt x="2518" y="182"/>
                    </a:cubicBezTo>
                    <a:cubicBezTo>
                      <a:pt x="2166" y="54"/>
                      <a:pt x="1857" y="1"/>
                      <a:pt x="15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8511297" y="1455245"/>
                <a:ext cx="105991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40" extrusionOk="0">
                    <a:moveTo>
                      <a:pt x="2603" y="0"/>
                    </a:moveTo>
                    <a:cubicBezTo>
                      <a:pt x="1752" y="0"/>
                      <a:pt x="303" y="1075"/>
                      <a:pt x="35" y="1075"/>
                    </a:cubicBezTo>
                    <a:cubicBezTo>
                      <a:pt x="20" y="1075"/>
                      <a:pt x="8" y="1071"/>
                      <a:pt x="1" y="1064"/>
                    </a:cubicBezTo>
                    <a:lnTo>
                      <a:pt x="1" y="1064"/>
                    </a:lnTo>
                    <a:cubicBezTo>
                      <a:pt x="201" y="1264"/>
                      <a:pt x="523" y="1340"/>
                      <a:pt x="892" y="1340"/>
                    </a:cubicBezTo>
                    <a:cubicBezTo>
                      <a:pt x="1710" y="1340"/>
                      <a:pt x="2760" y="968"/>
                      <a:pt x="3228" y="755"/>
                    </a:cubicBezTo>
                    <a:cubicBezTo>
                      <a:pt x="3221" y="196"/>
                      <a:pt x="2966" y="0"/>
                      <a:pt x="26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8463620" y="1151423"/>
                <a:ext cx="76506" cy="1773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540" extrusionOk="0">
                    <a:moveTo>
                      <a:pt x="1348" y="1"/>
                    </a:moveTo>
                    <a:cubicBezTo>
                      <a:pt x="868" y="1"/>
                      <a:pt x="434" y="232"/>
                      <a:pt x="0" y="411"/>
                    </a:cubicBezTo>
                    <a:cubicBezTo>
                      <a:pt x="163" y="503"/>
                      <a:pt x="401" y="539"/>
                      <a:pt x="655" y="539"/>
                    </a:cubicBezTo>
                    <a:cubicBezTo>
                      <a:pt x="1421" y="539"/>
                      <a:pt x="2329" y="206"/>
                      <a:pt x="1739" y="54"/>
                    </a:cubicBezTo>
                    <a:cubicBezTo>
                      <a:pt x="1605" y="17"/>
                      <a:pt x="1475" y="1"/>
                      <a:pt x="13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8356874" y="1212496"/>
                <a:ext cx="46856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574" extrusionOk="0">
                    <a:moveTo>
                      <a:pt x="466" y="1"/>
                    </a:moveTo>
                    <a:cubicBezTo>
                      <a:pt x="295" y="1"/>
                      <a:pt x="140" y="96"/>
                      <a:pt x="1" y="278"/>
                    </a:cubicBezTo>
                    <a:cubicBezTo>
                      <a:pt x="6" y="493"/>
                      <a:pt x="330" y="574"/>
                      <a:pt x="638" y="574"/>
                    </a:cubicBezTo>
                    <a:cubicBezTo>
                      <a:pt x="1046" y="574"/>
                      <a:pt x="1426" y="433"/>
                      <a:pt x="1013" y="278"/>
                    </a:cubicBezTo>
                    <a:cubicBezTo>
                      <a:pt x="814" y="90"/>
                      <a:pt x="632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8473766" y="1474815"/>
                <a:ext cx="46166" cy="1034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5" extrusionOk="0">
                    <a:moveTo>
                      <a:pt x="423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67" y="301"/>
                      <a:pt x="266" y="314"/>
                      <a:pt x="478" y="314"/>
                    </a:cubicBezTo>
                    <a:cubicBezTo>
                      <a:pt x="913" y="314"/>
                      <a:pt x="1406" y="259"/>
                      <a:pt x="942" y="123"/>
                    </a:cubicBezTo>
                    <a:cubicBezTo>
                      <a:pt x="736" y="42"/>
                      <a:pt x="564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8556018" y="1733785"/>
                <a:ext cx="44951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2" extrusionOk="0">
                    <a:moveTo>
                      <a:pt x="711" y="0"/>
                    </a:moveTo>
                    <a:cubicBezTo>
                      <a:pt x="529" y="0"/>
                      <a:pt x="346" y="33"/>
                      <a:pt x="163" y="94"/>
                    </a:cubicBezTo>
                    <a:cubicBezTo>
                      <a:pt x="0" y="222"/>
                      <a:pt x="314" y="282"/>
                      <a:pt x="648" y="282"/>
                    </a:cubicBezTo>
                    <a:cubicBezTo>
                      <a:pt x="997" y="282"/>
                      <a:pt x="1369" y="216"/>
                      <a:pt x="1235" y="94"/>
                    </a:cubicBezTo>
                    <a:cubicBezTo>
                      <a:pt x="1060" y="30"/>
                      <a:pt x="886" y="0"/>
                      <a:pt x="71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8106671" y="155095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1" y="155"/>
                      <a:pt x="656" y="90"/>
                    </a:cubicBezTo>
                    <a:cubicBezTo>
                      <a:pt x="537" y="30"/>
                      <a:pt x="427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8446415" y="3234442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7205580" y="3311966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60" y="24"/>
                      <a:pt x="0" y="72"/>
                      <a:pt x="357" y="179"/>
                    </a:cubicBezTo>
                    <a:cubicBezTo>
                      <a:pt x="845" y="155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3757086" y="670850"/>
                <a:ext cx="21507" cy="561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1" extrusionOk="0">
                    <a:moveTo>
                      <a:pt x="314" y="1"/>
                    </a:moveTo>
                    <a:cubicBezTo>
                      <a:pt x="205" y="1"/>
                      <a:pt x="101" y="27"/>
                      <a:pt x="0" y="81"/>
                    </a:cubicBezTo>
                    <a:cubicBezTo>
                      <a:pt x="119" y="141"/>
                      <a:pt x="235" y="170"/>
                      <a:pt x="345" y="170"/>
                    </a:cubicBezTo>
                    <a:cubicBezTo>
                      <a:pt x="455" y="170"/>
                      <a:pt x="560" y="141"/>
                      <a:pt x="655" y="81"/>
                    </a:cubicBezTo>
                    <a:cubicBezTo>
                      <a:pt x="536" y="27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7119947" y="2763063"/>
                <a:ext cx="30931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0" extrusionOk="0">
                    <a:moveTo>
                      <a:pt x="358" y="1"/>
                    </a:moveTo>
                    <a:lnTo>
                      <a:pt x="358" y="1"/>
                    </a:lnTo>
                    <a:cubicBezTo>
                      <a:pt x="1" y="96"/>
                      <a:pt x="84" y="156"/>
                      <a:pt x="572" y="179"/>
                    </a:cubicBezTo>
                    <a:cubicBezTo>
                      <a:pt x="941" y="84"/>
                      <a:pt x="870" y="25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7892062" y="484667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4" y="1"/>
                    </a:moveTo>
                    <a:cubicBezTo>
                      <a:pt x="206" y="1"/>
                      <a:pt x="102" y="34"/>
                      <a:pt x="0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4140598" y="859389"/>
                <a:ext cx="2150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9" extrusionOk="0">
                    <a:moveTo>
                      <a:pt x="319" y="0"/>
                    </a:moveTo>
                    <a:cubicBezTo>
                      <a:pt x="211" y="0"/>
                      <a:pt x="107" y="30"/>
                      <a:pt x="0" y="90"/>
                    </a:cubicBezTo>
                    <a:cubicBezTo>
                      <a:pt x="119" y="149"/>
                      <a:pt x="235" y="179"/>
                      <a:pt x="345" y="179"/>
                    </a:cubicBezTo>
                    <a:cubicBezTo>
                      <a:pt x="455" y="179"/>
                      <a:pt x="560" y="149"/>
                      <a:pt x="655" y="90"/>
                    </a:cubicBezTo>
                    <a:cubicBezTo>
                      <a:pt x="536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4471115" y="1099610"/>
                <a:ext cx="85075" cy="81562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484" extrusionOk="0">
                    <a:moveTo>
                      <a:pt x="1047" y="0"/>
                    </a:moveTo>
                    <a:cubicBezTo>
                      <a:pt x="926" y="0"/>
                      <a:pt x="794" y="44"/>
                      <a:pt x="650" y="144"/>
                    </a:cubicBezTo>
                    <a:cubicBezTo>
                      <a:pt x="888" y="703"/>
                      <a:pt x="924" y="1287"/>
                      <a:pt x="745" y="1882"/>
                    </a:cubicBezTo>
                    <a:cubicBezTo>
                      <a:pt x="0" y="2361"/>
                      <a:pt x="1169" y="2484"/>
                      <a:pt x="1965" y="2484"/>
                    </a:cubicBezTo>
                    <a:cubicBezTo>
                      <a:pt x="2276" y="2484"/>
                      <a:pt x="2530" y="2465"/>
                      <a:pt x="2590" y="2442"/>
                    </a:cubicBezTo>
                    <a:cubicBezTo>
                      <a:pt x="2235" y="2306"/>
                      <a:pt x="1925" y="0"/>
                      <a:pt x="104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3303864" y="2530920"/>
                <a:ext cx="178031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1956" extrusionOk="0">
                    <a:moveTo>
                      <a:pt x="3794" y="1"/>
                    </a:moveTo>
                    <a:cubicBezTo>
                      <a:pt x="3591" y="1"/>
                      <a:pt x="3339" y="29"/>
                      <a:pt x="3028" y="94"/>
                    </a:cubicBezTo>
                    <a:cubicBezTo>
                      <a:pt x="0" y="732"/>
                      <a:pt x="2553" y="1955"/>
                      <a:pt x="3457" y="1955"/>
                    </a:cubicBezTo>
                    <a:cubicBezTo>
                      <a:pt x="3616" y="1955"/>
                      <a:pt x="3724" y="1917"/>
                      <a:pt x="3742" y="1832"/>
                    </a:cubicBezTo>
                    <a:lnTo>
                      <a:pt x="3742" y="1832"/>
                    </a:lnTo>
                    <a:cubicBezTo>
                      <a:pt x="3740" y="1842"/>
                      <a:pt x="3742" y="1846"/>
                      <a:pt x="3748" y="1846"/>
                    </a:cubicBezTo>
                    <a:cubicBezTo>
                      <a:pt x="3863" y="1846"/>
                      <a:pt x="5422" y="1"/>
                      <a:pt x="37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4486482" y="1238075"/>
                <a:ext cx="113872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580" extrusionOk="0">
                    <a:moveTo>
                      <a:pt x="847" y="1"/>
                    </a:moveTo>
                    <a:cubicBezTo>
                      <a:pt x="0" y="1"/>
                      <a:pt x="376" y="1579"/>
                      <a:pt x="1784" y="1579"/>
                    </a:cubicBezTo>
                    <a:cubicBezTo>
                      <a:pt x="2032" y="1579"/>
                      <a:pt x="2312" y="1530"/>
                      <a:pt x="2622" y="1415"/>
                    </a:cubicBezTo>
                    <a:cubicBezTo>
                      <a:pt x="3468" y="1106"/>
                      <a:pt x="1170" y="46"/>
                      <a:pt x="968" y="10"/>
                    </a:cubicBezTo>
                    <a:cubicBezTo>
                      <a:pt x="925" y="4"/>
                      <a:pt x="885" y="1"/>
                      <a:pt x="8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4380622" y="1014107"/>
                <a:ext cx="140041" cy="41438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1262" extrusionOk="0">
                    <a:moveTo>
                      <a:pt x="1138" y="0"/>
                    </a:moveTo>
                    <a:cubicBezTo>
                      <a:pt x="758" y="0"/>
                      <a:pt x="408" y="97"/>
                      <a:pt x="167" y="343"/>
                    </a:cubicBezTo>
                    <a:cubicBezTo>
                      <a:pt x="1" y="509"/>
                      <a:pt x="2287" y="1236"/>
                      <a:pt x="2513" y="1259"/>
                    </a:cubicBezTo>
                    <a:cubicBezTo>
                      <a:pt x="2551" y="1261"/>
                      <a:pt x="2588" y="1261"/>
                      <a:pt x="2623" y="1261"/>
                    </a:cubicBezTo>
                    <a:cubicBezTo>
                      <a:pt x="4265" y="1261"/>
                      <a:pt x="2510" y="0"/>
                      <a:pt x="113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4834106" y="4203928"/>
                <a:ext cx="149596" cy="41865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275" extrusionOk="0">
                    <a:moveTo>
                      <a:pt x="509" y="1"/>
                    </a:moveTo>
                    <a:cubicBezTo>
                      <a:pt x="276" y="1"/>
                      <a:pt x="97" y="27"/>
                      <a:pt x="1" y="88"/>
                    </a:cubicBezTo>
                    <a:cubicBezTo>
                      <a:pt x="154" y="142"/>
                      <a:pt x="2865" y="1274"/>
                      <a:pt x="3993" y="1274"/>
                    </a:cubicBezTo>
                    <a:cubicBezTo>
                      <a:pt x="4356" y="1274"/>
                      <a:pt x="4555" y="1157"/>
                      <a:pt x="4454" y="850"/>
                    </a:cubicBezTo>
                    <a:cubicBezTo>
                      <a:pt x="4414" y="711"/>
                      <a:pt x="1726" y="1"/>
                      <a:pt x="5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871768" y="1002188"/>
                <a:ext cx="104120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863" extrusionOk="0">
                    <a:moveTo>
                      <a:pt x="682" y="0"/>
                    </a:moveTo>
                    <a:cubicBezTo>
                      <a:pt x="0" y="0"/>
                      <a:pt x="573" y="832"/>
                      <a:pt x="544" y="860"/>
                    </a:cubicBezTo>
                    <a:cubicBezTo>
                      <a:pt x="544" y="860"/>
                      <a:pt x="618" y="862"/>
                      <a:pt x="734" y="862"/>
                    </a:cubicBezTo>
                    <a:cubicBezTo>
                      <a:pt x="1352" y="862"/>
                      <a:pt x="3170" y="811"/>
                      <a:pt x="1426" y="170"/>
                    </a:cubicBezTo>
                    <a:cubicBezTo>
                      <a:pt x="1087" y="49"/>
                      <a:pt x="848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3784010" y="2815041"/>
                <a:ext cx="109866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472" extrusionOk="0">
                    <a:moveTo>
                      <a:pt x="1568" y="1"/>
                    </a:moveTo>
                    <a:cubicBezTo>
                      <a:pt x="1308" y="1"/>
                      <a:pt x="1043" y="38"/>
                      <a:pt x="799" y="132"/>
                    </a:cubicBezTo>
                    <a:cubicBezTo>
                      <a:pt x="1" y="447"/>
                      <a:pt x="2076" y="466"/>
                      <a:pt x="2600" y="466"/>
                    </a:cubicBezTo>
                    <a:cubicBezTo>
                      <a:pt x="2670" y="466"/>
                      <a:pt x="2712" y="466"/>
                      <a:pt x="2716" y="466"/>
                    </a:cubicBezTo>
                    <a:cubicBezTo>
                      <a:pt x="2759" y="469"/>
                      <a:pt x="2797" y="471"/>
                      <a:pt x="2829" y="471"/>
                    </a:cubicBezTo>
                    <a:cubicBezTo>
                      <a:pt x="3346" y="471"/>
                      <a:pt x="2495" y="1"/>
                      <a:pt x="15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5576604" y="1174966"/>
                <a:ext cx="111442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6" extrusionOk="0">
                    <a:moveTo>
                      <a:pt x="946" y="1"/>
                    </a:moveTo>
                    <a:cubicBezTo>
                      <a:pt x="489" y="1"/>
                      <a:pt x="135" y="53"/>
                      <a:pt x="81" y="206"/>
                    </a:cubicBezTo>
                    <a:cubicBezTo>
                      <a:pt x="1" y="434"/>
                      <a:pt x="1086" y="605"/>
                      <a:pt x="2025" y="605"/>
                    </a:cubicBezTo>
                    <a:cubicBezTo>
                      <a:pt x="2754" y="605"/>
                      <a:pt x="3394" y="502"/>
                      <a:pt x="3331" y="242"/>
                    </a:cubicBezTo>
                    <a:cubicBezTo>
                      <a:pt x="3331" y="234"/>
                      <a:pt x="1911" y="1"/>
                      <a:pt x="9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3364609" y="2859335"/>
                <a:ext cx="67771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84" extrusionOk="0">
                    <a:moveTo>
                      <a:pt x="217" y="1"/>
                    </a:moveTo>
                    <a:cubicBezTo>
                      <a:pt x="77" y="1"/>
                      <a:pt x="1" y="84"/>
                      <a:pt x="35" y="295"/>
                    </a:cubicBezTo>
                    <a:cubicBezTo>
                      <a:pt x="125" y="958"/>
                      <a:pt x="445" y="1283"/>
                      <a:pt x="992" y="1283"/>
                    </a:cubicBezTo>
                    <a:cubicBezTo>
                      <a:pt x="1241" y="1283"/>
                      <a:pt x="1537" y="1215"/>
                      <a:pt x="1880" y="1081"/>
                    </a:cubicBezTo>
                    <a:cubicBezTo>
                      <a:pt x="1906" y="1093"/>
                      <a:pt x="1923" y="1099"/>
                      <a:pt x="1932" y="1099"/>
                    </a:cubicBezTo>
                    <a:cubicBezTo>
                      <a:pt x="2064" y="1099"/>
                      <a:pt x="724" y="1"/>
                      <a:pt x="21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3724546" y="2524944"/>
                <a:ext cx="91117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833" extrusionOk="0">
                    <a:moveTo>
                      <a:pt x="2178" y="1"/>
                    </a:moveTo>
                    <a:cubicBezTo>
                      <a:pt x="1505" y="1"/>
                      <a:pt x="367" y="415"/>
                      <a:pt x="336" y="430"/>
                    </a:cubicBezTo>
                    <a:cubicBezTo>
                      <a:pt x="0" y="524"/>
                      <a:pt x="950" y="833"/>
                      <a:pt x="1731" y="833"/>
                    </a:cubicBezTo>
                    <a:cubicBezTo>
                      <a:pt x="2140" y="833"/>
                      <a:pt x="2504" y="748"/>
                      <a:pt x="2610" y="502"/>
                    </a:cubicBezTo>
                    <a:cubicBezTo>
                      <a:pt x="2774" y="124"/>
                      <a:pt x="2545" y="1"/>
                      <a:pt x="217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967174" y="379505"/>
                <a:ext cx="93481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84" extrusionOk="0">
                    <a:moveTo>
                      <a:pt x="1465" y="0"/>
                    </a:moveTo>
                    <a:cubicBezTo>
                      <a:pt x="754" y="0"/>
                      <a:pt x="0" y="173"/>
                      <a:pt x="471" y="381"/>
                    </a:cubicBezTo>
                    <a:cubicBezTo>
                      <a:pt x="709" y="487"/>
                      <a:pt x="1288" y="783"/>
                      <a:pt x="1766" y="783"/>
                    </a:cubicBezTo>
                    <a:cubicBezTo>
                      <a:pt x="1932" y="783"/>
                      <a:pt x="2086" y="748"/>
                      <a:pt x="2209" y="655"/>
                    </a:cubicBezTo>
                    <a:cubicBezTo>
                      <a:pt x="2846" y="173"/>
                      <a:pt x="2176" y="0"/>
                      <a:pt x="14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3747760" y="2452772"/>
                <a:ext cx="86750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5" extrusionOk="0">
                    <a:moveTo>
                      <a:pt x="1580" y="0"/>
                    </a:moveTo>
                    <a:cubicBezTo>
                      <a:pt x="871" y="0"/>
                      <a:pt x="1" y="82"/>
                      <a:pt x="46" y="188"/>
                    </a:cubicBezTo>
                    <a:cubicBezTo>
                      <a:pt x="165" y="229"/>
                      <a:pt x="864" y="274"/>
                      <a:pt x="1484" y="274"/>
                    </a:cubicBezTo>
                    <a:cubicBezTo>
                      <a:pt x="2103" y="274"/>
                      <a:pt x="2641" y="229"/>
                      <a:pt x="2439" y="92"/>
                    </a:cubicBezTo>
                    <a:cubicBezTo>
                      <a:pt x="2343" y="27"/>
                      <a:pt x="1989" y="0"/>
                      <a:pt x="15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5237845" y="3865498"/>
                <a:ext cx="66228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742" extrusionOk="0">
                    <a:moveTo>
                      <a:pt x="1957" y="585"/>
                    </a:moveTo>
                    <a:lnTo>
                      <a:pt x="1957" y="585"/>
                    </a:lnTo>
                    <a:cubicBezTo>
                      <a:pt x="1957" y="585"/>
                      <a:pt x="1957" y="585"/>
                      <a:pt x="1957" y="586"/>
                    </a:cubicBezTo>
                    <a:lnTo>
                      <a:pt x="1957" y="586"/>
                    </a:lnTo>
                    <a:cubicBezTo>
                      <a:pt x="1957" y="585"/>
                      <a:pt x="1957" y="585"/>
                      <a:pt x="1957" y="585"/>
                    </a:cubicBezTo>
                    <a:close/>
                    <a:moveTo>
                      <a:pt x="386" y="0"/>
                    </a:moveTo>
                    <a:cubicBezTo>
                      <a:pt x="172" y="0"/>
                      <a:pt x="22" y="89"/>
                      <a:pt x="16" y="335"/>
                    </a:cubicBezTo>
                    <a:cubicBezTo>
                      <a:pt x="1" y="597"/>
                      <a:pt x="838" y="741"/>
                      <a:pt x="1420" y="741"/>
                    </a:cubicBezTo>
                    <a:cubicBezTo>
                      <a:pt x="1763" y="741"/>
                      <a:pt x="2017" y="691"/>
                      <a:pt x="1957" y="586"/>
                    </a:cubicBezTo>
                    <a:lnTo>
                      <a:pt x="1957" y="586"/>
                    </a:lnTo>
                    <a:cubicBezTo>
                      <a:pt x="1958" y="587"/>
                      <a:pt x="1957" y="588"/>
                      <a:pt x="1956" y="588"/>
                    </a:cubicBezTo>
                    <a:cubicBezTo>
                      <a:pt x="1911" y="588"/>
                      <a:pt x="936" y="0"/>
                      <a:pt x="3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4958419" y="1418897"/>
                <a:ext cx="85667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933" extrusionOk="0">
                    <a:moveTo>
                      <a:pt x="2065" y="0"/>
                    </a:moveTo>
                    <a:cubicBezTo>
                      <a:pt x="1268" y="0"/>
                      <a:pt x="0" y="650"/>
                      <a:pt x="1061" y="933"/>
                    </a:cubicBezTo>
                    <a:cubicBezTo>
                      <a:pt x="1620" y="778"/>
                      <a:pt x="2132" y="552"/>
                      <a:pt x="2608" y="278"/>
                    </a:cubicBezTo>
                    <a:cubicBezTo>
                      <a:pt x="2562" y="78"/>
                      <a:pt x="2342" y="0"/>
                      <a:pt x="20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276195" y="1353982"/>
                <a:ext cx="65473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50" extrusionOk="0">
                    <a:moveTo>
                      <a:pt x="1202" y="0"/>
                    </a:moveTo>
                    <a:cubicBezTo>
                      <a:pt x="711" y="0"/>
                      <a:pt x="124" y="84"/>
                      <a:pt x="0" y="159"/>
                    </a:cubicBezTo>
                    <a:cubicBezTo>
                      <a:pt x="240" y="272"/>
                      <a:pt x="1028" y="550"/>
                      <a:pt x="1518" y="550"/>
                    </a:cubicBezTo>
                    <a:cubicBezTo>
                      <a:pt x="1807" y="550"/>
                      <a:pt x="1993" y="454"/>
                      <a:pt x="1905" y="171"/>
                    </a:cubicBezTo>
                    <a:cubicBezTo>
                      <a:pt x="1870" y="45"/>
                      <a:pt x="1562" y="0"/>
                      <a:pt x="1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5514677" y="1321738"/>
                <a:ext cx="46133" cy="2439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743" extrusionOk="0">
                    <a:moveTo>
                      <a:pt x="519" y="0"/>
                    </a:moveTo>
                    <a:cubicBezTo>
                      <a:pt x="244" y="0"/>
                      <a:pt x="0" y="137"/>
                      <a:pt x="14" y="558"/>
                    </a:cubicBezTo>
                    <a:cubicBezTo>
                      <a:pt x="22" y="693"/>
                      <a:pt x="118" y="743"/>
                      <a:pt x="254" y="743"/>
                    </a:cubicBezTo>
                    <a:cubicBezTo>
                      <a:pt x="572" y="743"/>
                      <a:pt x="1105" y="474"/>
                      <a:pt x="1205" y="415"/>
                    </a:cubicBezTo>
                    <a:cubicBezTo>
                      <a:pt x="1404" y="301"/>
                      <a:pt x="927" y="0"/>
                      <a:pt x="5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275801" y="1302431"/>
                <a:ext cx="63733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73" extrusionOk="0">
                    <a:moveTo>
                      <a:pt x="971" y="0"/>
                    </a:moveTo>
                    <a:cubicBezTo>
                      <a:pt x="584" y="0"/>
                      <a:pt x="197" y="57"/>
                      <a:pt x="0" y="170"/>
                    </a:cubicBezTo>
                    <a:cubicBezTo>
                      <a:pt x="357" y="316"/>
                      <a:pt x="942" y="573"/>
                      <a:pt x="1380" y="573"/>
                    </a:cubicBezTo>
                    <a:cubicBezTo>
                      <a:pt x="1658" y="573"/>
                      <a:pt x="1876" y="470"/>
                      <a:pt x="1941" y="170"/>
                    </a:cubicBezTo>
                    <a:cubicBezTo>
                      <a:pt x="1745" y="57"/>
                      <a:pt x="1358" y="0"/>
                      <a:pt x="9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4788859" y="1199756"/>
                <a:ext cx="44130" cy="2515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766" extrusionOk="0">
                    <a:moveTo>
                      <a:pt x="570" y="0"/>
                    </a:moveTo>
                    <a:cubicBezTo>
                      <a:pt x="322" y="0"/>
                      <a:pt x="105" y="51"/>
                      <a:pt x="81" y="154"/>
                    </a:cubicBezTo>
                    <a:cubicBezTo>
                      <a:pt x="1" y="453"/>
                      <a:pt x="493" y="765"/>
                      <a:pt x="886" y="765"/>
                    </a:cubicBezTo>
                    <a:cubicBezTo>
                      <a:pt x="1134" y="765"/>
                      <a:pt x="1343" y="640"/>
                      <a:pt x="1343" y="308"/>
                    </a:cubicBezTo>
                    <a:cubicBezTo>
                      <a:pt x="1343" y="105"/>
                      <a:pt x="925" y="0"/>
                      <a:pt x="5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4343486" y="1346988"/>
                <a:ext cx="74929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23" extrusionOk="0">
                    <a:moveTo>
                      <a:pt x="631" y="1"/>
                    </a:moveTo>
                    <a:cubicBezTo>
                      <a:pt x="381" y="1"/>
                      <a:pt x="150" y="35"/>
                      <a:pt x="0" y="122"/>
                    </a:cubicBezTo>
                    <a:cubicBezTo>
                      <a:pt x="431" y="300"/>
                      <a:pt x="862" y="522"/>
                      <a:pt x="1339" y="522"/>
                    </a:cubicBezTo>
                    <a:cubicBezTo>
                      <a:pt x="1468" y="522"/>
                      <a:pt x="1601" y="506"/>
                      <a:pt x="1739" y="468"/>
                    </a:cubicBezTo>
                    <a:cubicBezTo>
                      <a:pt x="2282" y="307"/>
                      <a:pt x="1373" y="1"/>
                      <a:pt x="6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3107708" y="943217"/>
                <a:ext cx="84090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43" extrusionOk="0">
                    <a:moveTo>
                      <a:pt x="734" y="1"/>
                    </a:moveTo>
                    <a:cubicBezTo>
                      <a:pt x="320" y="1"/>
                      <a:pt x="1" y="37"/>
                      <a:pt x="1" y="144"/>
                    </a:cubicBezTo>
                    <a:cubicBezTo>
                      <a:pt x="1" y="367"/>
                      <a:pt x="306" y="442"/>
                      <a:pt x="707" y="442"/>
                    </a:cubicBezTo>
                    <a:cubicBezTo>
                      <a:pt x="1398" y="442"/>
                      <a:pt x="2372" y="219"/>
                      <a:pt x="2561" y="144"/>
                    </a:cubicBezTo>
                    <a:cubicBezTo>
                      <a:pt x="2492" y="114"/>
                      <a:pt x="1466" y="1"/>
                      <a:pt x="73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3194031" y="638081"/>
                <a:ext cx="61861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35" extrusionOk="0">
                    <a:moveTo>
                      <a:pt x="1872" y="293"/>
                    </a:moveTo>
                    <a:cubicBezTo>
                      <a:pt x="1872" y="293"/>
                      <a:pt x="1871" y="294"/>
                      <a:pt x="1870" y="294"/>
                    </a:cubicBezTo>
                    <a:lnTo>
                      <a:pt x="1870" y="294"/>
                    </a:lnTo>
                    <a:cubicBezTo>
                      <a:pt x="1878" y="297"/>
                      <a:pt x="1882" y="298"/>
                      <a:pt x="1883" y="298"/>
                    </a:cubicBezTo>
                    <a:cubicBezTo>
                      <a:pt x="1884" y="298"/>
                      <a:pt x="1880" y="296"/>
                      <a:pt x="1872" y="293"/>
                    </a:cubicBezTo>
                    <a:close/>
                    <a:moveTo>
                      <a:pt x="475" y="0"/>
                    </a:moveTo>
                    <a:cubicBezTo>
                      <a:pt x="199" y="0"/>
                      <a:pt x="0" y="76"/>
                      <a:pt x="27" y="305"/>
                    </a:cubicBezTo>
                    <a:cubicBezTo>
                      <a:pt x="57" y="551"/>
                      <a:pt x="266" y="634"/>
                      <a:pt x="535" y="634"/>
                    </a:cubicBezTo>
                    <a:cubicBezTo>
                      <a:pt x="1006" y="634"/>
                      <a:pt x="1662" y="379"/>
                      <a:pt x="1870" y="294"/>
                    </a:cubicBezTo>
                    <a:lnTo>
                      <a:pt x="1870" y="294"/>
                    </a:lnTo>
                    <a:cubicBezTo>
                      <a:pt x="1760" y="260"/>
                      <a:pt x="985" y="0"/>
                      <a:pt x="47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2704002" y="513998"/>
                <a:ext cx="6215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525" extrusionOk="0">
                    <a:moveTo>
                      <a:pt x="728" y="1"/>
                    </a:moveTo>
                    <a:cubicBezTo>
                      <a:pt x="351" y="1"/>
                      <a:pt x="14" y="41"/>
                      <a:pt x="9" y="167"/>
                    </a:cubicBezTo>
                    <a:cubicBezTo>
                      <a:pt x="0" y="433"/>
                      <a:pt x="221" y="524"/>
                      <a:pt x="509" y="524"/>
                    </a:cubicBezTo>
                    <a:cubicBezTo>
                      <a:pt x="1073" y="524"/>
                      <a:pt x="1893" y="174"/>
                      <a:pt x="1759" y="95"/>
                    </a:cubicBezTo>
                    <a:cubicBezTo>
                      <a:pt x="1675" y="57"/>
                      <a:pt x="1173" y="1"/>
                      <a:pt x="7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2909516" y="386926"/>
                <a:ext cx="48103" cy="2393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29" extrusionOk="0">
                    <a:moveTo>
                      <a:pt x="494" y="0"/>
                    </a:moveTo>
                    <a:cubicBezTo>
                      <a:pt x="408" y="0"/>
                      <a:pt x="329" y="21"/>
                      <a:pt x="262" y="72"/>
                    </a:cubicBezTo>
                    <a:cubicBezTo>
                      <a:pt x="0" y="277"/>
                      <a:pt x="621" y="729"/>
                      <a:pt x="1066" y="729"/>
                    </a:cubicBezTo>
                    <a:cubicBezTo>
                      <a:pt x="1269" y="729"/>
                      <a:pt x="1435" y="635"/>
                      <a:pt x="1465" y="382"/>
                    </a:cubicBezTo>
                    <a:cubicBezTo>
                      <a:pt x="1222" y="279"/>
                      <a:pt x="810" y="0"/>
                      <a:pt x="49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922814" y="384989"/>
                <a:ext cx="2364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" extrusionOk="0">
                    <a:moveTo>
                      <a:pt x="0" y="0"/>
                    </a:moveTo>
                    <a:cubicBezTo>
                      <a:pt x="36" y="12"/>
                      <a:pt x="48" y="12"/>
                      <a:pt x="60" y="24"/>
                    </a:cubicBezTo>
                    <a:cubicBezTo>
                      <a:pt x="72" y="12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957586" y="300340"/>
                <a:ext cx="43047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7" extrusionOk="0">
                    <a:moveTo>
                      <a:pt x="682" y="0"/>
                    </a:moveTo>
                    <a:cubicBezTo>
                      <a:pt x="465" y="0"/>
                      <a:pt x="239" y="90"/>
                      <a:pt x="1" y="268"/>
                    </a:cubicBezTo>
                    <a:cubicBezTo>
                      <a:pt x="203" y="447"/>
                      <a:pt x="412" y="536"/>
                      <a:pt x="629" y="536"/>
                    </a:cubicBezTo>
                    <a:cubicBezTo>
                      <a:pt x="846" y="536"/>
                      <a:pt x="1072" y="447"/>
                      <a:pt x="1310" y="268"/>
                    </a:cubicBezTo>
                    <a:cubicBezTo>
                      <a:pt x="1108" y="90"/>
                      <a:pt x="900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4982684" y="4007214"/>
                <a:ext cx="42226" cy="2177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63" extrusionOk="0">
                    <a:moveTo>
                      <a:pt x="337" y="1"/>
                    </a:moveTo>
                    <a:cubicBezTo>
                      <a:pt x="229" y="1"/>
                      <a:pt x="116" y="20"/>
                      <a:pt x="0" y="67"/>
                    </a:cubicBezTo>
                    <a:cubicBezTo>
                      <a:pt x="0" y="372"/>
                      <a:pt x="528" y="663"/>
                      <a:pt x="908" y="663"/>
                    </a:cubicBezTo>
                    <a:cubicBezTo>
                      <a:pt x="1120" y="663"/>
                      <a:pt x="1286" y="571"/>
                      <a:pt x="1286" y="341"/>
                    </a:cubicBezTo>
                    <a:cubicBezTo>
                      <a:pt x="980" y="188"/>
                      <a:pt x="674" y="1"/>
                      <a:pt x="3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4044425" y="2572784"/>
                <a:ext cx="43014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37" extrusionOk="0">
                    <a:moveTo>
                      <a:pt x="686" y="0"/>
                    </a:moveTo>
                    <a:cubicBezTo>
                      <a:pt x="467" y="0"/>
                      <a:pt x="238" y="87"/>
                      <a:pt x="0" y="259"/>
                    </a:cubicBezTo>
                    <a:cubicBezTo>
                      <a:pt x="199" y="447"/>
                      <a:pt x="404" y="536"/>
                      <a:pt x="618" y="536"/>
                    </a:cubicBezTo>
                    <a:cubicBezTo>
                      <a:pt x="838" y="536"/>
                      <a:pt x="1068" y="441"/>
                      <a:pt x="1310" y="259"/>
                    </a:cubicBezTo>
                    <a:cubicBezTo>
                      <a:pt x="1113" y="87"/>
                      <a:pt x="905" y="0"/>
                      <a:pt x="6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856379" y="2453462"/>
                <a:ext cx="73255" cy="19602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597" extrusionOk="0"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4" y="0"/>
                      <a:pt x="1524" y="0"/>
                      <a:pt x="1524" y="0"/>
                    </a:cubicBezTo>
                    <a:lnTo>
                      <a:pt x="1524" y="0"/>
                    </a:lnTo>
                    <a:cubicBezTo>
                      <a:pt x="1525" y="0"/>
                      <a:pt x="1524" y="0"/>
                      <a:pt x="1524" y="0"/>
                    </a:cubicBezTo>
                    <a:close/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0" y="8"/>
                      <a:pt x="12" y="429"/>
                      <a:pt x="0" y="429"/>
                    </a:cubicBezTo>
                    <a:cubicBezTo>
                      <a:pt x="160" y="548"/>
                      <a:pt x="433" y="597"/>
                      <a:pt x="719" y="597"/>
                    </a:cubicBezTo>
                    <a:cubicBezTo>
                      <a:pt x="1435" y="597"/>
                      <a:pt x="2230" y="289"/>
                      <a:pt x="15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5214335" y="1408718"/>
                <a:ext cx="7470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07" extrusionOk="0">
                    <a:moveTo>
                      <a:pt x="709" y="1"/>
                    </a:moveTo>
                    <a:cubicBezTo>
                      <a:pt x="279" y="1"/>
                      <a:pt x="0" y="66"/>
                      <a:pt x="398" y="207"/>
                    </a:cubicBezTo>
                    <a:cubicBezTo>
                      <a:pt x="655" y="292"/>
                      <a:pt x="1095" y="506"/>
                      <a:pt x="1490" y="506"/>
                    </a:cubicBezTo>
                    <a:cubicBezTo>
                      <a:pt x="1646" y="506"/>
                      <a:pt x="1795" y="473"/>
                      <a:pt x="1922" y="386"/>
                    </a:cubicBezTo>
                    <a:cubicBezTo>
                      <a:pt x="2275" y="139"/>
                      <a:pt x="1333" y="1"/>
                      <a:pt x="7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2851267" y="935106"/>
                <a:ext cx="42653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0" extrusionOk="0">
                    <a:moveTo>
                      <a:pt x="694" y="1"/>
                    </a:moveTo>
                    <a:cubicBezTo>
                      <a:pt x="450" y="1"/>
                      <a:pt x="220" y="112"/>
                      <a:pt x="0" y="332"/>
                    </a:cubicBezTo>
                    <a:cubicBezTo>
                      <a:pt x="206" y="463"/>
                      <a:pt x="405" y="530"/>
                      <a:pt x="597" y="530"/>
                    </a:cubicBezTo>
                    <a:cubicBezTo>
                      <a:pt x="840" y="530"/>
                      <a:pt x="1073" y="425"/>
                      <a:pt x="1298" y="213"/>
                    </a:cubicBezTo>
                    <a:cubicBezTo>
                      <a:pt x="1088" y="71"/>
                      <a:pt x="887" y="1"/>
                      <a:pt x="6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047425" y="1288608"/>
                <a:ext cx="44820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78" extrusionOk="0">
                    <a:moveTo>
                      <a:pt x="270" y="0"/>
                    </a:moveTo>
                    <a:cubicBezTo>
                      <a:pt x="109" y="0"/>
                      <a:pt x="0" y="58"/>
                      <a:pt x="18" y="222"/>
                    </a:cubicBezTo>
                    <a:cubicBezTo>
                      <a:pt x="264" y="393"/>
                      <a:pt x="519" y="478"/>
                      <a:pt x="775" y="478"/>
                    </a:cubicBezTo>
                    <a:cubicBezTo>
                      <a:pt x="963" y="478"/>
                      <a:pt x="1152" y="432"/>
                      <a:pt x="1339" y="341"/>
                    </a:cubicBezTo>
                    <a:cubicBezTo>
                      <a:pt x="1365" y="341"/>
                      <a:pt x="662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4235984" y="1285226"/>
                <a:ext cx="49121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50" extrusionOk="0">
                    <a:moveTo>
                      <a:pt x="635" y="1"/>
                    </a:moveTo>
                    <a:cubicBezTo>
                      <a:pt x="374" y="1"/>
                      <a:pt x="163" y="108"/>
                      <a:pt x="0" y="313"/>
                    </a:cubicBezTo>
                    <a:cubicBezTo>
                      <a:pt x="0" y="485"/>
                      <a:pt x="172" y="550"/>
                      <a:pt x="383" y="550"/>
                    </a:cubicBezTo>
                    <a:cubicBezTo>
                      <a:pt x="844" y="550"/>
                      <a:pt x="1496" y="239"/>
                      <a:pt x="965" y="51"/>
                    </a:cubicBezTo>
                    <a:cubicBezTo>
                      <a:pt x="847" y="17"/>
                      <a:pt x="737" y="1"/>
                      <a:pt x="63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4968007" y="3517414"/>
                <a:ext cx="42094" cy="22952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699" extrusionOk="0">
                    <a:moveTo>
                      <a:pt x="957" y="0"/>
                    </a:moveTo>
                    <a:cubicBezTo>
                      <a:pt x="655" y="0"/>
                      <a:pt x="0" y="523"/>
                      <a:pt x="673" y="696"/>
                    </a:cubicBezTo>
                    <a:cubicBezTo>
                      <a:pt x="698" y="698"/>
                      <a:pt x="721" y="698"/>
                      <a:pt x="744" y="698"/>
                    </a:cubicBezTo>
                    <a:cubicBezTo>
                      <a:pt x="1153" y="698"/>
                      <a:pt x="1282" y="496"/>
                      <a:pt x="1090" y="101"/>
                    </a:cubicBezTo>
                    <a:cubicBezTo>
                      <a:pt x="1081" y="30"/>
                      <a:pt x="1029" y="0"/>
                      <a:pt x="9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3929207" y="2960106"/>
                <a:ext cx="51420" cy="1710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21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1" y="459"/>
                      <a:pt x="831" y="521"/>
                      <a:pt x="1043" y="521"/>
                    </a:cubicBezTo>
                    <a:cubicBezTo>
                      <a:pt x="1344" y="521"/>
                      <a:pt x="1529" y="394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699152" y="1149158"/>
                <a:ext cx="46724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8" extrusionOk="0">
                    <a:moveTo>
                      <a:pt x="457" y="1"/>
                    </a:moveTo>
                    <a:cubicBezTo>
                      <a:pt x="289" y="1"/>
                      <a:pt x="137" y="93"/>
                      <a:pt x="1" y="278"/>
                    </a:cubicBezTo>
                    <a:cubicBezTo>
                      <a:pt x="1" y="495"/>
                      <a:pt x="330" y="578"/>
                      <a:pt x="642" y="578"/>
                    </a:cubicBezTo>
                    <a:cubicBezTo>
                      <a:pt x="1047" y="578"/>
                      <a:pt x="1423" y="439"/>
                      <a:pt x="1013" y="278"/>
                    </a:cubicBezTo>
                    <a:cubicBezTo>
                      <a:pt x="810" y="93"/>
                      <a:pt x="626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5755128" y="1147122"/>
                <a:ext cx="58709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7" extrusionOk="0">
                    <a:moveTo>
                      <a:pt x="1057" y="0"/>
                    </a:moveTo>
                    <a:cubicBezTo>
                      <a:pt x="715" y="0"/>
                      <a:pt x="384" y="110"/>
                      <a:pt x="61" y="328"/>
                    </a:cubicBezTo>
                    <a:cubicBezTo>
                      <a:pt x="0" y="328"/>
                      <a:pt x="472" y="437"/>
                      <a:pt x="945" y="437"/>
                    </a:cubicBezTo>
                    <a:cubicBezTo>
                      <a:pt x="1299" y="437"/>
                      <a:pt x="1655" y="375"/>
                      <a:pt x="1788" y="161"/>
                    </a:cubicBezTo>
                    <a:cubicBezTo>
                      <a:pt x="1539" y="54"/>
                      <a:pt x="1295" y="0"/>
                      <a:pt x="10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4363055" y="1055020"/>
                <a:ext cx="44032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476" extrusionOk="0">
                    <a:moveTo>
                      <a:pt x="777" y="0"/>
                    </a:moveTo>
                    <a:cubicBezTo>
                      <a:pt x="521" y="0"/>
                      <a:pt x="268" y="89"/>
                      <a:pt x="24" y="263"/>
                    </a:cubicBezTo>
                    <a:cubicBezTo>
                      <a:pt x="0" y="420"/>
                      <a:pt x="99" y="476"/>
                      <a:pt x="252" y="476"/>
                    </a:cubicBezTo>
                    <a:cubicBezTo>
                      <a:pt x="631" y="476"/>
                      <a:pt x="1340" y="131"/>
                      <a:pt x="1326" y="131"/>
                    </a:cubicBezTo>
                    <a:lnTo>
                      <a:pt x="1326" y="131"/>
                    </a:lnTo>
                    <a:cubicBezTo>
                      <a:pt x="1325" y="131"/>
                      <a:pt x="1324" y="132"/>
                      <a:pt x="1321" y="132"/>
                    </a:cubicBezTo>
                    <a:cubicBezTo>
                      <a:pt x="1139" y="44"/>
                      <a:pt x="957" y="0"/>
                      <a:pt x="77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3502976" y="1615480"/>
                <a:ext cx="5713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68" extrusionOk="0">
                    <a:moveTo>
                      <a:pt x="599" y="0"/>
                    </a:moveTo>
                    <a:cubicBezTo>
                      <a:pt x="244" y="0"/>
                      <a:pt x="1" y="95"/>
                      <a:pt x="369" y="351"/>
                    </a:cubicBezTo>
                    <a:cubicBezTo>
                      <a:pt x="571" y="429"/>
                      <a:pt x="762" y="467"/>
                      <a:pt x="941" y="467"/>
                    </a:cubicBezTo>
                    <a:cubicBezTo>
                      <a:pt x="1119" y="467"/>
                      <a:pt x="1286" y="429"/>
                      <a:pt x="1441" y="351"/>
                    </a:cubicBezTo>
                    <a:cubicBezTo>
                      <a:pt x="1739" y="168"/>
                      <a:pt x="1070" y="0"/>
                      <a:pt x="5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5165542" y="3731695"/>
                <a:ext cx="51551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25" extrusionOk="0">
                    <a:moveTo>
                      <a:pt x="1391" y="0"/>
                    </a:moveTo>
                    <a:cubicBezTo>
                      <a:pt x="984" y="0"/>
                      <a:pt x="0" y="426"/>
                      <a:pt x="44" y="426"/>
                    </a:cubicBezTo>
                    <a:cubicBezTo>
                      <a:pt x="54" y="426"/>
                      <a:pt x="118" y="404"/>
                      <a:pt x="253" y="350"/>
                    </a:cubicBezTo>
                    <a:cubicBezTo>
                      <a:pt x="563" y="463"/>
                      <a:pt x="829" y="525"/>
                      <a:pt x="1040" y="525"/>
                    </a:cubicBezTo>
                    <a:cubicBezTo>
                      <a:pt x="1341" y="525"/>
                      <a:pt x="1528" y="398"/>
                      <a:pt x="1563" y="112"/>
                    </a:cubicBezTo>
                    <a:cubicBezTo>
                      <a:pt x="1569" y="32"/>
                      <a:pt x="1501" y="0"/>
                      <a:pt x="13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5336120" y="1939627"/>
                <a:ext cx="14582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91" extrusionOk="0">
                    <a:moveTo>
                      <a:pt x="2454" y="1"/>
                    </a:moveTo>
                    <a:cubicBezTo>
                      <a:pt x="1876" y="1"/>
                      <a:pt x="1274" y="118"/>
                      <a:pt x="488" y="302"/>
                    </a:cubicBezTo>
                    <a:cubicBezTo>
                      <a:pt x="1" y="417"/>
                      <a:pt x="1739" y="590"/>
                      <a:pt x="3093" y="590"/>
                    </a:cubicBezTo>
                    <a:cubicBezTo>
                      <a:pt x="3693" y="590"/>
                      <a:pt x="4218" y="556"/>
                      <a:pt x="4440" y="469"/>
                    </a:cubicBezTo>
                    <a:cubicBezTo>
                      <a:pt x="3670" y="136"/>
                      <a:pt x="3075" y="1"/>
                      <a:pt x="2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4905259" y="1947442"/>
                <a:ext cx="81168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851" extrusionOk="0">
                    <a:moveTo>
                      <a:pt x="1326" y="1"/>
                    </a:moveTo>
                    <a:cubicBezTo>
                      <a:pt x="785" y="1"/>
                      <a:pt x="218" y="126"/>
                      <a:pt x="144" y="314"/>
                    </a:cubicBezTo>
                    <a:cubicBezTo>
                      <a:pt x="1" y="699"/>
                      <a:pt x="553" y="850"/>
                      <a:pt x="1139" y="850"/>
                    </a:cubicBezTo>
                    <a:cubicBezTo>
                      <a:pt x="1677" y="850"/>
                      <a:pt x="2243" y="722"/>
                      <a:pt x="2322" y="528"/>
                    </a:cubicBezTo>
                    <a:cubicBezTo>
                      <a:pt x="2471" y="149"/>
                      <a:pt x="1915" y="1"/>
                      <a:pt x="13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5089004" y="2367139"/>
                <a:ext cx="35987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14" extrusionOk="0">
                    <a:moveTo>
                      <a:pt x="526" y="1"/>
                    </a:moveTo>
                    <a:cubicBezTo>
                      <a:pt x="343" y="1"/>
                      <a:pt x="167" y="51"/>
                      <a:pt x="1" y="153"/>
                    </a:cubicBezTo>
                    <a:cubicBezTo>
                      <a:pt x="197" y="260"/>
                      <a:pt x="388" y="313"/>
                      <a:pt x="571" y="313"/>
                    </a:cubicBezTo>
                    <a:cubicBezTo>
                      <a:pt x="754" y="313"/>
                      <a:pt x="929" y="260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4976873" y="2349868"/>
                <a:ext cx="37104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34" extrusionOk="0">
                    <a:moveTo>
                      <a:pt x="410" y="0"/>
                    </a:moveTo>
                    <a:cubicBezTo>
                      <a:pt x="335" y="0"/>
                      <a:pt x="257" y="8"/>
                      <a:pt x="177" y="24"/>
                    </a:cubicBezTo>
                    <a:cubicBezTo>
                      <a:pt x="0" y="94"/>
                      <a:pt x="512" y="434"/>
                      <a:pt x="861" y="434"/>
                    </a:cubicBezTo>
                    <a:cubicBezTo>
                      <a:pt x="982" y="434"/>
                      <a:pt x="1084" y="393"/>
                      <a:pt x="1130" y="286"/>
                    </a:cubicBezTo>
                    <a:cubicBezTo>
                      <a:pt x="915" y="99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4947255" y="2337784"/>
                <a:ext cx="39041" cy="1352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2" extrusionOk="0">
                    <a:moveTo>
                      <a:pt x="498" y="1"/>
                    </a:moveTo>
                    <a:cubicBezTo>
                      <a:pt x="352" y="1"/>
                      <a:pt x="210" y="48"/>
                      <a:pt x="67" y="142"/>
                    </a:cubicBezTo>
                    <a:cubicBezTo>
                      <a:pt x="0" y="308"/>
                      <a:pt x="423" y="412"/>
                      <a:pt x="745" y="412"/>
                    </a:cubicBezTo>
                    <a:cubicBezTo>
                      <a:pt x="998" y="412"/>
                      <a:pt x="1189" y="348"/>
                      <a:pt x="1032" y="201"/>
                    </a:cubicBezTo>
                    <a:cubicBezTo>
                      <a:pt x="845" y="66"/>
                      <a:pt x="669" y="1"/>
                      <a:pt x="4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5196506" y="2208414"/>
                <a:ext cx="36020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23" extrusionOk="0">
                    <a:moveTo>
                      <a:pt x="526" y="1"/>
                    </a:moveTo>
                    <a:cubicBezTo>
                      <a:pt x="343" y="1"/>
                      <a:pt x="168" y="51"/>
                      <a:pt x="1" y="153"/>
                    </a:cubicBezTo>
                    <a:cubicBezTo>
                      <a:pt x="197" y="266"/>
                      <a:pt x="388" y="322"/>
                      <a:pt x="571" y="322"/>
                    </a:cubicBezTo>
                    <a:cubicBezTo>
                      <a:pt x="754" y="322"/>
                      <a:pt x="930" y="266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5333592" y="2161329"/>
                <a:ext cx="119224" cy="307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935" extrusionOk="0">
                    <a:moveTo>
                      <a:pt x="1194" y="1"/>
                    </a:moveTo>
                    <a:cubicBezTo>
                      <a:pt x="682" y="1"/>
                      <a:pt x="217" y="57"/>
                      <a:pt x="29" y="170"/>
                    </a:cubicBezTo>
                    <a:cubicBezTo>
                      <a:pt x="0" y="189"/>
                      <a:pt x="1296" y="934"/>
                      <a:pt x="2257" y="934"/>
                    </a:cubicBezTo>
                    <a:cubicBezTo>
                      <a:pt x="2501" y="934"/>
                      <a:pt x="2724" y="886"/>
                      <a:pt x="2898" y="765"/>
                    </a:cubicBezTo>
                    <a:cubicBezTo>
                      <a:pt x="3630" y="261"/>
                      <a:pt x="2300" y="1"/>
                      <a:pt x="11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4698563" y="2449193"/>
                <a:ext cx="111048" cy="3779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1151" extrusionOk="0">
                    <a:moveTo>
                      <a:pt x="668" y="1"/>
                    </a:moveTo>
                    <a:cubicBezTo>
                      <a:pt x="299" y="1"/>
                      <a:pt x="38" y="136"/>
                      <a:pt x="21" y="511"/>
                    </a:cubicBezTo>
                    <a:cubicBezTo>
                      <a:pt x="0" y="976"/>
                      <a:pt x="1183" y="1150"/>
                      <a:pt x="2137" y="1150"/>
                    </a:cubicBezTo>
                    <a:cubicBezTo>
                      <a:pt x="2818" y="1150"/>
                      <a:pt x="3382" y="1062"/>
                      <a:pt x="3307" y="928"/>
                    </a:cubicBezTo>
                    <a:cubicBezTo>
                      <a:pt x="3299" y="911"/>
                      <a:pt x="1623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4266192" y="1856686"/>
                <a:ext cx="41799" cy="43244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317" extrusionOk="0">
                    <a:moveTo>
                      <a:pt x="956" y="1"/>
                    </a:moveTo>
                    <a:cubicBezTo>
                      <a:pt x="607" y="1"/>
                      <a:pt x="1" y="981"/>
                      <a:pt x="82" y="981"/>
                    </a:cubicBezTo>
                    <a:cubicBezTo>
                      <a:pt x="87" y="981"/>
                      <a:pt x="94" y="978"/>
                      <a:pt x="104" y="971"/>
                    </a:cubicBezTo>
                    <a:cubicBezTo>
                      <a:pt x="107" y="969"/>
                      <a:pt x="110" y="968"/>
                      <a:pt x="114" y="968"/>
                    </a:cubicBezTo>
                    <a:cubicBezTo>
                      <a:pt x="200" y="968"/>
                      <a:pt x="591" y="1317"/>
                      <a:pt x="881" y="1317"/>
                    </a:cubicBezTo>
                    <a:cubicBezTo>
                      <a:pt x="1108" y="1317"/>
                      <a:pt x="1273" y="1101"/>
                      <a:pt x="1176" y="328"/>
                    </a:cubicBezTo>
                    <a:cubicBezTo>
                      <a:pt x="1144" y="91"/>
                      <a:pt x="1062" y="1"/>
                      <a:pt x="9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4575892" y="2222139"/>
                <a:ext cx="87505" cy="27811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847" extrusionOk="0">
                    <a:moveTo>
                      <a:pt x="2367" y="0"/>
                    </a:moveTo>
                    <a:cubicBezTo>
                      <a:pt x="1682" y="0"/>
                      <a:pt x="1" y="722"/>
                      <a:pt x="99" y="722"/>
                    </a:cubicBezTo>
                    <a:cubicBezTo>
                      <a:pt x="121" y="722"/>
                      <a:pt x="227" y="688"/>
                      <a:pt x="447" y="604"/>
                    </a:cubicBezTo>
                    <a:cubicBezTo>
                      <a:pt x="831" y="737"/>
                      <a:pt x="1296" y="846"/>
                      <a:pt x="1700" y="846"/>
                    </a:cubicBezTo>
                    <a:cubicBezTo>
                      <a:pt x="2198" y="846"/>
                      <a:pt x="2604" y="680"/>
                      <a:pt x="2650" y="187"/>
                    </a:cubicBezTo>
                    <a:cubicBezTo>
                      <a:pt x="2665" y="53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2935981" y="239005"/>
                <a:ext cx="50697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54" extrusionOk="0">
                    <a:moveTo>
                      <a:pt x="616" y="0"/>
                    </a:moveTo>
                    <a:cubicBezTo>
                      <a:pt x="365" y="0"/>
                      <a:pt x="164" y="101"/>
                      <a:pt x="4" y="303"/>
                    </a:cubicBezTo>
                    <a:cubicBezTo>
                      <a:pt x="1" y="486"/>
                      <a:pt x="143" y="553"/>
                      <a:pt x="330" y="553"/>
                    </a:cubicBezTo>
                    <a:cubicBezTo>
                      <a:pt x="798" y="553"/>
                      <a:pt x="1544" y="129"/>
                      <a:pt x="956" y="53"/>
                    </a:cubicBezTo>
                    <a:cubicBezTo>
                      <a:pt x="834" y="18"/>
                      <a:pt x="721" y="0"/>
                      <a:pt x="6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3920078" y="2614353"/>
                <a:ext cx="39139" cy="1894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7" extrusionOk="0">
                    <a:moveTo>
                      <a:pt x="1" y="482"/>
                    </a:moveTo>
                    <a:cubicBezTo>
                      <a:pt x="2" y="482"/>
                      <a:pt x="3" y="482"/>
                      <a:pt x="4" y="483"/>
                    </a:cubicBezTo>
                    <a:lnTo>
                      <a:pt x="4" y="483"/>
                    </a:lnTo>
                    <a:cubicBezTo>
                      <a:pt x="3" y="482"/>
                      <a:pt x="2" y="482"/>
                      <a:pt x="1" y="482"/>
                    </a:cubicBezTo>
                    <a:close/>
                    <a:moveTo>
                      <a:pt x="912" y="1"/>
                    </a:moveTo>
                    <a:cubicBezTo>
                      <a:pt x="581" y="1"/>
                      <a:pt x="104" y="483"/>
                      <a:pt x="9" y="483"/>
                    </a:cubicBezTo>
                    <a:cubicBezTo>
                      <a:pt x="7" y="483"/>
                      <a:pt x="5" y="483"/>
                      <a:pt x="4" y="483"/>
                    </a:cubicBezTo>
                    <a:lnTo>
                      <a:pt x="4" y="483"/>
                    </a:lnTo>
                    <a:cubicBezTo>
                      <a:pt x="166" y="545"/>
                      <a:pt x="321" y="576"/>
                      <a:pt x="467" y="576"/>
                    </a:cubicBezTo>
                    <a:cubicBezTo>
                      <a:pt x="739" y="576"/>
                      <a:pt x="983" y="467"/>
                      <a:pt x="1192" y="244"/>
                    </a:cubicBezTo>
                    <a:cubicBezTo>
                      <a:pt x="1135" y="66"/>
                      <a:pt x="1034" y="1"/>
                      <a:pt x="91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6197119" y="1328437"/>
                <a:ext cx="52700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8" extrusionOk="0">
                    <a:moveTo>
                      <a:pt x="536" y="0"/>
                    </a:moveTo>
                    <a:cubicBezTo>
                      <a:pt x="227" y="0"/>
                      <a:pt x="35" y="127"/>
                      <a:pt x="7" y="414"/>
                    </a:cubicBezTo>
                    <a:cubicBezTo>
                      <a:pt x="0" y="488"/>
                      <a:pt x="69" y="518"/>
                      <a:pt x="179" y="518"/>
                    </a:cubicBezTo>
                    <a:cubicBezTo>
                      <a:pt x="594" y="518"/>
                      <a:pt x="1604" y="105"/>
                      <a:pt x="1551" y="105"/>
                    </a:cubicBezTo>
                    <a:cubicBezTo>
                      <a:pt x="1539" y="105"/>
                      <a:pt x="1475" y="126"/>
                      <a:pt x="1340" y="175"/>
                    </a:cubicBezTo>
                    <a:cubicBezTo>
                      <a:pt x="1026" y="63"/>
                      <a:pt x="752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4261398" y="4613972"/>
                <a:ext cx="3743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2" extrusionOk="0">
                    <a:moveTo>
                      <a:pt x="536" y="1"/>
                    </a:moveTo>
                    <a:cubicBezTo>
                      <a:pt x="357" y="1"/>
                      <a:pt x="179" y="31"/>
                      <a:pt x="0" y="90"/>
                    </a:cubicBezTo>
                    <a:cubicBezTo>
                      <a:pt x="22" y="233"/>
                      <a:pt x="185" y="282"/>
                      <a:pt x="377" y="282"/>
                    </a:cubicBezTo>
                    <a:cubicBezTo>
                      <a:pt x="713" y="282"/>
                      <a:pt x="1140" y="135"/>
                      <a:pt x="1072" y="90"/>
                    </a:cubicBezTo>
                    <a:cubicBezTo>
                      <a:pt x="893" y="31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3723692" y="2487413"/>
                <a:ext cx="24659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17" extrusionOk="0">
                    <a:moveTo>
                      <a:pt x="322" y="0"/>
                    </a:moveTo>
                    <a:cubicBezTo>
                      <a:pt x="201" y="0"/>
                      <a:pt x="88" y="57"/>
                      <a:pt x="53" y="204"/>
                    </a:cubicBezTo>
                    <a:cubicBezTo>
                      <a:pt x="1" y="368"/>
                      <a:pt x="203" y="517"/>
                      <a:pt x="398" y="517"/>
                    </a:cubicBezTo>
                    <a:cubicBezTo>
                      <a:pt x="515" y="517"/>
                      <a:pt x="630" y="462"/>
                      <a:pt x="684" y="323"/>
                    </a:cubicBezTo>
                    <a:cubicBezTo>
                      <a:pt x="751" y="159"/>
                      <a:pt x="524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3405324" y="1493268"/>
                <a:ext cx="40551" cy="765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3" extrusionOk="0">
                    <a:moveTo>
                      <a:pt x="457" y="1"/>
                    </a:moveTo>
                    <a:cubicBezTo>
                      <a:pt x="314" y="1"/>
                      <a:pt x="186" y="20"/>
                      <a:pt x="116" y="73"/>
                    </a:cubicBezTo>
                    <a:cubicBezTo>
                      <a:pt x="1" y="158"/>
                      <a:pt x="380" y="233"/>
                      <a:pt x="727" y="233"/>
                    </a:cubicBezTo>
                    <a:cubicBezTo>
                      <a:pt x="914" y="233"/>
                      <a:pt x="1092" y="211"/>
                      <a:pt x="1176" y="156"/>
                    </a:cubicBezTo>
                    <a:cubicBezTo>
                      <a:pt x="1235" y="114"/>
                      <a:pt x="801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3064628" y="1465293"/>
                <a:ext cx="46396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74" extrusionOk="0">
                    <a:moveTo>
                      <a:pt x="829" y="0"/>
                    </a:moveTo>
                    <a:cubicBezTo>
                      <a:pt x="597" y="0"/>
                      <a:pt x="369" y="36"/>
                      <a:pt x="146" y="115"/>
                    </a:cubicBezTo>
                    <a:cubicBezTo>
                      <a:pt x="0" y="164"/>
                      <a:pt x="515" y="273"/>
                      <a:pt x="910" y="273"/>
                    </a:cubicBezTo>
                    <a:cubicBezTo>
                      <a:pt x="1192" y="273"/>
                      <a:pt x="1413" y="217"/>
                      <a:pt x="1289" y="44"/>
                    </a:cubicBezTo>
                    <a:cubicBezTo>
                      <a:pt x="1134" y="15"/>
                      <a:pt x="980" y="0"/>
                      <a:pt x="8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3088171" y="1443655"/>
                <a:ext cx="50599" cy="2249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85" extrusionOk="0">
                    <a:moveTo>
                      <a:pt x="13" y="12"/>
                    </a:moveTo>
                    <a:cubicBezTo>
                      <a:pt x="9" y="13"/>
                      <a:pt x="6" y="15"/>
                      <a:pt x="3" y="19"/>
                    </a:cubicBezTo>
                    <a:lnTo>
                      <a:pt x="3" y="19"/>
                    </a:lnTo>
                    <a:cubicBezTo>
                      <a:pt x="5" y="16"/>
                      <a:pt x="9" y="14"/>
                      <a:pt x="13" y="12"/>
                    </a:cubicBezTo>
                    <a:close/>
                    <a:moveTo>
                      <a:pt x="3" y="19"/>
                    </a:moveTo>
                    <a:cubicBezTo>
                      <a:pt x="2" y="21"/>
                      <a:pt x="1" y="22"/>
                      <a:pt x="0" y="24"/>
                    </a:cubicBezTo>
                    <a:cubicBezTo>
                      <a:pt x="1" y="22"/>
                      <a:pt x="2" y="20"/>
                      <a:pt x="3" y="19"/>
                    </a:cubicBezTo>
                    <a:close/>
                    <a:moveTo>
                      <a:pt x="89" y="1"/>
                    </a:moveTo>
                    <a:cubicBezTo>
                      <a:pt x="54" y="1"/>
                      <a:pt x="27" y="4"/>
                      <a:pt x="13" y="12"/>
                    </a:cubicBezTo>
                    <a:lnTo>
                      <a:pt x="13" y="12"/>
                    </a:lnTo>
                    <a:cubicBezTo>
                      <a:pt x="14" y="11"/>
                      <a:pt x="16" y="11"/>
                      <a:pt x="18" y="11"/>
                    </a:cubicBezTo>
                    <a:cubicBezTo>
                      <a:pt x="118" y="11"/>
                      <a:pt x="534" y="684"/>
                      <a:pt x="917" y="684"/>
                    </a:cubicBezTo>
                    <a:cubicBezTo>
                      <a:pt x="982" y="684"/>
                      <a:pt x="1046" y="665"/>
                      <a:pt x="1108" y="619"/>
                    </a:cubicBezTo>
                    <a:cubicBezTo>
                      <a:pt x="1541" y="310"/>
                      <a:pt x="420" y="1"/>
                      <a:pt x="8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403287" y="4854718"/>
                <a:ext cx="3871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39" extrusionOk="0">
                    <a:moveTo>
                      <a:pt x="431" y="1"/>
                    </a:moveTo>
                    <a:cubicBezTo>
                      <a:pt x="250" y="1"/>
                      <a:pt x="83" y="23"/>
                      <a:pt x="9" y="80"/>
                    </a:cubicBezTo>
                    <a:cubicBezTo>
                      <a:pt x="1" y="89"/>
                      <a:pt x="428" y="239"/>
                      <a:pt x="767" y="239"/>
                    </a:cubicBezTo>
                    <a:cubicBezTo>
                      <a:pt x="900" y="239"/>
                      <a:pt x="1019" y="216"/>
                      <a:pt x="1093" y="152"/>
                    </a:cubicBezTo>
                    <a:cubicBezTo>
                      <a:pt x="1179" y="82"/>
                      <a:pt x="778" y="1"/>
                      <a:pt x="4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592383" y="1381005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344" y="0"/>
                    </a:moveTo>
                    <a:cubicBezTo>
                      <a:pt x="149" y="0"/>
                      <a:pt x="1" y="31"/>
                      <a:pt x="1" y="122"/>
                    </a:cubicBezTo>
                    <a:cubicBezTo>
                      <a:pt x="1" y="224"/>
                      <a:pt x="157" y="258"/>
                      <a:pt x="359" y="258"/>
                    </a:cubicBezTo>
                    <a:cubicBezTo>
                      <a:pt x="728" y="258"/>
                      <a:pt x="1252" y="145"/>
                      <a:pt x="1275" y="122"/>
                    </a:cubicBezTo>
                    <a:cubicBezTo>
                      <a:pt x="1236" y="107"/>
                      <a:pt x="708" y="0"/>
                      <a:pt x="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2339894" y="1140653"/>
                <a:ext cx="51387" cy="948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89" extrusionOk="0">
                    <a:moveTo>
                      <a:pt x="518" y="1"/>
                    </a:moveTo>
                    <a:cubicBezTo>
                      <a:pt x="245" y="1"/>
                      <a:pt x="1" y="40"/>
                      <a:pt x="1" y="144"/>
                    </a:cubicBezTo>
                    <a:cubicBezTo>
                      <a:pt x="190" y="239"/>
                      <a:pt x="398" y="289"/>
                      <a:pt x="623" y="289"/>
                    </a:cubicBezTo>
                    <a:cubicBezTo>
                      <a:pt x="766" y="289"/>
                      <a:pt x="916" y="269"/>
                      <a:pt x="1072" y="227"/>
                    </a:cubicBezTo>
                    <a:cubicBezTo>
                      <a:pt x="1565" y="121"/>
                      <a:pt x="997" y="1"/>
                      <a:pt x="5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4999135" y="1072882"/>
                <a:ext cx="265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6" extrusionOk="0">
                    <a:moveTo>
                      <a:pt x="469" y="1"/>
                    </a:moveTo>
                    <a:cubicBezTo>
                      <a:pt x="149" y="1"/>
                      <a:pt x="1" y="505"/>
                      <a:pt x="464" y="505"/>
                    </a:cubicBezTo>
                    <a:cubicBezTo>
                      <a:pt x="737" y="458"/>
                      <a:pt x="809" y="315"/>
                      <a:pt x="690" y="77"/>
                    </a:cubicBezTo>
                    <a:cubicBezTo>
                      <a:pt x="611" y="23"/>
                      <a:pt x="536" y="1"/>
                      <a:pt x="4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4343026" y="1027832"/>
                <a:ext cx="46429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74" extrusionOk="0">
                    <a:moveTo>
                      <a:pt x="839" y="1"/>
                    </a:moveTo>
                    <a:cubicBezTo>
                      <a:pt x="603" y="1"/>
                      <a:pt x="372" y="39"/>
                      <a:pt x="145" y="127"/>
                    </a:cubicBezTo>
                    <a:cubicBezTo>
                      <a:pt x="0" y="168"/>
                      <a:pt x="508" y="274"/>
                      <a:pt x="902" y="274"/>
                    </a:cubicBezTo>
                    <a:cubicBezTo>
                      <a:pt x="1188" y="274"/>
                      <a:pt x="1413" y="219"/>
                      <a:pt x="1288" y="44"/>
                    </a:cubicBezTo>
                    <a:cubicBezTo>
                      <a:pt x="1137" y="16"/>
                      <a:pt x="987" y="1"/>
                      <a:pt x="8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431845" y="771818"/>
                <a:ext cx="37399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98" extrusionOk="0">
                    <a:moveTo>
                      <a:pt x="536" y="0"/>
                    </a:moveTo>
                    <a:cubicBezTo>
                      <a:pt x="357" y="0"/>
                      <a:pt x="179" y="30"/>
                      <a:pt x="0" y="90"/>
                    </a:cubicBezTo>
                    <a:cubicBezTo>
                      <a:pt x="22" y="245"/>
                      <a:pt x="192" y="298"/>
                      <a:pt x="391" y="298"/>
                    </a:cubicBezTo>
                    <a:cubicBezTo>
                      <a:pt x="724" y="298"/>
                      <a:pt x="1139" y="149"/>
                      <a:pt x="1072" y="90"/>
                    </a:cubicBezTo>
                    <a:cubicBezTo>
                      <a:pt x="893" y="30"/>
                      <a:pt x="715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830964" y="2162872"/>
                <a:ext cx="22492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43" extrusionOk="0">
                    <a:moveTo>
                      <a:pt x="359" y="1"/>
                    </a:moveTo>
                    <a:cubicBezTo>
                      <a:pt x="186" y="1"/>
                      <a:pt x="6" y="78"/>
                      <a:pt x="0" y="230"/>
                    </a:cubicBezTo>
                    <a:cubicBezTo>
                      <a:pt x="0" y="374"/>
                      <a:pt x="157" y="443"/>
                      <a:pt x="320" y="443"/>
                    </a:cubicBezTo>
                    <a:cubicBezTo>
                      <a:pt x="493" y="443"/>
                      <a:pt x="673" y="365"/>
                      <a:pt x="679" y="218"/>
                    </a:cubicBezTo>
                    <a:cubicBezTo>
                      <a:pt x="685" y="72"/>
                      <a:pt x="525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3042235" y="241992"/>
                <a:ext cx="22886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2" extrusionOk="0">
                    <a:moveTo>
                      <a:pt x="372" y="0"/>
                    </a:moveTo>
                    <a:cubicBezTo>
                      <a:pt x="193" y="0"/>
                      <a:pt x="6" y="81"/>
                      <a:pt x="6" y="236"/>
                    </a:cubicBezTo>
                    <a:cubicBezTo>
                      <a:pt x="1" y="383"/>
                      <a:pt x="154" y="452"/>
                      <a:pt x="317" y="452"/>
                    </a:cubicBezTo>
                    <a:cubicBezTo>
                      <a:pt x="498" y="452"/>
                      <a:pt x="691" y="368"/>
                      <a:pt x="697" y="212"/>
                    </a:cubicBezTo>
                    <a:cubicBezTo>
                      <a:pt x="697" y="69"/>
                      <a:pt x="538" y="0"/>
                      <a:pt x="3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4215265" y="3730448"/>
                <a:ext cx="54243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7" extrusionOk="0">
                    <a:moveTo>
                      <a:pt x="668" y="1"/>
                    </a:moveTo>
                    <a:cubicBezTo>
                      <a:pt x="433" y="1"/>
                      <a:pt x="209" y="50"/>
                      <a:pt x="0" y="150"/>
                    </a:cubicBezTo>
                    <a:cubicBezTo>
                      <a:pt x="116" y="212"/>
                      <a:pt x="307" y="236"/>
                      <a:pt x="504" y="236"/>
                    </a:cubicBezTo>
                    <a:cubicBezTo>
                      <a:pt x="1054" y="236"/>
                      <a:pt x="1651" y="50"/>
                      <a:pt x="810" y="7"/>
                    </a:cubicBezTo>
                    <a:cubicBezTo>
                      <a:pt x="762" y="3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490433" y="1827003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366" y="1"/>
                    </a:moveTo>
                    <a:cubicBezTo>
                      <a:pt x="160" y="1"/>
                      <a:pt x="1" y="35"/>
                      <a:pt x="1" y="136"/>
                    </a:cubicBezTo>
                    <a:cubicBezTo>
                      <a:pt x="191" y="208"/>
                      <a:pt x="424" y="243"/>
                      <a:pt x="654" y="243"/>
                    </a:cubicBezTo>
                    <a:cubicBezTo>
                      <a:pt x="885" y="243"/>
                      <a:pt x="1114" y="208"/>
                      <a:pt x="1299" y="136"/>
                    </a:cubicBezTo>
                    <a:cubicBezTo>
                      <a:pt x="1276" y="113"/>
                      <a:pt x="742" y="1"/>
                      <a:pt x="3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383719" y="263395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3"/>
                      <a:pt x="1" y="99"/>
                    </a:cubicBezTo>
                    <a:cubicBezTo>
                      <a:pt x="120" y="164"/>
                      <a:pt x="236" y="197"/>
                      <a:pt x="346" y="197"/>
                    </a:cubicBezTo>
                    <a:cubicBezTo>
                      <a:pt x="456" y="197"/>
                      <a:pt x="560" y="164"/>
                      <a:pt x="655" y="99"/>
                    </a:cubicBezTo>
                    <a:cubicBezTo>
                      <a:pt x="536" y="33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4786036" y="2840488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84" y="12"/>
                      <a:pt x="0" y="72"/>
                      <a:pt x="357" y="179"/>
                    </a:cubicBezTo>
                    <a:cubicBezTo>
                      <a:pt x="858" y="143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2398932" y="117664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70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3000206" y="361709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1"/>
                      <a:pt x="1" y="90"/>
                    </a:cubicBezTo>
                    <a:cubicBezTo>
                      <a:pt x="120" y="161"/>
                      <a:pt x="233" y="197"/>
                      <a:pt x="341" y="197"/>
                    </a:cubicBezTo>
                    <a:cubicBezTo>
                      <a:pt x="450" y="197"/>
                      <a:pt x="554" y="161"/>
                      <a:pt x="655" y="90"/>
                    </a:cubicBezTo>
                    <a:cubicBezTo>
                      <a:pt x="536" y="31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3852865" y="2557056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36" y="0"/>
                    </a:moveTo>
                    <a:cubicBezTo>
                      <a:pt x="229" y="0"/>
                      <a:pt x="119" y="36"/>
                      <a:pt x="0" y="107"/>
                    </a:cubicBezTo>
                    <a:cubicBezTo>
                      <a:pt x="95" y="167"/>
                      <a:pt x="200" y="197"/>
                      <a:pt x="310" y="197"/>
                    </a:cubicBezTo>
                    <a:cubicBezTo>
                      <a:pt x="420" y="197"/>
                      <a:pt x="536" y="167"/>
                      <a:pt x="655" y="107"/>
                    </a:cubicBezTo>
                    <a:cubicBezTo>
                      <a:pt x="548" y="36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953285" y="696560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58" y="155"/>
                      <a:pt x="918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3017018" y="790764"/>
                <a:ext cx="30537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1" y="84"/>
                      <a:pt x="358" y="191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5403727" y="4032464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584" y="0"/>
                    </a:moveTo>
                    <a:lnTo>
                      <a:pt x="584" y="0"/>
                    </a:lnTo>
                    <a:cubicBezTo>
                      <a:pt x="72" y="12"/>
                      <a:pt x="0" y="72"/>
                      <a:pt x="369" y="179"/>
                    </a:cubicBezTo>
                    <a:cubicBezTo>
                      <a:pt x="869" y="143"/>
                      <a:pt x="941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192159" y="171651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7"/>
                      <a:pt x="1" y="108"/>
                    </a:cubicBezTo>
                    <a:cubicBezTo>
                      <a:pt x="120" y="167"/>
                      <a:pt x="230" y="197"/>
                      <a:pt x="337" y="197"/>
                    </a:cubicBezTo>
                    <a:cubicBezTo>
                      <a:pt x="444" y="197"/>
                      <a:pt x="548" y="167"/>
                      <a:pt x="655" y="108"/>
                    </a:cubicBezTo>
                    <a:cubicBezTo>
                      <a:pt x="536" y="37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980298" y="4203600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3"/>
                      <a:pt x="1" y="98"/>
                    </a:cubicBezTo>
                    <a:cubicBezTo>
                      <a:pt x="120" y="158"/>
                      <a:pt x="236" y="188"/>
                      <a:pt x="346" y="188"/>
                    </a:cubicBezTo>
                    <a:cubicBezTo>
                      <a:pt x="456" y="188"/>
                      <a:pt x="560" y="158"/>
                      <a:pt x="655" y="98"/>
                    </a:cubicBezTo>
                    <a:cubicBezTo>
                      <a:pt x="536" y="33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4615589" y="461535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24"/>
                      <a:pt x="0" y="72"/>
                      <a:pt x="357" y="179"/>
                    </a:cubicBezTo>
                    <a:cubicBezTo>
                      <a:pt x="869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4210570" y="4641159"/>
                <a:ext cx="30898" cy="5483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7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60" y="12"/>
                      <a:pt x="0" y="72"/>
                      <a:pt x="357" y="167"/>
                    </a:cubicBezTo>
                    <a:cubicBezTo>
                      <a:pt x="858" y="155"/>
                      <a:pt x="941" y="95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3997503" y="2582832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cubicBezTo>
                      <a:pt x="72" y="13"/>
                      <a:pt x="0" y="72"/>
                      <a:pt x="358" y="180"/>
                    </a:cubicBezTo>
                    <a:cubicBezTo>
                      <a:pt x="858" y="168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603767" y="1536775"/>
                <a:ext cx="138400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3094" extrusionOk="0">
                    <a:moveTo>
                      <a:pt x="448" y="0"/>
                    </a:moveTo>
                    <a:cubicBezTo>
                      <a:pt x="199" y="0"/>
                      <a:pt x="31" y="136"/>
                      <a:pt x="0" y="462"/>
                    </a:cubicBezTo>
                    <a:cubicBezTo>
                      <a:pt x="262" y="1367"/>
                      <a:pt x="953" y="1915"/>
                      <a:pt x="2108" y="2093"/>
                    </a:cubicBezTo>
                    <a:cubicBezTo>
                      <a:pt x="2536" y="2427"/>
                      <a:pt x="2977" y="2760"/>
                      <a:pt x="3418" y="3094"/>
                    </a:cubicBezTo>
                    <a:cubicBezTo>
                      <a:pt x="4214" y="2656"/>
                      <a:pt x="1547" y="0"/>
                      <a:pt x="4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2828118" y="1787273"/>
                <a:ext cx="26695" cy="17501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33" extrusionOk="0">
                    <a:moveTo>
                      <a:pt x="491" y="1"/>
                    </a:moveTo>
                    <a:cubicBezTo>
                      <a:pt x="1" y="1"/>
                      <a:pt x="11" y="533"/>
                      <a:pt x="405" y="533"/>
                    </a:cubicBezTo>
                    <a:cubicBezTo>
                      <a:pt x="432" y="533"/>
                      <a:pt x="460" y="530"/>
                      <a:pt x="491" y="525"/>
                    </a:cubicBezTo>
                    <a:cubicBezTo>
                      <a:pt x="812" y="358"/>
                      <a:pt x="812" y="179"/>
                      <a:pt x="4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3292306" y="2203818"/>
                <a:ext cx="35692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426" extrusionOk="0">
                    <a:moveTo>
                      <a:pt x="205" y="0"/>
                    </a:moveTo>
                    <a:cubicBezTo>
                      <a:pt x="14" y="0"/>
                      <a:pt x="0" y="340"/>
                      <a:pt x="165" y="1019"/>
                    </a:cubicBezTo>
                    <a:cubicBezTo>
                      <a:pt x="462" y="1290"/>
                      <a:pt x="682" y="1426"/>
                      <a:pt x="827" y="1426"/>
                    </a:cubicBezTo>
                    <a:cubicBezTo>
                      <a:pt x="1027" y="1426"/>
                      <a:pt x="1086" y="1171"/>
                      <a:pt x="1011" y="662"/>
                    </a:cubicBezTo>
                    <a:cubicBezTo>
                      <a:pt x="628" y="221"/>
                      <a:pt x="359" y="0"/>
                      <a:pt x="2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2075671" y="2760469"/>
                <a:ext cx="41438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9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47" y="1389"/>
                      <a:pt x="1261" y="104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2147186" y="2761421"/>
                <a:ext cx="33886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563" extrusionOk="0">
                    <a:moveTo>
                      <a:pt x="393" y="0"/>
                    </a:moveTo>
                    <a:cubicBezTo>
                      <a:pt x="337" y="0"/>
                      <a:pt x="283" y="44"/>
                      <a:pt x="238" y="146"/>
                    </a:cubicBezTo>
                    <a:cubicBezTo>
                      <a:pt x="0" y="670"/>
                      <a:pt x="381" y="1110"/>
                      <a:pt x="643" y="1563"/>
                    </a:cubicBezTo>
                    <a:cubicBezTo>
                      <a:pt x="1031" y="1135"/>
                      <a:pt x="679" y="0"/>
                      <a:pt x="3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2607697" y="2075006"/>
                <a:ext cx="23280" cy="6353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935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703"/>
                      <a:pt x="60" y="1120"/>
                      <a:pt x="322" y="1906"/>
                    </a:cubicBezTo>
                    <a:cubicBezTo>
                      <a:pt x="329" y="1926"/>
                      <a:pt x="337" y="1935"/>
                      <a:pt x="346" y="1935"/>
                    </a:cubicBezTo>
                    <a:cubicBezTo>
                      <a:pt x="459" y="1935"/>
                      <a:pt x="709" y="409"/>
                      <a:pt x="4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2985430" y="2026935"/>
                <a:ext cx="29289" cy="4560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389" extrusionOk="0">
                    <a:moveTo>
                      <a:pt x="284" y="0"/>
                    </a:moveTo>
                    <a:cubicBezTo>
                      <a:pt x="0" y="385"/>
                      <a:pt x="78" y="1389"/>
                      <a:pt x="291" y="1389"/>
                    </a:cubicBezTo>
                    <a:cubicBezTo>
                      <a:pt x="328" y="1389"/>
                      <a:pt x="370" y="1358"/>
                      <a:pt x="415" y="1286"/>
                    </a:cubicBezTo>
                    <a:cubicBezTo>
                      <a:pt x="891" y="858"/>
                      <a:pt x="843" y="429"/>
                      <a:pt x="2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3124093" y="2429394"/>
                <a:ext cx="38877" cy="4442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353" extrusionOk="0">
                    <a:moveTo>
                      <a:pt x="673" y="1"/>
                    </a:moveTo>
                    <a:cubicBezTo>
                      <a:pt x="638" y="1"/>
                      <a:pt x="604" y="28"/>
                      <a:pt x="573" y="90"/>
                    </a:cubicBezTo>
                    <a:cubicBezTo>
                      <a:pt x="550" y="137"/>
                      <a:pt x="1" y="1352"/>
                      <a:pt x="684" y="1352"/>
                    </a:cubicBezTo>
                    <a:cubicBezTo>
                      <a:pt x="691" y="1352"/>
                      <a:pt x="697" y="1352"/>
                      <a:pt x="704" y="1352"/>
                    </a:cubicBezTo>
                    <a:cubicBezTo>
                      <a:pt x="1184" y="1352"/>
                      <a:pt x="915" y="1"/>
                      <a:pt x="67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3279796" y="2271228"/>
                <a:ext cx="43408" cy="3349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020" extrusionOk="0">
                    <a:moveTo>
                      <a:pt x="270" y="0"/>
                    </a:moveTo>
                    <a:cubicBezTo>
                      <a:pt x="259" y="0"/>
                      <a:pt x="248" y="1"/>
                      <a:pt x="237" y="2"/>
                    </a:cubicBezTo>
                    <a:cubicBezTo>
                      <a:pt x="0" y="218"/>
                      <a:pt x="376" y="1020"/>
                      <a:pt x="752" y="1020"/>
                    </a:cubicBezTo>
                    <a:cubicBezTo>
                      <a:pt x="811" y="1020"/>
                      <a:pt x="870" y="1000"/>
                      <a:pt x="927" y="954"/>
                    </a:cubicBezTo>
                    <a:cubicBezTo>
                      <a:pt x="1321" y="630"/>
                      <a:pt x="688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3314930" y="2296938"/>
                <a:ext cx="78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5"/>
                    </a:cubicBezTo>
                    <a:cubicBezTo>
                      <a:pt x="12" y="16"/>
                      <a:pt x="12" y="28"/>
                      <a:pt x="24" y="52"/>
                    </a:cubicBezTo>
                    <a:cubicBezTo>
                      <a:pt x="24" y="16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2609667" y="2316606"/>
                <a:ext cx="29749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61" extrusionOk="0">
                    <a:moveTo>
                      <a:pt x="536" y="1"/>
                    </a:moveTo>
                    <a:cubicBezTo>
                      <a:pt x="60" y="310"/>
                      <a:pt x="0" y="668"/>
                      <a:pt x="369" y="1060"/>
                    </a:cubicBezTo>
                    <a:cubicBezTo>
                      <a:pt x="857" y="727"/>
                      <a:pt x="905" y="370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2332474" y="3249546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9" y="1"/>
                    </a:moveTo>
                    <a:cubicBezTo>
                      <a:pt x="287" y="1"/>
                      <a:pt x="216" y="48"/>
                      <a:pt x="155" y="163"/>
                    </a:cubicBezTo>
                    <a:cubicBezTo>
                      <a:pt x="1" y="508"/>
                      <a:pt x="108" y="758"/>
                      <a:pt x="465" y="949"/>
                    </a:cubicBezTo>
                    <a:cubicBezTo>
                      <a:pt x="1010" y="949"/>
                      <a:pt x="680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1780846" y="1775912"/>
                <a:ext cx="25283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86" extrusionOk="0">
                    <a:moveTo>
                      <a:pt x="310" y="1"/>
                    </a:moveTo>
                    <a:cubicBezTo>
                      <a:pt x="272" y="1"/>
                      <a:pt x="232" y="19"/>
                      <a:pt x="191" y="61"/>
                    </a:cubicBezTo>
                    <a:cubicBezTo>
                      <a:pt x="1" y="335"/>
                      <a:pt x="1" y="621"/>
                      <a:pt x="180" y="930"/>
                    </a:cubicBezTo>
                    <a:cubicBezTo>
                      <a:pt x="291" y="1040"/>
                      <a:pt x="378" y="1085"/>
                      <a:pt x="445" y="1085"/>
                    </a:cubicBezTo>
                    <a:cubicBezTo>
                      <a:pt x="769" y="1085"/>
                      <a:pt x="598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1939340" y="1865322"/>
                <a:ext cx="15991" cy="2856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70" extrusionOk="0">
                    <a:moveTo>
                      <a:pt x="185" y="0"/>
                    </a:moveTo>
                    <a:cubicBezTo>
                      <a:pt x="182" y="0"/>
                      <a:pt x="178" y="2"/>
                      <a:pt x="175" y="5"/>
                    </a:cubicBezTo>
                    <a:cubicBezTo>
                      <a:pt x="1" y="179"/>
                      <a:pt x="95" y="870"/>
                      <a:pt x="240" y="870"/>
                    </a:cubicBezTo>
                    <a:cubicBezTo>
                      <a:pt x="253" y="870"/>
                      <a:pt x="267" y="864"/>
                      <a:pt x="282" y="850"/>
                    </a:cubicBezTo>
                    <a:cubicBezTo>
                      <a:pt x="486" y="680"/>
                      <a:pt x="268" y="0"/>
                      <a:pt x="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963047" y="2138443"/>
                <a:ext cx="17238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5" extrusionOk="0">
                    <a:moveTo>
                      <a:pt x="393" y="1"/>
                    </a:moveTo>
                    <a:cubicBezTo>
                      <a:pt x="361" y="1"/>
                      <a:pt x="322" y="45"/>
                      <a:pt x="274" y="152"/>
                    </a:cubicBezTo>
                    <a:cubicBezTo>
                      <a:pt x="0" y="557"/>
                      <a:pt x="60" y="807"/>
                      <a:pt x="429" y="914"/>
                    </a:cubicBezTo>
                    <a:cubicBezTo>
                      <a:pt x="515" y="780"/>
                      <a:pt x="524" y="1"/>
                      <a:pt x="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2364160" y="2727897"/>
                <a:ext cx="17206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60" extrusionOk="0">
                    <a:moveTo>
                      <a:pt x="202" y="0"/>
                    </a:moveTo>
                    <a:cubicBezTo>
                      <a:pt x="0" y="322"/>
                      <a:pt x="0" y="762"/>
                      <a:pt x="179" y="1060"/>
                    </a:cubicBezTo>
                    <a:cubicBezTo>
                      <a:pt x="524" y="1060"/>
                      <a:pt x="226" y="48"/>
                      <a:pt x="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1528312" y="1789637"/>
                <a:ext cx="17632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0" extrusionOk="0">
                    <a:moveTo>
                      <a:pt x="191" y="0"/>
                    </a:moveTo>
                    <a:lnTo>
                      <a:pt x="191" y="0"/>
                    </a:lnTo>
                    <a:cubicBezTo>
                      <a:pt x="1" y="298"/>
                      <a:pt x="1" y="750"/>
                      <a:pt x="179" y="1060"/>
                    </a:cubicBezTo>
                    <a:cubicBezTo>
                      <a:pt x="536" y="1060"/>
                      <a:pt x="215" y="48"/>
                      <a:pt x="1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2323083" y="2693486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68" y="0"/>
                    </a:moveTo>
                    <a:cubicBezTo>
                      <a:pt x="1" y="191"/>
                      <a:pt x="1" y="358"/>
                      <a:pt x="168" y="512"/>
                    </a:cubicBezTo>
                    <a:cubicBezTo>
                      <a:pt x="310" y="334"/>
                      <a:pt x="310" y="155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3337586" y="2218790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1"/>
                    </a:moveTo>
                    <a:cubicBezTo>
                      <a:pt x="94" y="1"/>
                      <a:pt x="51" y="62"/>
                      <a:pt x="1" y="182"/>
                    </a:cubicBezTo>
                    <a:cubicBezTo>
                      <a:pt x="15" y="419"/>
                      <a:pt x="45" y="538"/>
                      <a:pt x="92" y="538"/>
                    </a:cubicBezTo>
                    <a:cubicBezTo>
                      <a:pt x="125" y="538"/>
                      <a:pt x="166" y="479"/>
                      <a:pt x="215" y="360"/>
                    </a:cubicBezTo>
                    <a:cubicBezTo>
                      <a:pt x="208" y="118"/>
                      <a:pt x="177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2922420" y="2250148"/>
                <a:ext cx="10179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25" extrusionOk="0">
                    <a:moveTo>
                      <a:pt x="167" y="1"/>
                    </a:moveTo>
                    <a:cubicBezTo>
                      <a:pt x="12" y="191"/>
                      <a:pt x="0" y="358"/>
                      <a:pt x="167" y="525"/>
                    </a:cubicBezTo>
                    <a:cubicBezTo>
                      <a:pt x="310" y="322"/>
                      <a:pt x="310" y="167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806677" y="2197382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0"/>
                    </a:moveTo>
                    <a:cubicBezTo>
                      <a:pt x="1" y="191"/>
                      <a:pt x="1" y="358"/>
                      <a:pt x="156" y="524"/>
                    </a:cubicBezTo>
                    <a:cubicBezTo>
                      <a:pt x="311" y="322"/>
                      <a:pt x="311" y="167"/>
                      <a:pt x="15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1665529" y="2049362"/>
                <a:ext cx="6666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43" extrusionOk="0">
                    <a:moveTo>
                      <a:pt x="124" y="0"/>
                    </a:moveTo>
                    <a:cubicBezTo>
                      <a:pt x="92" y="0"/>
                      <a:pt x="50" y="62"/>
                      <a:pt x="1" y="186"/>
                    </a:cubicBezTo>
                    <a:cubicBezTo>
                      <a:pt x="8" y="424"/>
                      <a:pt x="35" y="542"/>
                      <a:pt x="81" y="542"/>
                    </a:cubicBezTo>
                    <a:cubicBezTo>
                      <a:pt x="113" y="542"/>
                      <a:pt x="154" y="483"/>
                      <a:pt x="203" y="365"/>
                    </a:cubicBezTo>
                    <a:cubicBezTo>
                      <a:pt x="196" y="122"/>
                      <a:pt x="169" y="0"/>
                      <a:pt x="1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2681575" y="2040989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1"/>
                    </a:moveTo>
                    <a:cubicBezTo>
                      <a:pt x="13" y="191"/>
                      <a:pt x="1" y="358"/>
                      <a:pt x="156" y="525"/>
                    </a:cubicBezTo>
                    <a:cubicBezTo>
                      <a:pt x="311" y="346"/>
                      <a:pt x="311" y="168"/>
                      <a:pt x="1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2772627" y="2099993"/>
                <a:ext cx="38778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67" extrusionOk="0">
                    <a:moveTo>
                      <a:pt x="484" y="0"/>
                    </a:moveTo>
                    <a:cubicBezTo>
                      <a:pt x="139" y="0"/>
                      <a:pt x="1" y="1267"/>
                      <a:pt x="169" y="1466"/>
                    </a:cubicBezTo>
                    <a:cubicBezTo>
                      <a:pt x="97" y="1371"/>
                      <a:pt x="1181" y="633"/>
                      <a:pt x="633" y="73"/>
                    </a:cubicBezTo>
                    <a:cubicBezTo>
                      <a:pt x="580" y="23"/>
                      <a:pt x="530" y="0"/>
                      <a:pt x="4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2084471" y="1783595"/>
                <a:ext cx="3368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7" extrusionOk="0">
                    <a:moveTo>
                      <a:pt x="505" y="0"/>
                    </a:moveTo>
                    <a:cubicBezTo>
                      <a:pt x="485" y="0"/>
                      <a:pt x="466" y="2"/>
                      <a:pt x="446" y="6"/>
                    </a:cubicBezTo>
                    <a:cubicBezTo>
                      <a:pt x="0" y="84"/>
                      <a:pt x="242" y="536"/>
                      <a:pt x="528" y="536"/>
                    </a:cubicBezTo>
                    <a:cubicBezTo>
                      <a:pt x="548" y="536"/>
                      <a:pt x="568" y="534"/>
                      <a:pt x="589" y="530"/>
                    </a:cubicBezTo>
                    <a:cubicBezTo>
                      <a:pt x="1025" y="418"/>
                      <a:pt x="809" y="0"/>
                      <a:pt x="5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2124760" y="2422236"/>
                <a:ext cx="22262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31" extrusionOk="0">
                    <a:moveTo>
                      <a:pt x="331" y="1"/>
                    </a:moveTo>
                    <a:cubicBezTo>
                      <a:pt x="165" y="1"/>
                      <a:pt x="0" y="124"/>
                      <a:pt x="64" y="344"/>
                    </a:cubicBezTo>
                    <a:cubicBezTo>
                      <a:pt x="97" y="458"/>
                      <a:pt x="242" y="530"/>
                      <a:pt x="375" y="530"/>
                    </a:cubicBezTo>
                    <a:cubicBezTo>
                      <a:pt x="534" y="530"/>
                      <a:pt x="677" y="429"/>
                      <a:pt x="600" y="177"/>
                    </a:cubicBezTo>
                    <a:cubicBezTo>
                      <a:pt x="557" y="57"/>
                      <a:pt x="444" y="1"/>
                      <a:pt x="3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1658273" y="3541909"/>
                <a:ext cx="29584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913" extrusionOk="0">
                    <a:moveTo>
                      <a:pt x="824" y="1"/>
                    </a:moveTo>
                    <a:cubicBezTo>
                      <a:pt x="619" y="1"/>
                      <a:pt x="0" y="1017"/>
                      <a:pt x="448" y="1760"/>
                    </a:cubicBezTo>
                    <a:cubicBezTo>
                      <a:pt x="509" y="1867"/>
                      <a:pt x="561" y="1912"/>
                      <a:pt x="606" y="1912"/>
                    </a:cubicBezTo>
                    <a:cubicBezTo>
                      <a:pt x="876" y="1912"/>
                      <a:pt x="876" y="243"/>
                      <a:pt x="876" y="212"/>
                    </a:cubicBezTo>
                    <a:cubicBezTo>
                      <a:pt x="900" y="64"/>
                      <a:pt x="875" y="1"/>
                      <a:pt x="8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1292294" y="3595857"/>
                <a:ext cx="63273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37" extrusionOk="0">
                    <a:moveTo>
                      <a:pt x="859" y="1"/>
                    </a:moveTo>
                    <a:cubicBezTo>
                      <a:pt x="0" y="1"/>
                      <a:pt x="998" y="1846"/>
                      <a:pt x="1009" y="1879"/>
                    </a:cubicBezTo>
                    <a:cubicBezTo>
                      <a:pt x="1026" y="1918"/>
                      <a:pt x="1048" y="1936"/>
                      <a:pt x="1074" y="1936"/>
                    </a:cubicBezTo>
                    <a:cubicBezTo>
                      <a:pt x="1327" y="1936"/>
                      <a:pt x="1927" y="272"/>
                      <a:pt x="1128" y="46"/>
                    </a:cubicBezTo>
                    <a:cubicBezTo>
                      <a:pt x="1023" y="15"/>
                      <a:pt x="934" y="1"/>
                      <a:pt x="8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957619" y="2403520"/>
                <a:ext cx="58118" cy="5191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581" extrusionOk="0">
                    <a:moveTo>
                      <a:pt x="1479" y="1"/>
                    </a:moveTo>
                    <a:cubicBezTo>
                      <a:pt x="1467" y="1"/>
                      <a:pt x="1454" y="3"/>
                      <a:pt x="1440" y="9"/>
                    </a:cubicBezTo>
                    <a:cubicBezTo>
                      <a:pt x="1441" y="9"/>
                      <a:pt x="1442" y="8"/>
                      <a:pt x="1443" y="8"/>
                    </a:cubicBezTo>
                    <a:cubicBezTo>
                      <a:pt x="1501" y="8"/>
                      <a:pt x="1" y="1533"/>
                      <a:pt x="1119" y="1581"/>
                    </a:cubicBezTo>
                    <a:cubicBezTo>
                      <a:pt x="1121" y="1581"/>
                      <a:pt x="1122" y="1581"/>
                      <a:pt x="1124" y="1581"/>
                    </a:cubicBezTo>
                    <a:cubicBezTo>
                      <a:pt x="1589" y="1581"/>
                      <a:pt x="1770" y="1"/>
                      <a:pt x="147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3147602" y="2629359"/>
                <a:ext cx="45082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038" extrusionOk="0">
                    <a:moveTo>
                      <a:pt x="584" y="1"/>
                    </a:moveTo>
                    <a:cubicBezTo>
                      <a:pt x="345" y="346"/>
                      <a:pt x="0" y="656"/>
                      <a:pt x="226" y="1037"/>
                    </a:cubicBezTo>
                    <a:cubicBezTo>
                      <a:pt x="233" y="1037"/>
                      <a:pt x="240" y="1037"/>
                      <a:pt x="246" y="1037"/>
                    </a:cubicBezTo>
                    <a:cubicBezTo>
                      <a:pt x="834" y="1037"/>
                      <a:pt x="1372" y="1"/>
                      <a:pt x="5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1366862" y="3372940"/>
                <a:ext cx="29354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1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1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2540746" y="2639078"/>
                <a:ext cx="35987" cy="2163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659" extrusionOk="0">
                    <a:moveTo>
                      <a:pt x="725" y="1"/>
                    </a:moveTo>
                    <a:cubicBezTo>
                      <a:pt x="620" y="1"/>
                      <a:pt x="491" y="25"/>
                      <a:pt x="337" y="74"/>
                    </a:cubicBezTo>
                    <a:cubicBezTo>
                      <a:pt x="1" y="109"/>
                      <a:pt x="421" y="658"/>
                      <a:pt x="777" y="658"/>
                    </a:cubicBezTo>
                    <a:cubicBezTo>
                      <a:pt x="899" y="658"/>
                      <a:pt x="1014" y="593"/>
                      <a:pt x="1087" y="419"/>
                    </a:cubicBezTo>
                    <a:cubicBezTo>
                      <a:pt x="1096" y="142"/>
                      <a:pt x="979" y="1"/>
                      <a:pt x="7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1838570" y="3463992"/>
                <a:ext cx="3457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32" extrusionOk="0">
                    <a:moveTo>
                      <a:pt x="413" y="1"/>
                    </a:moveTo>
                    <a:cubicBezTo>
                      <a:pt x="1" y="1"/>
                      <a:pt x="763" y="1232"/>
                      <a:pt x="794" y="1232"/>
                    </a:cubicBezTo>
                    <a:cubicBezTo>
                      <a:pt x="800" y="1232"/>
                      <a:pt x="777" y="1182"/>
                      <a:pt x="708" y="1061"/>
                    </a:cubicBezTo>
                    <a:cubicBezTo>
                      <a:pt x="1053" y="442"/>
                      <a:pt x="1041" y="49"/>
                      <a:pt x="434" y="2"/>
                    </a:cubicBezTo>
                    <a:cubicBezTo>
                      <a:pt x="427" y="1"/>
                      <a:pt x="420" y="1"/>
                      <a:pt x="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805133" y="2471423"/>
                <a:ext cx="3480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32" extrusionOk="0">
                    <a:moveTo>
                      <a:pt x="414" y="0"/>
                    </a:moveTo>
                    <a:cubicBezTo>
                      <a:pt x="1" y="0"/>
                      <a:pt x="769" y="1232"/>
                      <a:pt x="801" y="1232"/>
                    </a:cubicBezTo>
                    <a:cubicBezTo>
                      <a:pt x="808" y="1232"/>
                      <a:pt x="784" y="1181"/>
                      <a:pt x="715" y="1060"/>
                    </a:cubicBezTo>
                    <a:cubicBezTo>
                      <a:pt x="1060" y="453"/>
                      <a:pt x="1024" y="48"/>
                      <a:pt x="429" y="1"/>
                    </a:cubicBezTo>
                    <a:cubicBezTo>
                      <a:pt x="424" y="0"/>
                      <a:pt x="419" y="0"/>
                      <a:pt x="41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1403966" y="3477323"/>
                <a:ext cx="4344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65" extrusionOk="0">
                    <a:moveTo>
                      <a:pt x="835" y="0"/>
                    </a:moveTo>
                    <a:lnTo>
                      <a:pt x="835" y="0"/>
                    </a:lnTo>
                    <a:cubicBezTo>
                      <a:pt x="0" y="153"/>
                      <a:pt x="1150" y="875"/>
                      <a:pt x="1122" y="962"/>
                    </a:cubicBezTo>
                    <a:lnTo>
                      <a:pt x="1122" y="962"/>
                    </a:lnTo>
                    <a:cubicBezTo>
                      <a:pt x="1322" y="594"/>
                      <a:pt x="1238" y="273"/>
                      <a:pt x="835" y="0"/>
                    </a:cubicBezTo>
                    <a:close/>
                    <a:moveTo>
                      <a:pt x="1122" y="962"/>
                    </a:moveTo>
                    <a:cubicBezTo>
                      <a:pt x="1122" y="963"/>
                      <a:pt x="1121" y="964"/>
                      <a:pt x="1121" y="965"/>
                    </a:cubicBezTo>
                    <a:cubicBezTo>
                      <a:pt x="1121" y="964"/>
                      <a:pt x="1122" y="963"/>
                      <a:pt x="1122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1255749" y="3647868"/>
                <a:ext cx="33426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41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3" y="538"/>
                      <a:pt x="467" y="541"/>
                      <a:pt x="490" y="541"/>
                    </a:cubicBezTo>
                    <a:cubicBezTo>
                      <a:pt x="791" y="541"/>
                      <a:pt x="1018" y="131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2802014" y="3249218"/>
                <a:ext cx="13955" cy="3267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95" extrusionOk="0">
                    <a:moveTo>
                      <a:pt x="157" y="1"/>
                    </a:moveTo>
                    <a:cubicBezTo>
                      <a:pt x="110" y="1"/>
                      <a:pt x="64" y="95"/>
                      <a:pt x="36" y="339"/>
                    </a:cubicBezTo>
                    <a:cubicBezTo>
                      <a:pt x="0" y="554"/>
                      <a:pt x="48" y="780"/>
                      <a:pt x="179" y="994"/>
                    </a:cubicBezTo>
                    <a:cubicBezTo>
                      <a:pt x="424" y="740"/>
                      <a:pt x="289" y="1"/>
                      <a:pt x="1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1708937" y="2789397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4" y="1"/>
                    </a:moveTo>
                    <a:cubicBezTo>
                      <a:pt x="91" y="1"/>
                      <a:pt x="50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6"/>
                    </a:cubicBezTo>
                    <a:cubicBezTo>
                      <a:pt x="201" y="122"/>
                      <a:pt x="171" y="1"/>
                      <a:pt x="1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1347687" y="3545751"/>
                <a:ext cx="11000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2" extrusionOk="0">
                    <a:moveTo>
                      <a:pt x="168" y="0"/>
                    </a:moveTo>
                    <a:cubicBezTo>
                      <a:pt x="1" y="155"/>
                      <a:pt x="1" y="321"/>
                      <a:pt x="168" y="512"/>
                    </a:cubicBezTo>
                    <a:cubicBezTo>
                      <a:pt x="322" y="357"/>
                      <a:pt x="334" y="179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3288727" y="3598911"/>
                <a:ext cx="19373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17" extrusionOk="0">
                    <a:moveTo>
                      <a:pt x="423" y="1"/>
                    </a:moveTo>
                    <a:cubicBezTo>
                      <a:pt x="371" y="1"/>
                      <a:pt x="288" y="99"/>
                      <a:pt x="167" y="357"/>
                    </a:cubicBezTo>
                    <a:cubicBezTo>
                      <a:pt x="36" y="584"/>
                      <a:pt x="0" y="786"/>
                      <a:pt x="96" y="1012"/>
                    </a:cubicBezTo>
                    <a:cubicBezTo>
                      <a:pt x="107" y="1015"/>
                      <a:pt x="119" y="1017"/>
                      <a:pt x="130" y="1017"/>
                    </a:cubicBezTo>
                    <a:cubicBezTo>
                      <a:pt x="429" y="1017"/>
                      <a:pt x="590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3198989" y="4248846"/>
                <a:ext cx="4774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25" extrusionOk="0">
                    <a:moveTo>
                      <a:pt x="746" y="1"/>
                    </a:moveTo>
                    <a:cubicBezTo>
                      <a:pt x="361" y="1"/>
                      <a:pt x="1" y="137"/>
                      <a:pt x="340" y="375"/>
                    </a:cubicBezTo>
                    <a:cubicBezTo>
                      <a:pt x="514" y="474"/>
                      <a:pt x="685" y="524"/>
                      <a:pt x="850" y="524"/>
                    </a:cubicBezTo>
                    <a:cubicBezTo>
                      <a:pt x="1025" y="524"/>
                      <a:pt x="1193" y="468"/>
                      <a:pt x="1352" y="352"/>
                    </a:cubicBezTo>
                    <a:cubicBezTo>
                      <a:pt x="1453" y="110"/>
                      <a:pt x="1090" y="1"/>
                      <a:pt x="7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3336272" y="3894458"/>
                <a:ext cx="42390" cy="105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20" extrusionOk="0">
                    <a:moveTo>
                      <a:pt x="283" y="1"/>
                    </a:moveTo>
                    <a:cubicBezTo>
                      <a:pt x="52" y="1"/>
                      <a:pt x="0" y="72"/>
                      <a:pt x="481" y="227"/>
                    </a:cubicBezTo>
                    <a:cubicBezTo>
                      <a:pt x="655" y="284"/>
                      <a:pt x="846" y="319"/>
                      <a:pt x="1038" y="319"/>
                    </a:cubicBezTo>
                    <a:cubicBezTo>
                      <a:pt x="1122" y="319"/>
                      <a:pt x="1207" y="313"/>
                      <a:pt x="1291" y="298"/>
                    </a:cubicBezTo>
                    <a:cubicBezTo>
                      <a:pt x="1120" y="108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3188252" y="2301403"/>
                <a:ext cx="6666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35" extrusionOk="0">
                    <a:moveTo>
                      <a:pt x="123" y="1"/>
                    </a:moveTo>
                    <a:cubicBezTo>
                      <a:pt x="91" y="1"/>
                      <a:pt x="50" y="60"/>
                      <a:pt x="0" y="178"/>
                    </a:cubicBezTo>
                    <a:cubicBezTo>
                      <a:pt x="7" y="415"/>
                      <a:pt x="35" y="534"/>
                      <a:pt x="80" y="534"/>
                    </a:cubicBezTo>
                    <a:cubicBezTo>
                      <a:pt x="112" y="534"/>
                      <a:pt x="154" y="475"/>
                      <a:pt x="203" y="357"/>
                    </a:cubicBezTo>
                    <a:cubicBezTo>
                      <a:pt x="196" y="119"/>
                      <a:pt x="168" y="1"/>
                      <a:pt x="1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1382886" y="3424984"/>
                <a:ext cx="7060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4" extrusionOk="0">
                    <a:moveTo>
                      <a:pt x="127" y="0"/>
                    </a:moveTo>
                    <a:cubicBezTo>
                      <a:pt x="93" y="0"/>
                      <a:pt x="50" y="59"/>
                      <a:pt x="0" y="178"/>
                    </a:cubicBezTo>
                    <a:cubicBezTo>
                      <a:pt x="14" y="415"/>
                      <a:pt x="45" y="534"/>
                      <a:pt x="91" y="534"/>
                    </a:cubicBezTo>
                    <a:cubicBezTo>
                      <a:pt x="124" y="534"/>
                      <a:pt x="165" y="474"/>
                      <a:pt x="215" y="356"/>
                    </a:cubicBezTo>
                    <a:cubicBezTo>
                      <a:pt x="208" y="119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07722" y="2071098"/>
                <a:ext cx="30504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91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404731" y="1609406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0"/>
                    </a:moveTo>
                    <a:lnTo>
                      <a:pt x="561" y="0"/>
                    </a:lnTo>
                    <a:cubicBezTo>
                      <a:pt x="60" y="12"/>
                      <a:pt x="1" y="72"/>
                      <a:pt x="358" y="179"/>
                    </a:cubicBezTo>
                    <a:cubicBezTo>
                      <a:pt x="846" y="155"/>
                      <a:pt x="918" y="96"/>
                      <a:pt x="5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1125361" y="2911050"/>
                <a:ext cx="68986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87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09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4" y="521"/>
                      <a:pt x="628" y="587"/>
                      <a:pt x="994" y="587"/>
                    </a:cubicBezTo>
                    <a:cubicBezTo>
                      <a:pt x="1431" y="587"/>
                      <a:pt x="1857" y="493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1171034" y="15892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35" y="1401"/>
                      <a:pt x="1261" y="92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1242155" y="1590427"/>
                <a:ext cx="3385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67" extrusionOk="0">
                    <a:moveTo>
                      <a:pt x="399" y="0"/>
                    </a:moveTo>
                    <a:cubicBezTo>
                      <a:pt x="341" y="0"/>
                      <a:pt x="286" y="45"/>
                      <a:pt x="238" y="150"/>
                    </a:cubicBezTo>
                    <a:cubicBezTo>
                      <a:pt x="0" y="674"/>
                      <a:pt x="381" y="1114"/>
                      <a:pt x="643" y="1567"/>
                    </a:cubicBezTo>
                    <a:cubicBezTo>
                      <a:pt x="1030" y="1140"/>
                      <a:pt x="689" y="0"/>
                      <a:pt x="3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1427837" y="2078683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4" y="1"/>
                    </a:moveTo>
                    <a:cubicBezTo>
                      <a:pt x="284" y="1"/>
                      <a:pt x="214" y="48"/>
                      <a:pt x="155" y="163"/>
                    </a:cubicBezTo>
                    <a:cubicBezTo>
                      <a:pt x="1" y="508"/>
                      <a:pt x="108" y="758"/>
                      <a:pt x="465" y="948"/>
                    </a:cubicBezTo>
                    <a:cubicBezTo>
                      <a:pt x="1010" y="948"/>
                      <a:pt x="672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753932" y="2371046"/>
                <a:ext cx="29289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913" extrusionOk="0">
                    <a:moveTo>
                      <a:pt x="816" y="0"/>
                    </a:moveTo>
                    <a:cubicBezTo>
                      <a:pt x="614" y="0"/>
                      <a:pt x="1" y="1017"/>
                      <a:pt x="439" y="1760"/>
                    </a:cubicBezTo>
                    <a:cubicBezTo>
                      <a:pt x="500" y="1866"/>
                      <a:pt x="552" y="1912"/>
                      <a:pt x="596" y="1912"/>
                    </a:cubicBezTo>
                    <a:cubicBezTo>
                      <a:pt x="864" y="1912"/>
                      <a:pt x="857" y="243"/>
                      <a:pt x="867" y="212"/>
                    </a:cubicBezTo>
                    <a:cubicBezTo>
                      <a:pt x="891" y="64"/>
                      <a:pt x="866" y="0"/>
                      <a:pt x="8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387362" y="2424928"/>
                <a:ext cx="63175" cy="6363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38" extrusionOk="0">
                    <a:moveTo>
                      <a:pt x="849" y="0"/>
                    </a:moveTo>
                    <a:cubicBezTo>
                      <a:pt x="1" y="0"/>
                      <a:pt x="984" y="1837"/>
                      <a:pt x="1006" y="1881"/>
                    </a:cubicBezTo>
                    <a:cubicBezTo>
                      <a:pt x="1023" y="1920"/>
                      <a:pt x="1045" y="1938"/>
                      <a:pt x="1071" y="1938"/>
                    </a:cubicBezTo>
                    <a:cubicBezTo>
                      <a:pt x="1324" y="1938"/>
                      <a:pt x="1924" y="274"/>
                      <a:pt x="1125" y="47"/>
                    </a:cubicBezTo>
                    <a:cubicBezTo>
                      <a:pt x="1017" y="15"/>
                      <a:pt x="926" y="0"/>
                      <a:pt x="84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62226" y="2202077"/>
                <a:ext cx="29354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0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0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934294" y="2292735"/>
                <a:ext cx="34214" cy="4022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225" extrusionOk="0">
                    <a:moveTo>
                      <a:pt x="403" y="1"/>
                    </a:moveTo>
                    <a:cubicBezTo>
                      <a:pt x="1" y="1"/>
                      <a:pt x="760" y="1225"/>
                      <a:pt x="795" y="1225"/>
                    </a:cubicBezTo>
                    <a:cubicBezTo>
                      <a:pt x="802" y="1225"/>
                      <a:pt x="778" y="1173"/>
                      <a:pt x="708" y="1049"/>
                    </a:cubicBezTo>
                    <a:cubicBezTo>
                      <a:pt x="1042" y="454"/>
                      <a:pt x="1018" y="37"/>
                      <a:pt x="423" y="2"/>
                    </a:cubicBezTo>
                    <a:cubicBezTo>
                      <a:pt x="416" y="1"/>
                      <a:pt x="409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498837" y="2306460"/>
                <a:ext cx="44327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65" extrusionOk="0">
                    <a:moveTo>
                      <a:pt x="838" y="0"/>
                    </a:moveTo>
                    <a:cubicBezTo>
                      <a:pt x="1" y="154"/>
                      <a:pt x="1160" y="879"/>
                      <a:pt x="1125" y="962"/>
                    </a:cubicBezTo>
                    <a:lnTo>
                      <a:pt x="1125" y="962"/>
                    </a:lnTo>
                    <a:cubicBezTo>
                      <a:pt x="1349" y="594"/>
                      <a:pt x="1254" y="262"/>
                      <a:pt x="838" y="0"/>
                    </a:cubicBezTo>
                    <a:close/>
                    <a:moveTo>
                      <a:pt x="1125" y="962"/>
                    </a:moveTo>
                    <a:lnTo>
                      <a:pt x="1125" y="962"/>
                    </a:lnTo>
                    <a:cubicBezTo>
                      <a:pt x="1124" y="963"/>
                      <a:pt x="1124" y="964"/>
                      <a:pt x="1124" y="965"/>
                    </a:cubicBezTo>
                    <a:cubicBezTo>
                      <a:pt x="1124" y="964"/>
                      <a:pt x="1125" y="963"/>
                      <a:pt x="1125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350718" y="2477005"/>
                <a:ext cx="33919" cy="176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39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1" y="537"/>
                      <a:pt x="463" y="539"/>
                      <a:pt x="484" y="539"/>
                    </a:cubicBezTo>
                    <a:cubicBezTo>
                      <a:pt x="799" y="539"/>
                      <a:pt x="1033" y="143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803906" y="1618534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9" y="1"/>
                    </a:moveTo>
                    <a:cubicBezTo>
                      <a:pt x="97" y="1"/>
                      <a:pt x="55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5"/>
                    </a:cubicBezTo>
                    <a:cubicBezTo>
                      <a:pt x="201" y="122"/>
                      <a:pt x="175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1411452" y="10204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0"/>
                    </a:moveTo>
                    <a:cubicBezTo>
                      <a:pt x="1" y="0"/>
                      <a:pt x="681" y="1289"/>
                      <a:pt x="893" y="1567"/>
                    </a:cubicBezTo>
                    <a:cubicBezTo>
                      <a:pt x="1035" y="1389"/>
                      <a:pt x="1262" y="91"/>
                      <a:pt x="893" y="20"/>
                    </a:cubicBezTo>
                    <a:cubicBezTo>
                      <a:pt x="829" y="7"/>
                      <a:pt x="772" y="0"/>
                      <a:pt x="7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1482573" y="1021200"/>
                <a:ext cx="34181" cy="5109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56" extrusionOk="0">
                    <a:moveTo>
                      <a:pt x="400" y="1"/>
                    </a:moveTo>
                    <a:cubicBezTo>
                      <a:pt x="342" y="1"/>
                      <a:pt x="286" y="46"/>
                      <a:pt x="239" y="150"/>
                    </a:cubicBezTo>
                    <a:cubicBezTo>
                      <a:pt x="0" y="662"/>
                      <a:pt x="381" y="1115"/>
                      <a:pt x="643" y="1555"/>
                    </a:cubicBezTo>
                    <a:cubicBezTo>
                      <a:pt x="1041" y="1138"/>
                      <a:pt x="692" y="1"/>
                      <a:pt x="40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1298828" y="398353"/>
                <a:ext cx="17140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915" extrusionOk="0">
                    <a:moveTo>
                      <a:pt x="392" y="1"/>
                    </a:moveTo>
                    <a:cubicBezTo>
                      <a:pt x="361" y="1"/>
                      <a:pt x="322" y="45"/>
                      <a:pt x="274" y="153"/>
                    </a:cubicBezTo>
                    <a:cubicBezTo>
                      <a:pt x="1" y="558"/>
                      <a:pt x="60" y="808"/>
                      <a:pt x="441" y="915"/>
                    </a:cubicBezTo>
                    <a:cubicBezTo>
                      <a:pt x="508" y="780"/>
                      <a:pt x="521" y="1"/>
                      <a:pt x="3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1699546" y="987806"/>
                <a:ext cx="17632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1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24" y="310"/>
                      <a:pt x="0" y="763"/>
                      <a:pt x="203" y="1060"/>
                    </a:cubicBezTo>
                    <a:cubicBezTo>
                      <a:pt x="536" y="1060"/>
                      <a:pt x="239" y="48"/>
                      <a:pt x="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1658897" y="953001"/>
                <a:ext cx="1057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25" extrusionOk="0">
                    <a:moveTo>
                      <a:pt x="167" y="1"/>
                    </a:moveTo>
                    <a:cubicBezTo>
                      <a:pt x="0" y="203"/>
                      <a:pt x="0" y="358"/>
                      <a:pt x="167" y="525"/>
                    </a:cubicBezTo>
                    <a:cubicBezTo>
                      <a:pt x="322" y="346"/>
                      <a:pt x="322" y="168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1460573" y="682014"/>
                <a:ext cx="22426" cy="1737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23" y="1"/>
                    </a:moveTo>
                    <a:cubicBezTo>
                      <a:pt x="160" y="1"/>
                      <a:pt x="0" y="119"/>
                      <a:pt x="63" y="336"/>
                    </a:cubicBezTo>
                    <a:cubicBezTo>
                      <a:pt x="90" y="456"/>
                      <a:pt x="237" y="529"/>
                      <a:pt x="374" y="529"/>
                    </a:cubicBezTo>
                    <a:cubicBezTo>
                      <a:pt x="536" y="529"/>
                      <a:pt x="683" y="427"/>
                      <a:pt x="599" y="182"/>
                    </a:cubicBezTo>
                    <a:cubicBezTo>
                      <a:pt x="555" y="59"/>
                      <a:pt x="438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763224" y="338626"/>
                <a:ext cx="33196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8" extrusionOk="0">
                    <a:moveTo>
                      <a:pt x="363" y="0"/>
                    </a:moveTo>
                    <a:cubicBezTo>
                      <a:pt x="291" y="0"/>
                      <a:pt x="219" y="47"/>
                      <a:pt x="156" y="162"/>
                    </a:cubicBezTo>
                    <a:cubicBezTo>
                      <a:pt x="1" y="495"/>
                      <a:pt x="108" y="757"/>
                      <a:pt x="465" y="948"/>
                    </a:cubicBezTo>
                    <a:cubicBezTo>
                      <a:pt x="1011" y="948"/>
                      <a:pt x="688" y="0"/>
                      <a:pt x="36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443444" y="2374855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44" y="1"/>
                    </a:moveTo>
                    <a:cubicBezTo>
                      <a:pt x="1" y="144"/>
                      <a:pt x="1" y="322"/>
                      <a:pt x="144" y="513"/>
                    </a:cubicBezTo>
                    <a:cubicBezTo>
                      <a:pt x="298" y="358"/>
                      <a:pt x="310" y="179"/>
                      <a:pt x="14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477855" y="2253989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0"/>
                    </a:moveTo>
                    <a:cubicBezTo>
                      <a:pt x="94" y="0"/>
                      <a:pt x="50" y="62"/>
                      <a:pt x="0" y="181"/>
                    </a:cubicBezTo>
                    <a:cubicBezTo>
                      <a:pt x="7" y="419"/>
                      <a:pt x="39" y="537"/>
                      <a:pt x="88" y="537"/>
                    </a:cubicBezTo>
                    <a:cubicBezTo>
                      <a:pt x="122" y="537"/>
                      <a:pt x="165" y="478"/>
                      <a:pt x="215" y="360"/>
                    </a:cubicBezTo>
                    <a:cubicBezTo>
                      <a:pt x="208" y="118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209365" y="893603"/>
                <a:ext cx="30143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67"/>
                      <a:pt x="917" y="107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3976390" y="962392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0" y="72"/>
                      <a:pt x="358" y="179"/>
                    </a:cubicBezTo>
                    <a:cubicBezTo>
                      <a:pt x="846" y="155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6133616" y="1013516"/>
                <a:ext cx="21507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8" extrusionOk="0">
                    <a:moveTo>
                      <a:pt x="310" y="0"/>
                    </a:moveTo>
                    <a:cubicBezTo>
                      <a:pt x="200" y="0"/>
                      <a:pt x="95" y="33"/>
                      <a:pt x="0" y="99"/>
                    </a:cubicBezTo>
                    <a:cubicBezTo>
                      <a:pt x="119" y="158"/>
                      <a:pt x="229" y="188"/>
                      <a:pt x="336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Google Shape;386;p2"/>
          <p:cNvSpPr txBox="1">
            <a:spLocks noGrp="1"/>
          </p:cNvSpPr>
          <p:nvPr>
            <p:ph type="ctrTitle"/>
          </p:nvPr>
        </p:nvSpPr>
        <p:spPr>
          <a:xfrm>
            <a:off x="713275" y="1300500"/>
            <a:ext cx="4080600" cy="1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7" name="Google Shape;387;p2"/>
          <p:cNvSpPr txBox="1">
            <a:spLocks noGrp="1"/>
          </p:cNvSpPr>
          <p:nvPr>
            <p:ph type="subTitle" idx="1"/>
          </p:nvPr>
        </p:nvSpPr>
        <p:spPr>
          <a:xfrm>
            <a:off x="1296475" y="3139631"/>
            <a:ext cx="29142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6"/>
          <p:cNvGrpSpPr/>
          <p:nvPr/>
        </p:nvGrpSpPr>
        <p:grpSpPr>
          <a:xfrm>
            <a:off x="15628" y="79707"/>
            <a:ext cx="9061570" cy="5017869"/>
            <a:chOff x="15628" y="79707"/>
            <a:chExt cx="9061570" cy="5017869"/>
          </a:xfrm>
        </p:grpSpPr>
        <p:sp>
          <p:nvSpPr>
            <p:cNvPr id="1534" name="Google Shape;1534;p6"/>
            <p:cNvSpPr/>
            <p:nvPr/>
          </p:nvSpPr>
          <p:spPr>
            <a:xfrm>
              <a:off x="15628" y="79707"/>
              <a:ext cx="9061570" cy="5017869"/>
            </a:xfrm>
            <a:custGeom>
              <a:avLst/>
              <a:gdLst/>
              <a:ahLst/>
              <a:cxnLst/>
              <a:rect l="l" t="t" r="r" b="b"/>
              <a:pathLst>
                <a:path w="282953" h="156686" extrusionOk="0">
                  <a:moveTo>
                    <a:pt x="78530" y="2437"/>
                  </a:moveTo>
                  <a:cubicBezTo>
                    <a:pt x="78524" y="2438"/>
                    <a:pt x="78517" y="2440"/>
                    <a:pt x="78510" y="2441"/>
                  </a:cubicBezTo>
                  <a:cubicBezTo>
                    <a:pt x="78517" y="2440"/>
                    <a:pt x="78524" y="2438"/>
                    <a:pt x="78530" y="2437"/>
                  </a:cubicBezTo>
                  <a:close/>
                  <a:moveTo>
                    <a:pt x="164938" y="2417"/>
                  </a:moveTo>
                  <a:lnTo>
                    <a:pt x="164938" y="2417"/>
                  </a:lnTo>
                  <a:cubicBezTo>
                    <a:pt x="164943" y="2618"/>
                    <a:pt x="164979" y="2786"/>
                    <a:pt x="165041" y="2924"/>
                  </a:cubicBezTo>
                  <a:lnTo>
                    <a:pt x="165041" y="2924"/>
                  </a:lnTo>
                  <a:cubicBezTo>
                    <a:pt x="165152" y="2701"/>
                    <a:pt x="165137" y="2524"/>
                    <a:pt x="164938" y="2417"/>
                  </a:cubicBezTo>
                  <a:close/>
                  <a:moveTo>
                    <a:pt x="8096" y="11832"/>
                  </a:moveTo>
                  <a:cubicBezTo>
                    <a:pt x="8041" y="12015"/>
                    <a:pt x="8021" y="12210"/>
                    <a:pt x="8037" y="12418"/>
                  </a:cubicBezTo>
                  <a:cubicBezTo>
                    <a:pt x="8066" y="12184"/>
                    <a:pt x="8085" y="11988"/>
                    <a:pt x="8096" y="11832"/>
                  </a:cubicBezTo>
                  <a:close/>
                  <a:moveTo>
                    <a:pt x="8478" y="13371"/>
                  </a:moveTo>
                  <a:lnTo>
                    <a:pt x="8478" y="13371"/>
                  </a:lnTo>
                  <a:cubicBezTo>
                    <a:pt x="8466" y="13395"/>
                    <a:pt x="8454" y="13395"/>
                    <a:pt x="8418" y="13395"/>
                  </a:cubicBezTo>
                  <a:cubicBezTo>
                    <a:pt x="8442" y="13395"/>
                    <a:pt x="8454" y="13395"/>
                    <a:pt x="8478" y="13371"/>
                  </a:cubicBezTo>
                  <a:close/>
                  <a:moveTo>
                    <a:pt x="280021" y="22156"/>
                  </a:moveTo>
                  <a:lnTo>
                    <a:pt x="280021" y="22156"/>
                  </a:lnTo>
                  <a:cubicBezTo>
                    <a:pt x="279740" y="22962"/>
                    <a:pt x="279473" y="23705"/>
                    <a:pt x="279275" y="24310"/>
                  </a:cubicBezTo>
                  <a:lnTo>
                    <a:pt x="279275" y="24310"/>
                  </a:lnTo>
                  <a:cubicBezTo>
                    <a:pt x="279921" y="23730"/>
                    <a:pt x="280443" y="22502"/>
                    <a:pt x="280023" y="22158"/>
                  </a:cubicBezTo>
                  <a:cubicBezTo>
                    <a:pt x="280023" y="22157"/>
                    <a:pt x="280022" y="22156"/>
                    <a:pt x="280021" y="22156"/>
                  </a:cubicBezTo>
                  <a:close/>
                  <a:moveTo>
                    <a:pt x="5970" y="25237"/>
                  </a:moveTo>
                  <a:lnTo>
                    <a:pt x="5970" y="25237"/>
                  </a:lnTo>
                  <a:cubicBezTo>
                    <a:pt x="5968" y="25238"/>
                    <a:pt x="5967" y="25240"/>
                    <a:pt x="5965" y="25241"/>
                  </a:cubicBezTo>
                  <a:cubicBezTo>
                    <a:pt x="5967" y="25240"/>
                    <a:pt x="5968" y="25238"/>
                    <a:pt x="5970" y="25237"/>
                  </a:cubicBezTo>
                  <a:close/>
                  <a:moveTo>
                    <a:pt x="5358" y="70223"/>
                  </a:moveTo>
                  <a:cubicBezTo>
                    <a:pt x="5346" y="70306"/>
                    <a:pt x="5346" y="70402"/>
                    <a:pt x="5346" y="70568"/>
                  </a:cubicBezTo>
                  <a:cubicBezTo>
                    <a:pt x="5346" y="70461"/>
                    <a:pt x="5358" y="70342"/>
                    <a:pt x="5358" y="70223"/>
                  </a:cubicBezTo>
                  <a:close/>
                  <a:moveTo>
                    <a:pt x="278285" y="76140"/>
                  </a:moveTo>
                  <a:lnTo>
                    <a:pt x="278285" y="76140"/>
                  </a:lnTo>
                  <a:cubicBezTo>
                    <a:pt x="278284" y="76158"/>
                    <a:pt x="278283" y="76174"/>
                    <a:pt x="278282" y="76191"/>
                  </a:cubicBezTo>
                  <a:lnTo>
                    <a:pt x="278282" y="76191"/>
                  </a:lnTo>
                  <a:cubicBezTo>
                    <a:pt x="278284" y="76174"/>
                    <a:pt x="278285" y="76157"/>
                    <a:pt x="278285" y="76140"/>
                  </a:cubicBezTo>
                  <a:close/>
                  <a:moveTo>
                    <a:pt x="278083" y="96643"/>
                  </a:moveTo>
                  <a:lnTo>
                    <a:pt x="278083" y="96643"/>
                  </a:lnTo>
                  <a:cubicBezTo>
                    <a:pt x="277868" y="96647"/>
                    <a:pt x="277675" y="96665"/>
                    <a:pt x="277503" y="96696"/>
                  </a:cubicBezTo>
                  <a:lnTo>
                    <a:pt x="277503" y="96696"/>
                  </a:lnTo>
                  <a:cubicBezTo>
                    <a:pt x="277620" y="96739"/>
                    <a:pt x="277725" y="96762"/>
                    <a:pt x="277816" y="96762"/>
                  </a:cubicBezTo>
                  <a:cubicBezTo>
                    <a:pt x="277930" y="96762"/>
                    <a:pt x="278021" y="96725"/>
                    <a:pt x="278083" y="96643"/>
                  </a:cubicBezTo>
                  <a:close/>
                  <a:moveTo>
                    <a:pt x="276524" y="98338"/>
                  </a:moveTo>
                  <a:lnTo>
                    <a:pt x="276524" y="98338"/>
                  </a:lnTo>
                  <a:cubicBezTo>
                    <a:pt x="276595" y="98509"/>
                    <a:pt x="276693" y="98688"/>
                    <a:pt x="276817" y="98874"/>
                  </a:cubicBezTo>
                  <a:lnTo>
                    <a:pt x="276817" y="98874"/>
                  </a:lnTo>
                  <a:cubicBezTo>
                    <a:pt x="276802" y="98655"/>
                    <a:pt x="276724" y="98468"/>
                    <a:pt x="276524" y="98338"/>
                  </a:cubicBezTo>
                  <a:close/>
                  <a:moveTo>
                    <a:pt x="276817" y="98874"/>
                  </a:moveTo>
                  <a:cubicBezTo>
                    <a:pt x="276880" y="99798"/>
                    <a:pt x="275800" y="101275"/>
                    <a:pt x="277973" y="101275"/>
                  </a:cubicBezTo>
                  <a:cubicBezTo>
                    <a:pt x="277990" y="101275"/>
                    <a:pt x="278006" y="101275"/>
                    <a:pt x="278023" y="101274"/>
                  </a:cubicBezTo>
                  <a:cubicBezTo>
                    <a:pt x="277830" y="100758"/>
                    <a:pt x="277381" y="99806"/>
                    <a:pt x="277307" y="99492"/>
                  </a:cubicBezTo>
                  <a:lnTo>
                    <a:pt x="277307" y="99492"/>
                  </a:lnTo>
                  <a:cubicBezTo>
                    <a:pt x="277464" y="99663"/>
                    <a:pt x="277639" y="99837"/>
                    <a:pt x="277833" y="100012"/>
                  </a:cubicBezTo>
                  <a:cubicBezTo>
                    <a:pt x="277519" y="99563"/>
                    <a:pt x="277366" y="99387"/>
                    <a:pt x="277316" y="99387"/>
                  </a:cubicBezTo>
                  <a:cubicBezTo>
                    <a:pt x="277293" y="99387"/>
                    <a:pt x="277292" y="99425"/>
                    <a:pt x="277307" y="99492"/>
                  </a:cubicBezTo>
                  <a:lnTo>
                    <a:pt x="277307" y="99492"/>
                  </a:lnTo>
                  <a:cubicBezTo>
                    <a:pt x="277115" y="99281"/>
                    <a:pt x="276951" y="99074"/>
                    <a:pt x="276817" y="98874"/>
                  </a:cubicBezTo>
                  <a:close/>
                  <a:moveTo>
                    <a:pt x="7136" y="103988"/>
                  </a:moveTo>
                  <a:cubicBezTo>
                    <a:pt x="7696" y="103988"/>
                    <a:pt x="8114" y="104118"/>
                    <a:pt x="8037" y="104596"/>
                  </a:cubicBezTo>
                  <a:cubicBezTo>
                    <a:pt x="6888" y="104294"/>
                    <a:pt x="6159" y="104153"/>
                    <a:pt x="5728" y="104123"/>
                  </a:cubicBezTo>
                  <a:lnTo>
                    <a:pt x="5728" y="104123"/>
                  </a:lnTo>
                  <a:cubicBezTo>
                    <a:pt x="6169" y="104069"/>
                    <a:pt x="6696" y="103988"/>
                    <a:pt x="7136" y="103988"/>
                  </a:cubicBezTo>
                  <a:close/>
                  <a:moveTo>
                    <a:pt x="6144" y="109680"/>
                  </a:moveTo>
                  <a:cubicBezTo>
                    <a:pt x="6147" y="109686"/>
                    <a:pt x="6151" y="109691"/>
                    <a:pt x="6154" y="109696"/>
                  </a:cubicBezTo>
                  <a:lnTo>
                    <a:pt x="6154" y="109696"/>
                  </a:lnTo>
                  <a:cubicBezTo>
                    <a:pt x="6151" y="109691"/>
                    <a:pt x="6147" y="109686"/>
                    <a:pt x="6144" y="109680"/>
                  </a:cubicBezTo>
                  <a:close/>
                  <a:moveTo>
                    <a:pt x="278678" y="124658"/>
                  </a:moveTo>
                  <a:cubicBezTo>
                    <a:pt x="278101" y="124658"/>
                    <a:pt x="278015" y="125019"/>
                    <a:pt x="278169" y="125521"/>
                  </a:cubicBezTo>
                  <a:lnTo>
                    <a:pt x="278169" y="125521"/>
                  </a:lnTo>
                  <a:cubicBezTo>
                    <a:pt x="278328" y="125271"/>
                    <a:pt x="278497" y="124984"/>
                    <a:pt x="278678" y="124658"/>
                  </a:cubicBezTo>
                  <a:close/>
                  <a:moveTo>
                    <a:pt x="279469" y="129980"/>
                  </a:moveTo>
                  <a:cubicBezTo>
                    <a:pt x="279400" y="129980"/>
                    <a:pt x="279339" y="130020"/>
                    <a:pt x="279286" y="130091"/>
                  </a:cubicBezTo>
                  <a:lnTo>
                    <a:pt x="279286" y="130091"/>
                  </a:lnTo>
                  <a:cubicBezTo>
                    <a:pt x="279347" y="130056"/>
                    <a:pt x="279410" y="130019"/>
                    <a:pt x="279476" y="129980"/>
                  </a:cubicBezTo>
                  <a:cubicBezTo>
                    <a:pt x="279474" y="129980"/>
                    <a:pt x="279472" y="129980"/>
                    <a:pt x="279469" y="129980"/>
                  </a:cubicBezTo>
                  <a:close/>
                  <a:moveTo>
                    <a:pt x="279359" y="132979"/>
                  </a:moveTo>
                  <a:cubicBezTo>
                    <a:pt x="279305" y="132979"/>
                    <a:pt x="279293" y="133058"/>
                    <a:pt x="279310" y="133198"/>
                  </a:cubicBezTo>
                  <a:lnTo>
                    <a:pt x="279310" y="133198"/>
                  </a:lnTo>
                  <a:cubicBezTo>
                    <a:pt x="279372" y="133152"/>
                    <a:pt x="279435" y="133107"/>
                    <a:pt x="279500" y="133064"/>
                  </a:cubicBezTo>
                  <a:cubicBezTo>
                    <a:pt x="279436" y="133006"/>
                    <a:pt x="279390" y="132979"/>
                    <a:pt x="279359" y="132979"/>
                  </a:cubicBezTo>
                  <a:close/>
                  <a:moveTo>
                    <a:pt x="7347" y="131552"/>
                  </a:moveTo>
                  <a:lnTo>
                    <a:pt x="7347" y="131552"/>
                  </a:lnTo>
                  <a:cubicBezTo>
                    <a:pt x="6606" y="132014"/>
                    <a:pt x="5902" y="133490"/>
                    <a:pt x="6370" y="133886"/>
                  </a:cubicBezTo>
                  <a:cubicBezTo>
                    <a:pt x="6407" y="133916"/>
                    <a:pt x="6446" y="133930"/>
                    <a:pt x="6488" y="133930"/>
                  </a:cubicBezTo>
                  <a:cubicBezTo>
                    <a:pt x="6687" y="133930"/>
                    <a:pt x="6940" y="133613"/>
                    <a:pt x="7164" y="133204"/>
                  </a:cubicBezTo>
                  <a:lnTo>
                    <a:pt x="7164" y="133204"/>
                  </a:lnTo>
                  <a:cubicBezTo>
                    <a:pt x="7232" y="132869"/>
                    <a:pt x="7272" y="132369"/>
                    <a:pt x="7347" y="131552"/>
                  </a:cubicBezTo>
                  <a:close/>
                  <a:moveTo>
                    <a:pt x="280589" y="142264"/>
                  </a:moveTo>
                  <a:cubicBezTo>
                    <a:pt x="280547" y="142264"/>
                    <a:pt x="280494" y="142272"/>
                    <a:pt x="280433" y="142288"/>
                  </a:cubicBezTo>
                  <a:lnTo>
                    <a:pt x="280433" y="142288"/>
                  </a:lnTo>
                  <a:cubicBezTo>
                    <a:pt x="280443" y="142476"/>
                    <a:pt x="280434" y="142642"/>
                    <a:pt x="280404" y="142780"/>
                  </a:cubicBezTo>
                  <a:cubicBezTo>
                    <a:pt x="280755" y="142413"/>
                    <a:pt x="280767" y="142264"/>
                    <a:pt x="280589" y="142264"/>
                  </a:cubicBezTo>
                  <a:close/>
                  <a:moveTo>
                    <a:pt x="268747" y="152124"/>
                  </a:moveTo>
                  <a:cubicBezTo>
                    <a:pt x="268943" y="152124"/>
                    <a:pt x="269133" y="152142"/>
                    <a:pt x="269320" y="152174"/>
                  </a:cubicBezTo>
                  <a:lnTo>
                    <a:pt x="268189" y="152174"/>
                  </a:lnTo>
                  <a:cubicBezTo>
                    <a:pt x="268382" y="152139"/>
                    <a:pt x="268567" y="152124"/>
                    <a:pt x="268747" y="152124"/>
                  </a:cubicBezTo>
                  <a:close/>
                  <a:moveTo>
                    <a:pt x="173040" y="152062"/>
                  </a:moveTo>
                  <a:cubicBezTo>
                    <a:pt x="173594" y="152285"/>
                    <a:pt x="173739" y="152373"/>
                    <a:pt x="173692" y="152373"/>
                  </a:cubicBezTo>
                  <a:cubicBezTo>
                    <a:pt x="173633" y="152373"/>
                    <a:pt x="173282" y="152240"/>
                    <a:pt x="173040" y="152062"/>
                  </a:cubicBezTo>
                  <a:close/>
                  <a:moveTo>
                    <a:pt x="64180" y="153316"/>
                  </a:moveTo>
                  <a:cubicBezTo>
                    <a:pt x="64178" y="153316"/>
                    <a:pt x="64177" y="153316"/>
                    <a:pt x="64175" y="153317"/>
                  </a:cubicBezTo>
                  <a:cubicBezTo>
                    <a:pt x="64177" y="153316"/>
                    <a:pt x="64178" y="153316"/>
                    <a:pt x="64180" y="153316"/>
                  </a:cubicBezTo>
                  <a:close/>
                  <a:moveTo>
                    <a:pt x="117821" y="153385"/>
                  </a:moveTo>
                  <a:lnTo>
                    <a:pt x="117821" y="153385"/>
                  </a:lnTo>
                  <a:cubicBezTo>
                    <a:pt x="117795" y="153435"/>
                    <a:pt x="117772" y="153488"/>
                    <a:pt x="117753" y="153543"/>
                  </a:cubicBezTo>
                  <a:cubicBezTo>
                    <a:pt x="117758" y="153538"/>
                    <a:pt x="117838" y="153456"/>
                    <a:pt x="117821" y="153385"/>
                  </a:cubicBezTo>
                  <a:close/>
                  <a:moveTo>
                    <a:pt x="121361" y="153139"/>
                  </a:moveTo>
                  <a:cubicBezTo>
                    <a:pt x="121277" y="153337"/>
                    <a:pt x="121306" y="153494"/>
                    <a:pt x="121492" y="153590"/>
                  </a:cubicBezTo>
                  <a:cubicBezTo>
                    <a:pt x="121486" y="153420"/>
                    <a:pt x="121440" y="153270"/>
                    <a:pt x="121361" y="153139"/>
                  </a:cubicBezTo>
                  <a:close/>
                  <a:moveTo>
                    <a:pt x="64969" y="153386"/>
                  </a:moveTo>
                  <a:cubicBezTo>
                    <a:pt x="65086" y="153953"/>
                    <a:pt x="65259" y="154145"/>
                    <a:pt x="65378" y="154145"/>
                  </a:cubicBezTo>
                  <a:cubicBezTo>
                    <a:pt x="65581" y="154145"/>
                    <a:pt x="65626" y="153593"/>
                    <a:pt x="64969" y="153386"/>
                  </a:cubicBezTo>
                  <a:close/>
                  <a:moveTo>
                    <a:pt x="82419" y="154517"/>
                  </a:moveTo>
                  <a:cubicBezTo>
                    <a:pt x="82455" y="154589"/>
                    <a:pt x="82502" y="154657"/>
                    <a:pt x="82558" y="154721"/>
                  </a:cubicBezTo>
                  <a:cubicBezTo>
                    <a:pt x="82561" y="154641"/>
                    <a:pt x="82512" y="154573"/>
                    <a:pt x="82419" y="154517"/>
                  </a:cubicBezTo>
                  <a:close/>
                  <a:moveTo>
                    <a:pt x="182298" y="154882"/>
                  </a:moveTo>
                  <a:cubicBezTo>
                    <a:pt x="182282" y="155006"/>
                    <a:pt x="182288" y="155122"/>
                    <a:pt x="182321" y="155222"/>
                  </a:cubicBezTo>
                  <a:cubicBezTo>
                    <a:pt x="182345" y="155071"/>
                    <a:pt x="182335" y="154960"/>
                    <a:pt x="182298" y="154882"/>
                  </a:cubicBezTo>
                  <a:close/>
                  <a:moveTo>
                    <a:pt x="171141" y="155305"/>
                  </a:moveTo>
                  <a:cubicBezTo>
                    <a:pt x="171165" y="155309"/>
                    <a:pt x="171186" y="155311"/>
                    <a:pt x="171204" y="155313"/>
                  </a:cubicBezTo>
                  <a:lnTo>
                    <a:pt x="171204" y="155313"/>
                  </a:lnTo>
                  <a:cubicBezTo>
                    <a:pt x="171183" y="155311"/>
                    <a:pt x="171162" y="155308"/>
                    <a:pt x="171141" y="155305"/>
                  </a:cubicBezTo>
                  <a:close/>
                  <a:moveTo>
                    <a:pt x="50423" y="155410"/>
                  </a:moveTo>
                  <a:cubicBezTo>
                    <a:pt x="50631" y="155701"/>
                    <a:pt x="51055" y="155847"/>
                    <a:pt x="51696" y="155847"/>
                  </a:cubicBezTo>
                  <a:cubicBezTo>
                    <a:pt x="52296" y="155847"/>
                    <a:pt x="53086" y="155718"/>
                    <a:pt x="54067" y="155460"/>
                  </a:cubicBezTo>
                  <a:cubicBezTo>
                    <a:pt x="53590" y="155460"/>
                    <a:pt x="52839" y="155513"/>
                    <a:pt x="52037" y="155513"/>
                  </a:cubicBezTo>
                  <a:cubicBezTo>
                    <a:pt x="51500" y="155513"/>
                    <a:pt x="50940" y="155489"/>
                    <a:pt x="50423" y="155410"/>
                  </a:cubicBezTo>
                  <a:close/>
                  <a:moveTo>
                    <a:pt x="55964" y="244"/>
                  </a:moveTo>
                  <a:cubicBezTo>
                    <a:pt x="54014" y="244"/>
                    <a:pt x="52563" y="1445"/>
                    <a:pt x="52316" y="1619"/>
                  </a:cubicBezTo>
                  <a:cubicBezTo>
                    <a:pt x="51236" y="708"/>
                    <a:pt x="49753" y="491"/>
                    <a:pt x="48233" y="491"/>
                  </a:cubicBezTo>
                  <a:cubicBezTo>
                    <a:pt x="46974" y="491"/>
                    <a:pt x="45690" y="640"/>
                    <a:pt x="44589" y="667"/>
                  </a:cubicBezTo>
                  <a:cubicBezTo>
                    <a:pt x="45661" y="1095"/>
                    <a:pt x="36076" y="0"/>
                    <a:pt x="35100" y="4024"/>
                  </a:cubicBezTo>
                  <a:cubicBezTo>
                    <a:pt x="34703" y="2122"/>
                    <a:pt x="34100" y="1569"/>
                    <a:pt x="33376" y="1569"/>
                  </a:cubicBezTo>
                  <a:cubicBezTo>
                    <a:pt x="32515" y="1569"/>
                    <a:pt x="31482" y="2352"/>
                    <a:pt x="30421" y="2572"/>
                  </a:cubicBezTo>
                  <a:lnTo>
                    <a:pt x="30421" y="2572"/>
                  </a:lnTo>
                  <a:cubicBezTo>
                    <a:pt x="30727" y="1089"/>
                    <a:pt x="29759" y="638"/>
                    <a:pt x="28436" y="638"/>
                  </a:cubicBezTo>
                  <a:cubicBezTo>
                    <a:pt x="26381" y="638"/>
                    <a:pt x="23468" y="1727"/>
                    <a:pt x="23143" y="1727"/>
                  </a:cubicBezTo>
                  <a:cubicBezTo>
                    <a:pt x="23140" y="1727"/>
                    <a:pt x="23137" y="1727"/>
                    <a:pt x="23134" y="1726"/>
                  </a:cubicBezTo>
                  <a:cubicBezTo>
                    <a:pt x="21193" y="1548"/>
                    <a:pt x="17252" y="1619"/>
                    <a:pt x="15300" y="1036"/>
                  </a:cubicBezTo>
                  <a:lnTo>
                    <a:pt x="15300" y="1036"/>
                  </a:lnTo>
                  <a:cubicBezTo>
                    <a:pt x="15848" y="1429"/>
                    <a:pt x="16121" y="1905"/>
                    <a:pt x="16086" y="2477"/>
                  </a:cubicBezTo>
                  <a:cubicBezTo>
                    <a:pt x="15834" y="1959"/>
                    <a:pt x="15354" y="1743"/>
                    <a:pt x="14748" y="1743"/>
                  </a:cubicBezTo>
                  <a:cubicBezTo>
                    <a:pt x="12314" y="1743"/>
                    <a:pt x="7854" y="5233"/>
                    <a:pt x="8025" y="6739"/>
                  </a:cubicBezTo>
                  <a:cubicBezTo>
                    <a:pt x="8341" y="6824"/>
                    <a:pt x="8643" y="6866"/>
                    <a:pt x="8931" y="6866"/>
                  </a:cubicBezTo>
                  <a:cubicBezTo>
                    <a:pt x="9609" y="6866"/>
                    <a:pt x="10210" y="6634"/>
                    <a:pt x="10728" y="6191"/>
                  </a:cubicBezTo>
                  <a:lnTo>
                    <a:pt x="10728" y="6191"/>
                  </a:lnTo>
                  <a:cubicBezTo>
                    <a:pt x="10773" y="6509"/>
                    <a:pt x="8996" y="9997"/>
                    <a:pt x="9163" y="10497"/>
                  </a:cubicBezTo>
                  <a:lnTo>
                    <a:pt x="9163" y="10497"/>
                  </a:lnTo>
                  <a:cubicBezTo>
                    <a:pt x="8499" y="9657"/>
                    <a:pt x="7924" y="9276"/>
                    <a:pt x="7532" y="9276"/>
                  </a:cubicBezTo>
                  <a:cubicBezTo>
                    <a:pt x="6854" y="9276"/>
                    <a:pt x="6722" y="10414"/>
                    <a:pt x="7620" y="12299"/>
                  </a:cubicBezTo>
                  <a:cubicBezTo>
                    <a:pt x="7840" y="11675"/>
                    <a:pt x="7984" y="11362"/>
                    <a:pt x="8055" y="11362"/>
                  </a:cubicBezTo>
                  <a:cubicBezTo>
                    <a:pt x="8105" y="11362"/>
                    <a:pt x="8118" y="11519"/>
                    <a:pt x="8096" y="11832"/>
                  </a:cubicBezTo>
                  <a:lnTo>
                    <a:pt x="8096" y="11832"/>
                  </a:lnTo>
                  <a:cubicBezTo>
                    <a:pt x="8205" y="11470"/>
                    <a:pt x="8451" y="11159"/>
                    <a:pt x="8823" y="10906"/>
                  </a:cubicBezTo>
                  <a:lnTo>
                    <a:pt x="8823" y="10906"/>
                  </a:lnTo>
                  <a:cubicBezTo>
                    <a:pt x="8563" y="11551"/>
                    <a:pt x="8786" y="11873"/>
                    <a:pt x="9524" y="11873"/>
                  </a:cubicBezTo>
                  <a:cubicBezTo>
                    <a:pt x="9562" y="11873"/>
                    <a:pt x="9603" y="11872"/>
                    <a:pt x="9644" y="11871"/>
                  </a:cubicBezTo>
                  <a:lnTo>
                    <a:pt x="9644" y="11871"/>
                  </a:lnTo>
                  <a:cubicBezTo>
                    <a:pt x="0" y="18752"/>
                    <a:pt x="12014" y="14859"/>
                    <a:pt x="11406" y="20181"/>
                  </a:cubicBezTo>
                  <a:cubicBezTo>
                    <a:pt x="11362" y="20550"/>
                    <a:pt x="11130" y="20695"/>
                    <a:pt x="10791" y="20695"/>
                  </a:cubicBezTo>
                  <a:cubicBezTo>
                    <a:pt x="9600" y="20695"/>
                    <a:pt x="7088" y="18892"/>
                    <a:pt x="6763" y="18669"/>
                  </a:cubicBezTo>
                  <a:lnTo>
                    <a:pt x="6763" y="18669"/>
                  </a:lnTo>
                  <a:cubicBezTo>
                    <a:pt x="7596" y="21370"/>
                    <a:pt x="8143" y="22953"/>
                    <a:pt x="5970" y="25237"/>
                  </a:cubicBezTo>
                  <a:lnTo>
                    <a:pt x="5970" y="25237"/>
                  </a:lnTo>
                  <a:cubicBezTo>
                    <a:pt x="6182" y="25015"/>
                    <a:pt x="6428" y="24919"/>
                    <a:pt x="6692" y="24919"/>
                  </a:cubicBezTo>
                  <a:cubicBezTo>
                    <a:pt x="8044" y="24919"/>
                    <a:pt x="9849" y="27431"/>
                    <a:pt x="9799" y="28396"/>
                  </a:cubicBezTo>
                  <a:cubicBezTo>
                    <a:pt x="9079" y="28032"/>
                    <a:pt x="8544" y="27850"/>
                    <a:pt x="8196" y="27850"/>
                  </a:cubicBezTo>
                  <a:cubicBezTo>
                    <a:pt x="7691" y="27850"/>
                    <a:pt x="7577" y="28231"/>
                    <a:pt x="7858" y="28992"/>
                  </a:cubicBezTo>
                  <a:cubicBezTo>
                    <a:pt x="8049" y="29801"/>
                    <a:pt x="7989" y="30611"/>
                    <a:pt x="7692" y="31397"/>
                  </a:cubicBezTo>
                  <a:cubicBezTo>
                    <a:pt x="8524" y="29906"/>
                    <a:pt x="8903" y="29396"/>
                    <a:pt x="9145" y="29396"/>
                  </a:cubicBezTo>
                  <a:cubicBezTo>
                    <a:pt x="9672" y="29396"/>
                    <a:pt x="9544" y="31816"/>
                    <a:pt x="12002" y="31816"/>
                  </a:cubicBezTo>
                  <a:cubicBezTo>
                    <a:pt x="12293" y="31816"/>
                    <a:pt x="12621" y="31782"/>
                    <a:pt x="12990" y="31706"/>
                  </a:cubicBezTo>
                  <a:lnTo>
                    <a:pt x="12990" y="31706"/>
                  </a:lnTo>
                  <a:cubicBezTo>
                    <a:pt x="12156" y="32143"/>
                    <a:pt x="9220" y="33827"/>
                    <a:pt x="8070" y="34926"/>
                  </a:cubicBezTo>
                  <a:lnTo>
                    <a:pt x="8070" y="34926"/>
                  </a:lnTo>
                  <a:cubicBezTo>
                    <a:pt x="8043" y="34697"/>
                    <a:pt x="7714" y="34534"/>
                    <a:pt x="7085" y="34433"/>
                  </a:cubicBezTo>
                  <a:lnTo>
                    <a:pt x="7085" y="34433"/>
                  </a:lnTo>
                  <a:cubicBezTo>
                    <a:pt x="5299" y="34481"/>
                    <a:pt x="8025" y="45089"/>
                    <a:pt x="9930" y="45791"/>
                  </a:cubicBezTo>
                  <a:cubicBezTo>
                    <a:pt x="6846" y="46732"/>
                    <a:pt x="11168" y="49851"/>
                    <a:pt x="9120" y="49851"/>
                  </a:cubicBezTo>
                  <a:cubicBezTo>
                    <a:pt x="10294" y="49851"/>
                    <a:pt x="11417" y="49662"/>
                    <a:pt x="11561" y="49662"/>
                  </a:cubicBezTo>
                  <a:cubicBezTo>
                    <a:pt x="11670" y="49662"/>
                    <a:pt x="11220" y="49770"/>
                    <a:pt x="9811" y="50149"/>
                  </a:cubicBezTo>
                  <a:cubicBezTo>
                    <a:pt x="13085" y="52768"/>
                    <a:pt x="9168" y="54435"/>
                    <a:pt x="11740" y="57829"/>
                  </a:cubicBezTo>
                  <a:cubicBezTo>
                    <a:pt x="11376" y="57878"/>
                    <a:pt x="11071" y="57901"/>
                    <a:pt x="10815" y="57901"/>
                  </a:cubicBezTo>
                  <a:cubicBezTo>
                    <a:pt x="7806" y="57901"/>
                    <a:pt x="11612" y="54768"/>
                    <a:pt x="8409" y="54768"/>
                  </a:cubicBezTo>
                  <a:cubicBezTo>
                    <a:pt x="8392" y="54768"/>
                    <a:pt x="8376" y="54769"/>
                    <a:pt x="8358" y="54769"/>
                  </a:cubicBezTo>
                  <a:cubicBezTo>
                    <a:pt x="7787" y="55626"/>
                    <a:pt x="7882" y="56436"/>
                    <a:pt x="8656" y="57150"/>
                  </a:cubicBezTo>
                  <a:cubicBezTo>
                    <a:pt x="8740" y="56974"/>
                    <a:pt x="8850" y="56899"/>
                    <a:pt x="8968" y="56899"/>
                  </a:cubicBezTo>
                  <a:cubicBezTo>
                    <a:pt x="9592" y="56899"/>
                    <a:pt x="10439" y="58983"/>
                    <a:pt x="8761" y="59329"/>
                  </a:cubicBezTo>
                  <a:lnTo>
                    <a:pt x="8761" y="59329"/>
                  </a:lnTo>
                  <a:cubicBezTo>
                    <a:pt x="8670" y="59301"/>
                    <a:pt x="8588" y="59286"/>
                    <a:pt x="8518" y="59286"/>
                  </a:cubicBezTo>
                  <a:cubicBezTo>
                    <a:pt x="8422" y="59286"/>
                    <a:pt x="8347" y="59314"/>
                    <a:pt x="8299" y="59376"/>
                  </a:cubicBezTo>
                  <a:cubicBezTo>
                    <a:pt x="8471" y="59373"/>
                    <a:pt x="8624" y="59357"/>
                    <a:pt x="8761" y="59329"/>
                  </a:cubicBezTo>
                  <a:lnTo>
                    <a:pt x="8761" y="59329"/>
                  </a:lnTo>
                  <a:cubicBezTo>
                    <a:pt x="10031" y="59715"/>
                    <a:pt x="13186" y="62604"/>
                    <a:pt x="13379" y="62604"/>
                  </a:cubicBezTo>
                  <a:cubicBezTo>
                    <a:pt x="13380" y="62604"/>
                    <a:pt x="13381" y="62604"/>
                    <a:pt x="13382" y="62603"/>
                  </a:cubicBezTo>
                  <a:lnTo>
                    <a:pt x="13382" y="62603"/>
                  </a:lnTo>
                  <a:cubicBezTo>
                    <a:pt x="13311" y="62624"/>
                    <a:pt x="13240" y="62634"/>
                    <a:pt x="13170" y="62634"/>
                  </a:cubicBezTo>
                  <a:cubicBezTo>
                    <a:pt x="12323" y="62634"/>
                    <a:pt x="11559" y="61223"/>
                    <a:pt x="11101" y="61223"/>
                  </a:cubicBezTo>
                  <a:cubicBezTo>
                    <a:pt x="10911" y="61223"/>
                    <a:pt x="10773" y="61465"/>
                    <a:pt x="10704" y="62151"/>
                  </a:cubicBezTo>
                  <a:cubicBezTo>
                    <a:pt x="10608" y="61067"/>
                    <a:pt x="10392" y="60710"/>
                    <a:pt x="10116" y="60710"/>
                  </a:cubicBezTo>
                  <a:cubicBezTo>
                    <a:pt x="9587" y="60710"/>
                    <a:pt x="8841" y="62034"/>
                    <a:pt x="8331" y="62034"/>
                  </a:cubicBezTo>
                  <a:cubicBezTo>
                    <a:pt x="8018" y="62034"/>
                    <a:pt x="7794" y="61535"/>
                    <a:pt x="7763" y="59924"/>
                  </a:cubicBezTo>
                  <a:cubicBezTo>
                    <a:pt x="6489" y="61031"/>
                    <a:pt x="5834" y="62341"/>
                    <a:pt x="5799" y="63853"/>
                  </a:cubicBezTo>
                  <a:cubicBezTo>
                    <a:pt x="6323" y="63305"/>
                    <a:pt x="6834" y="62746"/>
                    <a:pt x="7323" y="62162"/>
                  </a:cubicBezTo>
                  <a:cubicBezTo>
                    <a:pt x="7356" y="63108"/>
                    <a:pt x="7589" y="63578"/>
                    <a:pt x="8028" y="63578"/>
                  </a:cubicBezTo>
                  <a:cubicBezTo>
                    <a:pt x="8363" y="63578"/>
                    <a:pt x="8817" y="63304"/>
                    <a:pt x="9394" y="62758"/>
                  </a:cubicBezTo>
                  <a:lnTo>
                    <a:pt x="9394" y="62758"/>
                  </a:lnTo>
                  <a:cubicBezTo>
                    <a:pt x="10073" y="64995"/>
                    <a:pt x="5321" y="65328"/>
                    <a:pt x="6430" y="67706"/>
                  </a:cubicBezTo>
                  <a:lnTo>
                    <a:pt x="6430" y="67706"/>
                  </a:lnTo>
                  <a:cubicBezTo>
                    <a:pt x="5949" y="68125"/>
                    <a:pt x="5808" y="74320"/>
                    <a:pt x="7422" y="77151"/>
                  </a:cubicBezTo>
                  <a:lnTo>
                    <a:pt x="7422" y="77151"/>
                  </a:lnTo>
                  <a:cubicBezTo>
                    <a:pt x="6926" y="77395"/>
                    <a:pt x="6404" y="77920"/>
                    <a:pt x="5858" y="78724"/>
                  </a:cubicBezTo>
                  <a:cubicBezTo>
                    <a:pt x="6268" y="77968"/>
                    <a:pt x="6288" y="77706"/>
                    <a:pt x="6125" y="77706"/>
                  </a:cubicBezTo>
                  <a:cubicBezTo>
                    <a:pt x="5796" y="77706"/>
                    <a:pt x="4716" y="78783"/>
                    <a:pt x="4596" y="79022"/>
                  </a:cubicBezTo>
                  <a:cubicBezTo>
                    <a:pt x="10025" y="79188"/>
                    <a:pt x="6334" y="83296"/>
                    <a:pt x="6311" y="85106"/>
                  </a:cubicBezTo>
                  <a:cubicBezTo>
                    <a:pt x="6263" y="87273"/>
                    <a:pt x="5834" y="90166"/>
                    <a:pt x="5799" y="91630"/>
                  </a:cubicBezTo>
                  <a:cubicBezTo>
                    <a:pt x="6113" y="91828"/>
                    <a:pt x="6326" y="91910"/>
                    <a:pt x="6462" y="91910"/>
                  </a:cubicBezTo>
                  <a:cubicBezTo>
                    <a:pt x="7117" y="91910"/>
                    <a:pt x="6046" y="90032"/>
                    <a:pt x="6263" y="89964"/>
                  </a:cubicBezTo>
                  <a:lnTo>
                    <a:pt x="6263" y="89964"/>
                  </a:lnTo>
                  <a:cubicBezTo>
                    <a:pt x="7144" y="90785"/>
                    <a:pt x="7870" y="91678"/>
                    <a:pt x="8478" y="92654"/>
                  </a:cubicBezTo>
                  <a:cubicBezTo>
                    <a:pt x="7483" y="92400"/>
                    <a:pt x="6787" y="92303"/>
                    <a:pt x="6322" y="92303"/>
                  </a:cubicBezTo>
                  <a:cubicBezTo>
                    <a:pt x="4834" y="92303"/>
                    <a:pt x="5726" y="93299"/>
                    <a:pt x="6799" y="93299"/>
                  </a:cubicBezTo>
                  <a:cubicBezTo>
                    <a:pt x="6869" y="93299"/>
                    <a:pt x="6940" y="93295"/>
                    <a:pt x="7011" y="93286"/>
                  </a:cubicBezTo>
                  <a:lnTo>
                    <a:pt x="7011" y="93286"/>
                  </a:lnTo>
                  <a:cubicBezTo>
                    <a:pt x="6604" y="94087"/>
                    <a:pt x="7181" y="96236"/>
                    <a:pt x="6852" y="96236"/>
                  </a:cubicBezTo>
                  <a:cubicBezTo>
                    <a:pt x="6840" y="96236"/>
                    <a:pt x="6826" y="96233"/>
                    <a:pt x="6811" y="96226"/>
                  </a:cubicBezTo>
                  <a:cubicBezTo>
                    <a:pt x="6202" y="95967"/>
                    <a:pt x="5791" y="95857"/>
                    <a:pt x="5534" y="95857"/>
                  </a:cubicBezTo>
                  <a:cubicBezTo>
                    <a:pt x="4423" y="95857"/>
                    <a:pt x="6193" y="97900"/>
                    <a:pt x="7382" y="98703"/>
                  </a:cubicBezTo>
                  <a:cubicBezTo>
                    <a:pt x="5596" y="99715"/>
                    <a:pt x="4513" y="102096"/>
                    <a:pt x="4822" y="104084"/>
                  </a:cubicBezTo>
                  <a:cubicBezTo>
                    <a:pt x="4859" y="104148"/>
                    <a:pt x="4975" y="104172"/>
                    <a:pt x="5141" y="104172"/>
                  </a:cubicBezTo>
                  <a:cubicBezTo>
                    <a:pt x="5180" y="104172"/>
                    <a:pt x="5220" y="104171"/>
                    <a:pt x="5264" y="104168"/>
                  </a:cubicBezTo>
                  <a:lnTo>
                    <a:pt x="5264" y="104168"/>
                  </a:lnTo>
                  <a:cubicBezTo>
                    <a:pt x="4794" y="104445"/>
                    <a:pt x="7173" y="105739"/>
                    <a:pt x="7132" y="105846"/>
                  </a:cubicBezTo>
                  <a:cubicBezTo>
                    <a:pt x="7133" y="105845"/>
                    <a:pt x="7134" y="105844"/>
                    <a:pt x="7135" y="105844"/>
                  </a:cubicBezTo>
                  <a:cubicBezTo>
                    <a:pt x="7212" y="105844"/>
                    <a:pt x="8061" y="110799"/>
                    <a:pt x="8085" y="110799"/>
                  </a:cubicBezTo>
                  <a:lnTo>
                    <a:pt x="8085" y="110799"/>
                  </a:lnTo>
                  <a:cubicBezTo>
                    <a:pt x="7176" y="110681"/>
                    <a:pt x="6548" y="110318"/>
                    <a:pt x="6154" y="109696"/>
                  </a:cubicBezTo>
                  <a:lnTo>
                    <a:pt x="6154" y="109696"/>
                  </a:lnTo>
                  <a:cubicBezTo>
                    <a:pt x="6773" y="110687"/>
                    <a:pt x="6615" y="111277"/>
                    <a:pt x="5668" y="111454"/>
                  </a:cubicBezTo>
                  <a:cubicBezTo>
                    <a:pt x="6751" y="111895"/>
                    <a:pt x="8942" y="112954"/>
                    <a:pt x="10180" y="113002"/>
                  </a:cubicBezTo>
                  <a:cubicBezTo>
                    <a:pt x="8727" y="114642"/>
                    <a:pt x="8226" y="114758"/>
                    <a:pt x="8292" y="114758"/>
                  </a:cubicBezTo>
                  <a:cubicBezTo>
                    <a:pt x="8303" y="114758"/>
                    <a:pt x="8330" y="114755"/>
                    <a:pt x="8370" y="114755"/>
                  </a:cubicBezTo>
                  <a:cubicBezTo>
                    <a:pt x="8615" y="114755"/>
                    <a:pt x="9368" y="114873"/>
                    <a:pt x="10240" y="116538"/>
                  </a:cubicBezTo>
                  <a:cubicBezTo>
                    <a:pt x="9802" y="116395"/>
                    <a:pt x="9392" y="116326"/>
                    <a:pt x="9010" y="116326"/>
                  </a:cubicBezTo>
                  <a:cubicBezTo>
                    <a:pt x="6941" y="116326"/>
                    <a:pt x="5700" y="118363"/>
                    <a:pt x="5358" y="121801"/>
                  </a:cubicBezTo>
                  <a:cubicBezTo>
                    <a:pt x="5389" y="121814"/>
                    <a:pt x="5433" y="121820"/>
                    <a:pt x="5488" y="121820"/>
                  </a:cubicBezTo>
                  <a:cubicBezTo>
                    <a:pt x="6427" y="121820"/>
                    <a:pt x="10708" y="120022"/>
                    <a:pt x="10787" y="119659"/>
                  </a:cubicBezTo>
                  <a:lnTo>
                    <a:pt x="10787" y="119659"/>
                  </a:lnTo>
                  <a:cubicBezTo>
                    <a:pt x="10310" y="122015"/>
                    <a:pt x="7370" y="122694"/>
                    <a:pt x="6692" y="124682"/>
                  </a:cubicBezTo>
                  <a:cubicBezTo>
                    <a:pt x="5489" y="128266"/>
                    <a:pt x="7787" y="127218"/>
                    <a:pt x="7442" y="130576"/>
                  </a:cubicBezTo>
                  <a:cubicBezTo>
                    <a:pt x="7404" y="130944"/>
                    <a:pt x="7373" y="131267"/>
                    <a:pt x="7347" y="131552"/>
                  </a:cubicBezTo>
                  <a:lnTo>
                    <a:pt x="7347" y="131552"/>
                  </a:lnTo>
                  <a:cubicBezTo>
                    <a:pt x="7454" y="131485"/>
                    <a:pt x="7562" y="131439"/>
                    <a:pt x="7668" y="131421"/>
                  </a:cubicBezTo>
                  <a:lnTo>
                    <a:pt x="7668" y="131421"/>
                  </a:lnTo>
                  <a:cubicBezTo>
                    <a:pt x="7841" y="131560"/>
                    <a:pt x="7542" y="132513"/>
                    <a:pt x="7164" y="133204"/>
                  </a:cubicBezTo>
                  <a:lnTo>
                    <a:pt x="7164" y="133204"/>
                  </a:lnTo>
                  <a:cubicBezTo>
                    <a:pt x="6964" y="134188"/>
                    <a:pt x="6518" y="133750"/>
                    <a:pt x="4191" y="135791"/>
                  </a:cubicBezTo>
                  <a:cubicBezTo>
                    <a:pt x="3108" y="136067"/>
                    <a:pt x="7837" y="137990"/>
                    <a:pt x="4588" y="137990"/>
                  </a:cubicBezTo>
                  <a:cubicBezTo>
                    <a:pt x="4193" y="137990"/>
                    <a:pt x="3680" y="137961"/>
                    <a:pt x="3024" y="137898"/>
                  </a:cubicBezTo>
                  <a:lnTo>
                    <a:pt x="3024" y="137898"/>
                  </a:lnTo>
                  <a:cubicBezTo>
                    <a:pt x="3084" y="139065"/>
                    <a:pt x="5489" y="139279"/>
                    <a:pt x="3691" y="140446"/>
                  </a:cubicBezTo>
                  <a:cubicBezTo>
                    <a:pt x="4358" y="140494"/>
                    <a:pt x="4989" y="140636"/>
                    <a:pt x="5584" y="140886"/>
                  </a:cubicBezTo>
                  <a:cubicBezTo>
                    <a:pt x="4656" y="141351"/>
                    <a:pt x="4513" y="141922"/>
                    <a:pt x="5120" y="142577"/>
                  </a:cubicBezTo>
                  <a:cubicBezTo>
                    <a:pt x="5656" y="142053"/>
                    <a:pt x="6323" y="141708"/>
                    <a:pt x="7132" y="141529"/>
                  </a:cubicBezTo>
                  <a:lnTo>
                    <a:pt x="7132" y="141529"/>
                  </a:lnTo>
                  <a:cubicBezTo>
                    <a:pt x="3572" y="146220"/>
                    <a:pt x="7204" y="141803"/>
                    <a:pt x="8049" y="146470"/>
                  </a:cubicBezTo>
                  <a:cubicBezTo>
                    <a:pt x="8263" y="147673"/>
                    <a:pt x="8859" y="151281"/>
                    <a:pt x="10490" y="151507"/>
                  </a:cubicBezTo>
                  <a:cubicBezTo>
                    <a:pt x="9466" y="152162"/>
                    <a:pt x="8335" y="152614"/>
                    <a:pt x="7085" y="152900"/>
                  </a:cubicBezTo>
                  <a:cubicBezTo>
                    <a:pt x="8206" y="154495"/>
                    <a:pt x="11615" y="155966"/>
                    <a:pt x="14142" y="155966"/>
                  </a:cubicBezTo>
                  <a:cubicBezTo>
                    <a:pt x="14538" y="155966"/>
                    <a:pt x="14912" y="155930"/>
                    <a:pt x="15252" y="155853"/>
                  </a:cubicBezTo>
                  <a:cubicBezTo>
                    <a:pt x="14966" y="154364"/>
                    <a:pt x="25384" y="156686"/>
                    <a:pt x="22610" y="152543"/>
                  </a:cubicBezTo>
                  <a:lnTo>
                    <a:pt x="22610" y="152543"/>
                  </a:lnTo>
                  <a:cubicBezTo>
                    <a:pt x="27218" y="153186"/>
                    <a:pt x="30528" y="154662"/>
                    <a:pt x="35386" y="154876"/>
                  </a:cubicBezTo>
                  <a:cubicBezTo>
                    <a:pt x="36919" y="154795"/>
                    <a:pt x="38451" y="154749"/>
                    <a:pt x="39984" y="154749"/>
                  </a:cubicBezTo>
                  <a:cubicBezTo>
                    <a:pt x="41356" y="154749"/>
                    <a:pt x="42729" y="154786"/>
                    <a:pt x="44101" y="154864"/>
                  </a:cubicBezTo>
                  <a:cubicBezTo>
                    <a:pt x="45580" y="155601"/>
                    <a:pt x="46689" y="155969"/>
                    <a:pt x="47430" y="155969"/>
                  </a:cubicBezTo>
                  <a:cubicBezTo>
                    <a:pt x="48313" y="155969"/>
                    <a:pt x="48672" y="155447"/>
                    <a:pt x="48508" y="154403"/>
                  </a:cubicBezTo>
                  <a:lnTo>
                    <a:pt x="48508" y="154403"/>
                  </a:lnTo>
                  <a:cubicBezTo>
                    <a:pt x="48818" y="154991"/>
                    <a:pt x="49560" y="155278"/>
                    <a:pt x="50423" y="155410"/>
                  </a:cubicBezTo>
                  <a:lnTo>
                    <a:pt x="50423" y="155410"/>
                  </a:lnTo>
                  <a:cubicBezTo>
                    <a:pt x="50270" y="155195"/>
                    <a:pt x="50234" y="154902"/>
                    <a:pt x="50316" y="154531"/>
                  </a:cubicBezTo>
                  <a:cubicBezTo>
                    <a:pt x="53638" y="154031"/>
                    <a:pt x="51066" y="154483"/>
                    <a:pt x="52876" y="152650"/>
                  </a:cubicBezTo>
                  <a:lnTo>
                    <a:pt x="52876" y="152650"/>
                  </a:lnTo>
                  <a:cubicBezTo>
                    <a:pt x="52281" y="153257"/>
                    <a:pt x="55448" y="155460"/>
                    <a:pt x="56043" y="155460"/>
                  </a:cubicBezTo>
                  <a:cubicBezTo>
                    <a:pt x="55449" y="154508"/>
                    <a:pt x="55819" y="154189"/>
                    <a:pt x="56590" y="154189"/>
                  </a:cubicBezTo>
                  <a:cubicBezTo>
                    <a:pt x="57998" y="154189"/>
                    <a:pt x="60743" y="155252"/>
                    <a:pt x="61389" y="155460"/>
                  </a:cubicBezTo>
                  <a:cubicBezTo>
                    <a:pt x="61139" y="154841"/>
                    <a:pt x="58674" y="153007"/>
                    <a:pt x="60139" y="152245"/>
                  </a:cubicBezTo>
                  <a:lnTo>
                    <a:pt x="60139" y="152245"/>
                  </a:lnTo>
                  <a:cubicBezTo>
                    <a:pt x="60317" y="152507"/>
                    <a:pt x="65196" y="153243"/>
                    <a:pt x="64180" y="153316"/>
                  </a:cubicBezTo>
                  <a:lnTo>
                    <a:pt x="64180" y="153316"/>
                  </a:lnTo>
                  <a:cubicBezTo>
                    <a:pt x="64256" y="153311"/>
                    <a:pt x="64328" y="153308"/>
                    <a:pt x="64396" y="153308"/>
                  </a:cubicBezTo>
                  <a:cubicBezTo>
                    <a:pt x="64629" y="153308"/>
                    <a:pt x="64817" y="153338"/>
                    <a:pt x="64969" y="153386"/>
                  </a:cubicBezTo>
                  <a:lnTo>
                    <a:pt x="64969" y="153386"/>
                  </a:lnTo>
                  <a:cubicBezTo>
                    <a:pt x="64962" y="153352"/>
                    <a:pt x="64955" y="153317"/>
                    <a:pt x="64949" y="153281"/>
                  </a:cubicBezTo>
                  <a:cubicBezTo>
                    <a:pt x="65076" y="153184"/>
                    <a:pt x="65280" y="153143"/>
                    <a:pt x="65541" y="153143"/>
                  </a:cubicBezTo>
                  <a:cubicBezTo>
                    <a:pt x="67063" y="153143"/>
                    <a:pt x="70514" y="154554"/>
                    <a:pt x="71748" y="154554"/>
                  </a:cubicBezTo>
                  <a:cubicBezTo>
                    <a:pt x="71809" y="154554"/>
                    <a:pt x="71864" y="154550"/>
                    <a:pt x="71914" y="154543"/>
                  </a:cubicBezTo>
                  <a:cubicBezTo>
                    <a:pt x="73796" y="154264"/>
                    <a:pt x="73332" y="151084"/>
                    <a:pt x="75519" y="151084"/>
                  </a:cubicBezTo>
                  <a:cubicBezTo>
                    <a:pt x="75574" y="151084"/>
                    <a:pt x="75630" y="151086"/>
                    <a:pt x="75688" y="151090"/>
                  </a:cubicBezTo>
                  <a:cubicBezTo>
                    <a:pt x="77653" y="151233"/>
                    <a:pt x="74283" y="154471"/>
                    <a:pt x="73950" y="154829"/>
                  </a:cubicBezTo>
                  <a:cubicBezTo>
                    <a:pt x="74255" y="154764"/>
                    <a:pt x="78077" y="154278"/>
                    <a:pt x="80525" y="154278"/>
                  </a:cubicBezTo>
                  <a:cubicBezTo>
                    <a:pt x="81419" y="154278"/>
                    <a:pt x="82130" y="154343"/>
                    <a:pt x="82419" y="154517"/>
                  </a:cubicBezTo>
                  <a:lnTo>
                    <a:pt x="82419" y="154517"/>
                  </a:lnTo>
                  <a:cubicBezTo>
                    <a:pt x="81994" y="153678"/>
                    <a:pt x="82955" y="152385"/>
                    <a:pt x="85110" y="152385"/>
                  </a:cubicBezTo>
                  <a:cubicBezTo>
                    <a:pt x="85171" y="152385"/>
                    <a:pt x="85234" y="152386"/>
                    <a:pt x="85297" y="152388"/>
                  </a:cubicBezTo>
                  <a:cubicBezTo>
                    <a:pt x="85904" y="152400"/>
                    <a:pt x="84011" y="155007"/>
                    <a:pt x="84023" y="155043"/>
                  </a:cubicBezTo>
                  <a:cubicBezTo>
                    <a:pt x="85630" y="154793"/>
                    <a:pt x="87225" y="154471"/>
                    <a:pt x="88785" y="154079"/>
                  </a:cubicBezTo>
                  <a:cubicBezTo>
                    <a:pt x="81749" y="151186"/>
                    <a:pt x="90969" y="152001"/>
                    <a:pt x="91203" y="151583"/>
                  </a:cubicBezTo>
                  <a:lnTo>
                    <a:pt x="91203" y="151583"/>
                  </a:lnTo>
                  <a:cubicBezTo>
                    <a:pt x="91725" y="151977"/>
                    <a:pt x="93924" y="153467"/>
                    <a:pt x="94000" y="153829"/>
                  </a:cubicBezTo>
                  <a:cubicBezTo>
                    <a:pt x="93000" y="153829"/>
                    <a:pt x="92238" y="154233"/>
                    <a:pt x="91750" y="155031"/>
                  </a:cubicBezTo>
                  <a:cubicBezTo>
                    <a:pt x="91793" y="155032"/>
                    <a:pt x="91840" y="155033"/>
                    <a:pt x="91890" y="155033"/>
                  </a:cubicBezTo>
                  <a:cubicBezTo>
                    <a:pt x="94778" y="155033"/>
                    <a:pt x="109382" y="153176"/>
                    <a:pt x="110533" y="151292"/>
                  </a:cubicBezTo>
                  <a:lnTo>
                    <a:pt x="110533" y="151292"/>
                  </a:lnTo>
                  <a:cubicBezTo>
                    <a:pt x="110619" y="151653"/>
                    <a:pt x="110965" y="151785"/>
                    <a:pt x="111476" y="151785"/>
                  </a:cubicBezTo>
                  <a:cubicBezTo>
                    <a:pt x="112862" y="151785"/>
                    <a:pt x="115465" y="150816"/>
                    <a:pt x="117429" y="150816"/>
                  </a:cubicBezTo>
                  <a:cubicBezTo>
                    <a:pt x="118623" y="150816"/>
                    <a:pt x="119581" y="151174"/>
                    <a:pt x="119884" y="152328"/>
                  </a:cubicBezTo>
                  <a:cubicBezTo>
                    <a:pt x="119706" y="152315"/>
                    <a:pt x="119532" y="152308"/>
                    <a:pt x="119362" y="152308"/>
                  </a:cubicBezTo>
                  <a:cubicBezTo>
                    <a:pt x="118060" y="152308"/>
                    <a:pt x="116971" y="152711"/>
                    <a:pt x="116086" y="153543"/>
                  </a:cubicBezTo>
                  <a:cubicBezTo>
                    <a:pt x="116840" y="153346"/>
                    <a:pt x="117276" y="153281"/>
                    <a:pt x="117523" y="153281"/>
                  </a:cubicBezTo>
                  <a:cubicBezTo>
                    <a:pt x="117736" y="153281"/>
                    <a:pt x="117808" y="153330"/>
                    <a:pt x="117821" y="153385"/>
                  </a:cubicBezTo>
                  <a:lnTo>
                    <a:pt x="117821" y="153385"/>
                  </a:lnTo>
                  <a:cubicBezTo>
                    <a:pt x="118138" y="152784"/>
                    <a:pt x="118979" y="152477"/>
                    <a:pt x="119777" y="152477"/>
                  </a:cubicBezTo>
                  <a:cubicBezTo>
                    <a:pt x="120450" y="152477"/>
                    <a:pt x="121092" y="152696"/>
                    <a:pt x="121361" y="153139"/>
                  </a:cubicBezTo>
                  <a:lnTo>
                    <a:pt x="121361" y="153139"/>
                  </a:lnTo>
                  <a:cubicBezTo>
                    <a:pt x="121800" y="152098"/>
                    <a:pt x="125350" y="149933"/>
                    <a:pt x="125290" y="149542"/>
                  </a:cubicBezTo>
                  <a:lnTo>
                    <a:pt x="125290" y="149542"/>
                  </a:lnTo>
                  <a:cubicBezTo>
                    <a:pt x="125861" y="153019"/>
                    <a:pt x="120349" y="150864"/>
                    <a:pt x="124492" y="153900"/>
                  </a:cubicBezTo>
                  <a:cubicBezTo>
                    <a:pt x="124492" y="154095"/>
                    <a:pt x="124242" y="154153"/>
                    <a:pt x="123893" y="154153"/>
                  </a:cubicBezTo>
                  <a:cubicBezTo>
                    <a:pt x="123385" y="154153"/>
                    <a:pt x="122667" y="154031"/>
                    <a:pt x="122203" y="154031"/>
                  </a:cubicBezTo>
                  <a:cubicBezTo>
                    <a:pt x="121937" y="154031"/>
                    <a:pt x="121754" y="154071"/>
                    <a:pt x="121742" y="154198"/>
                  </a:cubicBezTo>
                  <a:cubicBezTo>
                    <a:pt x="121730" y="154495"/>
                    <a:pt x="124635" y="155341"/>
                    <a:pt x="125433" y="155341"/>
                  </a:cubicBezTo>
                  <a:cubicBezTo>
                    <a:pt x="125003" y="154376"/>
                    <a:pt x="125389" y="153899"/>
                    <a:pt x="126593" y="153899"/>
                  </a:cubicBezTo>
                  <a:cubicBezTo>
                    <a:pt x="126623" y="153899"/>
                    <a:pt x="126652" y="153899"/>
                    <a:pt x="126683" y="153900"/>
                  </a:cubicBezTo>
                  <a:cubicBezTo>
                    <a:pt x="126062" y="155186"/>
                    <a:pt x="127020" y="155665"/>
                    <a:pt x="128354" y="155665"/>
                  </a:cubicBezTo>
                  <a:cubicBezTo>
                    <a:pt x="129477" y="155665"/>
                    <a:pt x="130866" y="155325"/>
                    <a:pt x="131802" y="154841"/>
                  </a:cubicBezTo>
                  <a:lnTo>
                    <a:pt x="131802" y="154841"/>
                  </a:lnTo>
                  <a:cubicBezTo>
                    <a:pt x="131653" y="154889"/>
                    <a:pt x="131513" y="154913"/>
                    <a:pt x="131382" y="154913"/>
                  </a:cubicBezTo>
                  <a:cubicBezTo>
                    <a:pt x="131129" y="154913"/>
                    <a:pt x="130912" y="154823"/>
                    <a:pt x="130731" y="154650"/>
                  </a:cubicBezTo>
                  <a:cubicBezTo>
                    <a:pt x="130772" y="154636"/>
                    <a:pt x="131691" y="154470"/>
                    <a:pt x="132594" y="154470"/>
                  </a:cubicBezTo>
                  <a:cubicBezTo>
                    <a:pt x="133249" y="154470"/>
                    <a:pt x="133896" y="154557"/>
                    <a:pt x="134196" y="154852"/>
                  </a:cubicBezTo>
                  <a:cubicBezTo>
                    <a:pt x="137053" y="152876"/>
                    <a:pt x="133600" y="149387"/>
                    <a:pt x="134410" y="147090"/>
                  </a:cubicBezTo>
                  <a:lnTo>
                    <a:pt x="134410" y="147090"/>
                  </a:lnTo>
                  <a:cubicBezTo>
                    <a:pt x="134410" y="149780"/>
                    <a:pt x="136672" y="152102"/>
                    <a:pt x="136196" y="154852"/>
                  </a:cubicBezTo>
                  <a:cubicBezTo>
                    <a:pt x="137355" y="154498"/>
                    <a:pt x="141653" y="154436"/>
                    <a:pt x="143212" y="153371"/>
                  </a:cubicBezTo>
                  <a:lnTo>
                    <a:pt x="143212" y="153371"/>
                  </a:lnTo>
                  <a:cubicBezTo>
                    <a:pt x="143291" y="154407"/>
                    <a:pt x="145948" y="154944"/>
                    <a:pt x="149069" y="154944"/>
                  </a:cubicBezTo>
                  <a:cubicBezTo>
                    <a:pt x="153289" y="154944"/>
                    <a:pt x="158358" y="153964"/>
                    <a:pt x="159056" y="151912"/>
                  </a:cubicBezTo>
                  <a:lnTo>
                    <a:pt x="159056" y="151912"/>
                  </a:lnTo>
                  <a:cubicBezTo>
                    <a:pt x="159008" y="152959"/>
                    <a:pt x="159699" y="154329"/>
                    <a:pt x="160711" y="155019"/>
                  </a:cubicBezTo>
                  <a:cubicBezTo>
                    <a:pt x="161101" y="155224"/>
                    <a:pt x="161364" y="155326"/>
                    <a:pt x="161499" y="155326"/>
                  </a:cubicBezTo>
                  <a:cubicBezTo>
                    <a:pt x="161756" y="155326"/>
                    <a:pt x="161552" y="154959"/>
                    <a:pt x="160889" y="154233"/>
                  </a:cubicBezTo>
                  <a:lnTo>
                    <a:pt x="160889" y="154233"/>
                  </a:lnTo>
                  <a:cubicBezTo>
                    <a:pt x="161910" y="154923"/>
                    <a:pt x="162679" y="155171"/>
                    <a:pt x="163339" y="155171"/>
                  </a:cubicBezTo>
                  <a:cubicBezTo>
                    <a:pt x="165011" y="155171"/>
                    <a:pt x="165973" y="153578"/>
                    <a:pt x="168509" y="153578"/>
                  </a:cubicBezTo>
                  <a:cubicBezTo>
                    <a:pt x="166462" y="153578"/>
                    <a:pt x="171781" y="155317"/>
                    <a:pt x="171255" y="155317"/>
                  </a:cubicBezTo>
                  <a:cubicBezTo>
                    <a:pt x="171241" y="155317"/>
                    <a:pt x="171224" y="155316"/>
                    <a:pt x="171204" y="155313"/>
                  </a:cubicBezTo>
                  <a:lnTo>
                    <a:pt x="171204" y="155313"/>
                  </a:lnTo>
                  <a:cubicBezTo>
                    <a:pt x="171341" y="155331"/>
                    <a:pt x="171472" y="155339"/>
                    <a:pt x="171595" y="155339"/>
                  </a:cubicBezTo>
                  <a:cubicBezTo>
                    <a:pt x="173822" y="155339"/>
                    <a:pt x="173824" y="152662"/>
                    <a:pt x="172553" y="151872"/>
                  </a:cubicBezTo>
                  <a:lnTo>
                    <a:pt x="172553" y="151872"/>
                  </a:lnTo>
                  <a:cubicBezTo>
                    <a:pt x="172662" y="151914"/>
                    <a:pt x="172762" y="151952"/>
                    <a:pt x="172853" y="151988"/>
                  </a:cubicBezTo>
                  <a:lnTo>
                    <a:pt x="172853" y="151988"/>
                  </a:lnTo>
                  <a:cubicBezTo>
                    <a:pt x="173525" y="152724"/>
                    <a:pt x="177607" y="153450"/>
                    <a:pt x="174427" y="154626"/>
                  </a:cubicBezTo>
                  <a:cubicBezTo>
                    <a:pt x="174606" y="155080"/>
                    <a:pt x="174961" y="155257"/>
                    <a:pt x="175415" y="155257"/>
                  </a:cubicBezTo>
                  <a:cubicBezTo>
                    <a:pt x="177038" y="155257"/>
                    <a:pt x="179922" y="152995"/>
                    <a:pt x="180524" y="152995"/>
                  </a:cubicBezTo>
                  <a:cubicBezTo>
                    <a:pt x="180528" y="152995"/>
                    <a:pt x="180531" y="152995"/>
                    <a:pt x="180535" y="152995"/>
                  </a:cubicBezTo>
                  <a:cubicBezTo>
                    <a:pt x="181380" y="153852"/>
                    <a:pt x="181285" y="154626"/>
                    <a:pt x="180249" y="155329"/>
                  </a:cubicBezTo>
                  <a:cubicBezTo>
                    <a:pt x="180253" y="155329"/>
                    <a:pt x="180257" y="155329"/>
                    <a:pt x="180262" y="155329"/>
                  </a:cubicBezTo>
                  <a:cubicBezTo>
                    <a:pt x="180492" y="155329"/>
                    <a:pt x="181463" y="154721"/>
                    <a:pt x="181990" y="154721"/>
                  </a:cubicBezTo>
                  <a:cubicBezTo>
                    <a:pt x="182134" y="154721"/>
                    <a:pt x="182245" y="154766"/>
                    <a:pt x="182298" y="154882"/>
                  </a:cubicBezTo>
                  <a:lnTo>
                    <a:pt x="182298" y="154882"/>
                  </a:lnTo>
                  <a:cubicBezTo>
                    <a:pt x="182400" y="154105"/>
                    <a:pt x="183353" y="152969"/>
                    <a:pt x="183783" y="152969"/>
                  </a:cubicBezTo>
                  <a:cubicBezTo>
                    <a:pt x="184103" y="152969"/>
                    <a:pt x="184131" y="153601"/>
                    <a:pt x="183297" y="155483"/>
                  </a:cubicBezTo>
                  <a:cubicBezTo>
                    <a:pt x="184011" y="155483"/>
                    <a:pt x="187381" y="152364"/>
                    <a:pt x="188238" y="152043"/>
                  </a:cubicBezTo>
                  <a:lnTo>
                    <a:pt x="188238" y="152043"/>
                  </a:lnTo>
                  <a:cubicBezTo>
                    <a:pt x="187762" y="153067"/>
                    <a:pt x="187440" y="154126"/>
                    <a:pt x="187238" y="155210"/>
                  </a:cubicBezTo>
                  <a:cubicBezTo>
                    <a:pt x="187652" y="155352"/>
                    <a:pt x="188022" y="155409"/>
                    <a:pt x="188360" y="155409"/>
                  </a:cubicBezTo>
                  <a:cubicBezTo>
                    <a:pt x="189818" y="155409"/>
                    <a:pt x="190698" y="154338"/>
                    <a:pt x="192135" y="154338"/>
                  </a:cubicBezTo>
                  <a:cubicBezTo>
                    <a:pt x="192825" y="154338"/>
                    <a:pt x="193643" y="154585"/>
                    <a:pt x="194715" y="155317"/>
                  </a:cubicBezTo>
                  <a:cubicBezTo>
                    <a:pt x="194786" y="155068"/>
                    <a:pt x="192189" y="151619"/>
                    <a:pt x="191873" y="151567"/>
                  </a:cubicBezTo>
                  <a:lnTo>
                    <a:pt x="191873" y="151567"/>
                  </a:lnTo>
                  <a:cubicBezTo>
                    <a:pt x="193716" y="151796"/>
                    <a:pt x="194621" y="154234"/>
                    <a:pt x="196108" y="154567"/>
                  </a:cubicBezTo>
                  <a:cubicBezTo>
                    <a:pt x="197486" y="154882"/>
                    <a:pt x="198889" y="154960"/>
                    <a:pt x="200295" y="154960"/>
                  </a:cubicBezTo>
                  <a:cubicBezTo>
                    <a:pt x="201648" y="154960"/>
                    <a:pt x="203005" y="154888"/>
                    <a:pt x="204347" y="154888"/>
                  </a:cubicBezTo>
                  <a:cubicBezTo>
                    <a:pt x="207431" y="154866"/>
                    <a:pt x="210824" y="154162"/>
                    <a:pt x="213989" y="154162"/>
                  </a:cubicBezTo>
                  <a:cubicBezTo>
                    <a:pt x="214221" y="154162"/>
                    <a:pt x="214452" y="154166"/>
                    <a:pt x="214682" y="154174"/>
                  </a:cubicBezTo>
                  <a:cubicBezTo>
                    <a:pt x="215184" y="154185"/>
                    <a:pt x="218323" y="154645"/>
                    <a:pt x="221547" y="154645"/>
                  </a:cubicBezTo>
                  <a:cubicBezTo>
                    <a:pt x="225048" y="154645"/>
                    <a:pt x="228649" y="154102"/>
                    <a:pt x="229077" y="151852"/>
                  </a:cubicBezTo>
                  <a:cubicBezTo>
                    <a:pt x="229252" y="151685"/>
                    <a:pt x="229439" y="151612"/>
                    <a:pt x="229632" y="151612"/>
                  </a:cubicBezTo>
                  <a:cubicBezTo>
                    <a:pt x="230867" y="151612"/>
                    <a:pt x="232358" y="154572"/>
                    <a:pt x="232889" y="154572"/>
                  </a:cubicBezTo>
                  <a:cubicBezTo>
                    <a:pt x="233209" y="154572"/>
                    <a:pt x="233181" y="153503"/>
                    <a:pt x="232541" y="150078"/>
                  </a:cubicBezTo>
                  <a:lnTo>
                    <a:pt x="232541" y="150078"/>
                  </a:lnTo>
                  <a:cubicBezTo>
                    <a:pt x="235381" y="151481"/>
                    <a:pt x="240834" y="155195"/>
                    <a:pt x="245651" y="155195"/>
                  </a:cubicBezTo>
                  <a:cubicBezTo>
                    <a:pt x="247662" y="155195"/>
                    <a:pt x="249562" y="154548"/>
                    <a:pt x="251115" y="152816"/>
                  </a:cubicBezTo>
                  <a:lnTo>
                    <a:pt x="251115" y="152816"/>
                  </a:lnTo>
                  <a:cubicBezTo>
                    <a:pt x="250939" y="154375"/>
                    <a:pt x="251934" y="154962"/>
                    <a:pt x="253209" y="154962"/>
                  </a:cubicBezTo>
                  <a:cubicBezTo>
                    <a:pt x="255477" y="154962"/>
                    <a:pt x="258631" y="153102"/>
                    <a:pt x="257640" y="151554"/>
                  </a:cubicBezTo>
                  <a:lnTo>
                    <a:pt x="257640" y="151554"/>
                  </a:lnTo>
                  <a:cubicBezTo>
                    <a:pt x="260520" y="151851"/>
                    <a:pt x="263321" y="154547"/>
                    <a:pt x="266273" y="154547"/>
                  </a:cubicBezTo>
                  <a:cubicBezTo>
                    <a:pt x="267116" y="154547"/>
                    <a:pt x="267971" y="154327"/>
                    <a:pt x="268843" y="153769"/>
                  </a:cubicBezTo>
                  <a:lnTo>
                    <a:pt x="268843" y="153769"/>
                  </a:lnTo>
                  <a:cubicBezTo>
                    <a:pt x="268475" y="153870"/>
                    <a:pt x="268203" y="153913"/>
                    <a:pt x="268012" y="153913"/>
                  </a:cubicBezTo>
                  <a:cubicBezTo>
                    <a:pt x="266914" y="153913"/>
                    <a:pt x="268450" y="152484"/>
                    <a:pt x="269201" y="152281"/>
                  </a:cubicBezTo>
                  <a:cubicBezTo>
                    <a:pt x="269372" y="152234"/>
                    <a:pt x="269536" y="152212"/>
                    <a:pt x="269696" y="152212"/>
                  </a:cubicBezTo>
                  <a:cubicBezTo>
                    <a:pt x="271190" y="152212"/>
                    <a:pt x="272247" y="154073"/>
                    <a:pt x="273916" y="154073"/>
                  </a:cubicBezTo>
                  <a:cubicBezTo>
                    <a:pt x="274280" y="154073"/>
                    <a:pt x="274673" y="153985"/>
                    <a:pt x="275106" y="153769"/>
                  </a:cubicBezTo>
                  <a:cubicBezTo>
                    <a:pt x="275801" y="153769"/>
                    <a:pt x="271445" y="152260"/>
                    <a:pt x="272637" y="152260"/>
                  </a:cubicBezTo>
                  <a:cubicBezTo>
                    <a:pt x="272935" y="152260"/>
                    <a:pt x="273580" y="152355"/>
                    <a:pt x="274737" y="152590"/>
                  </a:cubicBezTo>
                  <a:cubicBezTo>
                    <a:pt x="274476" y="151736"/>
                    <a:pt x="274358" y="151447"/>
                    <a:pt x="274431" y="151447"/>
                  </a:cubicBezTo>
                  <a:cubicBezTo>
                    <a:pt x="274582" y="151447"/>
                    <a:pt x="275560" y="152702"/>
                    <a:pt x="277800" y="152702"/>
                  </a:cubicBezTo>
                  <a:cubicBezTo>
                    <a:pt x="278363" y="152702"/>
                    <a:pt x="279007" y="152623"/>
                    <a:pt x="279738" y="152424"/>
                  </a:cubicBezTo>
                  <a:cubicBezTo>
                    <a:pt x="274749" y="151578"/>
                    <a:pt x="281750" y="149911"/>
                    <a:pt x="280845" y="149364"/>
                  </a:cubicBezTo>
                  <a:cubicBezTo>
                    <a:pt x="279690" y="148673"/>
                    <a:pt x="277356" y="149566"/>
                    <a:pt x="280869" y="148256"/>
                  </a:cubicBezTo>
                  <a:cubicBezTo>
                    <a:pt x="280763" y="148111"/>
                    <a:pt x="280629" y="148050"/>
                    <a:pt x="280473" y="148050"/>
                  </a:cubicBezTo>
                  <a:cubicBezTo>
                    <a:pt x="279685" y="148050"/>
                    <a:pt x="278343" y="149604"/>
                    <a:pt x="277260" y="149604"/>
                  </a:cubicBezTo>
                  <a:cubicBezTo>
                    <a:pt x="276946" y="149604"/>
                    <a:pt x="276654" y="149474"/>
                    <a:pt x="276404" y="149137"/>
                  </a:cubicBezTo>
                  <a:cubicBezTo>
                    <a:pt x="277475" y="148018"/>
                    <a:pt x="277714" y="146792"/>
                    <a:pt x="277166" y="145447"/>
                  </a:cubicBezTo>
                  <a:lnTo>
                    <a:pt x="277166" y="145447"/>
                  </a:lnTo>
                  <a:cubicBezTo>
                    <a:pt x="277879" y="145814"/>
                    <a:pt x="277533" y="147625"/>
                    <a:pt x="278622" y="147625"/>
                  </a:cubicBezTo>
                  <a:cubicBezTo>
                    <a:pt x="278732" y="147625"/>
                    <a:pt x="278857" y="147606"/>
                    <a:pt x="278999" y="147566"/>
                  </a:cubicBezTo>
                  <a:cubicBezTo>
                    <a:pt x="278360" y="146766"/>
                    <a:pt x="278523" y="146563"/>
                    <a:pt x="278888" y="146563"/>
                  </a:cubicBezTo>
                  <a:cubicBezTo>
                    <a:pt x="279263" y="146563"/>
                    <a:pt x="279853" y="146778"/>
                    <a:pt x="280003" y="146778"/>
                  </a:cubicBezTo>
                  <a:cubicBezTo>
                    <a:pt x="280151" y="146778"/>
                    <a:pt x="279864" y="146566"/>
                    <a:pt x="278499" y="145720"/>
                  </a:cubicBezTo>
                  <a:cubicBezTo>
                    <a:pt x="280087" y="144923"/>
                    <a:pt x="279372" y="144199"/>
                    <a:pt x="278764" y="144199"/>
                  </a:cubicBezTo>
                  <a:cubicBezTo>
                    <a:pt x="278429" y="144199"/>
                    <a:pt x="278126" y="144420"/>
                    <a:pt x="278261" y="144970"/>
                  </a:cubicBezTo>
                  <a:cubicBezTo>
                    <a:pt x="276975" y="144240"/>
                    <a:pt x="279566" y="142514"/>
                    <a:pt x="280433" y="142288"/>
                  </a:cubicBezTo>
                  <a:lnTo>
                    <a:pt x="280433" y="142288"/>
                  </a:lnTo>
                  <a:cubicBezTo>
                    <a:pt x="280352" y="140719"/>
                    <a:pt x="278958" y="137664"/>
                    <a:pt x="276986" y="137664"/>
                  </a:cubicBezTo>
                  <a:cubicBezTo>
                    <a:pt x="276785" y="137664"/>
                    <a:pt x="276578" y="137695"/>
                    <a:pt x="276366" y="137764"/>
                  </a:cubicBezTo>
                  <a:lnTo>
                    <a:pt x="276366" y="137764"/>
                  </a:lnTo>
                  <a:cubicBezTo>
                    <a:pt x="277531" y="137380"/>
                    <a:pt x="274596" y="136325"/>
                    <a:pt x="275166" y="135719"/>
                  </a:cubicBezTo>
                  <a:cubicBezTo>
                    <a:pt x="275380" y="135488"/>
                    <a:pt x="275630" y="135393"/>
                    <a:pt x="275902" y="135393"/>
                  </a:cubicBezTo>
                  <a:cubicBezTo>
                    <a:pt x="277197" y="135393"/>
                    <a:pt x="278982" y="137569"/>
                    <a:pt x="279750" y="137588"/>
                  </a:cubicBezTo>
                  <a:cubicBezTo>
                    <a:pt x="280322" y="136500"/>
                    <a:pt x="279399" y="133959"/>
                    <a:pt x="279310" y="133198"/>
                  </a:cubicBezTo>
                  <a:lnTo>
                    <a:pt x="279310" y="133198"/>
                  </a:lnTo>
                  <a:cubicBezTo>
                    <a:pt x="279007" y="133422"/>
                    <a:pt x="278730" y="133673"/>
                    <a:pt x="278479" y="133939"/>
                  </a:cubicBezTo>
                  <a:lnTo>
                    <a:pt x="278479" y="133939"/>
                  </a:lnTo>
                  <a:cubicBezTo>
                    <a:pt x="278885" y="133113"/>
                    <a:pt x="278871" y="130645"/>
                    <a:pt x="279286" y="130091"/>
                  </a:cubicBezTo>
                  <a:lnTo>
                    <a:pt x="279286" y="130091"/>
                  </a:lnTo>
                  <a:cubicBezTo>
                    <a:pt x="278652" y="130453"/>
                    <a:pt x="278251" y="130603"/>
                    <a:pt x="278006" y="130603"/>
                  </a:cubicBezTo>
                  <a:cubicBezTo>
                    <a:pt x="277147" y="130603"/>
                    <a:pt x="278235" y="128755"/>
                    <a:pt x="278023" y="127826"/>
                  </a:cubicBezTo>
                  <a:lnTo>
                    <a:pt x="278023" y="127826"/>
                  </a:lnTo>
                  <a:cubicBezTo>
                    <a:pt x="278690" y="128079"/>
                    <a:pt x="279363" y="128322"/>
                    <a:pt x="280035" y="128552"/>
                  </a:cubicBezTo>
                  <a:cubicBezTo>
                    <a:pt x="280044" y="128445"/>
                    <a:pt x="278513" y="126635"/>
                    <a:pt x="278169" y="125521"/>
                  </a:cubicBezTo>
                  <a:lnTo>
                    <a:pt x="278169" y="125521"/>
                  </a:lnTo>
                  <a:cubicBezTo>
                    <a:pt x="277499" y="126579"/>
                    <a:pt x="277024" y="126985"/>
                    <a:pt x="276685" y="126985"/>
                  </a:cubicBezTo>
                  <a:cubicBezTo>
                    <a:pt x="275596" y="126985"/>
                    <a:pt x="275897" y="122810"/>
                    <a:pt x="275579" y="122598"/>
                  </a:cubicBezTo>
                  <a:lnTo>
                    <a:pt x="275579" y="122598"/>
                  </a:lnTo>
                  <a:cubicBezTo>
                    <a:pt x="276060" y="122160"/>
                    <a:pt x="277924" y="120260"/>
                    <a:pt x="278380" y="120193"/>
                  </a:cubicBezTo>
                  <a:lnTo>
                    <a:pt x="278380" y="120193"/>
                  </a:lnTo>
                  <a:cubicBezTo>
                    <a:pt x="278368" y="121039"/>
                    <a:pt x="278857" y="121682"/>
                    <a:pt x="279869" y="122098"/>
                  </a:cubicBezTo>
                  <a:cubicBezTo>
                    <a:pt x="281059" y="120182"/>
                    <a:pt x="278821" y="111109"/>
                    <a:pt x="276463" y="110252"/>
                  </a:cubicBezTo>
                  <a:cubicBezTo>
                    <a:pt x="279547" y="109311"/>
                    <a:pt x="275225" y="106192"/>
                    <a:pt x="277273" y="106192"/>
                  </a:cubicBezTo>
                  <a:cubicBezTo>
                    <a:pt x="277035" y="106192"/>
                    <a:pt x="274320" y="106168"/>
                    <a:pt x="274666" y="106025"/>
                  </a:cubicBezTo>
                  <a:lnTo>
                    <a:pt x="274666" y="106025"/>
                  </a:lnTo>
                  <a:cubicBezTo>
                    <a:pt x="274704" y="106030"/>
                    <a:pt x="274740" y="106032"/>
                    <a:pt x="274776" y="106032"/>
                  </a:cubicBezTo>
                  <a:cubicBezTo>
                    <a:pt x="276599" y="106032"/>
                    <a:pt x="275799" y="99908"/>
                    <a:pt x="274713" y="98215"/>
                  </a:cubicBezTo>
                  <a:cubicBezTo>
                    <a:pt x="275061" y="98167"/>
                    <a:pt x="275355" y="98145"/>
                    <a:pt x="275601" y="98145"/>
                  </a:cubicBezTo>
                  <a:cubicBezTo>
                    <a:pt x="276046" y="98145"/>
                    <a:pt x="276338" y="98216"/>
                    <a:pt x="276524" y="98338"/>
                  </a:cubicBezTo>
                  <a:lnTo>
                    <a:pt x="276524" y="98338"/>
                  </a:lnTo>
                  <a:cubicBezTo>
                    <a:pt x="276181" y="97513"/>
                    <a:pt x="276465" y="96879"/>
                    <a:pt x="277503" y="96696"/>
                  </a:cubicBezTo>
                  <a:lnTo>
                    <a:pt x="277503" y="96696"/>
                  </a:lnTo>
                  <a:cubicBezTo>
                    <a:pt x="276217" y="96225"/>
                    <a:pt x="273501" y="93404"/>
                    <a:pt x="273069" y="93404"/>
                  </a:cubicBezTo>
                  <a:cubicBezTo>
                    <a:pt x="273065" y="93404"/>
                    <a:pt x="273062" y="93404"/>
                    <a:pt x="273059" y="93404"/>
                  </a:cubicBezTo>
                  <a:lnTo>
                    <a:pt x="273059" y="93404"/>
                  </a:lnTo>
                  <a:cubicBezTo>
                    <a:pt x="273112" y="93398"/>
                    <a:pt x="273170" y="93395"/>
                    <a:pt x="273231" y="93395"/>
                  </a:cubicBezTo>
                  <a:cubicBezTo>
                    <a:pt x="274575" y="93395"/>
                    <a:pt x="277657" y="94896"/>
                    <a:pt x="279317" y="94896"/>
                  </a:cubicBezTo>
                  <a:cubicBezTo>
                    <a:pt x="280198" y="94896"/>
                    <a:pt x="280678" y="94473"/>
                    <a:pt x="280285" y="93178"/>
                  </a:cubicBezTo>
                  <a:lnTo>
                    <a:pt x="280285" y="93178"/>
                  </a:lnTo>
                  <a:cubicBezTo>
                    <a:pt x="280079" y="93513"/>
                    <a:pt x="279839" y="93643"/>
                    <a:pt x="279599" y="93643"/>
                  </a:cubicBezTo>
                  <a:cubicBezTo>
                    <a:pt x="278869" y="93643"/>
                    <a:pt x="278150" y="92438"/>
                    <a:pt x="278464" y="92178"/>
                  </a:cubicBezTo>
                  <a:lnTo>
                    <a:pt x="278464" y="92178"/>
                  </a:lnTo>
                  <a:cubicBezTo>
                    <a:pt x="279060" y="92461"/>
                    <a:pt x="279479" y="92584"/>
                    <a:pt x="279765" y="92584"/>
                  </a:cubicBezTo>
                  <a:cubicBezTo>
                    <a:pt x="281282" y="92584"/>
                    <a:pt x="279011" y="89119"/>
                    <a:pt x="279261" y="87797"/>
                  </a:cubicBezTo>
                  <a:lnTo>
                    <a:pt x="279261" y="87797"/>
                  </a:lnTo>
                  <a:cubicBezTo>
                    <a:pt x="279357" y="88356"/>
                    <a:pt x="279714" y="88785"/>
                    <a:pt x="280369" y="89059"/>
                  </a:cubicBezTo>
                  <a:cubicBezTo>
                    <a:pt x="280250" y="87118"/>
                    <a:pt x="280226" y="85201"/>
                    <a:pt x="280345" y="83272"/>
                  </a:cubicBezTo>
                  <a:cubicBezTo>
                    <a:pt x="280051" y="83056"/>
                    <a:pt x="279821" y="82918"/>
                    <a:pt x="279645" y="82839"/>
                  </a:cubicBezTo>
                  <a:lnTo>
                    <a:pt x="279645" y="82839"/>
                  </a:lnTo>
                  <a:cubicBezTo>
                    <a:pt x="279569" y="82555"/>
                    <a:pt x="279463" y="82206"/>
                    <a:pt x="279321" y="81784"/>
                  </a:cubicBezTo>
                  <a:cubicBezTo>
                    <a:pt x="278979" y="80757"/>
                    <a:pt x="278833" y="77502"/>
                    <a:pt x="276854" y="77502"/>
                  </a:cubicBezTo>
                  <a:cubicBezTo>
                    <a:pt x="276767" y="77502"/>
                    <a:pt x="276677" y="77508"/>
                    <a:pt x="276582" y="77522"/>
                  </a:cubicBezTo>
                  <a:cubicBezTo>
                    <a:pt x="277039" y="77458"/>
                    <a:pt x="277446" y="77434"/>
                    <a:pt x="277805" y="77434"/>
                  </a:cubicBezTo>
                  <a:cubicBezTo>
                    <a:pt x="278788" y="77434"/>
                    <a:pt x="279414" y="77609"/>
                    <a:pt x="279740" y="77609"/>
                  </a:cubicBezTo>
                  <a:cubicBezTo>
                    <a:pt x="280272" y="77609"/>
                    <a:pt x="279998" y="77141"/>
                    <a:pt x="279154" y="74676"/>
                  </a:cubicBezTo>
                  <a:cubicBezTo>
                    <a:pt x="278737" y="75999"/>
                    <a:pt x="278465" y="76655"/>
                    <a:pt x="278347" y="76655"/>
                  </a:cubicBezTo>
                  <a:cubicBezTo>
                    <a:pt x="278289" y="76655"/>
                    <a:pt x="278267" y="76500"/>
                    <a:pt x="278282" y="76191"/>
                  </a:cubicBezTo>
                  <a:lnTo>
                    <a:pt x="278282" y="76191"/>
                  </a:lnTo>
                  <a:cubicBezTo>
                    <a:pt x="278245" y="76543"/>
                    <a:pt x="277833" y="76895"/>
                    <a:pt x="277833" y="77236"/>
                  </a:cubicBezTo>
                  <a:cubicBezTo>
                    <a:pt x="277833" y="75128"/>
                    <a:pt x="279619" y="73450"/>
                    <a:pt x="280083" y="71461"/>
                  </a:cubicBezTo>
                  <a:cubicBezTo>
                    <a:pt x="280132" y="71247"/>
                    <a:pt x="280120" y="71082"/>
                    <a:pt x="280073" y="70962"/>
                  </a:cubicBezTo>
                  <a:lnTo>
                    <a:pt x="280073" y="70962"/>
                  </a:lnTo>
                  <a:cubicBezTo>
                    <a:pt x="280488" y="70358"/>
                    <a:pt x="280959" y="69407"/>
                    <a:pt x="280607" y="69259"/>
                  </a:cubicBezTo>
                  <a:cubicBezTo>
                    <a:pt x="280615" y="69259"/>
                    <a:pt x="279771" y="66624"/>
                    <a:pt x="279694" y="65121"/>
                  </a:cubicBezTo>
                  <a:lnTo>
                    <a:pt x="279694" y="65121"/>
                  </a:lnTo>
                  <a:cubicBezTo>
                    <a:pt x="279728" y="65127"/>
                    <a:pt x="279762" y="65133"/>
                    <a:pt x="279797" y="65139"/>
                  </a:cubicBezTo>
                  <a:cubicBezTo>
                    <a:pt x="279750" y="64782"/>
                    <a:pt x="279833" y="64425"/>
                    <a:pt x="280023" y="64103"/>
                  </a:cubicBezTo>
                  <a:lnTo>
                    <a:pt x="280023" y="64103"/>
                  </a:lnTo>
                  <a:cubicBezTo>
                    <a:pt x="279746" y="64146"/>
                    <a:pt x="279665" y="64552"/>
                    <a:pt x="279694" y="65121"/>
                  </a:cubicBezTo>
                  <a:lnTo>
                    <a:pt x="279694" y="65121"/>
                  </a:lnTo>
                  <a:cubicBezTo>
                    <a:pt x="278731" y="64931"/>
                    <a:pt x="278134" y="64330"/>
                    <a:pt x="277904" y="63317"/>
                  </a:cubicBezTo>
                  <a:lnTo>
                    <a:pt x="277904" y="63317"/>
                  </a:lnTo>
                  <a:cubicBezTo>
                    <a:pt x="278424" y="63451"/>
                    <a:pt x="278867" y="63505"/>
                    <a:pt x="279237" y="63505"/>
                  </a:cubicBezTo>
                  <a:cubicBezTo>
                    <a:pt x="280943" y="63505"/>
                    <a:pt x="281107" y="62343"/>
                    <a:pt x="280177" y="62343"/>
                  </a:cubicBezTo>
                  <a:cubicBezTo>
                    <a:pt x="280059" y="62343"/>
                    <a:pt x="279924" y="62361"/>
                    <a:pt x="279773" y="62403"/>
                  </a:cubicBezTo>
                  <a:lnTo>
                    <a:pt x="279773" y="62403"/>
                  </a:lnTo>
                  <a:cubicBezTo>
                    <a:pt x="280411" y="61456"/>
                    <a:pt x="280659" y="59658"/>
                    <a:pt x="280643" y="59484"/>
                  </a:cubicBezTo>
                  <a:cubicBezTo>
                    <a:pt x="280567" y="58002"/>
                    <a:pt x="280720" y="57894"/>
                    <a:pt x="280555" y="57894"/>
                  </a:cubicBezTo>
                  <a:cubicBezTo>
                    <a:pt x="280527" y="57894"/>
                    <a:pt x="280490" y="57897"/>
                    <a:pt x="280441" y="57897"/>
                  </a:cubicBezTo>
                  <a:cubicBezTo>
                    <a:pt x="280237" y="57897"/>
                    <a:pt x="279825" y="57843"/>
                    <a:pt x="279011" y="57281"/>
                  </a:cubicBezTo>
                  <a:cubicBezTo>
                    <a:pt x="280904" y="55054"/>
                    <a:pt x="281809" y="52316"/>
                    <a:pt x="278678" y="51423"/>
                  </a:cubicBezTo>
                  <a:lnTo>
                    <a:pt x="278678" y="51423"/>
                  </a:lnTo>
                  <a:cubicBezTo>
                    <a:pt x="279061" y="51532"/>
                    <a:pt x="279356" y="51582"/>
                    <a:pt x="279577" y="51582"/>
                  </a:cubicBezTo>
                  <a:cubicBezTo>
                    <a:pt x="281666" y="51582"/>
                    <a:pt x="277071" y="47099"/>
                    <a:pt x="277297" y="45946"/>
                  </a:cubicBezTo>
                  <a:cubicBezTo>
                    <a:pt x="277416" y="45333"/>
                    <a:pt x="277682" y="45118"/>
                    <a:pt x="278009" y="45118"/>
                  </a:cubicBezTo>
                  <a:cubicBezTo>
                    <a:pt x="278777" y="45118"/>
                    <a:pt x="279885" y="46305"/>
                    <a:pt x="280229" y="46305"/>
                  </a:cubicBezTo>
                  <a:cubicBezTo>
                    <a:pt x="280237" y="46305"/>
                    <a:pt x="280243" y="46304"/>
                    <a:pt x="280250" y="46303"/>
                  </a:cubicBezTo>
                  <a:cubicBezTo>
                    <a:pt x="279511" y="45720"/>
                    <a:pt x="279440" y="45125"/>
                    <a:pt x="280023" y="44494"/>
                  </a:cubicBezTo>
                  <a:lnTo>
                    <a:pt x="280023" y="44494"/>
                  </a:lnTo>
                  <a:cubicBezTo>
                    <a:pt x="279705" y="44568"/>
                    <a:pt x="279416" y="44604"/>
                    <a:pt x="279157" y="44604"/>
                  </a:cubicBezTo>
                  <a:cubicBezTo>
                    <a:pt x="278205" y="44604"/>
                    <a:pt x="277654" y="44107"/>
                    <a:pt x="277523" y="43124"/>
                  </a:cubicBezTo>
                  <a:lnTo>
                    <a:pt x="277523" y="43124"/>
                  </a:lnTo>
                  <a:cubicBezTo>
                    <a:pt x="278547" y="43267"/>
                    <a:pt x="279571" y="43446"/>
                    <a:pt x="280583" y="43648"/>
                  </a:cubicBezTo>
                  <a:cubicBezTo>
                    <a:pt x="281805" y="42634"/>
                    <a:pt x="272917" y="39907"/>
                    <a:pt x="276068" y="39907"/>
                  </a:cubicBezTo>
                  <a:cubicBezTo>
                    <a:pt x="276725" y="39907"/>
                    <a:pt x="277905" y="40025"/>
                    <a:pt x="279809" y="40303"/>
                  </a:cubicBezTo>
                  <a:cubicBezTo>
                    <a:pt x="278399" y="39708"/>
                    <a:pt x="277844" y="36250"/>
                    <a:pt x="280212" y="36250"/>
                  </a:cubicBezTo>
                  <a:cubicBezTo>
                    <a:pt x="280263" y="36250"/>
                    <a:pt x="280315" y="36251"/>
                    <a:pt x="280369" y="36255"/>
                  </a:cubicBezTo>
                  <a:cubicBezTo>
                    <a:pt x="280189" y="36068"/>
                    <a:pt x="278853" y="35914"/>
                    <a:pt x="277626" y="35914"/>
                  </a:cubicBezTo>
                  <a:cubicBezTo>
                    <a:pt x="276764" y="35914"/>
                    <a:pt x="275955" y="35990"/>
                    <a:pt x="275639" y="36185"/>
                  </a:cubicBezTo>
                  <a:lnTo>
                    <a:pt x="275639" y="36185"/>
                  </a:lnTo>
                  <a:cubicBezTo>
                    <a:pt x="276734" y="34487"/>
                    <a:pt x="276372" y="34289"/>
                    <a:pt x="275064" y="34289"/>
                  </a:cubicBezTo>
                  <a:cubicBezTo>
                    <a:pt x="274667" y="34289"/>
                    <a:pt x="274182" y="34307"/>
                    <a:pt x="273624" y="34307"/>
                  </a:cubicBezTo>
                  <a:cubicBezTo>
                    <a:pt x="272418" y="34307"/>
                    <a:pt x="270872" y="34222"/>
                    <a:pt x="269129" y="33683"/>
                  </a:cubicBezTo>
                  <a:lnTo>
                    <a:pt x="269129" y="33683"/>
                  </a:lnTo>
                  <a:cubicBezTo>
                    <a:pt x="269832" y="33795"/>
                    <a:pt x="270781" y="33866"/>
                    <a:pt x="271823" y="33866"/>
                  </a:cubicBezTo>
                  <a:cubicBezTo>
                    <a:pt x="274417" y="33866"/>
                    <a:pt x="277582" y="33428"/>
                    <a:pt x="278916" y="32111"/>
                  </a:cubicBezTo>
                  <a:cubicBezTo>
                    <a:pt x="282952" y="28158"/>
                    <a:pt x="278249" y="29420"/>
                    <a:pt x="278964" y="25420"/>
                  </a:cubicBezTo>
                  <a:cubicBezTo>
                    <a:pt x="279011" y="25155"/>
                    <a:pt x="279123" y="24773"/>
                    <a:pt x="279275" y="24310"/>
                  </a:cubicBezTo>
                  <a:lnTo>
                    <a:pt x="279275" y="24310"/>
                  </a:lnTo>
                  <a:cubicBezTo>
                    <a:pt x="279095" y="24471"/>
                    <a:pt x="278907" y="24582"/>
                    <a:pt x="278726" y="24610"/>
                  </a:cubicBezTo>
                  <a:cubicBezTo>
                    <a:pt x="278450" y="24379"/>
                    <a:pt x="279360" y="22113"/>
                    <a:pt x="279902" y="22113"/>
                  </a:cubicBezTo>
                  <a:cubicBezTo>
                    <a:pt x="279944" y="22113"/>
                    <a:pt x="279984" y="22126"/>
                    <a:pt x="280021" y="22156"/>
                  </a:cubicBezTo>
                  <a:lnTo>
                    <a:pt x="280021" y="22156"/>
                  </a:lnTo>
                  <a:cubicBezTo>
                    <a:pt x="281186" y="18821"/>
                    <a:pt x="282603" y="14422"/>
                    <a:pt x="280459" y="14422"/>
                  </a:cubicBezTo>
                  <a:cubicBezTo>
                    <a:pt x="280251" y="14422"/>
                    <a:pt x="280009" y="14464"/>
                    <a:pt x="279730" y="14552"/>
                  </a:cubicBezTo>
                  <a:lnTo>
                    <a:pt x="279730" y="14552"/>
                  </a:lnTo>
                  <a:cubicBezTo>
                    <a:pt x="280733" y="13772"/>
                    <a:pt x="276777" y="3181"/>
                    <a:pt x="275618" y="2274"/>
                  </a:cubicBezTo>
                  <a:cubicBezTo>
                    <a:pt x="273482" y="623"/>
                    <a:pt x="267885" y="487"/>
                    <a:pt x="264962" y="487"/>
                  </a:cubicBezTo>
                  <a:cubicBezTo>
                    <a:pt x="264383" y="487"/>
                    <a:pt x="263909" y="492"/>
                    <a:pt x="263587" y="492"/>
                  </a:cubicBezTo>
                  <a:cubicBezTo>
                    <a:pt x="263260" y="492"/>
                    <a:pt x="263091" y="487"/>
                    <a:pt x="263128" y="464"/>
                  </a:cubicBezTo>
                  <a:lnTo>
                    <a:pt x="263128" y="464"/>
                  </a:lnTo>
                  <a:cubicBezTo>
                    <a:pt x="257663" y="939"/>
                    <a:pt x="250949" y="2934"/>
                    <a:pt x="245546" y="2934"/>
                  </a:cubicBezTo>
                  <a:cubicBezTo>
                    <a:pt x="245393" y="2934"/>
                    <a:pt x="245241" y="2932"/>
                    <a:pt x="245090" y="2929"/>
                  </a:cubicBezTo>
                  <a:cubicBezTo>
                    <a:pt x="242104" y="2861"/>
                    <a:pt x="239933" y="1335"/>
                    <a:pt x="237669" y="1335"/>
                  </a:cubicBezTo>
                  <a:cubicBezTo>
                    <a:pt x="236376" y="1335"/>
                    <a:pt x="235052" y="1832"/>
                    <a:pt x="233529" y="3381"/>
                  </a:cubicBezTo>
                  <a:cubicBezTo>
                    <a:pt x="234720" y="2167"/>
                    <a:pt x="226290" y="1024"/>
                    <a:pt x="225195" y="976"/>
                  </a:cubicBezTo>
                  <a:lnTo>
                    <a:pt x="225195" y="976"/>
                  </a:lnTo>
                  <a:cubicBezTo>
                    <a:pt x="225517" y="1572"/>
                    <a:pt x="227719" y="3036"/>
                    <a:pt x="226267" y="3774"/>
                  </a:cubicBezTo>
                  <a:cubicBezTo>
                    <a:pt x="225406" y="3219"/>
                    <a:pt x="224494" y="2946"/>
                    <a:pt x="223520" y="2946"/>
                  </a:cubicBezTo>
                  <a:cubicBezTo>
                    <a:pt x="223012" y="2946"/>
                    <a:pt x="222487" y="3020"/>
                    <a:pt x="221945" y="3167"/>
                  </a:cubicBezTo>
                  <a:cubicBezTo>
                    <a:pt x="226636" y="1131"/>
                    <a:pt x="223957" y="1810"/>
                    <a:pt x="223064" y="917"/>
                  </a:cubicBezTo>
                  <a:lnTo>
                    <a:pt x="223064" y="917"/>
                  </a:lnTo>
                  <a:cubicBezTo>
                    <a:pt x="222731" y="1691"/>
                    <a:pt x="222472" y="2078"/>
                    <a:pt x="222284" y="2078"/>
                  </a:cubicBezTo>
                  <a:cubicBezTo>
                    <a:pt x="222097" y="2078"/>
                    <a:pt x="221980" y="1691"/>
                    <a:pt x="221933" y="917"/>
                  </a:cubicBezTo>
                  <a:cubicBezTo>
                    <a:pt x="219051" y="1786"/>
                    <a:pt x="218885" y="2393"/>
                    <a:pt x="221468" y="2739"/>
                  </a:cubicBezTo>
                  <a:cubicBezTo>
                    <a:pt x="221003" y="3091"/>
                    <a:pt x="220612" y="3235"/>
                    <a:pt x="220297" y="3235"/>
                  </a:cubicBezTo>
                  <a:cubicBezTo>
                    <a:pt x="219271" y="3235"/>
                    <a:pt x="219045" y="1720"/>
                    <a:pt x="219683" y="964"/>
                  </a:cubicBezTo>
                  <a:lnTo>
                    <a:pt x="219683" y="964"/>
                  </a:lnTo>
                  <a:cubicBezTo>
                    <a:pt x="217397" y="1036"/>
                    <a:pt x="210455" y="4774"/>
                    <a:pt x="210550" y="4822"/>
                  </a:cubicBezTo>
                  <a:cubicBezTo>
                    <a:pt x="208884" y="4060"/>
                    <a:pt x="212455" y="1774"/>
                    <a:pt x="212682" y="1298"/>
                  </a:cubicBezTo>
                  <a:lnTo>
                    <a:pt x="212682" y="1298"/>
                  </a:lnTo>
                  <a:cubicBezTo>
                    <a:pt x="204669" y="1691"/>
                    <a:pt x="209622" y="1441"/>
                    <a:pt x="208848" y="5882"/>
                  </a:cubicBezTo>
                  <a:cubicBezTo>
                    <a:pt x="208000" y="3084"/>
                    <a:pt x="206768" y="2197"/>
                    <a:pt x="205343" y="2197"/>
                  </a:cubicBezTo>
                  <a:cubicBezTo>
                    <a:pt x="204044" y="2197"/>
                    <a:pt x="202584" y="2933"/>
                    <a:pt x="201109" y="3631"/>
                  </a:cubicBezTo>
                  <a:cubicBezTo>
                    <a:pt x="200871" y="3120"/>
                    <a:pt x="200954" y="2667"/>
                    <a:pt x="201335" y="2262"/>
                  </a:cubicBezTo>
                  <a:cubicBezTo>
                    <a:pt x="201852" y="1621"/>
                    <a:pt x="201792" y="1299"/>
                    <a:pt x="201157" y="1299"/>
                  </a:cubicBezTo>
                  <a:cubicBezTo>
                    <a:pt x="200577" y="1299"/>
                    <a:pt x="199517" y="1568"/>
                    <a:pt x="197977" y="2107"/>
                  </a:cubicBezTo>
                  <a:cubicBezTo>
                    <a:pt x="203788" y="2822"/>
                    <a:pt x="196739" y="3155"/>
                    <a:pt x="201275" y="4096"/>
                  </a:cubicBezTo>
                  <a:cubicBezTo>
                    <a:pt x="200534" y="4481"/>
                    <a:pt x="199748" y="4673"/>
                    <a:pt x="198912" y="4673"/>
                  </a:cubicBezTo>
                  <a:cubicBezTo>
                    <a:pt x="198687" y="4673"/>
                    <a:pt x="198459" y="4659"/>
                    <a:pt x="198227" y="4632"/>
                  </a:cubicBezTo>
                  <a:cubicBezTo>
                    <a:pt x="199287" y="4405"/>
                    <a:pt x="199406" y="3953"/>
                    <a:pt x="198597" y="3322"/>
                  </a:cubicBezTo>
                  <a:lnTo>
                    <a:pt x="198597" y="3322"/>
                  </a:lnTo>
                  <a:cubicBezTo>
                    <a:pt x="197886" y="3442"/>
                    <a:pt x="197010" y="4916"/>
                    <a:pt x="196058" y="4916"/>
                  </a:cubicBezTo>
                  <a:cubicBezTo>
                    <a:pt x="195783" y="4916"/>
                    <a:pt x="195501" y="4792"/>
                    <a:pt x="195215" y="4477"/>
                  </a:cubicBezTo>
                  <a:lnTo>
                    <a:pt x="195215" y="4477"/>
                  </a:lnTo>
                  <a:cubicBezTo>
                    <a:pt x="195272" y="4508"/>
                    <a:pt x="195303" y="4523"/>
                    <a:pt x="195311" y="4523"/>
                  </a:cubicBezTo>
                  <a:cubicBezTo>
                    <a:pt x="195402" y="4523"/>
                    <a:pt x="192493" y="2596"/>
                    <a:pt x="192405" y="2191"/>
                  </a:cubicBezTo>
                  <a:lnTo>
                    <a:pt x="192405" y="2191"/>
                  </a:lnTo>
                  <a:cubicBezTo>
                    <a:pt x="192434" y="2192"/>
                    <a:pt x="192463" y="2192"/>
                    <a:pt x="192491" y="2192"/>
                  </a:cubicBezTo>
                  <a:cubicBezTo>
                    <a:pt x="193401" y="2192"/>
                    <a:pt x="194086" y="1822"/>
                    <a:pt x="194537" y="1072"/>
                  </a:cubicBezTo>
                  <a:cubicBezTo>
                    <a:pt x="193533" y="631"/>
                    <a:pt x="192428" y="438"/>
                    <a:pt x="191354" y="438"/>
                  </a:cubicBezTo>
                  <a:cubicBezTo>
                    <a:pt x="188631" y="438"/>
                    <a:pt x="186113" y="1676"/>
                    <a:pt x="185976" y="3239"/>
                  </a:cubicBezTo>
                  <a:cubicBezTo>
                    <a:pt x="185954" y="3239"/>
                    <a:pt x="185932" y="3240"/>
                    <a:pt x="185910" y="3240"/>
                  </a:cubicBezTo>
                  <a:cubicBezTo>
                    <a:pt x="184559" y="3240"/>
                    <a:pt x="184505" y="1584"/>
                    <a:pt x="182994" y="1584"/>
                  </a:cubicBezTo>
                  <a:cubicBezTo>
                    <a:pt x="182851" y="1584"/>
                    <a:pt x="182695" y="1599"/>
                    <a:pt x="182523" y="1631"/>
                  </a:cubicBezTo>
                  <a:cubicBezTo>
                    <a:pt x="180240" y="2055"/>
                    <a:pt x="180478" y="3531"/>
                    <a:pt x="177520" y="3531"/>
                  </a:cubicBezTo>
                  <a:cubicBezTo>
                    <a:pt x="177238" y="3531"/>
                    <a:pt x="176927" y="3518"/>
                    <a:pt x="176582" y="3489"/>
                  </a:cubicBezTo>
                  <a:lnTo>
                    <a:pt x="176582" y="3489"/>
                  </a:lnTo>
                  <a:cubicBezTo>
                    <a:pt x="177046" y="4167"/>
                    <a:pt x="177701" y="4667"/>
                    <a:pt x="178523" y="5025"/>
                  </a:cubicBezTo>
                  <a:cubicBezTo>
                    <a:pt x="178442" y="5023"/>
                    <a:pt x="178364" y="5022"/>
                    <a:pt x="178289" y="5022"/>
                  </a:cubicBezTo>
                  <a:cubicBezTo>
                    <a:pt x="177214" y="5022"/>
                    <a:pt x="176722" y="5192"/>
                    <a:pt x="176451" y="5192"/>
                  </a:cubicBezTo>
                  <a:cubicBezTo>
                    <a:pt x="176103" y="5192"/>
                    <a:pt x="176120" y="4911"/>
                    <a:pt x="175737" y="3631"/>
                  </a:cubicBezTo>
                  <a:cubicBezTo>
                    <a:pt x="175082" y="3631"/>
                    <a:pt x="171563" y="5168"/>
                    <a:pt x="169053" y="5168"/>
                  </a:cubicBezTo>
                  <a:cubicBezTo>
                    <a:pt x="167821" y="5168"/>
                    <a:pt x="166831" y="4797"/>
                    <a:pt x="166545" y="3691"/>
                  </a:cubicBezTo>
                  <a:lnTo>
                    <a:pt x="166545" y="3691"/>
                  </a:lnTo>
                  <a:cubicBezTo>
                    <a:pt x="166718" y="3705"/>
                    <a:pt x="166888" y="3711"/>
                    <a:pt x="167054" y="3711"/>
                  </a:cubicBezTo>
                  <a:cubicBezTo>
                    <a:pt x="168354" y="3711"/>
                    <a:pt x="169455" y="3299"/>
                    <a:pt x="170331" y="2465"/>
                  </a:cubicBezTo>
                  <a:lnTo>
                    <a:pt x="170331" y="2465"/>
                  </a:lnTo>
                  <a:cubicBezTo>
                    <a:pt x="168955" y="2827"/>
                    <a:pt x="167278" y="3480"/>
                    <a:pt x="166164" y="3480"/>
                  </a:cubicBezTo>
                  <a:cubicBezTo>
                    <a:pt x="165628" y="3480"/>
                    <a:pt x="165222" y="3329"/>
                    <a:pt x="165041" y="2924"/>
                  </a:cubicBezTo>
                  <a:lnTo>
                    <a:pt x="165041" y="2924"/>
                  </a:lnTo>
                  <a:cubicBezTo>
                    <a:pt x="164508" y="3989"/>
                    <a:pt x="161080" y="6091"/>
                    <a:pt x="161139" y="6465"/>
                  </a:cubicBezTo>
                  <a:cubicBezTo>
                    <a:pt x="160532" y="2869"/>
                    <a:pt x="166033" y="5298"/>
                    <a:pt x="161913" y="2107"/>
                  </a:cubicBezTo>
                  <a:lnTo>
                    <a:pt x="161913" y="2107"/>
                  </a:lnTo>
                  <a:cubicBezTo>
                    <a:pt x="162090" y="2131"/>
                    <a:pt x="162262" y="2143"/>
                    <a:pt x="162428" y="2143"/>
                  </a:cubicBezTo>
                  <a:cubicBezTo>
                    <a:pt x="163255" y="2143"/>
                    <a:pt x="163946" y="1847"/>
                    <a:pt x="164521" y="1262"/>
                  </a:cubicBezTo>
                  <a:cubicBezTo>
                    <a:pt x="164455" y="1220"/>
                    <a:pt x="164370" y="1201"/>
                    <a:pt x="164269" y="1201"/>
                  </a:cubicBezTo>
                  <a:cubicBezTo>
                    <a:pt x="163477" y="1201"/>
                    <a:pt x="161690" y="2345"/>
                    <a:pt x="160481" y="2345"/>
                  </a:cubicBezTo>
                  <a:cubicBezTo>
                    <a:pt x="160186" y="2345"/>
                    <a:pt x="159926" y="2277"/>
                    <a:pt x="159723" y="2107"/>
                  </a:cubicBezTo>
                  <a:cubicBezTo>
                    <a:pt x="160303" y="1328"/>
                    <a:pt x="158780" y="1021"/>
                    <a:pt x="156434" y="1021"/>
                  </a:cubicBezTo>
                  <a:cubicBezTo>
                    <a:pt x="152010" y="1021"/>
                    <a:pt x="144660" y="2111"/>
                    <a:pt x="142967" y="3173"/>
                  </a:cubicBezTo>
                  <a:lnTo>
                    <a:pt x="142967" y="3173"/>
                  </a:lnTo>
                  <a:cubicBezTo>
                    <a:pt x="143868" y="1686"/>
                    <a:pt x="141556" y="1164"/>
                    <a:pt x="138617" y="1164"/>
                  </a:cubicBezTo>
                  <a:cubicBezTo>
                    <a:pt x="134687" y="1164"/>
                    <a:pt x="129636" y="2095"/>
                    <a:pt x="129636" y="2893"/>
                  </a:cubicBezTo>
                  <a:cubicBezTo>
                    <a:pt x="127052" y="1679"/>
                    <a:pt x="126028" y="1476"/>
                    <a:pt x="120587" y="1262"/>
                  </a:cubicBezTo>
                  <a:lnTo>
                    <a:pt x="120587" y="1262"/>
                  </a:lnTo>
                  <a:cubicBezTo>
                    <a:pt x="123159" y="2072"/>
                    <a:pt x="115431" y="2143"/>
                    <a:pt x="114646" y="2191"/>
                  </a:cubicBezTo>
                  <a:cubicBezTo>
                    <a:pt x="112969" y="2306"/>
                    <a:pt x="109017" y="3209"/>
                    <a:pt x="106661" y="3209"/>
                  </a:cubicBezTo>
                  <a:cubicBezTo>
                    <a:pt x="106106" y="3209"/>
                    <a:pt x="105638" y="3159"/>
                    <a:pt x="105311" y="3036"/>
                  </a:cubicBezTo>
                  <a:cubicBezTo>
                    <a:pt x="104724" y="1412"/>
                    <a:pt x="104598" y="876"/>
                    <a:pt x="104543" y="876"/>
                  </a:cubicBezTo>
                  <a:cubicBezTo>
                    <a:pt x="104441" y="876"/>
                    <a:pt x="104582" y="2727"/>
                    <a:pt x="102454" y="2881"/>
                  </a:cubicBezTo>
                  <a:cubicBezTo>
                    <a:pt x="102427" y="1628"/>
                    <a:pt x="102289" y="1176"/>
                    <a:pt x="102015" y="1176"/>
                  </a:cubicBezTo>
                  <a:cubicBezTo>
                    <a:pt x="101428" y="1176"/>
                    <a:pt x="100218" y="3258"/>
                    <a:pt x="98155" y="3989"/>
                  </a:cubicBezTo>
                  <a:cubicBezTo>
                    <a:pt x="100172" y="1761"/>
                    <a:pt x="99891" y="642"/>
                    <a:pt x="97269" y="642"/>
                  </a:cubicBezTo>
                  <a:cubicBezTo>
                    <a:pt x="97228" y="642"/>
                    <a:pt x="97186" y="642"/>
                    <a:pt x="97143" y="643"/>
                  </a:cubicBezTo>
                  <a:cubicBezTo>
                    <a:pt x="97036" y="1143"/>
                    <a:pt x="97096" y="1655"/>
                    <a:pt x="97334" y="2131"/>
                  </a:cubicBezTo>
                  <a:cubicBezTo>
                    <a:pt x="97323" y="2164"/>
                    <a:pt x="97264" y="2179"/>
                    <a:pt x="97165" y="2179"/>
                  </a:cubicBezTo>
                  <a:cubicBezTo>
                    <a:pt x="96261" y="2179"/>
                    <a:pt x="92053" y="941"/>
                    <a:pt x="91667" y="941"/>
                  </a:cubicBezTo>
                  <a:cubicBezTo>
                    <a:pt x="91667" y="964"/>
                    <a:pt x="95310" y="4358"/>
                    <a:pt x="94572" y="4358"/>
                  </a:cubicBezTo>
                  <a:cubicBezTo>
                    <a:pt x="92105" y="4348"/>
                    <a:pt x="91734" y="1014"/>
                    <a:pt x="89440" y="1014"/>
                  </a:cubicBezTo>
                  <a:cubicBezTo>
                    <a:pt x="88877" y="1014"/>
                    <a:pt x="88198" y="1215"/>
                    <a:pt x="87345" y="1715"/>
                  </a:cubicBezTo>
                  <a:cubicBezTo>
                    <a:pt x="87343" y="1715"/>
                    <a:pt x="87336" y="1716"/>
                    <a:pt x="87322" y="1716"/>
                  </a:cubicBezTo>
                  <a:cubicBezTo>
                    <a:pt x="86955" y="1716"/>
                    <a:pt x="82219" y="1397"/>
                    <a:pt x="83023" y="536"/>
                  </a:cubicBezTo>
                  <a:lnTo>
                    <a:pt x="83023" y="536"/>
                  </a:lnTo>
                  <a:cubicBezTo>
                    <a:pt x="81668" y="1962"/>
                    <a:pt x="82496" y="1727"/>
                    <a:pt x="78530" y="2437"/>
                  </a:cubicBezTo>
                  <a:lnTo>
                    <a:pt x="78530" y="2437"/>
                  </a:lnTo>
                  <a:cubicBezTo>
                    <a:pt x="78882" y="2375"/>
                    <a:pt x="79209" y="2347"/>
                    <a:pt x="79516" y="2347"/>
                  </a:cubicBezTo>
                  <a:cubicBezTo>
                    <a:pt x="80926" y="2347"/>
                    <a:pt x="81940" y="2928"/>
                    <a:pt x="83177" y="3405"/>
                  </a:cubicBezTo>
                  <a:cubicBezTo>
                    <a:pt x="83082" y="3405"/>
                    <a:pt x="79213" y="3036"/>
                    <a:pt x="80475" y="2524"/>
                  </a:cubicBezTo>
                  <a:lnTo>
                    <a:pt x="80475" y="2524"/>
                  </a:lnTo>
                  <a:cubicBezTo>
                    <a:pt x="78175" y="2658"/>
                    <a:pt x="67190" y="3156"/>
                    <a:pt x="60515" y="3156"/>
                  </a:cubicBezTo>
                  <a:cubicBezTo>
                    <a:pt x="57686" y="3156"/>
                    <a:pt x="55631" y="3066"/>
                    <a:pt x="55341" y="2822"/>
                  </a:cubicBezTo>
                  <a:cubicBezTo>
                    <a:pt x="55591" y="1643"/>
                    <a:pt x="56424" y="917"/>
                    <a:pt x="57841" y="631"/>
                  </a:cubicBezTo>
                  <a:cubicBezTo>
                    <a:pt x="57183" y="353"/>
                    <a:pt x="56551" y="244"/>
                    <a:pt x="5596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6"/>
            <p:cNvGrpSpPr/>
            <p:nvPr/>
          </p:nvGrpSpPr>
          <p:grpSpPr>
            <a:xfrm>
              <a:off x="158075" y="136625"/>
              <a:ext cx="8654417" cy="4870250"/>
              <a:chOff x="158075" y="136625"/>
              <a:chExt cx="8654417" cy="4870250"/>
            </a:xfrm>
          </p:grpSpPr>
          <p:sp>
            <p:nvSpPr>
              <p:cNvPr id="1536" name="Google Shape;1536;p6"/>
              <p:cNvSpPr/>
              <p:nvPr/>
            </p:nvSpPr>
            <p:spPr>
              <a:xfrm>
                <a:off x="4613225" y="1268578"/>
                <a:ext cx="236937" cy="115251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3510" extrusionOk="0">
                    <a:moveTo>
                      <a:pt x="1146" y="1"/>
                    </a:moveTo>
                    <a:cubicBezTo>
                      <a:pt x="802" y="1"/>
                      <a:pt x="425" y="113"/>
                      <a:pt x="1" y="379"/>
                    </a:cubicBezTo>
                    <a:cubicBezTo>
                      <a:pt x="1146" y="866"/>
                      <a:pt x="1886" y="3510"/>
                      <a:pt x="4704" y="3510"/>
                    </a:cubicBezTo>
                    <a:cubicBezTo>
                      <a:pt x="5401" y="3510"/>
                      <a:pt x="6226" y="3348"/>
                      <a:pt x="7216" y="2951"/>
                    </a:cubicBezTo>
                    <a:lnTo>
                      <a:pt x="7216" y="2951"/>
                    </a:lnTo>
                    <a:cubicBezTo>
                      <a:pt x="6823" y="3108"/>
                      <a:pt x="6465" y="3177"/>
                      <a:pt x="6136" y="3177"/>
                    </a:cubicBezTo>
                    <a:cubicBezTo>
                      <a:pt x="3897" y="3177"/>
                      <a:pt x="2980" y="1"/>
                      <a:pt x="11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"/>
              <p:cNvSpPr/>
              <p:nvPr/>
            </p:nvSpPr>
            <p:spPr>
              <a:xfrm>
                <a:off x="7426461" y="2554659"/>
                <a:ext cx="125495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753" extrusionOk="0">
                    <a:moveTo>
                      <a:pt x="4" y="917"/>
                    </a:moveTo>
                    <a:cubicBezTo>
                      <a:pt x="2" y="917"/>
                      <a:pt x="1" y="918"/>
                      <a:pt x="0" y="919"/>
                    </a:cubicBezTo>
                    <a:cubicBezTo>
                      <a:pt x="1" y="918"/>
                      <a:pt x="3" y="918"/>
                      <a:pt x="4" y="917"/>
                    </a:cubicBezTo>
                    <a:close/>
                    <a:moveTo>
                      <a:pt x="1836" y="0"/>
                    </a:moveTo>
                    <a:cubicBezTo>
                      <a:pt x="1804" y="0"/>
                      <a:pt x="1771" y="1"/>
                      <a:pt x="1738" y="2"/>
                    </a:cubicBezTo>
                    <a:cubicBezTo>
                      <a:pt x="250" y="2"/>
                      <a:pt x="274" y="216"/>
                      <a:pt x="1822" y="704"/>
                    </a:cubicBezTo>
                    <a:cubicBezTo>
                      <a:pt x="1678" y="691"/>
                      <a:pt x="1536" y="684"/>
                      <a:pt x="1395" y="684"/>
                    </a:cubicBezTo>
                    <a:cubicBezTo>
                      <a:pt x="917" y="684"/>
                      <a:pt x="453" y="762"/>
                      <a:pt x="4" y="917"/>
                    </a:cubicBezTo>
                    <a:lnTo>
                      <a:pt x="4" y="917"/>
                    </a:lnTo>
                    <a:cubicBezTo>
                      <a:pt x="4" y="917"/>
                      <a:pt x="5" y="917"/>
                      <a:pt x="5" y="917"/>
                    </a:cubicBezTo>
                    <a:cubicBezTo>
                      <a:pt x="116" y="917"/>
                      <a:pt x="1761" y="1752"/>
                      <a:pt x="2855" y="1752"/>
                    </a:cubicBezTo>
                    <a:cubicBezTo>
                      <a:pt x="3391" y="1752"/>
                      <a:pt x="3795" y="1552"/>
                      <a:pt x="3822" y="954"/>
                    </a:cubicBezTo>
                    <a:cubicBezTo>
                      <a:pt x="3408" y="322"/>
                      <a:pt x="2739" y="0"/>
                      <a:pt x="18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"/>
              <p:cNvSpPr/>
              <p:nvPr/>
            </p:nvSpPr>
            <p:spPr>
              <a:xfrm>
                <a:off x="7848128" y="2034192"/>
                <a:ext cx="153438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125" extrusionOk="0">
                    <a:moveTo>
                      <a:pt x="3777" y="1"/>
                    </a:moveTo>
                    <a:cubicBezTo>
                      <a:pt x="2383" y="1"/>
                      <a:pt x="1" y="2080"/>
                      <a:pt x="707" y="2125"/>
                    </a:cubicBezTo>
                    <a:cubicBezTo>
                      <a:pt x="1553" y="1994"/>
                      <a:pt x="2327" y="1744"/>
                      <a:pt x="3053" y="1351"/>
                    </a:cubicBezTo>
                    <a:cubicBezTo>
                      <a:pt x="3624" y="1184"/>
                      <a:pt x="4160" y="982"/>
                      <a:pt x="4672" y="744"/>
                    </a:cubicBezTo>
                    <a:cubicBezTo>
                      <a:pt x="4556" y="206"/>
                      <a:pt x="4215" y="1"/>
                      <a:pt x="37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"/>
              <p:cNvSpPr/>
              <p:nvPr/>
            </p:nvSpPr>
            <p:spPr>
              <a:xfrm>
                <a:off x="6234453" y="2742738"/>
                <a:ext cx="170151" cy="95419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2906" extrusionOk="0">
                    <a:moveTo>
                      <a:pt x="3216" y="1"/>
                    </a:moveTo>
                    <a:cubicBezTo>
                      <a:pt x="2108" y="203"/>
                      <a:pt x="1430" y="775"/>
                      <a:pt x="1227" y="1715"/>
                    </a:cubicBezTo>
                    <a:cubicBezTo>
                      <a:pt x="822" y="2072"/>
                      <a:pt x="406" y="2429"/>
                      <a:pt x="1" y="2787"/>
                    </a:cubicBezTo>
                    <a:cubicBezTo>
                      <a:pt x="71" y="2869"/>
                      <a:pt x="183" y="2905"/>
                      <a:pt x="326" y="2905"/>
                    </a:cubicBezTo>
                    <a:cubicBezTo>
                      <a:pt x="1578" y="2905"/>
                      <a:pt x="5181" y="97"/>
                      <a:pt x="32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"/>
              <p:cNvSpPr/>
              <p:nvPr/>
            </p:nvSpPr>
            <p:spPr>
              <a:xfrm>
                <a:off x="6679334" y="4469465"/>
                <a:ext cx="153339" cy="55852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701" extrusionOk="0">
                    <a:moveTo>
                      <a:pt x="1647" y="1"/>
                    </a:moveTo>
                    <a:cubicBezTo>
                      <a:pt x="1316" y="1"/>
                      <a:pt x="1013" y="81"/>
                      <a:pt x="775" y="276"/>
                    </a:cubicBezTo>
                    <a:cubicBezTo>
                      <a:pt x="1" y="885"/>
                      <a:pt x="2960" y="1700"/>
                      <a:pt x="4136" y="1700"/>
                    </a:cubicBezTo>
                    <a:cubicBezTo>
                      <a:pt x="4479" y="1700"/>
                      <a:pt x="4670" y="1631"/>
                      <a:pt x="4573" y="1467"/>
                    </a:cubicBezTo>
                    <a:cubicBezTo>
                      <a:pt x="4269" y="959"/>
                      <a:pt x="2790" y="1"/>
                      <a:pt x="16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"/>
              <p:cNvSpPr/>
              <p:nvPr/>
            </p:nvSpPr>
            <p:spPr>
              <a:xfrm>
                <a:off x="5170730" y="575333"/>
                <a:ext cx="59825" cy="6379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943" extrusionOk="0">
                    <a:moveTo>
                      <a:pt x="1185" y="0"/>
                    </a:moveTo>
                    <a:cubicBezTo>
                      <a:pt x="660" y="0"/>
                      <a:pt x="270" y="237"/>
                      <a:pt x="0" y="716"/>
                    </a:cubicBezTo>
                    <a:cubicBezTo>
                      <a:pt x="238" y="1478"/>
                      <a:pt x="822" y="1895"/>
                      <a:pt x="1762" y="1942"/>
                    </a:cubicBezTo>
                    <a:cubicBezTo>
                      <a:pt x="1536" y="1311"/>
                      <a:pt x="1560" y="704"/>
                      <a:pt x="1822" y="97"/>
                    </a:cubicBezTo>
                    <a:cubicBezTo>
                      <a:pt x="1591" y="33"/>
                      <a:pt x="1379" y="0"/>
                      <a:pt x="1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"/>
              <p:cNvSpPr/>
              <p:nvPr/>
            </p:nvSpPr>
            <p:spPr>
              <a:xfrm>
                <a:off x="5976435" y="226396"/>
                <a:ext cx="64980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767" extrusionOk="0">
                    <a:moveTo>
                      <a:pt x="1486" y="0"/>
                    </a:moveTo>
                    <a:cubicBezTo>
                      <a:pt x="973" y="0"/>
                      <a:pt x="194" y="1188"/>
                      <a:pt x="24" y="1188"/>
                    </a:cubicBezTo>
                    <a:cubicBezTo>
                      <a:pt x="14" y="1188"/>
                      <a:pt x="6" y="1184"/>
                      <a:pt x="1" y="1175"/>
                    </a:cubicBezTo>
                    <a:lnTo>
                      <a:pt x="1" y="1175"/>
                    </a:lnTo>
                    <a:cubicBezTo>
                      <a:pt x="63" y="1272"/>
                      <a:pt x="1102" y="1766"/>
                      <a:pt x="1634" y="1766"/>
                    </a:cubicBezTo>
                    <a:cubicBezTo>
                      <a:pt x="1816" y="1766"/>
                      <a:pt x="1938" y="1708"/>
                      <a:pt x="1942" y="1556"/>
                    </a:cubicBezTo>
                    <a:cubicBezTo>
                      <a:pt x="1979" y="377"/>
                      <a:pt x="1775" y="0"/>
                      <a:pt x="14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"/>
              <p:cNvSpPr/>
              <p:nvPr/>
            </p:nvSpPr>
            <p:spPr>
              <a:xfrm>
                <a:off x="4978777" y="690945"/>
                <a:ext cx="145229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846" extrusionOk="0">
                    <a:moveTo>
                      <a:pt x="2904" y="1"/>
                    </a:moveTo>
                    <a:cubicBezTo>
                      <a:pt x="1900" y="1"/>
                      <a:pt x="774" y="565"/>
                      <a:pt x="220" y="565"/>
                    </a:cubicBezTo>
                    <a:cubicBezTo>
                      <a:pt x="131" y="565"/>
                      <a:pt x="57" y="550"/>
                      <a:pt x="0" y="517"/>
                    </a:cubicBezTo>
                    <a:lnTo>
                      <a:pt x="0" y="517"/>
                    </a:lnTo>
                    <a:cubicBezTo>
                      <a:pt x="371" y="744"/>
                      <a:pt x="3440" y="845"/>
                      <a:pt x="4232" y="845"/>
                    </a:cubicBezTo>
                    <a:cubicBezTo>
                      <a:pt x="4354" y="845"/>
                      <a:pt x="4422" y="843"/>
                      <a:pt x="4417" y="838"/>
                    </a:cubicBezTo>
                    <a:cubicBezTo>
                      <a:pt x="4054" y="201"/>
                      <a:pt x="3501" y="1"/>
                      <a:pt x="290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"/>
              <p:cNvSpPr/>
              <p:nvPr/>
            </p:nvSpPr>
            <p:spPr>
              <a:xfrm>
                <a:off x="4868977" y="4975419"/>
                <a:ext cx="122409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15" extrusionOk="0">
                    <a:moveTo>
                      <a:pt x="737" y="0"/>
                    </a:moveTo>
                    <a:lnTo>
                      <a:pt x="737" y="0"/>
                    </a:lnTo>
                    <a:cubicBezTo>
                      <a:pt x="0" y="516"/>
                      <a:pt x="1081" y="608"/>
                      <a:pt x="2121" y="608"/>
                    </a:cubicBezTo>
                    <a:cubicBezTo>
                      <a:pt x="2279" y="608"/>
                      <a:pt x="2435" y="606"/>
                      <a:pt x="2585" y="603"/>
                    </a:cubicBezTo>
                    <a:lnTo>
                      <a:pt x="2585" y="603"/>
                    </a:lnTo>
                    <a:lnTo>
                      <a:pt x="2927" y="714"/>
                    </a:lnTo>
                    <a:cubicBezTo>
                      <a:pt x="3636" y="607"/>
                      <a:pt x="3728" y="579"/>
                      <a:pt x="3501" y="579"/>
                    </a:cubicBezTo>
                    <a:cubicBezTo>
                      <a:pt x="3331" y="579"/>
                      <a:pt x="2985" y="594"/>
                      <a:pt x="2585" y="603"/>
                    </a:cubicBezTo>
                    <a:lnTo>
                      <a:pt x="2585" y="60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"/>
              <p:cNvSpPr/>
              <p:nvPr/>
            </p:nvSpPr>
            <p:spPr>
              <a:xfrm>
                <a:off x="5342589" y="898003"/>
                <a:ext cx="123755" cy="2446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745" extrusionOk="0">
                    <a:moveTo>
                      <a:pt x="1784" y="0"/>
                    </a:moveTo>
                    <a:cubicBezTo>
                      <a:pt x="1567" y="0"/>
                      <a:pt x="1347" y="15"/>
                      <a:pt x="1124" y="45"/>
                    </a:cubicBezTo>
                    <a:cubicBezTo>
                      <a:pt x="955" y="23"/>
                      <a:pt x="832" y="14"/>
                      <a:pt x="746" y="14"/>
                    </a:cubicBezTo>
                    <a:cubicBezTo>
                      <a:pt x="0" y="14"/>
                      <a:pt x="2203" y="745"/>
                      <a:pt x="3206" y="745"/>
                    </a:cubicBezTo>
                    <a:cubicBezTo>
                      <a:pt x="3563" y="745"/>
                      <a:pt x="3769" y="653"/>
                      <a:pt x="3636" y="402"/>
                    </a:cubicBezTo>
                    <a:cubicBezTo>
                      <a:pt x="3056" y="134"/>
                      <a:pt x="2435" y="0"/>
                      <a:pt x="17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"/>
              <p:cNvSpPr/>
              <p:nvPr/>
            </p:nvSpPr>
            <p:spPr>
              <a:xfrm>
                <a:off x="4601109" y="4981264"/>
                <a:ext cx="10871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80" extrusionOk="0">
                    <a:moveTo>
                      <a:pt x="1977" y="1"/>
                    </a:moveTo>
                    <a:cubicBezTo>
                      <a:pt x="1322" y="179"/>
                      <a:pt x="655" y="358"/>
                      <a:pt x="1" y="536"/>
                    </a:cubicBezTo>
                    <a:cubicBezTo>
                      <a:pt x="1132" y="699"/>
                      <a:pt x="1943" y="780"/>
                      <a:pt x="2433" y="780"/>
                    </a:cubicBezTo>
                    <a:cubicBezTo>
                      <a:pt x="3311" y="780"/>
                      <a:pt x="3161" y="520"/>
                      <a:pt x="1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"/>
              <p:cNvSpPr/>
              <p:nvPr/>
            </p:nvSpPr>
            <p:spPr>
              <a:xfrm>
                <a:off x="6658254" y="4205701"/>
                <a:ext cx="132292" cy="36578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1114" extrusionOk="0">
                    <a:moveTo>
                      <a:pt x="3522" y="1"/>
                    </a:moveTo>
                    <a:cubicBezTo>
                      <a:pt x="3366" y="1"/>
                      <a:pt x="2974" y="105"/>
                      <a:pt x="2251" y="380"/>
                    </a:cubicBezTo>
                    <a:cubicBezTo>
                      <a:pt x="1501" y="475"/>
                      <a:pt x="762" y="594"/>
                      <a:pt x="0" y="701"/>
                    </a:cubicBezTo>
                    <a:cubicBezTo>
                      <a:pt x="119" y="1000"/>
                      <a:pt x="426" y="1114"/>
                      <a:pt x="813" y="1114"/>
                    </a:cubicBezTo>
                    <a:cubicBezTo>
                      <a:pt x="2026" y="1114"/>
                      <a:pt x="4028" y="1"/>
                      <a:pt x="3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"/>
              <p:cNvSpPr/>
              <p:nvPr/>
            </p:nvSpPr>
            <p:spPr>
              <a:xfrm>
                <a:off x="5997121" y="185582"/>
                <a:ext cx="66031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060" extrusionOk="0">
                    <a:moveTo>
                      <a:pt x="371" y="1"/>
                    </a:moveTo>
                    <a:cubicBezTo>
                      <a:pt x="151" y="1"/>
                      <a:pt x="1" y="70"/>
                      <a:pt x="14" y="263"/>
                    </a:cubicBezTo>
                    <a:cubicBezTo>
                      <a:pt x="62" y="865"/>
                      <a:pt x="354" y="1059"/>
                      <a:pt x="694" y="1059"/>
                    </a:cubicBezTo>
                    <a:cubicBezTo>
                      <a:pt x="1282" y="1059"/>
                      <a:pt x="2010" y="478"/>
                      <a:pt x="1859" y="418"/>
                    </a:cubicBezTo>
                    <a:lnTo>
                      <a:pt x="1859" y="418"/>
                    </a:lnTo>
                    <a:cubicBezTo>
                      <a:pt x="1868" y="421"/>
                      <a:pt x="1873" y="423"/>
                      <a:pt x="1874" y="423"/>
                    </a:cubicBezTo>
                    <a:cubicBezTo>
                      <a:pt x="1890" y="423"/>
                      <a:pt x="916" y="1"/>
                      <a:pt x="37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"/>
              <p:cNvSpPr/>
              <p:nvPr/>
            </p:nvSpPr>
            <p:spPr>
              <a:xfrm>
                <a:off x="4208599" y="4836067"/>
                <a:ext cx="84878" cy="3319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011" extrusionOk="0">
                    <a:moveTo>
                      <a:pt x="1103" y="0"/>
                    </a:moveTo>
                    <a:cubicBezTo>
                      <a:pt x="732" y="0"/>
                      <a:pt x="364" y="122"/>
                      <a:pt x="1" y="363"/>
                    </a:cubicBezTo>
                    <a:cubicBezTo>
                      <a:pt x="483" y="797"/>
                      <a:pt x="972" y="1011"/>
                      <a:pt x="1465" y="1011"/>
                    </a:cubicBezTo>
                    <a:cubicBezTo>
                      <a:pt x="1837" y="1011"/>
                      <a:pt x="2211" y="889"/>
                      <a:pt x="2584" y="648"/>
                    </a:cubicBezTo>
                    <a:cubicBezTo>
                      <a:pt x="2089" y="214"/>
                      <a:pt x="1594" y="0"/>
                      <a:pt x="11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"/>
              <p:cNvSpPr/>
              <p:nvPr/>
            </p:nvSpPr>
            <p:spPr>
              <a:xfrm>
                <a:off x="6083182" y="589452"/>
                <a:ext cx="82908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93" extrusionOk="0">
                    <a:moveTo>
                      <a:pt x="614" y="1"/>
                    </a:moveTo>
                    <a:cubicBezTo>
                      <a:pt x="260" y="1"/>
                      <a:pt x="0" y="119"/>
                      <a:pt x="0" y="441"/>
                    </a:cubicBezTo>
                    <a:cubicBezTo>
                      <a:pt x="0" y="488"/>
                      <a:pt x="1335" y="793"/>
                      <a:pt x="2084" y="793"/>
                    </a:cubicBezTo>
                    <a:cubicBezTo>
                      <a:pt x="2286" y="793"/>
                      <a:pt x="2446" y="770"/>
                      <a:pt x="2524" y="715"/>
                    </a:cubicBezTo>
                    <a:cubicBezTo>
                      <a:pt x="2328" y="440"/>
                      <a:pt x="1297" y="1"/>
                      <a:pt x="6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"/>
              <p:cNvSpPr/>
              <p:nvPr/>
            </p:nvSpPr>
            <p:spPr>
              <a:xfrm>
                <a:off x="4442779" y="4934375"/>
                <a:ext cx="8448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89" extrusionOk="0">
                    <a:moveTo>
                      <a:pt x="1333" y="0"/>
                    </a:moveTo>
                    <a:cubicBezTo>
                      <a:pt x="795" y="0"/>
                      <a:pt x="235" y="103"/>
                      <a:pt x="1" y="250"/>
                    </a:cubicBezTo>
                    <a:cubicBezTo>
                      <a:pt x="538" y="483"/>
                      <a:pt x="1108" y="688"/>
                      <a:pt x="1700" y="688"/>
                    </a:cubicBezTo>
                    <a:cubicBezTo>
                      <a:pt x="1986" y="688"/>
                      <a:pt x="2277" y="640"/>
                      <a:pt x="2572" y="524"/>
                    </a:cubicBezTo>
                    <a:cubicBezTo>
                      <a:pt x="2572" y="143"/>
                      <a:pt x="1968" y="0"/>
                      <a:pt x="133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"/>
              <p:cNvSpPr/>
              <p:nvPr/>
            </p:nvSpPr>
            <p:spPr>
              <a:xfrm>
                <a:off x="4486975" y="805375"/>
                <a:ext cx="8993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40" extrusionOk="0">
                    <a:moveTo>
                      <a:pt x="1242" y="1"/>
                    </a:moveTo>
                    <a:cubicBezTo>
                      <a:pt x="777" y="1"/>
                      <a:pt x="363" y="136"/>
                      <a:pt x="0" y="425"/>
                    </a:cubicBezTo>
                    <a:cubicBezTo>
                      <a:pt x="120" y="497"/>
                      <a:pt x="1104" y="639"/>
                      <a:pt x="1762" y="639"/>
                    </a:cubicBezTo>
                    <a:cubicBezTo>
                      <a:pt x="2407" y="639"/>
                      <a:pt x="2738" y="503"/>
                      <a:pt x="1643" y="32"/>
                    </a:cubicBezTo>
                    <a:cubicBezTo>
                      <a:pt x="1505" y="11"/>
                      <a:pt x="1372" y="1"/>
                      <a:pt x="12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"/>
              <p:cNvSpPr/>
              <p:nvPr/>
            </p:nvSpPr>
            <p:spPr>
              <a:xfrm>
                <a:off x="5294256" y="4985992"/>
                <a:ext cx="84878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53" extrusionOk="0">
                    <a:moveTo>
                      <a:pt x="1218" y="0"/>
                    </a:moveTo>
                    <a:cubicBezTo>
                      <a:pt x="766" y="0"/>
                      <a:pt x="319" y="76"/>
                      <a:pt x="0" y="250"/>
                    </a:cubicBezTo>
                    <a:cubicBezTo>
                      <a:pt x="49" y="384"/>
                      <a:pt x="608" y="452"/>
                      <a:pt x="1202" y="452"/>
                    </a:cubicBezTo>
                    <a:cubicBezTo>
                      <a:pt x="1770" y="452"/>
                      <a:pt x="2369" y="389"/>
                      <a:pt x="2584" y="261"/>
                    </a:cubicBezTo>
                    <a:cubicBezTo>
                      <a:pt x="2243" y="97"/>
                      <a:pt x="1728" y="0"/>
                      <a:pt x="12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"/>
              <p:cNvSpPr/>
              <p:nvPr/>
            </p:nvSpPr>
            <p:spPr>
              <a:xfrm>
                <a:off x="4377831" y="828951"/>
                <a:ext cx="39435" cy="3864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77" extrusionOk="0">
                    <a:moveTo>
                      <a:pt x="153" y="0"/>
                    </a:moveTo>
                    <a:cubicBezTo>
                      <a:pt x="58" y="0"/>
                      <a:pt x="0" y="71"/>
                      <a:pt x="14" y="255"/>
                    </a:cubicBezTo>
                    <a:cubicBezTo>
                      <a:pt x="72" y="958"/>
                      <a:pt x="93" y="1177"/>
                      <a:pt x="135" y="1177"/>
                    </a:cubicBezTo>
                    <a:cubicBezTo>
                      <a:pt x="203" y="1177"/>
                      <a:pt x="325" y="597"/>
                      <a:pt x="743" y="597"/>
                    </a:cubicBezTo>
                    <a:cubicBezTo>
                      <a:pt x="863" y="597"/>
                      <a:pt x="1007" y="645"/>
                      <a:pt x="1181" y="767"/>
                    </a:cubicBezTo>
                    <a:cubicBezTo>
                      <a:pt x="1181" y="767"/>
                      <a:pt x="1182" y="767"/>
                      <a:pt x="1182" y="767"/>
                    </a:cubicBezTo>
                    <a:cubicBezTo>
                      <a:pt x="1200" y="767"/>
                      <a:pt x="468" y="0"/>
                      <a:pt x="1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"/>
              <p:cNvSpPr/>
              <p:nvPr/>
            </p:nvSpPr>
            <p:spPr>
              <a:xfrm>
                <a:off x="7811780" y="2116181"/>
                <a:ext cx="64094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575" extrusionOk="0">
                    <a:moveTo>
                      <a:pt x="669" y="0"/>
                    </a:moveTo>
                    <a:cubicBezTo>
                      <a:pt x="304" y="0"/>
                      <a:pt x="0" y="52"/>
                      <a:pt x="5" y="164"/>
                    </a:cubicBezTo>
                    <a:cubicBezTo>
                      <a:pt x="20" y="356"/>
                      <a:pt x="740" y="574"/>
                      <a:pt x="1287" y="574"/>
                    </a:cubicBezTo>
                    <a:cubicBezTo>
                      <a:pt x="1585" y="574"/>
                      <a:pt x="1831" y="510"/>
                      <a:pt x="1886" y="342"/>
                    </a:cubicBezTo>
                    <a:cubicBezTo>
                      <a:pt x="1951" y="125"/>
                      <a:pt x="1236" y="0"/>
                      <a:pt x="66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"/>
              <p:cNvSpPr/>
              <p:nvPr/>
            </p:nvSpPr>
            <p:spPr>
              <a:xfrm>
                <a:off x="5136221" y="726407"/>
                <a:ext cx="52306" cy="27023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23" extrusionOk="0">
                    <a:moveTo>
                      <a:pt x="837" y="1"/>
                    </a:moveTo>
                    <a:cubicBezTo>
                      <a:pt x="693" y="1"/>
                      <a:pt x="541" y="42"/>
                      <a:pt x="396" y="139"/>
                    </a:cubicBezTo>
                    <a:cubicBezTo>
                      <a:pt x="0" y="377"/>
                      <a:pt x="808" y="823"/>
                      <a:pt x="1275" y="823"/>
                    </a:cubicBezTo>
                    <a:cubicBezTo>
                      <a:pt x="1440" y="823"/>
                      <a:pt x="1562" y="767"/>
                      <a:pt x="1575" y="627"/>
                    </a:cubicBezTo>
                    <a:cubicBezTo>
                      <a:pt x="1592" y="321"/>
                      <a:pt x="1242" y="1"/>
                      <a:pt x="8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"/>
              <p:cNvSpPr/>
              <p:nvPr/>
            </p:nvSpPr>
            <p:spPr>
              <a:xfrm>
                <a:off x="4281001" y="1181763"/>
                <a:ext cx="80544" cy="1746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32" extrusionOk="0">
                    <a:moveTo>
                      <a:pt x="1081" y="1"/>
                    </a:moveTo>
                    <a:cubicBezTo>
                      <a:pt x="886" y="1"/>
                      <a:pt x="683" y="35"/>
                      <a:pt x="475" y="106"/>
                    </a:cubicBezTo>
                    <a:cubicBezTo>
                      <a:pt x="1" y="412"/>
                      <a:pt x="699" y="531"/>
                      <a:pt x="1338" y="531"/>
                    </a:cubicBezTo>
                    <a:cubicBezTo>
                      <a:pt x="1920" y="531"/>
                      <a:pt x="2453" y="432"/>
                      <a:pt x="2011" y="285"/>
                    </a:cubicBezTo>
                    <a:cubicBezTo>
                      <a:pt x="1719" y="98"/>
                      <a:pt x="1410" y="1"/>
                      <a:pt x="108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"/>
              <p:cNvSpPr/>
              <p:nvPr/>
            </p:nvSpPr>
            <p:spPr>
              <a:xfrm>
                <a:off x="2581035" y="396251"/>
                <a:ext cx="83861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65" extrusionOk="0">
                    <a:moveTo>
                      <a:pt x="1666" y="1"/>
                    </a:moveTo>
                    <a:cubicBezTo>
                      <a:pt x="990" y="1"/>
                      <a:pt x="1" y="181"/>
                      <a:pt x="336" y="372"/>
                    </a:cubicBezTo>
                    <a:cubicBezTo>
                      <a:pt x="675" y="429"/>
                      <a:pt x="1014" y="464"/>
                      <a:pt x="1361" y="464"/>
                    </a:cubicBezTo>
                    <a:cubicBezTo>
                      <a:pt x="1514" y="464"/>
                      <a:pt x="1668" y="458"/>
                      <a:pt x="1825" y="443"/>
                    </a:cubicBezTo>
                    <a:cubicBezTo>
                      <a:pt x="2554" y="118"/>
                      <a:pt x="2212" y="1"/>
                      <a:pt x="16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"/>
              <p:cNvSpPr/>
              <p:nvPr/>
            </p:nvSpPr>
            <p:spPr>
              <a:xfrm>
                <a:off x="1031125" y="4244578"/>
                <a:ext cx="61401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2" extrusionOk="0">
                    <a:moveTo>
                      <a:pt x="1443" y="1"/>
                    </a:moveTo>
                    <a:cubicBezTo>
                      <a:pt x="892" y="1"/>
                      <a:pt x="1" y="147"/>
                      <a:pt x="10" y="482"/>
                    </a:cubicBezTo>
                    <a:cubicBezTo>
                      <a:pt x="16" y="685"/>
                      <a:pt x="136" y="761"/>
                      <a:pt x="313" y="761"/>
                    </a:cubicBezTo>
                    <a:cubicBezTo>
                      <a:pt x="841" y="761"/>
                      <a:pt x="1870" y="80"/>
                      <a:pt x="1843" y="53"/>
                    </a:cubicBezTo>
                    <a:cubicBezTo>
                      <a:pt x="1788" y="19"/>
                      <a:pt x="1636" y="1"/>
                      <a:pt x="144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"/>
              <p:cNvSpPr/>
              <p:nvPr/>
            </p:nvSpPr>
            <p:spPr>
              <a:xfrm>
                <a:off x="5609669" y="4972595"/>
                <a:ext cx="47020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595" extrusionOk="0">
                    <a:moveTo>
                      <a:pt x="909" y="0"/>
                    </a:moveTo>
                    <a:cubicBezTo>
                      <a:pt x="825" y="0"/>
                      <a:pt x="727" y="6"/>
                      <a:pt x="610" y="15"/>
                    </a:cubicBezTo>
                    <a:cubicBezTo>
                      <a:pt x="113" y="51"/>
                      <a:pt x="0" y="594"/>
                      <a:pt x="614" y="594"/>
                    </a:cubicBezTo>
                    <a:cubicBezTo>
                      <a:pt x="809" y="594"/>
                      <a:pt x="1078" y="539"/>
                      <a:pt x="1432" y="396"/>
                    </a:cubicBezTo>
                    <a:cubicBezTo>
                      <a:pt x="1354" y="96"/>
                      <a:pt x="1269" y="0"/>
                      <a:pt x="90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6317722" y="4319343"/>
                <a:ext cx="42653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80" extrusionOk="0">
                    <a:moveTo>
                      <a:pt x="869" y="1"/>
                    </a:moveTo>
                    <a:cubicBezTo>
                      <a:pt x="491" y="1"/>
                      <a:pt x="1" y="320"/>
                      <a:pt x="1" y="693"/>
                    </a:cubicBezTo>
                    <a:cubicBezTo>
                      <a:pt x="159" y="750"/>
                      <a:pt x="315" y="779"/>
                      <a:pt x="467" y="779"/>
                    </a:cubicBezTo>
                    <a:cubicBezTo>
                      <a:pt x="760" y="779"/>
                      <a:pt x="1040" y="670"/>
                      <a:pt x="1299" y="443"/>
                    </a:cubicBezTo>
                    <a:cubicBezTo>
                      <a:pt x="1299" y="126"/>
                      <a:pt x="1106" y="1"/>
                      <a:pt x="8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4590569" y="4932635"/>
                <a:ext cx="4301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26" extrusionOk="0">
                    <a:moveTo>
                      <a:pt x="949" y="1"/>
                    </a:moveTo>
                    <a:cubicBezTo>
                      <a:pt x="718" y="1"/>
                      <a:pt x="389" y="147"/>
                      <a:pt x="0" y="291"/>
                    </a:cubicBezTo>
                    <a:cubicBezTo>
                      <a:pt x="110" y="591"/>
                      <a:pt x="333" y="725"/>
                      <a:pt x="640" y="725"/>
                    </a:cubicBezTo>
                    <a:cubicBezTo>
                      <a:pt x="833" y="725"/>
                      <a:pt x="1058" y="673"/>
                      <a:pt x="1310" y="577"/>
                    </a:cubicBezTo>
                    <a:cubicBezTo>
                      <a:pt x="1310" y="144"/>
                      <a:pt x="1177" y="1"/>
                      <a:pt x="9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4335671" y="4867720"/>
                <a:ext cx="42653" cy="2505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63" extrusionOk="0">
                    <a:moveTo>
                      <a:pt x="483" y="1"/>
                    </a:moveTo>
                    <a:cubicBezTo>
                      <a:pt x="183" y="1"/>
                      <a:pt x="89" y="176"/>
                      <a:pt x="0" y="458"/>
                    </a:cubicBezTo>
                    <a:cubicBezTo>
                      <a:pt x="377" y="610"/>
                      <a:pt x="707" y="762"/>
                      <a:pt x="940" y="762"/>
                    </a:cubicBezTo>
                    <a:cubicBezTo>
                      <a:pt x="1164" y="762"/>
                      <a:pt x="1298" y="622"/>
                      <a:pt x="1298" y="208"/>
                    </a:cubicBezTo>
                    <a:cubicBezTo>
                      <a:pt x="921" y="65"/>
                      <a:pt x="665" y="1"/>
                      <a:pt x="4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4759505" y="4729715"/>
                <a:ext cx="44918" cy="2620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98" extrusionOk="0">
                    <a:moveTo>
                      <a:pt x="403" y="0"/>
                    </a:moveTo>
                    <a:cubicBezTo>
                      <a:pt x="253" y="0"/>
                      <a:pt x="134" y="61"/>
                      <a:pt x="94" y="208"/>
                    </a:cubicBezTo>
                    <a:cubicBezTo>
                      <a:pt x="1" y="572"/>
                      <a:pt x="588" y="797"/>
                      <a:pt x="1041" y="797"/>
                    </a:cubicBezTo>
                    <a:cubicBezTo>
                      <a:pt x="1166" y="797"/>
                      <a:pt x="1280" y="780"/>
                      <a:pt x="1368" y="744"/>
                    </a:cubicBezTo>
                    <a:cubicBezTo>
                      <a:pt x="1368" y="394"/>
                      <a:pt x="785" y="0"/>
                      <a:pt x="4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5592923" y="470393"/>
                <a:ext cx="42653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41" extrusionOk="0">
                    <a:moveTo>
                      <a:pt x="676" y="1"/>
                    </a:moveTo>
                    <a:cubicBezTo>
                      <a:pt x="459" y="1"/>
                      <a:pt x="233" y="90"/>
                      <a:pt x="1" y="269"/>
                    </a:cubicBezTo>
                    <a:cubicBezTo>
                      <a:pt x="196" y="452"/>
                      <a:pt x="399" y="541"/>
                      <a:pt x="613" y="541"/>
                    </a:cubicBezTo>
                    <a:cubicBezTo>
                      <a:pt x="831" y="541"/>
                      <a:pt x="1058" y="449"/>
                      <a:pt x="1299" y="269"/>
                    </a:cubicBezTo>
                    <a:cubicBezTo>
                      <a:pt x="1102" y="90"/>
                      <a:pt x="894" y="1"/>
                      <a:pt x="6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4655845" y="665859"/>
                <a:ext cx="65210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57" extrusionOk="0">
                    <a:moveTo>
                      <a:pt x="925" y="1"/>
                    </a:moveTo>
                    <a:cubicBezTo>
                      <a:pt x="566" y="1"/>
                      <a:pt x="203" y="69"/>
                      <a:pt x="1" y="197"/>
                    </a:cubicBezTo>
                    <a:cubicBezTo>
                      <a:pt x="140" y="287"/>
                      <a:pt x="1084" y="456"/>
                      <a:pt x="1602" y="456"/>
                    </a:cubicBezTo>
                    <a:cubicBezTo>
                      <a:pt x="1837" y="456"/>
                      <a:pt x="1985" y="421"/>
                      <a:pt x="1929" y="328"/>
                    </a:cubicBezTo>
                    <a:cubicBezTo>
                      <a:pt x="1804" y="105"/>
                      <a:pt x="1367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6371309" y="4320985"/>
                <a:ext cx="7454" cy="197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0" y="36"/>
                      <a:pt x="36" y="48"/>
                      <a:pt x="226" y="60"/>
                    </a:cubicBezTo>
                    <a:cubicBezTo>
                      <a:pt x="155" y="36"/>
                      <a:pt x="107" y="24"/>
                      <a:pt x="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6339229" y="4305815"/>
                <a:ext cx="50270" cy="1411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30" extrusionOk="0">
                    <a:moveTo>
                      <a:pt x="458" y="1"/>
                    </a:moveTo>
                    <a:cubicBezTo>
                      <a:pt x="267" y="1"/>
                      <a:pt x="92" y="29"/>
                      <a:pt x="1" y="93"/>
                    </a:cubicBezTo>
                    <a:cubicBezTo>
                      <a:pt x="245" y="181"/>
                      <a:pt x="691" y="430"/>
                      <a:pt x="988" y="430"/>
                    </a:cubicBezTo>
                    <a:cubicBezTo>
                      <a:pt x="1052" y="430"/>
                      <a:pt x="1109" y="418"/>
                      <a:pt x="1156" y="391"/>
                    </a:cubicBezTo>
                    <a:cubicBezTo>
                      <a:pt x="1531" y="177"/>
                      <a:pt x="941" y="1"/>
                      <a:pt x="4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4357178" y="4964354"/>
                <a:ext cx="63339" cy="8833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69" extrusionOk="0">
                    <a:moveTo>
                      <a:pt x="960" y="1"/>
                    </a:moveTo>
                    <a:cubicBezTo>
                      <a:pt x="640" y="1"/>
                      <a:pt x="322" y="45"/>
                      <a:pt x="0" y="135"/>
                    </a:cubicBezTo>
                    <a:cubicBezTo>
                      <a:pt x="322" y="224"/>
                      <a:pt x="640" y="269"/>
                      <a:pt x="960" y="269"/>
                    </a:cubicBezTo>
                    <a:cubicBezTo>
                      <a:pt x="1280" y="269"/>
                      <a:pt x="1602" y="224"/>
                      <a:pt x="1929" y="135"/>
                    </a:cubicBezTo>
                    <a:cubicBezTo>
                      <a:pt x="1602" y="45"/>
                      <a:pt x="1280" y="1"/>
                      <a:pt x="9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4910743" y="4959757"/>
                <a:ext cx="42653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35" extrusionOk="0">
                    <a:moveTo>
                      <a:pt x="0" y="1"/>
                    </a:moveTo>
                    <a:cubicBezTo>
                      <a:pt x="231" y="98"/>
                      <a:pt x="682" y="335"/>
                      <a:pt x="986" y="335"/>
                    </a:cubicBezTo>
                    <a:cubicBezTo>
                      <a:pt x="1168" y="335"/>
                      <a:pt x="1298" y="250"/>
                      <a:pt x="12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"/>
              <p:cNvSpPr/>
              <p:nvPr/>
            </p:nvSpPr>
            <p:spPr>
              <a:xfrm>
                <a:off x="6484754" y="4312809"/>
                <a:ext cx="48103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9" extrusionOk="0">
                    <a:moveTo>
                      <a:pt x="1141" y="1"/>
                    </a:moveTo>
                    <a:cubicBezTo>
                      <a:pt x="889" y="1"/>
                      <a:pt x="543" y="205"/>
                      <a:pt x="438" y="237"/>
                    </a:cubicBezTo>
                    <a:cubicBezTo>
                      <a:pt x="0" y="372"/>
                      <a:pt x="413" y="518"/>
                      <a:pt x="828" y="518"/>
                    </a:cubicBezTo>
                    <a:cubicBezTo>
                      <a:pt x="1146" y="518"/>
                      <a:pt x="1465" y="432"/>
                      <a:pt x="1403" y="190"/>
                    </a:cubicBezTo>
                    <a:cubicBezTo>
                      <a:pt x="1364" y="49"/>
                      <a:pt x="1264" y="1"/>
                      <a:pt x="114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"/>
              <p:cNvSpPr/>
              <p:nvPr/>
            </p:nvSpPr>
            <p:spPr>
              <a:xfrm>
                <a:off x="4716327" y="1390331"/>
                <a:ext cx="86750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51" extrusionOk="0">
                    <a:moveTo>
                      <a:pt x="281" y="0"/>
                    </a:moveTo>
                    <a:cubicBezTo>
                      <a:pt x="199" y="0"/>
                      <a:pt x="143" y="16"/>
                      <a:pt x="123" y="53"/>
                    </a:cubicBezTo>
                    <a:cubicBezTo>
                      <a:pt x="1" y="266"/>
                      <a:pt x="1838" y="950"/>
                      <a:pt x="2425" y="950"/>
                    </a:cubicBezTo>
                    <a:cubicBezTo>
                      <a:pt x="2524" y="950"/>
                      <a:pt x="2587" y="931"/>
                      <a:pt x="2600" y="886"/>
                    </a:cubicBezTo>
                    <a:cubicBezTo>
                      <a:pt x="2641" y="751"/>
                      <a:pt x="844" y="0"/>
                      <a:pt x="2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6957052" y="4517207"/>
                <a:ext cx="5138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25" extrusionOk="0">
                    <a:moveTo>
                      <a:pt x="515" y="1"/>
                    </a:moveTo>
                    <a:cubicBezTo>
                      <a:pt x="218" y="1"/>
                      <a:pt x="36" y="126"/>
                      <a:pt x="9" y="418"/>
                    </a:cubicBezTo>
                    <a:cubicBezTo>
                      <a:pt x="0" y="494"/>
                      <a:pt x="65" y="524"/>
                      <a:pt x="172" y="524"/>
                    </a:cubicBezTo>
                    <a:cubicBezTo>
                      <a:pt x="573" y="524"/>
                      <a:pt x="1565" y="102"/>
                      <a:pt x="1527" y="102"/>
                    </a:cubicBezTo>
                    <a:lnTo>
                      <a:pt x="1527" y="102"/>
                    </a:lnTo>
                    <a:cubicBezTo>
                      <a:pt x="1518" y="102"/>
                      <a:pt x="1455" y="125"/>
                      <a:pt x="1318" y="180"/>
                    </a:cubicBezTo>
                    <a:cubicBezTo>
                      <a:pt x="1000" y="65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7593493" y="2004345"/>
                <a:ext cx="46429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573" extrusionOk="0">
                    <a:moveTo>
                      <a:pt x="771" y="0"/>
                    </a:moveTo>
                    <a:cubicBezTo>
                      <a:pt x="370" y="0"/>
                      <a:pt x="0" y="135"/>
                      <a:pt x="402" y="295"/>
                    </a:cubicBezTo>
                    <a:cubicBezTo>
                      <a:pt x="604" y="480"/>
                      <a:pt x="792" y="572"/>
                      <a:pt x="961" y="572"/>
                    </a:cubicBezTo>
                    <a:cubicBezTo>
                      <a:pt x="1131" y="572"/>
                      <a:pt x="1283" y="480"/>
                      <a:pt x="1414" y="295"/>
                    </a:cubicBezTo>
                    <a:cubicBezTo>
                      <a:pt x="1414" y="82"/>
                      <a:pt x="1083" y="0"/>
                      <a:pt x="7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5170730" y="915405"/>
                <a:ext cx="38712" cy="1874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71" extrusionOk="0">
                    <a:moveTo>
                      <a:pt x="0" y="479"/>
                    </a:moveTo>
                    <a:cubicBezTo>
                      <a:pt x="2" y="481"/>
                      <a:pt x="4" y="481"/>
                      <a:pt x="6" y="482"/>
                    </a:cubicBezTo>
                    <a:lnTo>
                      <a:pt x="6" y="482"/>
                    </a:lnTo>
                    <a:cubicBezTo>
                      <a:pt x="4" y="481"/>
                      <a:pt x="2" y="480"/>
                      <a:pt x="0" y="479"/>
                    </a:cubicBezTo>
                    <a:close/>
                    <a:moveTo>
                      <a:pt x="895" y="0"/>
                    </a:moveTo>
                    <a:cubicBezTo>
                      <a:pt x="563" y="0"/>
                      <a:pt x="93" y="482"/>
                      <a:pt x="9" y="482"/>
                    </a:cubicBezTo>
                    <a:cubicBezTo>
                      <a:pt x="8" y="482"/>
                      <a:pt x="7" y="482"/>
                      <a:pt x="6" y="482"/>
                    </a:cubicBezTo>
                    <a:lnTo>
                      <a:pt x="6" y="482"/>
                    </a:lnTo>
                    <a:cubicBezTo>
                      <a:pt x="160" y="541"/>
                      <a:pt x="304" y="571"/>
                      <a:pt x="443" y="571"/>
                    </a:cubicBezTo>
                    <a:cubicBezTo>
                      <a:pt x="710" y="571"/>
                      <a:pt x="952" y="460"/>
                      <a:pt x="1179" y="241"/>
                    </a:cubicBezTo>
                    <a:cubicBezTo>
                      <a:pt x="1120" y="65"/>
                      <a:pt x="1017" y="0"/>
                      <a:pt x="89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8199069" y="3670294"/>
                <a:ext cx="43145" cy="2298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00" extrusionOk="0">
                    <a:moveTo>
                      <a:pt x="972" y="1"/>
                    </a:moveTo>
                    <a:cubicBezTo>
                      <a:pt x="669" y="1"/>
                      <a:pt x="1" y="532"/>
                      <a:pt x="676" y="696"/>
                    </a:cubicBezTo>
                    <a:cubicBezTo>
                      <a:pt x="713" y="698"/>
                      <a:pt x="749" y="700"/>
                      <a:pt x="782" y="700"/>
                    </a:cubicBezTo>
                    <a:cubicBezTo>
                      <a:pt x="1197" y="700"/>
                      <a:pt x="1313" y="497"/>
                      <a:pt x="1104" y="100"/>
                    </a:cubicBezTo>
                    <a:cubicBezTo>
                      <a:pt x="1095" y="30"/>
                      <a:pt x="1044" y="1"/>
                      <a:pt x="9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4120142" y="427609"/>
                <a:ext cx="4793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537" extrusionOk="0">
                    <a:moveTo>
                      <a:pt x="487" y="1"/>
                    </a:moveTo>
                    <a:cubicBezTo>
                      <a:pt x="335" y="1"/>
                      <a:pt x="194" y="72"/>
                      <a:pt x="63" y="214"/>
                    </a:cubicBezTo>
                    <a:cubicBezTo>
                      <a:pt x="0" y="451"/>
                      <a:pt x="333" y="537"/>
                      <a:pt x="658" y="537"/>
                    </a:cubicBezTo>
                    <a:cubicBezTo>
                      <a:pt x="1066" y="537"/>
                      <a:pt x="1459" y="401"/>
                      <a:pt x="1028" y="262"/>
                    </a:cubicBezTo>
                    <a:cubicBezTo>
                      <a:pt x="835" y="87"/>
                      <a:pt x="654" y="1"/>
                      <a:pt x="48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"/>
              <p:cNvSpPr/>
              <p:nvPr/>
            </p:nvSpPr>
            <p:spPr>
              <a:xfrm>
                <a:off x="4761803" y="1005702"/>
                <a:ext cx="44491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507" extrusionOk="0">
                    <a:moveTo>
                      <a:pt x="925" y="1"/>
                    </a:moveTo>
                    <a:cubicBezTo>
                      <a:pt x="591" y="1"/>
                      <a:pt x="280" y="97"/>
                      <a:pt x="0" y="289"/>
                    </a:cubicBezTo>
                    <a:cubicBezTo>
                      <a:pt x="391" y="434"/>
                      <a:pt x="694" y="506"/>
                      <a:pt x="910" y="506"/>
                    </a:cubicBezTo>
                    <a:cubicBezTo>
                      <a:pt x="1226" y="506"/>
                      <a:pt x="1355" y="350"/>
                      <a:pt x="1298" y="39"/>
                    </a:cubicBezTo>
                    <a:cubicBezTo>
                      <a:pt x="1171" y="14"/>
                      <a:pt x="1046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"/>
              <p:cNvSpPr/>
              <p:nvPr/>
            </p:nvSpPr>
            <p:spPr>
              <a:xfrm>
                <a:off x="6939321" y="2640654"/>
                <a:ext cx="39139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26" extrusionOk="0">
                    <a:moveTo>
                      <a:pt x="1" y="431"/>
                    </a:move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close/>
                    <a:moveTo>
                      <a:pt x="926" y="0"/>
                    </a:moveTo>
                    <a:cubicBezTo>
                      <a:pt x="574" y="0"/>
                      <a:pt x="21" y="431"/>
                      <a:pt x="1" y="431"/>
                    </a:cubicBez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57" y="494"/>
                      <a:pt x="309" y="526"/>
                      <a:pt x="454" y="526"/>
                    </a:cubicBezTo>
                    <a:cubicBezTo>
                      <a:pt x="721" y="526"/>
                      <a:pt x="969" y="420"/>
                      <a:pt x="1192" y="205"/>
                    </a:cubicBezTo>
                    <a:cubicBezTo>
                      <a:pt x="1151" y="55"/>
                      <a:pt x="1051" y="0"/>
                      <a:pt x="9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"/>
              <p:cNvSpPr/>
              <p:nvPr/>
            </p:nvSpPr>
            <p:spPr>
              <a:xfrm>
                <a:off x="4646191" y="591784"/>
                <a:ext cx="51420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30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3" y="464"/>
                      <a:pt x="834" y="530"/>
                      <a:pt x="1047" y="530"/>
                    </a:cubicBezTo>
                    <a:cubicBezTo>
                      <a:pt x="1346" y="530"/>
                      <a:pt x="1529" y="400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"/>
              <p:cNvSpPr/>
              <p:nvPr/>
            </p:nvSpPr>
            <p:spPr>
              <a:xfrm>
                <a:off x="4334423" y="1209771"/>
                <a:ext cx="44951" cy="159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6" extrusionOk="0">
                    <a:moveTo>
                      <a:pt x="238" y="1"/>
                    </a:moveTo>
                    <a:cubicBezTo>
                      <a:pt x="95" y="1"/>
                      <a:pt x="0" y="53"/>
                      <a:pt x="26" y="206"/>
                    </a:cubicBezTo>
                    <a:cubicBezTo>
                      <a:pt x="58" y="414"/>
                      <a:pt x="352" y="485"/>
                      <a:pt x="639" y="485"/>
                    </a:cubicBezTo>
                    <a:cubicBezTo>
                      <a:pt x="1010" y="485"/>
                      <a:pt x="1368" y="366"/>
                      <a:pt x="1134" y="265"/>
                    </a:cubicBezTo>
                    <a:cubicBezTo>
                      <a:pt x="1109" y="257"/>
                      <a:pt x="555" y="1"/>
                      <a:pt x="2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"/>
              <p:cNvSpPr/>
              <p:nvPr/>
            </p:nvSpPr>
            <p:spPr>
              <a:xfrm>
                <a:off x="3329475" y="1706433"/>
                <a:ext cx="29683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64" extrusionOk="0">
                    <a:moveTo>
                      <a:pt x="392" y="0"/>
                    </a:moveTo>
                    <a:cubicBezTo>
                      <a:pt x="0" y="0"/>
                      <a:pt x="70" y="398"/>
                      <a:pt x="355" y="451"/>
                    </a:cubicBezTo>
                    <a:cubicBezTo>
                      <a:pt x="395" y="460"/>
                      <a:pt x="433" y="464"/>
                      <a:pt x="469" y="464"/>
                    </a:cubicBezTo>
                    <a:cubicBezTo>
                      <a:pt x="808" y="464"/>
                      <a:pt x="903" y="87"/>
                      <a:pt x="569" y="22"/>
                    </a:cubicBezTo>
                    <a:cubicBezTo>
                      <a:pt x="502" y="7"/>
                      <a:pt x="443" y="0"/>
                      <a:pt x="39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"/>
              <p:cNvSpPr/>
              <p:nvPr/>
            </p:nvSpPr>
            <p:spPr>
              <a:xfrm>
                <a:off x="8767311" y="3635062"/>
                <a:ext cx="45181" cy="8964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3" extrusionOk="0">
                    <a:moveTo>
                      <a:pt x="669" y="1"/>
                    </a:moveTo>
                    <a:cubicBezTo>
                      <a:pt x="491" y="1"/>
                      <a:pt x="312" y="30"/>
                      <a:pt x="134" y="90"/>
                    </a:cubicBezTo>
                    <a:cubicBezTo>
                      <a:pt x="1" y="210"/>
                      <a:pt x="365" y="273"/>
                      <a:pt x="713" y="273"/>
                    </a:cubicBezTo>
                    <a:cubicBezTo>
                      <a:pt x="1052" y="273"/>
                      <a:pt x="1376" y="213"/>
                      <a:pt x="1205" y="90"/>
                    </a:cubicBezTo>
                    <a:cubicBezTo>
                      <a:pt x="1026" y="30"/>
                      <a:pt x="848" y="1"/>
                      <a:pt x="6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"/>
              <p:cNvSpPr/>
              <p:nvPr/>
            </p:nvSpPr>
            <p:spPr>
              <a:xfrm>
                <a:off x="6038559" y="3738262"/>
                <a:ext cx="23149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10" extrusionOk="0">
                    <a:moveTo>
                      <a:pt x="354" y="1"/>
                    </a:moveTo>
                    <a:cubicBezTo>
                      <a:pt x="172" y="1"/>
                      <a:pt x="0" y="108"/>
                      <a:pt x="61" y="304"/>
                    </a:cubicBezTo>
                    <a:cubicBezTo>
                      <a:pt x="169" y="441"/>
                      <a:pt x="276" y="510"/>
                      <a:pt x="383" y="510"/>
                    </a:cubicBezTo>
                    <a:cubicBezTo>
                      <a:pt x="490" y="510"/>
                      <a:pt x="597" y="441"/>
                      <a:pt x="704" y="304"/>
                    </a:cubicBezTo>
                    <a:cubicBezTo>
                      <a:pt x="704" y="96"/>
                      <a:pt x="525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"/>
              <p:cNvSpPr/>
              <p:nvPr/>
            </p:nvSpPr>
            <p:spPr>
              <a:xfrm>
                <a:off x="6956921" y="4492712"/>
                <a:ext cx="2265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5" extrusionOk="0">
                    <a:moveTo>
                      <a:pt x="268" y="1"/>
                    </a:moveTo>
                    <a:cubicBezTo>
                      <a:pt x="157" y="1"/>
                      <a:pt x="52" y="52"/>
                      <a:pt x="1" y="187"/>
                    </a:cubicBezTo>
                    <a:cubicBezTo>
                      <a:pt x="1" y="326"/>
                      <a:pt x="225" y="525"/>
                      <a:pt x="413" y="525"/>
                    </a:cubicBezTo>
                    <a:cubicBezTo>
                      <a:pt x="515" y="525"/>
                      <a:pt x="606" y="466"/>
                      <a:pt x="644" y="306"/>
                    </a:cubicBezTo>
                    <a:cubicBezTo>
                      <a:pt x="690" y="168"/>
                      <a:pt x="469" y="1"/>
                      <a:pt x="2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"/>
              <p:cNvSpPr/>
              <p:nvPr/>
            </p:nvSpPr>
            <p:spPr>
              <a:xfrm>
                <a:off x="7447180" y="4698489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921" y="0"/>
                    </a:moveTo>
                    <a:cubicBezTo>
                      <a:pt x="558" y="0"/>
                      <a:pt x="39" y="112"/>
                      <a:pt x="0" y="135"/>
                    </a:cubicBezTo>
                    <a:cubicBezTo>
                      <a:pt x="39" y="151"/>
                      <a:pt x="567" y="257"/>
                      <a:pt x="931" y="257"/>
                    </a:cubicBezTo>
                    <a:cubicBezTo>
                      <a:pt x="1126" y="257"/>
                      <a:pt x="1274" y="227"/>
                      <a:pt x="1274" y="135"/>
                    </a:cubicBezTo>
                    <a:cubicBezTo>
                      <a:pt x="1274" y="34"/>
                      <a:pt x="1121" y="0"/>
                      <a:pt x="9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"/>
              <p:cNvSpPr/>
              <p:nvPr/>
            </p:nvSpPr>
            <p:spPr>
              <a:xfrm>
                <a:off x="3011928" y="950900"/>
                <a:ext cx="24955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3" extrusionOk="0">
                    <a:moveTo>
                      <a:pt x="358" y="1"/>
                    </a:moveTo>
                    <a:cubicBezTo>
                      <a:pt x="238" y="1"/>
                      <a:pt x="119" y="59"/>
                      <a:pt x="60" y="208"/>
                    </a:cubicBezTo>
                    <a:cubicBezTo>
                      <a:pt x="0" y="365"/>
                      <a:pt x="233" y="523"/>
                      <a:pt x="440" y="523"/>
                    </a:cubicBezTo>
                    <a:cubicBezTo>
                      <a:pt x="562" y="523"/>
                      <a:pt x="675" y="468"/>
                      <a:pt x="715" y="327"/>
                    </a:cubicBezTo>
                    <a:cubicBezTo>
                      <a:pt x="759" y="157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"/>
              <p:cNvSpPr/>
              <p:nvPr/>
            </p:nvSpPr>
            <p:spPr>
              <a:xfrm>
                <a:off x="3524450" y="4862631"/>
                <a:ext cx="25086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59" extrusionOk="0">
                    <a:moveTo>
                      <a:pt x="361" y="0"/>
                    </a:moveTo>
                    <a:cubicBezTo>
                      <a:pt x="184" y="0"/>
                      <a:pt x="1" y="82"/>
                      <a:pt x="1" y="220"/>
                    </a:cubicBezTo>
                    <a:cubicBezTo>
                      <a:pt x="1" y="334"/>
                      <a:pt x="272" y="459"/>
                      <a:pt x="471" y="459"/>
                    </a:cubicBezTo>
                    <a:cubicBezTo>
                      <a:pt x="564" y="459"/>
                      <a:pt x="641" y="431"/>
                      <a:pt x="668" y="363"/>
                    </a:cubicBezTo>
                    <a:cubicBezTo>
                      <a:pt x="763" y="108"/>
                      <a:pt x="566" y="0"/>
                      <a:pt x="3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"/>
              <p:cNvSpPr/>
              <p:nvPr/>
            </p:nvSpPr>
            <p:spPr>
              <a:xfrm>
                <a:off x="2220966" y="917934"/>
                <a:ext cx="26071" cy="1615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492" extrusionOk="0">
                    <a:moveTo>
                      <a:pt x="454" y="1"/>
                    </a:moveTo>
                    <a:cubicBezTo>
                      <a:pt x="342" y="1"/>
                      <a:pt x="224" y="34"/>
                      <a:pt x="134" y="105"/>
                    </a:cubicBezTo>
                    <a:cubicBezTo>
                      <a:pt x="0" y="223"/>
                      <a:pt x="346" y="492"/>
                      <a:pt x="581" y="492"/>
                    </a:cubicBezTo>
                    <a:cubicBezTo>
                      <a:pt x="702" y="492"/>
                      <a:pt x="793" y="421"/>
                      <a:pt x="777" y="224"/>
                    </a:cubicBezTo>
                    <a:cubicBezTo>
                      <a:pt x="777" y="79"/>
                      <a:pt x="624" y="1"/>
                      <a:pt x="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"/>
              <p:cNvSpPr/>
              <p:nvPr/>
            </p:nvSpPr>
            <p:spPr>
              <a:xfrm>
                <a:off x="3993103" y="907853"/>
                <a:ext cx="45542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8" extrusionOk="0">
                    <a:moveTo>
                      <a:pt x="682" y="1"/>
                    </a:moveTo>
                    <a:cubicBezTo>
                      <a:pt x="503" y="1"/>
                      <a:pt x="325" y="31"/>
                      <a:pt x="146" y="90"/>
                    </a:cubicBezTo>
                    <a:cubicBezTo>
                      <a:pt x="0" y="212"/>
                      <a:pt x="375" y="278"/>
                      <a:pt x="729" y="278"/>
                    </a:cubicBezTo>
                    <a:cubicBezTo>
                      <a:pt x="1067" y="278"/>
                      <a:pt x="1386" y="218"/>
                      <a:pt x="1218" y="90"/>
                    </a:cubicBezTo>
                    <a:cubicBezTo>
                      <a:pt x="1039" y="31"/>
                      <a:pt x="861" y="1"/>
                      <a:pt x="68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"/>
              <p:cNvSpPr/>
              <p:nvPr/>
            </p:nvSpPr>
            <p:spPr>
              <a:xfrm>
                <a:off x="5145316" y="900564"/>
                <a:ext cx="46232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41" extrusionOk="0">
                    <a:moveTo>
                      <a:pt x="730" y="0"/>
                    </a:moveTo>
                    <a:cubicBezTo>
                      <a:pt x="441" y="0"/>
                      <a:pt x="109" y="35"/>
                      <a:pt x="0" y="98"/>
                    </a:cubicBezTo>
                    <a:cubicBezTo>
                      <a:pt x="216" y="195"/>
                      <a:pt x="438" y="240"/>
                      <a:pt x="663" y="240"/>
                    </a:cubicBezTo>
                    <a:cubicBezTo>
                      <a:pt x="798" y="240"/>
                      <a:pt x="934" y="224"/>
                      <a:pt x="1072" y="193"/>
                    </a:cubicBezTo>
                    <a:cubicBezTo>
                      <a:pt x="1407" y="59"/>
                      <a:pt x="1104" y="0"/>
                      <a:pt x="73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"/>
              <p:cNvSpPr/>
              <p:nvPr/>
            </p:nvSpPr>
            <p:spPr>
              <a:xfrm>
                <a:off x="5848609" y="738129"/>
                <a:ext cx="21540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5" extrusionOk="0">
                    <a:moveTo>
                      <a:pt x="445" y="0"/>
                    </a:moveTo>
                    <a:cubicBezTo>
                      <a:pt x="281" y="0"/>
                      <a:pt x="70" y="112"/>
                      <a:pt x="0" y="223"/>
                    </a:cubicBezTo>
                    <a:cubicBezTo>
                      <a:pt x="77" y="370"/>
                      <a:pt x="171" y="444"/>
                      <a:pt x="280" y="444"/>
                    </a:cubicBezTo>
                    <a:cubicBezTo>
                      <a:pt x="391" y="444"/>
                      <a:pt x="517" y="367"/>
                      <a:pt x="655" y="211"/>
                    </a:cubicBezTo>
                    <a:cubicBezTo>
                      <a:pt x="655" y="57"/>
                      <a:pt x="562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6"/>
              <p:cNvSpPr/>
              <p:nvPr/>
            </p:nvSpPr>
            <p:spPr>
              <a:xfrm>
                <a:off x="5954928" y="727852"/>
                <a:ext cx="42653" cy="889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71" extrusionOk="0">
                    <a:moveTo>
                      <a:pt x="600" y="0"/>
                    </a:moveTo>
                    <a:cubicBezTo>
                      <a:pt x="387" y="0"/>
                      <a:pt x="175" y="38"/>
                      <a:pt x="1" y="131"/>
                    </a:cubicBezTo>
                    <a:cubicBezTo>
                      <a:pt x="165" y="230"/>
                      <a:pt x="378" y="270"/>
                      <a:pt x="594" y="270"/>
                    </a:cubicBezTo>
                    <a:cubicBezTo>
                      <a:pt x="847" y="270"/>
                      <a:pt x="1106" y="214"/>
                      <a:pt x="1299" y="131"/>
                    </a:cubicBezTo>
                    <a:cubicBezTo>
                      <a:pt x="1105" y="53"/>
                      <a:pt x="852" y="0"/>
                      <a:pt x="60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6"/>
              <p:cNvSpPr/>
              <p:nvPr/>
            </p:nvSpPr>
            <p:spPr>
              <a:xfrm>
                <a:off x="4293379" y="728968"/>
                <a:ext cx="38811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1" extrusionOk="0">
                    <a:moveTo>
                      <a:pt x="639" y="1"/>
                    </a:moveTo>
                    <a:cubicBezTo>
                      <a:pt x="318" y="1"/>
                      <a:pt x="0" y="42"/>
                      <a:pt x="98" y="133"/>
                    </a:cubicBezTo>
                    <a:cubicBezTo>
                      <a:pt x="159" y="200"/>
                      <a:pt x="390" y="240"/>
                      <a:pt x="623" y="240"/>
                    </a:cubicBezTo>
                    <a:cubicBezTo>
                      <a:pt x="888" y="240"/>
                      <a:pt x="1156" y="188"/>
                      <a:pt x="1181" y="61"/>
                    </a:cubicBezTo>
                    <a:cubicBezTo>
                      <a:pt x="1097" y="22"/>
                      <a:pt x="867" y="1"/>
                      <a:pt x="6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"/>
              <p:cNvSpPr/>
              <p:nvPr/>
            </p:nvSpPr>
            <p:spPr>
              <a:xfrm>
                <a:off x="6040562" y="606756"/>
                <a:ext cx="46659" cy="870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5" extrusionOk="0">
                    <a:moveTo>
                      <a:pt x="821" y="0"/>
                    </a:moveTo>
                    <a:cubicBezTo>
                      <a:pt x="594" y="0"/>
                      <a:pt x="375" y="33"/>
                      <a:pt x="155" y="104"/>
                    </a:cubicBezTo>
                    <a:cubicBezTo>
                      <a:pt x="1" y="153"/>
                      <a:pt x="529" y="265"/>
                      <a:pt x="928" y="265"/>
                    </a:cubicBezTo>
                    <a:cubicBezTo>
                      <a:pt x="1206" y="265"/>
                      <a:pt x="1420" y="211"/>
                      <a:pt x="1298" y="45"/>
                    </a:cubicBezTo>
                    <a:cubicBezTo>
                      <a:pt x="1134" y="16"/>
                      <a:pt x="976" y="0"/>
                      <a:pt x="8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"/>
              <p:cNvSpPr/>
              <p:nvPr/>
            </p:nvSpPr>
            <p:spPr>
              <a:xfrm>
                <a:off x="8704432" y="240646"/>
                <a:ext cx="21540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0" extrusionOk="0">
                    <a:moveTo>
                      <a:pt x="446" y="1"/>
                    </a:moveTo>
                    <a:cubicBezTo>
                      <a:pt x="282" y="1"/>
                      <a:pt x="70" y="111"/>
                      <a:pt x="1" y="229"/>
                    </a:cubicBezTo>
                    <a:cubicBezTo>
                      <a:pt x="82" y="375"/>
                      <a:pt x="176" y="449"/>
                      <a:pt x="282" y="449"/>
                    </a:cubicBezTo>
                    <a:cubicBezTo>
                      <a:pt x="392" y="449"/>
                      <a:pt x="516" y="369"/>
                      <a:pt x="655" y="205"/>
                    </a:cubicBezTo>
                    <a:cubicBezTo>
                      <a:pt x="655" y="57"/>
                      <a:pt x="563" y="1"/>
                      <a:pt x="4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6"/>
              <p:cNvSpPr/>
              <p:nvPr/>
            </p:nvSpPr>
            <p:spPr>
              <a:xfrm>
                <a:off x="5273537" y="69488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0" y="99"/>
                    </a:cubicBezTo>
                    <a:cubicBezTo>
                      <a:pt x="119" y="165"/>
                      <a:pt x="230" y="197"/>
                      <a:pt x="337" y="197"/>
                    </a:cubicBezTo>
                    <a:cubicBezTo>
                      <a:pt x="444" y="197"/>
                      <a:pt x="548" y="165"/>
                      <a:pt x="655" y="99"/>
                    </a:cubicBezTo>
                    <a:cubicBezTo>
                      <a:pt x="536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6"/>
              <p:cNvSpPr/>
              <p:nvPr/>
            </p:nvSpPr>
            <p:spPr>
              <a:xfrm>
                <a:off x="5315763" y="1037748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4" y="1"/>
                    </a:moveTo>
                    <a:cubicBezTo>
                      <a:pt x="206" y="1"/>
                      <a:pt x="101" y="33"/>
                      <a:pt x="0" y="99"/>
                    </a:cubicBezTo>
                    <a:cubicBezTo>
                      <a:pt x="119" y="170"/>
                      <a:pt x="232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6"/>
              <p:cNvSpPr/>
              <p:nvPr/>
            </p:nvSpPr>
            <p:spPr>
              <a:xfrm>
                <a:off x="5273537" y="1260895"/>
                <a:ext cx="21540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7" extrusionOk="0">
                    <a:moveTo>
                      <a:pt x="310" y="0"/>
                    </a:moveTo>
                    <a:cubicBezTo>
                      <a:pt x="200" y="0"/>
                      <a:pt x="96" y="30"/>
                      <a:pt x="0" y="89"/>
                    </a:cubicBezTo>
                    <a:cubicBezTo>
                      <a:pt x="119" y="161"/>
                      <a:pt x="230" y="197"/>
                      <a:pt x="337" y="197"/>
                    </a:cubicBezTo>
                    <a:cubicBezTo>
                      <a:pt x="444" y="197"/>
                      <a:pt x="548" y="161"/>
                      <a:pt x="655" y="89"/>
                    </a:cubicBezTo>
                    <a:cubicBezTo>
                      <a:pt x="536" y="30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6"/>
              <p:cNvSpPr/>
              <p:nvPr/>
            </p:nvSpPr>
            <p:spPr>
              <a:xfrm>
                <a:off x="7996838" y="435693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43"/>
                      <a:pt x="917" y="84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6"/>
              <p:cNvSpPr/>
              <p:nvPr/>
            </p:nvSpPr>
            <p:spPr>
              <a:xfrm>
                <a:off x="5038570" y="566271"/>
                <a:ext cx="21934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89" extrusionOk="0">
                    <a:moveTo>
                      <a:pt x="325" y="1"/>
                    </a:moveTo>
                    <a:cubicBezTo>
                      <a:pt x="215" y="1"/>
                      <a:pt x="108" y="33"/>
                      <a:pt x="1" y="99"/>
                    </a:cubicBezTo>
                    <a:cubicBezTo>
                      <a:pt x="126" y="158"/>
                      <a:pt x="239" y="188"/>
                      <a:pt x="347" y="188"/>
                    </a:cubicBezTo>
                    <a:cubicBezTo>
                      <a:pt x="456" y="188"/>
                      <a:pt x="560" y="158"/>
                      <a:pt x="667" y="99"/>
                    </a:cubicBezTo>
                    <a:cubicBezTo>
                      <a:pt x="548" y="33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6"/>
              <p:cNvSpPr/>
              <p:nvPr/>
            </p:nvSpPr>
            <p:spPr>
              <a:xfrm>
                <a:off x="7463992" y="540561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68"/>
                    </a:cubicBezTo>
                    <a:cubicBezTo>
                      <a:pt x="857" y="156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6"/>
              <p:cNvSpPr/>
              <p:nvPr/>
            </p:nvSpPr>
            <p:spPr>
              <a:xfrm>
                <a:off x="158075" y="2649979"/>
                <a:ext cx="21507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9" extrusionOk="0">
                    <a:moveTo>
                      <a:pt x="314" y="1"/>
                    </a:moveTo>
                    <a:cubicBezTo>
                      <a:pt x="205" y="1"/>
                      <a:pt x="101" y="34"/>
                      <a:pt x="0" y="99"/>
                    </a:cubicBezTo>
                    <a:cubicBezTo>
                      <a:pt x="119" y="159"/>
                      <a:pt x="232" y="188"/>
                      <a:pt x="341" y="188"/>
                    </a:cubicBezTo>
                    <a:cubicBezTo>
                      <a:pt x="450" y="188"/>
                      <a:pt x="554" y="159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"/>
              <p:cNvSpPr/>
              <p:nvPr/>
            </p:nvSpPr>
            <p:spPr>
              <a:xfrm>
                <a:off x="5741895" y="445963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2" y="197"/>
                      <a:pt x="341" y="197"/>
                    </a:cubicBezTo>
                    <a:cubicBezTo>
                      <a:pt x="450" y="197"/>
                      <a:pt x="554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6"/>
              <p:cNvSpPr/>
              <p:nvPr/>
            </p:nvSpPr>
            <p:spPr>
              <a:xfrm>
                <a:off x="4676170" y="46479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6"/>
              <p:cNvSpPr/>
              <p:nvPr/>
            </p:nvSpPr>
            <p:spPr>
              <a:xfrm>
                <a:off x="7915506" y="4656985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6" y="90"/>
                    </a:cubicBezTo>
                    <a:cubicBezTo>
                      <a:pt x="537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6"/>
              <p:cNvSpPr/>
              <p:nvPr/>
            </p:nvSpPr>
            <p:spPr>
              <a:xfrm>
                <a:off x="1070133" y="431392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13"/>
                      <a:pt x="0" y="72"/>
                      <a:pt x="358" y="179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"/>
              <p:cNvSpPr/>
              <p:nvPr/>
            </p:nvSpPr>
            <p:spPr>
              <a:xfrm>
                <a:off x="7016352" y="496563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8" y="179"/>
                    </a:cubicBezTo>
                    <a:cubicBezTo>
                      <a:pt x="858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"/>
              <p:cNvSpPr/>
              <p:nvPr/>
            </p:nvSpPr>
            <p:spPr>
              <a:xfrm>
                <a:off x="5418175" y="866613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58" y="167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"/>
              <p:cNvSpPr/>
              <p:nvPr/>
            </p:nvSpPr>
            <p:spPr>
              <a:xfrm>
                <a:off x="6253628" y="4382255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0" y="0"/>
                    </a:moveTo>
                    <a:cubicBezTo>
                      <a:pt x="200" y="0"/>
                      <a:pt x="96" y="33"/>
                      <a:pt x="0" y="99"/>
                    </a:cubicBezTo>
                    <a:cubicBezTo>
                      <a:pt x="119" y="170"/>
                      <a:pt x="233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"/>
              <p:cNvSpPr/>
              <p:nvPr/>
            </p:nvSpPr>
            <p:spPr>
              <a:xfrm>
                <a:off x="4181642" y="789614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83"/>
                      <a:pt x="72" y="143"/>
                      <a:pt x="572" y="179"/>
                    </a:cubicBezTo>
                    <a:cubicBezTo>
                      <a:pt x="929" y="83"/>
                      <a:pt x="846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"/>
              <p:cNvSpPr/>
              <p:nvPr/>
            </p:nvSpPr>
            <p:spPr>
              <a:xfrm>
                <a:off x="6312666" y="4991049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381" y="0"/>
                    </a:moveTo>
                    <a:lnTo>
                      <a:pt x="381" y="0"/>
                    </a:lnTo>
                    <a:cubicBezTo>
                      <a:pt x="0" y="107"/>
                      <a:pt x="84" y="167"/>
                      <a:pt x="584" y="179"/>
                    </a:cubicBezTo>
                    <a:cubicBezTo>
                      <a:pt x="941" y="96"/>
                      <a:pt x="869" y="36"/>
                      <a:pt x="3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"/>
              <p:cNvSpPr/>
              <p:nvPr/>
            </p:nvSpPr>
            <p:spPr>
              <a:xfrm>
                <a:off x="729240" y="3430795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2"/>
                      <a:pt x="0" y="72"/>
                      <a:pt x="357" y="179"/>
                    </a:cubicBezTo>
                    <a:cubicBezTo>
                      <a:pt x="845" y="143"/>
                      <a:pt x="917" y="84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"/>
              <p:cNvSpPr/>
              <p:nvPr/>
            </p:nvSpPr>
            <p:spPr>
              <a:xfrm>
                <a:off x="4096796" y="1338090"/>
                <a:ext cx="30143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92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24"/>
                      <a:pt x="1" y="84"/>
                      <a:pt x="358" y="191"/>
                    </a:cubicBezTo>
                    <a:cubicBezTo>
                      <a:pt x="846" y="155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"/>
              <p:cNvSpPr/>
              <p:nvPr/>
            </p:nvSpPr>
            <p:spPr>
              <a:xfrm>
                <a:off x="1112752" y="324196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79"/>
                    </a:cubicBezTo>
                    <a:cubicBezTo>
                      <a:pt x="846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"/>
              <p:cNvSpPr/>
              <p:nvPr/>
            </p:nvSpPr>
            <p:spPr>
              <a:xfrm>
                <a:off x="5055381" y="4382747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84" y="0"/>
                    </a:moveTo>
                    <a:cubicBezTo>
                      <a:pt x="72" y="12"/>
                      <a:pt x="1" y="72"/>
                      <a:pt x="370" y="179"/>
                    </a:cubicBezTo>
                    <a:cubicBezTo>
                      <a:pt x="858" y="143"/>
                      <a:pt x="929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"/>
              <p:cNvSpPr/>
              <p:nvPr/>
            </p:nvSpPr>
            <p:spPr>
              <a:xfrm>
                <a:off x="6989034" y="3333834"/>
                <a:ext cx="79329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531" extrusionOk="0">
                    <a:moveTo>
                      <a:pt x="1532" y="1"/>
                    </a:moveTo>
                    <a:cubicBezTo>
                      <a:pt x="0" y="1"/>
                      <a:pt x="681" y="2531"/>
                      <a:pt x="1258" y="2531"/>
                    </a:cubicBezTo>
                    <a:cubicBezTo>
                      <a:pt x="1520" y="2531"/>
                      <a:pt x="1761" y="2006"/>
                      <a:pt x="1761" y="477"/>
                    </a:cubicBezTo>
                    <a:cubicBezTo>
                      <a:pt x="1987" y="394"/>
                      <a:pt x="2190" y="298"/>
                      <a:pt x="2416" y="203"/>
                    </a:cubicBezTo>
                    <a:cubicBezTo>
                      <a:pt x="2062" y="62"/>
                      <a:pt x="1770" y="1"/>
                      <a:pt x="153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"/>
              <p:cNvSpPr/>
              <p:nvPr/>
            </p:nvSpPr>
            <p:spPr>
              <a:xfrm>
                <a:off x="5897861" y="1928398"/>
                <a:ext cx="82514" cy="5752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752" extrusionOk="0">
                    <a:moveTo>
                      <a:pt x="1011" y="1"/>
                    </a:moveTo>
                    <a:cubicBezTo>
                      <a:pt x="682" y="1"/>
                      <a:pt x="346" y="60"/>
                      <a:pt x="1" y="180"/>
                    </a:cubicBezTo>
                    <a:cubicBezTo>
                      <a:pt x="405" y="894"/>
                      <a:pt x="1025" y="1418"/>
                      <a:pt x="1894" y="1751"/>
                    </a:cubicBezTo>
                    <a:cubicBezTo>
                      <a:pt x="1560" y="1061"/>
                      <a:pt x="1775" y="620"/>
                      <a:pt x="2513" y="441"/>
                    </a:cubicBezTo>
                    <a:cubicBezTo>
                      <a:pt x="2031" y="149"/>
                      <a:pt x="1531" y="1"/>
                      <a:pt x="10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"/>
              <p:cNvSpPr/>
              <p:nvPr/>
            </p:nvSpPr>
            <p:spPr>
              <a:xfrm>
                <a:off x="7000953" y="3229550"/>
                <a:ext cx="91281" cy="518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579" extrusionOk="0">
                    <a:moveTo>
                      <a:pt x="1605" y="0"/>
                    </a:moveTo>
                    <a:cubicBezTo>
                      <a:pt x="179" y="0"/>
                      <a:pt x="1" y="1578"/>
                      <a:pt x="1079" y="1578"/>
                    </a:cubicBezTo>
                    <a:cubicBezTo>
                      <a:pt x="1255" y="1578"/>
                      <a:pt x="1465" y="1536"/>
                      <a:pt x="1708" y="1439"/>
                    </a:cubicBezTo>
                    <a:cubicBezTo>
                      <a:pt x="1946" y="1355"/>
                      <a:pt x="2779" y="284"/>
                      <a:pt x="2541" y="188"/>
                    </a:cubicBezTo>
                    <a:cubicBezTo>
                      <a:pt x="2185" y="56"/>
                      <a:pt x="1873" y="0"/>
                      <a:pt x="16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"/>
              <p:cNvSpPr/>
              <p:nvPr/>
            </p:nvSpPr>
            <p:spPr>
              <a:xfrm>
                <a:off x="6897884" y="3461168"/>
                <a:ext cx="106385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1319" extrusionOk="0">
                    <a:moveTo>
                      <a:pt x="1" y="1040"/>
                    </a:moveTo>
                    <a:cubicBezTo>
                      <a:pt x="1" y="1040"/>
                      <a:pt x="1" y="1040"/>
                      <a:pt x="1" y="1040"/>
                    </a:cubicBezTo>
                    <a:lnTo>
                      <a:pt x="1" y="1040"/>
                    </a:lnTo>
                    <a:cubicBezTo>
                      <a:pt x="1" y="1040"/>
                      <a:pt x="1" y="1040"/>
                      <a:pt x="1" y="1040"/>
                    </a:cubicBezTo>
                    <a:close/>
                    <a:moveTo>
                      <a:pt x="2616" y="1"/>
                    </a:moveTo>
                    <a:cubicBezTo>
                      <a:pt x="1763" y="1"/>
                      <a:pt x="306" y="1051"/>
                      <a:pt x="35" y="1051"/>
                    </a:cubicBezTo>
                    <a:cubicBezTo>
                      <a:pt x="20" y="1051"/>
                      <a:pt x="9" y="1048"/>
                      <a:pt x="1" y="1040"/>
                    </a:cubicBezTo>
                    <a:lnTo>
                      <a:pt x="1" y="1040"/>
                    </a:lnTo>
                    <a:cubicBezTo>
                      <a:pt x="207" y="1243"/>
                      <a:pt x="537" y="1319"/>
                      <a:pt x="914" y="1319"/>
                    </a:cubicBezTo>
                    <a:cubicBezTo>
                      <a:pt x="1734" y="1319"/>
                      <a:pt x="2774" y="958"/>
                      <a:pt x="3239" y="754"/>
                    </a:cubicBezTo>
                    <a:cubicBezTo>
                      <a:pt x="3239" y="196"/>
                      <a:pt x="2984" y="1"/>
                      <a:pt x="26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6"/>
              <p:cNvSpPr/>
              <p:nvPr/>
            </p:nvSpPr>
            <p:spPr>
              <a:xfrm>
                <a:off x="4935500" y="4692578"/>
                <a:ext cx="142405" cy="1934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89" extrusionOk="0">
                    <a:moveTo>
                      <a:pt x="260" y="0"/>
                    </a:moveTo>
                    <a:cubicBezTo>
                      <a:pt x="62" y="0"/>
                      <a:pt x="0" y="42"/>
                      <a:pt x="151" y="149"/>
                    </a:cubicBezTo>
                    <a:cubicBezTo>
                      <a:pt x="1018" y="281"/>
                      <a:pt x="1885" y="356"/>
                      <a:pt x="2756" y="377"/>
                    </a:cubicBezTo>
                    <a:lnTo>
                      <a:pt x="2756" y="377"/>
                    </a:lnTo>
                    <a:cubicBezTo>
                      <a:pt x="1814" y="209"/>
                      <a:pt x="700" y="0"/>
                      <a:pt x="260" y="0"/>
                    </a:cubicBezTo>
                    <a:close/>
                    <a:moveTo>
                      <a:pt x="3914" y="375"/>
                    </a:moveTo>
                    <a:cubicBezTo>
                      <a:pt x="3705" y="381"/>
                      <a:pt x="3497" y="384"/>
                      <a:pt x="3289" y="384"/>
                    </a:cubicBezTo>
                    <a:cubicBezTo>
                      <a:pt x="3111" y="384"/>
                      <a:pt x="2933" y="382"/>
                      <a:pt x="2756" y="377"/>
                    </a:cubicBezTo>
                    <a:lnTo>
                      <a:pt x="2756" y="377"/>
                    </a:lnTo>
                    <a:cubicBezTo>
                      <a:pt x="3395" y="492"/>
                      <a:pt x="3955" y="588"/>
                      <a:pt x="4169" y="588"/>
                    </a:cubicBezTo>
                    <a:cubicBezTo>
                      <a:pt x="4337" y="588"/>
                      <a:pt x="4294" y="529"/>
                      <a:pt x="3914" y="375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6"/>
              <p:cNvSpPr/>
              <p:nvPr/>
            </p:nvSpPr>
            <p:spPr>
              <a:xfrm>
                <a:off x="7337577" y="272431"/>
                <a:ext cx="158396" cy="5289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611" extrusionOk="0">
                    <a:moveTo>
                      <a:pt x="4276" y="0"/>
                    </a:moveTo>
                    <a:cubicBezTo>
                      <a:pt x="3076" y="0"/>
                      <a:pt x="1" y="1610"/>
                      <a:pt x="452" y="1610"/>
                    </a:cubicBezTo>
                    <a:cubicBezTo>
                      <a:pt x="581" y="1610"/>
                      <a:pt x="997" y="1479"/>
                      <a:pt x="1826" y="1142"/>
                    </a:cubicBezTo>
                    <a:cubicBezTo>
                      <a:pt x="2826" y="1059"/>
                      <a:pt x="3791" y="833"/>
                      <a:pt x="4707" y="511"/>
                    </a:cubicBezTo>
                    <a:cubicBezTo>
                      <a:pt x="4824" y="142"/>
                      <a:pt x="4633" y="0"/>
                      <a:pt x="42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"/>
              <p:cNvSpPr/>
              <p:nvPr/>
            </p:nvSpPr>
            <p:spPr>
              <a:xfrm>
                <a:off x="5198082" y="4540191"/>
                <a:ext cx="101296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150" extrusionOk="0">
                    <a:moveTo>
                      <a:pt x="2385" y="0"/>
                    </a:moveTo>
                    <a:cubicBezTo>
                      <a:pt x="1554" y="0"/>
                      <a:pt x="755" y="168"/>
                      <a:pt x="0" y="504"/>
                    </a:cubicBezTo>
                    <a:cubicBezTo>
                      <a:pt x="250" y="731"/>
                      <a:pt x="521" y="896"/>
                      <a:pt x="813" y="1000"/>
                    </a:cubicBezTo>
                    <a:lnTo>
                      <a:pt x="813" y="1000"/>
                    </a:lnTo>
                    <a:cubicBezTo>
                      <a:pt x="596" y="1083"/>
                      <a:pt x="454" y="1149"/>
                      <a:pt x="474" y="1149"/>
                    </a:cubicBezTo>
                    <a:cubicBezTo>
                      <a:pt x="490" y="1149"/>
                      <a:pt x="600" y="1111"/>
                      <a:pt x="845" y="1011"/>
                    </a:cubicBezTo>
                    <a:lnTo>
                      <a:pt x="845" y="1011"/>
                    </a:lnTo>
                    <a:cubicBezTo>
                      <a:pt x="1081" y="1091"/>
                      <a:pt x="1330" y="1131"/>
                      <a:pt x="1592" y="1131"/>
                    </a:cubicBezTo>
                    <a:cubicBezTo>
                      <a:pt x="1862" y="1131"/>
                      <a:pt x="2145" y="1089"/>
                      <a:pt x="2441" y="1004"/>
                    </a:cubicBezTo>
                    <a:cubicBezTo>
                      <a:pt x="2524" y="756"/>
                      <a:pt x="2375" y="669"/>
                      <a:pt x="2128" y="669"/>
                    </a:cubicBezTo>
                    <a:cubicBezTo>
                      <a:pt x="1879" y="669"/>
                      <a:pt x="1530" y="757"/>
                      <a:pt x="1216" y="858"/>
                    </a:cubicBezTo>
                    <a:lnTo>
                      <a:pt x="1216" y="858"/>
                    </a:lnTo>
                    <a:cubicBezTo>
                      <a:pt x="1626" y="685"/>
                      <a:pt x="2230" y="423"/>
                      <a:pt x="3084" y="39"/>
                    </a:cubicBezTo>
                    <a:cubicBezTo>
                      <a:pt x="2849" y="13"/>
                      <a:pt x="2615" y="0"/>
                      <a:pt x="23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"/>
              <p:cNvSpPr/>
              <p:nvPr/>
            </p:nvSpPr>
            <p:spPr>
              <a:xfrm>
                <a:off x="7381642" y="3489439"/>
                <a:ext cx="111705" cy="2892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881" extrusionOk="0">
                    <a:moveTo>
                      <a:pt x="625" y="12"/>
                    </a:moveTo>
                    <a:lnTo>
                      <a:pt x="625" y="12"/>
                    </a:lnTo>
                    <a:cubicBezTo>
                      <a:pt x="576" y="12"/>
                      <a:pt x="0" y="881"/>
                      <a:pt x="719" y="881"/>
                    </a:cubicBezTo>
                    <a:cubicBezTo>
                      <a:pt x="894" y="881"/>
                      <a:pt x="1144" y="830"/>
                      <a:pt x="1496" y="703"/>
                    </a:cubicBezTo>
                    <a:cubicBezTo>
                      <a:pt x="3401" y="1"/>
                      <a:pt x="710" y="72"/>
                      <a:pt x="627" y="12"/>
                    </a:cubicBezTo>
                    <a:cubicBezTo>
                      <a:pt x="627" y="12"/>
                      <a:pt x="626" y="12"/>
                      <a:pt x="625" y="1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"/>
              <p:cNvSpPr/>
              <p:nvPr/>
            </p:nvSpPr>
            <p:spPr>
              <a:xfrm>
                <a:off x="6292505" y="1683547"/>
                <a:ext cx="110884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720" extrusionOk="0">
                    <a:moveTo>
                      <a:pt x="2215" y="1"/>
                    </a:moveTo>
                    <a:cubicBezTo>
                      <a:pt x="987" y="1"/>
                      <a:pt x="1" y="719"/>
                      <a:pt x="2579" y="719"/>
                    </a:cubicBezTo>
                    <a:cubicBezTo>
                      <a:pt x="2924" y="648"/>
                      <a:pt x="3198" y="517"/>
                      <a:pt x="3376" y="279"/>
                    </a:cubicBezTo>
                    <a:cubicBezTo>
                      <a:pt x="3040" y="77"/>
                      <a:pt x="2615" y="1"/>
                      <a:pt x="2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"/>
              <p:cNvSpPr/>
              <p:nvPr/>
            </p:nvSpPr>
            <p:spPr>
              <a:xfrm>
                <a:off x="8089170" y="3326117"/>
                <a:ext cx="111311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575" extrusionOk="0">
                    <a:moveTo>
                      <a:pt x="2131" y="0"/>
                    </a:moveTo>
                    <a:cubicBezTo>
                      <a:pt x="1174" y="0"/>
                      <a:pt x="0" y="189"/>
                      <a:pt x="70" y="391"/>
                    </a:cubicBezTo>
                    <a:cubicBezTo>
                      <a:pt x="119" y="527"/>
                      <a:pt x="527" y="575"/>
                      <a:pt x="1039" y="575"/>
                    </a:cubicBezTo>
                    <a:cubicBezTo>
                      <a:pt x="1995" y="575"/>
                      <a:pt x="3312" y="409"/>
                      <a:pt x="3320" y="355"/>
                    </a:cubicBezTo>
                    <a:cubicBezTo>
                      <a:pt x="3390" y="97"/>
                      <a:pt x="2815" y="0"/>
                      <a:pt x="213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"/>
              <p:cNvSpPr/>
              <p:nvPr/>
            </p:nvSpPr>
            <p:spPr>
              <a:xfrm>
                <a:off x="5877930" y="1618731"/>
                <a:ext cx="56969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217" extrusionOk="0">
                    <a:moveTo>
                      <a:pt x="674" y="1"/>
                    </a:moveTo>
                    <a:cubicBezTo>
                      <a:pt x="381" y="1"/>
                      <a:pt x="111" y="240"/>
                      <a:pt x="0" y="1002"/>
                    </a:cubicBezTo>
                    <a:cubicBezTo>
                      <a:pt x="286" y="1145"/>
                      <a:pt x="548" y="1217"/>
                      <a:pt x="784" y="1217"/>
                    </a:cubicBezTo>
                    <a:cubicBezTo>
                      <a:pt x="1158" y="1217"/>
                      <a:pt x="1472" y="1038"/>
                      <a:pt x="1727" y="681"/>
                    </a:cubicBezTo>
                    <a:cubicBezTo>
                      <a:pt x="1734" y="681"/>
                      <a:pt x="1169" y="1"/>
                      <a:pt x="6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"/>
              <p:cNvSpPr/>
              <p:nvPr/>
            </p:nvSpPr>
            <p:spPr>
              <a:xfrm>
                <a:off x="6235700" y="1970952"/>
                <a:ext cx="9768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71" extrusionOk="0">
                    <a:moveTo>
                      <a:pt x="1127" y="0"/>
                    </a:moveTo>
                    <a:cubicBezTo>
                      <a:pt x="714" y="0"/>
                      <a:pt x="337" y="48"/>
                      <a:pt x="177" y="158"/>
                    </a:cubicBezTo>
                    <a:cubicBezTo>
                      <a:pt x="1" y="263"/>
                      <a:pt x="1001" y="670"/>
                      <a:pt x="1822" y="670"/>
                    </a:cubicBezTo>
                    <a:cubicBezTo>
                      <a:pt x="2109" y="670"/>
                      <a:pt x="2374" y="620"/>
                      <a:pt x="2559" y="491"/>
                    </a:cubicBezTo>
                    <a:cubicBezTo>
                      <a:pt x="2975" y="203"/>
                      <a:pt x="1975" y="0"/>
                      <a:pt x="1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"/>
              <p:cNvSpPr/>
              <p:nvPr/>
            </p:nvSpPr>
            <p:spPr>
              <a:xfrm>
                <a:off x="5489000" y="4116948"/>
                <a:ext cx="71219" cy="267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16" extrusionOk="0">
                    <a:moveTo>
                      <a:pt x="1594" y="1"/>
                    </a:moveTo>
                    <a:cubicBezTo>
                      <a:pt x="1384" y="1"/>
                      <a:pt x="1074" y="36"/>
                      <a:pt x="665" y="106"/>
                    </a:cubicBezTo>
                    <a:cubicBezTo>
                      <a:pt x="15" y="579"/>
                      <a:pt x="1" y="816"/>
                      <a:pt x="636" y="816"/>
                    </a:cubicBezTo>
                    <a:cubicBezTo>
                      <a:pt x="769" y="816"/>
                      <a:pt x="929" y="805"/>
                      <a:pt x="1118" y="785"/>
                    </a:cubicBezTo>
                    <a:cubicBezTo>
                      <a:pt x="2007" y="262"/>
                      <a:pt x="2168" y="1"/>
                      <a:pt x="15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"/>
              <p:cNvSpPr/>
              <p:nvPr/>
            </p:nvSpPr>
            <p:spPr>
              <a:xfrm>
                <a:off x="6259966" y="2058359"/>
                <a:ext cx="86816" cy="916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79" extrusionOk="0">
                    <a:moveTo>
                      <a:pt x="1517" y="0"/>
                    </a:moveTo>
                    <a:cubicBezTo>
                      <a:pt x="890" y="0"/>
                      <a:pt x="166" y="49"/>
                      <a:pt x="45" y="91"/>
                    </a:cubicBezTo>
                    <a:cubicBezTo>
                      <a:pt x="0" y="197"/>
                      <a:pt x="871" y="279"/>
                      <a:pt x="1580" y="279"/>
                    </a:cubicBezTo>
                    <a:cubicBezTo>
                      <a:pt x="1988" y="279"/>
                      <a:pt x="2343" y="252"/>
                      <a:pt x="2439" y="186"/>
                    </a:cubicBezTo>
                    <a:cubicBezTo>
                      <a:pt x="2644" y="46"/>
                      <a:pt x="2125" y="0"/>
                      <a:pt x="1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"/>
              <p:cNvSpPr/>
              <p:nvPr/>
            </p:nvSpPr>
            <p:spPr>
              <a:xfrm>
                <a:off x="7493937" y="3069249"/>
                <a:ext cx="62584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9" extrusionOk="0">
                    <a:moveTo>
                      <a:pt x="628" y="0"/>
                    </a:moveTo>
                    <a:cubicBezTo>
                      <a:pt x="417" y="0"/>
                      <a:pt x="217" y="83"/>
                      <a:pt x="29" y="248"/>
                    </a:cubicBezTo>
                    <a:cubicBezTo>
                      <a:pt x="1" y="717"/>
                      <a:pt x="457" y="859"/>
                      <a:pt x="904" y="859"/>
                    </a:cubicBezTo>
                    <a:cubicBezTo>
                      <a:pt x="1410" y="859"/>
                      <a:pt x="1906" y="677"/>
                      <a:pt x="1672" y="582"/>
                    </a:cubicBezTo>
                    <a:cubicBezTo>
                      <a:pt x="1298" y="193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"/>
              <p:cNvSpPr/>
              <p:nvPr/>
            </p:nvSpPr>
            <p:spPr>
              <a:xfrm>
                <a:off x="6641081" y="1108836"/>
                <a:ext cx="66392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36" extrusionOk="0">
                    <a:moveTo>
                      <a:pt x="1512" y="0"/>
                    </a:moveTo>
                    <a:cubicBezTo>
                      <a:pt x="1356" y="0"/>
                      <a:pt x="1128" y="81"/>
                      <a:pt x="797" y="291"/>
                    </a:cubicBezTo>
                    <a:cubicBezTo>
                      <a:pt x="1" y="789"/>
                      <a:pt x="1144" y="936"/>
                      <a:pt x="1660" y="936"/>
                    </a:cubicBezTo>
                    <a:cubicBezTo>
                      <a:pt x="1823" y="936"/>
                      <a:pt x="1923" y="921"/>
                      <a:pt x="1881" y="898"/>
                    </a:cubicBezTo>
                    <a:cubicBezTo>
                      <a:pt x="1781" y="853"/>
                      <a:pt x="2021" y="0"/>
                      <a:pt x="15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"/>
              <p:cNvSpPr/>
              <p:nvPr/>
            </p:nvSpPr>
            <p:spPr>
              <a:xfrm>
                <a:off x="4988989" y="4822080"/>
                <a:ext cx="51978" cy="33754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028" extrusionOk="0">
                    <a:moveTo>
                      <a:pt x="396" y="1"/>
                    </a:moveTo>
                    <a:cubicBezTo>
                      <a:pt x="110" y="1"/>
                      <a:pt x="1" y="191"/>
                      <a:pt x="451" y="872"/>
                    </a:cubicBezTo>
                    <a:cubicBezTo>
                      <a:pt x="522" y="983"/>
                      <a:pt x="609" y="1027"/>
                      <a:pt x="703" y="1027"/>
                    </a:cubicBezTo>
                    <a:cubicBezTo>
                      <a:pt x="1085" y="1027"/>
                      <a:pt x="1582" y="301"/>
                      <a:pt x="1582" y="300"/>
                    </a:cubicBezTo>
                    <a:lnTo>
                      <a:pt x="1582" y="300"/>
                    </a:lnTo>
                    <a:cubicBezTo>
                      <a:pt x="1577" y="305"/>
                      <a:pt x="1568" y="308"/>
                      <a:pt x="1555" y="308"/>
                    </a:cubicBezTo>
                    <a:cubicBezTo>
                      <a:pt x="1407" y="308"/>
                      <a:pt x="759" y="1"/>
                      <a:pt x="39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"/>
              <p:cNvSpPr/>
              <p:nvPr/>
            </p:nvSpPr>
            <p:spPr>
              <a:xfrm>
                <a:off x="5696845" y="4588787"/>
                <a:ext cx="82646" cy="26826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817" extrusionOk="0">
                    <a:moveTo>
                      <a:pt x="495" y="1"/>
                    </a:moveTo>
                    <a:cubicBezTo>
                      <a:pt x="443" y="1"/>
                      <a:pt x="425" y="11"/>
                      <a:pt x="455" y="36"/>
                    </a:cubicBezTo>
                    <a:cubicBezTo>
                      <a:pt x="556" y="106"/>
                      <a:pt x="0" y="816"/>
                      <a:pt x="751" y="816"/>
                    </a:cubicBezTo>
                    <a:cubicBezTo>
                      <a:pt x="887" y="816"/>
                      <a:pt x="1066" y="793"/>
                      <a:pt x="1301" y="738"/>
                    </a:cubicBezTo>
                    <a:cubicBezTo>
                      <a:pt x="2516" y="450"/>
                      <a:pt x="826" y="1"/>
                      <a:pt x="4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"/>
              <p:cNvSpPr/>
              <p:nvPr/>
            </p:nvSpPr>
            <p:spPr>
              <a:xfrm>
                <a:off x="4788761" y="3147725"/>
                <a:ext cx="65342" cy="18453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62" extrusionOk="0">
                    <a:moveTo>
                      <a:pt x="1508" y="0"/>
                    </a:moveTo>
                    <a:cubicBezTo>
                      <a:pt x="1011" y="0"/>
                      <a:pt x="219" y="294"/>
                      <a:pt x="1" y="406"/>
                    </a:cubicBezTo>
                    <a:cubicBezTo>
                      <a:pt x="119" y="476"/>
                      <a:pt x="717" y="562"/>
                      <a:pt x="1212" y="562"/>
                    </a:cubicBezTo>
                    <a:cubicBezTo>
                      <a:pt x="1565" y="562"/>
                      <a:pt x="1866" y="518"/>
                      <a:pt x="1906" y="394"/>
                    </a:cubicBezTo>
                    <a:cubicBezTo>
                      <a:pt x="1989" y="100"/>
                      <a:pt x="1799" y="0"/>
                      <a:pt x="150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"/>
              <p:cNvSpPr/>
              <p:nvPr/>
            </p:nvSpPr>
            <p:spPr>
              <a:xfrm>
                <a:off x="8027178" y="3173697"/>
                <a:ext cx="45575" cy="2804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854" extrusionOk="0">
                    <a:moveTo>
                      <a:pt x="303" y="0"/>
                    </a:moveTo>
                    <a:cubicBezTo>
                      <a:pt x="139" y="0"/>
                      <a:pt x="20" y="59"/>
                      <a:pt x="17" y="211"/>
                    </a:cubicBezTo>
                    <a:cubicBezTo>
                      <a:pt x="0" y="466"/>
                      <a:pt x="510" y="853"/>
                      <a:pt x="903" y="853"/>
                    </a:cubicBezTo>
                    <a:cubicBezTo>
                      <a:pt x="1078" y="853"/>
                      <a:pt x="1230" y="777"/>
                      <a:pt x="1303" y="580"/>
                    </a:cubicBezTo>
                    <a:cubicBezTo>
                      <a:pt x="1388" y="359"/>
                      <a:pt x="707" y="0"/>
                      <a:pt x="3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"/>
              <p:cNvSpPr/>
              <p:nvPr/>
            </p:nvSpPr>
            <p:spPr>
              <a:xfrm>
                <a:off x="4787973" y="3199145"/>
                <a:ext cx="76341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534" extrusionOk="0">
                    <a:moveTo>
                      <a:pt x="1351" y="0"/>
                    </a:moveTo>
                    <a:cubicBezTo>
                      <a:pt x="873" y="0"/>
                      <a:pt x="441" y="222"/>
                      <a:pt x="1" y="400"/>
                    </a:cubicBezTo>
                    <a:cubicBezTo>
                      <a:pt x="167" y="496"/>
                      <a:pt x="417" y="534"/>
                      <a:pt x="682" y="534"/>
                    </a:cubicBezTo>
                    <a:cubicBezTo>
                      <a:pt x="1440" y="534"/>
                      <a:pt x="2324" y="222"/>
                      <a:pt x="1751" y="55"/>
                    </a:cubicBezTo>
                    <a:cubicBezTo>
                      <a:pt x="1614" y="17"/>
                      <a:pt x="1481" y="0"/>
                      <a:pt x="135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"/>
              <p:cNvSpPr/>
              <p:nvPr/>
            </p:nvSpPr>
            <p:spPr>
              <a:xfrm>
                <a:off x="7300375" y="3296369"/>
                <a:ext cx="56936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2" extrusionOk="0">
                    <a:moveTo>
                      <a:pt x="841" y="0"/>
                    </a:moveTo>
                    <a:cubicBezTo>
                      <a:pt x="431" y="0"/>
                      <a:pt x="0" y="172"/>
                      <a:pt x="102" y="582"/>
                    </a:cubicBezTo>
                    <a:cubicBezTo>
                      <a:pt x="132" y="677"/>
                      <a:pt x="294" y="711"/>
                      <a:pt x="494" y="711"/>
                    </a:cubicBezTo>
                    <a:cubicBezTo>
                      <a:pt x="843" y="711"/>
                      <a:pt x="1307" y="607"/>
                      <a:pt x="1376" y="547"/>
                    </a:cubicBezTo>
                    <a:cubicBezTo>
                      <a:pt x="1733" y="214"/>
                      <a:pt x="1300" y="0"/>
                      <a:pt x="84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"/>
              <p:cNvSpPr/>
              <p:nvPr/>
            </p:nvSpPr>
            <p:spPr>
              <a:xfrm>
                <a:off x="6855658" y="3156131"/>
                <a:ext cx="75947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535" extrusionOk="0">
                    <a:moveTo>
                      <a:pt x="1344" y="0"/>
                    </a:moveTo>
                    <a:cubicBezTo>
                      <a:pt x="870" y="0"/>
                      <a:pt x="432" y="222"/>
                      <a:pt x="1" y="400"/>
                    </a:cubicBezTo>
                    <a:cubicBezTo>
                      <a:pt x="164" y="496"/>
                      <a:pt x="412" y="534"/>
                      <a:pt x="675" y="534"/>
                    </a:cubicBezTo>
                    <a:cubicBezTo>
                      <a:pt x="1429" y="534"/>
                      <a:pt x="2313" y="223"/>
                      <a:pt x="1739" y="55"/>
                    </a:cubicBezTo>
                    <a:cubicBezTo>
                      <a:pt x="1604" y="17"/>
                      <a:pt x="1473" y="0"/>
                      <a:pt x="1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"/>
              <p:cNvSpPr/>
              <p:nvPr/>
            </p:nvSpPr>
            <p:spPr>
              <a:xfrm>
                <a:off x="5619256" y="3563744"/>
                <a:ext cx="84747" cy="11722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57" extrusionOk="0">
                    <a:moveTo>
                      <a:pt x="1413" y="1"/>
                    </a:moveTo>
                    <a:cubicBezTo>
                      <a:pt x="1066" y="1"/>
                      <a:pt x="702" y="69"/>
                      <a:pt x="223" y="178"/>
                    </a:cubicBezTo>
                    <a:cubicBezTo>
                      <a:pt x="0" y="228"/>
                      <a:pt x="958" y="357"/>
                      <a:pt x="1746" y="357"/>
                    </a:cubicBezTo>
                    <a:cubicBezTo>
                      <a:pt x="2097" y="357"/>
                      <a:pt x="2415" y="331"/>
                      <a:pt x="2580" y="262"/>
                    </a:cubicBezTo>
                    <a:cubicBezTo>
                      <a:pt x="2132" y="78"/>
                      <a:pt x="1782" y="1"/>
                      <a:pt x="1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"/>
              <p:cNvSpPr/>
              <p:nvPr/>
            </p:nvSpPr>
            <p:spPr>
              <a:xfrm>
                <a:off x="5703183" y="3868519"/>
                <a:ext cx="64521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38" y="1"/>
                    </a:moveTo>
                    <a:cubicBezTo>
                      <a:pt x="482" y="1"/>
                      <a:pt x="0" y="107"/>
                      <a:pt x="369" y="255"/>
                    </a:cubicBezTo>
                    <a:cubicBezTo>
                      <a:pt x="609" y="423"/>
                      <a:pt x="853" y="510"/>
                      <a:pt x="1098" y="510"/>
                    </a:cubicBezTo>
                    <a:cubicBezTo>
                      <a:pt x="1389" y="510"/>
                      <a:pt x="1680" y="388"/>
                      <a:pt x="1965" y="136"/>
                    </a:cubicBezTo>
                    <a:cubicBezTo>
                      <a:pt x="1748" y="40"/>
                      <a:pt x="1379" y="1"/>
                      <a:pt x="10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"/>
              <p:cNvSpPr/>
              <p:nvPr/>
            </p:nvSpPr>
            <p:spPr>
              <a:xfrm>
                <a:off x="2422015" y="136625"/>
                <a:ext cx="64127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72" extrusionOk="0">
                    <a:moveTo>
                      <a:pt x="977" y="1"/>
                    </a:moveTo>
                    <a:cubicBezTo>
                      <a:pt x="590" y="1"/>
                      <a:pt x="203" y="57"/>
                      <a:pt x="0" y="170"/>
                    </a:cubicBezTo>
                    <a:cubicBezTo>
                      <a:pt x="4" y="471"/>
                      <a:pt x="219" y="571"/>
                      <a:pt x="505" y="571"/>
                    </a:cubicBezTo>
                    <a:cubicBezTo>
                      <a:pt x="1026" y="571"/>
                      <a:pt x="1784" y="240"/>
                      <a:pt x="1953" y="170"/>
                    </a:cubicBezTo>
                    <a:cubicBezTo>
                      <a:pt x="1750" y="57"/>
                      <a:pt x="1363" y="1"/>
                      <a:pt x="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"/>
              <p:cNvSpPr/>
              <p:nvPr/>
            </p:nvSpPr>
            <p:spPr>
              <a:xfrm>
                <a:off x="400824" y="4379234"/>
                <a:ext cx="63700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32" extrusionOk="0">
                    <a:moveTo>
                      <a:pt x="1" y="0"/>
                    </a:moveTo>
                    <a:cubicBezTo>
                      <a:pt x="2" y="1"/>
                      <a:pt x="3" y="1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1"/>
                      <a:pt x="1" y="0"/>
                    </a:cubicBezTo>
                    <a:close/>
                    <a:moveTo>
                      <a:pt x="4" y="1"/>
                    </a:moveTo>
                    <a:cubicBezTo>
                      <a:pt x="259" y="119"/>
                      <a:pt x="1334" y="331"/>
                      <a:pt x="1722" y="331"/>
                    </a:cubicBezTo>
                    <a:cubicBezTo>
                      <a:pt x="1927" y="331"/>
                      <a:pt x="1939" y="272"/>
                      <a:pt x="1537" y="107"/>
                    </a:cubicBezTo>
                    <a:cubicBezTo>
                      <a:pt x="1324" y="20"/>
                      <a:pt x="929" y="4"/>
                      <a:pt x="592" y="4"/>
                    </a:cubicBezTo>
                    <a:cubicBezTo>
                      <a:pt x="409" y="4"/>
                      <a:pt x="244" y="9"/>
                      <a:pt x="134" y="9"/>
                    </a:cubicBezTo>
                    <a:cubicBezTo>
                      <a:pt x="66" y="9"/>
                      <a:pt x="19" y="7"/>
                      <a:pt x="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"/>
              <p:cNvSpPr/>
              <p:nvPr/>
            </p:nvSpPr>
            <p:spPr>
              <a:xfrm>
                <a:off x="5252949" y="4502792"/>
                <a:ext cx="75553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547" extrusionOk="0">
                    <a:moveTo>
                      <a:pt x="662" y="1"/>
                    </a:moveTo>
                    <a:cubicBezTo>
                      <a:pt x="287" y="1"/>
                      <a:pt x="1" y="94"/>
                      <a:pt x="115" y="345"/>
                    </a:cubicBezTo>
                    <a:cubicBezTo>
                      <a:pt x="201" y="510"/>
                      <a:pt x="677" y="547"/>
                      <a:pt x="1091" y="547"/>
                    </a:cubicBezTo>
                    <a:cubicBezTo>
                      <a:pt x="1422" y="547"/>
                      <a:pt x="1713" y="523"/>
                      <a:pt x="1735" y="523"/>
                    </a:cubicBezTo>
                    <a:cubicBezTo>
                      <a:pt x="2301" y="301"/>
                      <a:pt x="1338" y="1"/>
                      <a:pt x="66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"/>
              <p:cNvSpPr/>
              <p:nvPr/>
            </p:nvSpPr>
            <p:spPr>
              <a:xfrm>
                <a:off x="5216765" y="3991289"/>
                <a:ext cx="64783" cy="1654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504" extrusionOk="0">
                    <a:moveTo>
                      <a:pt x="522" y="1"/>
                    </a:moveTo>
                    <a:cubicBezTo>
                      <a:pt x="233" y="1"/>
                      <a:pt x="1" y="72"/>
                      <a:pt x="15" y="302"/>
                    </a:cubicBezTo>
                    <a:cubicBezTo>
                      <a:pt x="15" y="450"/>
                      <a:pt x="272" y="504"/>
                      <a:pt x="585" y="504"/>
                    </a:cubicBezTo>
                    <a:cubicBezTo>
                      <a:pt x="1179" y="504"/>
                      <a:pt x="1972" y="308"/>
                      <a:pt x="1575" y="183"/>
                    </a:cubicBezTo>
                    <a:cubicBezTo>
                      <a:pt x="1546" y="168"/>
                      <a:pt x="966" y="1"/>
                      <a:pt x="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"/>
              <p:cNvSpPr/>
              <p:nvPr/>
            </p:nvSpPr>
            <p:spPr>
              <a:xfrm>
                <a:off x="5418996" y="4110184"/>
                <a:ext cx="50960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35" extrusionOk="0">
                    <a:moveTo>
                      <a:pt x="1291" y="1"/>
                    </a:moveTo>
                    <a:cubicBezTo>
                      <a:pt x="820" y="1"/>
                      <a:pt x="1" y="367"/>
                      <a:pt x="357" y="634"/>
                    </a:cubicBezTo>
                    <a:cubicBezTo>
                      <a:pt x="443" y="704"/>
                      <a:pt x="546" y="734"/>
                      <a:pt x="656" y="734"/>
                    </a:cubicBezTo>
                    <a:cubicBezTo>
                      <a:pt x="1063" y="734"/>
                      <a:pt x="1552" y="322"/>
                      <a:pt x="1524" y="50"/>
                    </a:cubicBezTo>
                    <a:cubicBezTo>
                      <a:pt x="1469" y="16"/>
                      <a:pt x="1387" y="1"/>
                      <a:pt x="12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"/>
              <p:cNvSpPr/>
              <p:nvPr/>
            </p:nvSpPr>
            <p:spPr>
              <a:xfrm>
                <a:off x="5434986" y="4134876"/>
                <a:ext cx="2758" cy="1215"/>
              </a:xfrm>
              <a:custGeom>
                <a:avLst/>
                <a:gdLst/>
                <a:ahLst/>
                <a:cxnLst/>
                <a:rect l="l" t="t" r="r" b="b"/>
                <a:pathLst>
                  <a:path w="84" h="37" extrusionOk="0">
                    <a:moveTo>
                      <a:pt x="60" y="1"/>
                    </a:moveTo>
                    <a:cubicBezTo>
                      <a:pt x="48" y="24"/>
                      <a:pt x="24" y="24"/>
                      <a:pt x="1" y="36"/>
                    </a:cubicBezTo>
                    <a:cubicBezTo>
                      <a:pt x="60" y="24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"/>
              <p:cNvSpPr/>
              <p:nvPr/>
            </p:nvSpPr>
            <p:spPr>
              <a:xfrm>
                <a:off x="5469791" y="4202319"/>
                <a:ext cx="43014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46" extrusionOk="0">
                    <a:moveTo>
                      <a:pt x="628" y="1"/>
                    </a:moveTo>
                    <a:cubicBezTo>
                      <a:pt x="411" y="1"/>
                      <a:pt x="203" y="90"/>
                      <a:pt x="0" y="268"/>
                    </a:cubicBezTo>
                    <a:cubicBezTo>
                      <a:pt x="242" y="450"/>
                      <a:pt x="472" y="545"/>
                      <a:pt x="692" y="545"/>
                    </a:cubicBezTo>
                    <a:cubicBezTo>
                      <a:pt x="906" y="545"/>
                      <a:pt x="1111" y="456"/>
                      <a:pt x="1310" y="268"/>
                    </a:cubicBezTo>
                    <a:cubicBezTo>
                      <a:pt x="1072" y="90"/>
                      <a:pt x="846" y="1"/>
                      <a:pt x="6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"/>
              <p:cNvSpPr/>
              <p:nvPr/>
            </p:nvSpPr>
            <p:spPr>
              <a:xfrm>
                <a:off x="7494463" y="493114"/>
                <a:ext cx="49285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08" extrusionOk="0">
                    <a:moveTo>
                      <a:pt x="719" y="1"/>
                    </a:moveTo>
                    <a:cubicBezTo>
                      <a:pt x="377" y="1"/>
                      <a:pt x="1" y="137"/>
                      <a:pt x="1" y="541"/>
                    </a:cubicBezTo>
                    <a:cubicBezTo>
                      <a:pt x="122" y="588"/>
                      <a:pt x="232" y="608"/>
                      <a:pt x="335" y="608"/>
                    </a:cubicBezTo>
                    <a:cubicBezTo>
                      <a:pt x="599" y="608"/>
                      <a:pt x="823" y="482"/>
                      <a:pt x="1096" y="362"/>
                    </a:cubicBezTo>
                    <a:cubicBezTo>
                      <a:pt x="1500" y="199"/>
                      <a:pt x="1134" y="1"/>
                      <a:pt x="7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"/>
              <p:cNvSpPr/>
              <p:nvPr/>
            </p:nvSpPr>
            <p:spPr>
              <a:xfrm>
                <a:off x="6556597" y="1929875"/>
                <a:ext cx="43047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46" extrusionOk="0">
                    <a:moveTo>
                      <a:pt x="618" y="1"/>
                    </a:moveTo>
                    <a:cubicBezTo>
                      <a:pt x="405" y="1"/>
                      <a:pt x="200" y="90"/>
                      <a:pt x="1" y="277"/>
                    </a:cubicBezTo>
                    <a:cubicBezTo>
                      <a:pt x="239" y="456"/>
                      <a:pt x="465" y="545"/>
                      <a:pt x="682" y="545"/>
                    </a:cubicBezTo>
                    <a:cubicBezTo>
                      <a:pt x="900" y="545"/>
                      <a:pt x="1108" y="456"/>
                      <a:pt x="1310" y="277"/>
                    </a:cubicBezTo>
                    <a:cubicBezTo>
                      <a:pt x="1068" y="96"/>
                      <a:pt x="839" y="1"/>
                      <a:pt x="6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"/>
              <p:cNvSpPr/>
              <p:nvPr/>
            </p:nvSpPr>
            <p:spPr>
              <a:xfrm>
                <a:off x="6368551" y="2048475"/>
                <a:ext cx="61566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544" extrusionOk="0">
                    <a:moveTo>
                      <a:pt x="895" y="1"/>
                    </a:moveTo>
                    <a:cubicBezTo>
                      <a:pt x="500" y="1"/>
                      <a:pt x="110" y="60"/>
                      <a:pt x="1" y="142"/>
                    </a:cubicBezTo>
                    <a:cubicBezTo>
                      <a:pt x="6" y="138"/>
                      <a:pt x="15" y="136"/>
                      <a:pt x="27" y="136"/>
                    </a:cubicBezTo>
                    <a:cubicBezTo>
                      <a:pt x="208" y="136"/>
                      <a:pt x="1105" y="543"/>
                      <a:pt x="1574" y="543"/>
                    </a:cubicBezTo>
                    <a:cubicBezTo>
                      <a:pt x="1757" y="543"/>
                      <a:pt x="1874" y="481"/>
                      <a:pt x="1858" y="309"/>
                    </a:cubicBezTo>
                    <a:cubicBezTo>
                      <a:pt x="1832" y="83"/>
                      <a:pt x="1360" y="1"/>
                      <a:pt x="8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"/>
              <p:cNvSpPr/>
              <p:nvPr/>
            </p:nvSpPr>
            <p:spPr>
              <a:xfrm>
                <a:off x="5363833" y="3567586"/>
                <a:ext cx="42259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593" y="1"/>
                    </a:moveTo>
                    <a:cubicBezTo>
                      <a:pt x="402" y="1"/>
                      <a:pt x="205" y="68"/>
                      <a:pt x="1" y="204"/>
                    </a:cubicBezTo>
                    <a:cubicBezTo>
                      <a:pt x="213" y="423"/>
                      <a:pt x="445" y="535"/>
                      <a:pt x="688" y="535"/>
                    </a:cubicBezTo>
                    <a:cubicBezTo>
                      <a:pt x="881" y="535"/>
                      <a:pt x="1081" y="465"/>
                      <a:pt x="1287" y="323"/>
                    </a:cubicBezTo>
                    <a:cubicBezTo>
                      <a:pt x="1066" y="110"/>
                      <a:pt x="835" y="1"/>
                      <a:pt x="5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6"/>
              <p:cNvSpPr/>
              <p:nvPr/>
            </p:nvSpPr>
            <p:spPr>
              <a:xfrm>
                <a:off x="4983078" y="4552800"/>
                <a:ext cx="45706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54" extrusionOk="0">
                    <a:moveTo>
                      <a:pt x="548" y="1"/>
                    </a:moveTo>
                    <a:cubicBezTo>
                      <a:pt x="336" y="1"/>
                      <a:pt x="152" y="67"/>
                      <a:pt x="0" y="203"/>
                    </a:cubicBezTo>
                    <a:cubicBezTo>
                      <a:pt x="150" y="265"/>
                      <a:pt x="678" y="354"/>
                      <a:pt x="994" y="354"/>
                    </a:cubicBezTo>
                    <a:cubicBezTo>
                      <a:pt x="1281" y="354"/>
                      <a:pt x="1391" y="281"/>
                      <a:pt x="881" y="48"/>
                    </a:cubicBezTo>
                    <a:cubicBezTo>
                      <a:pt x="764" y="17"/>
                      <a:pt x="653" y="1"/>
                      <a:pt x="5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6"/>
              <p:cNvSpPr/>
              <p:nvPr/>
            </p:nvSpPr>
            <p:spPr>
              <a:xfrm>
                <a:off x="8559630" y="3216580"/>
                <a:ext cx="43999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74" extrusionOk="0">
                    <a:moveTo>
                      <a:pt x="774" y="1"/>
                    </a:moveTo>
                    <a:cubicBezTo>
                      <a:pt x="518" y="1"/>
                      <a:pt x="266" y="89"/>
                      <a:pt x="17" y="262"/>
                    </a:cubicBezTo>
                    <a:cubicBezTo>
                      <a:pt x="0" y="418"/>
                      <a:pt x="104" y="474"/>
                      <a:pt x="261" y="474"/>
                    </a:cubicBezTo>
                    <a:cubicBezTo>
                      <a:pt x="634" y="474"/>
                      <a:pt x="1306" y="158"/>
                      <a:pt x="1339" y="143"/>
                    </a:cubicBezTo>
                    <a:lnTo>
                      <a:pt x="1339" y="143"/>
                    </a:lnTo>
                    <a:cubicBezTo>
                      <a:pt x="1339" y="143"/>
                      <a:pt x="1339" y="143"/>
                      <a:pt x="1339" y="143"/>
                    </a:cubicBezTo>
                    <a:cubicBezTo>
                      <a:pt x="1340" y="142"/>
                      <a:pt x="1340" y="142"/>
                      <a:pt x="1340" y="142"/>
                    </a:cubicBezTo>
                    <a:lnTo>
                      <a:pt x="1340" y="142"/>
                    </a:lnTo>
                    <a:cubicBezTo>
                      <a:pt x="1340" y="142"/>
                      <a:pt x="1340" y="142"/>
                      <a:pt x="1339" y="143"/>
                    </a:cubicBezTo>
                    <a:lnTo>
                      <a:pt x="1339" y="143"/>
                    </a:lnTo>
                    <a:cubicBezTo>
                      <a:pt x="1148" y="48"/>
                      <a:pt x="960" y="1"/>
                      <a:pt x="7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6"/>
              <p:cNvSpPr/>
              <p:nvPr/>
            </p:nvSpPr>
            <p:spPr>
              <a:xfrm>
                <a:off x="6747762" y="3215792"/>
                <a:ext cx="46790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78" extrusionOk="0">
                    <a:moveTo>
                      <a:pt x="453" y="0"/>
                    </a:moveTo>
                    <a:cubicBezTo>
                      <a:pt x="284" y="0"/>
                      <a:pt x="132" y="95"/>
                      <a:pt x="1" y="286"/>
                    </a:cubicBezTo>
                    <a:cubicBezTo>
                      <a:pt x="1" y="497"/>
                      <a:pt x="327" y="577"/>
                      <a:pt x="638" y="577"/>
                    </a:cubicBezTo>
                    <a:cubicBezTo>
                      <a:pt x="1045" y="577"/>
                      <a:pt x="1424" y="441"/>
                      <a:pt x="1013" y="286"/>
                    </a:cubicBezTo>
                    <a:cubicBezTo>
                      <a:pt x="810" y="95"/>
                      <a:pt x="623" y="0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6"/>
              <p:cNvSpPr/>
              <p:nvPr/>
            </p:nvSpPr>
            <p:spPr>
              <a:xfrm>
                <a:off x="7490128" y="979204"/>
                <a:ext cx="31554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34" extrusionOk="0">
                    <a:moveTo>
                      <a:pt x="520" y="1"/>
                    </a:moveTo>
                    <a:cubicBezTo>
                      <a:pt x="472" y="1"/>
                      <a:pt x="419" y="8"/>
                      <a:pt x="359" y="24"/>
                    </a:cubicBezTo>
                    <a:cubicBezTo>
                      <a:pt x="11" y="111"/>
                      <a:pt x="1" y="733"/>
                      <a:pt x="435" y="733"/>
                    </a:cubicBezTo>
                    <a:cubicBezTo>
                      <a:pt x="477" y="733"/>
                      <a:pt x="523" y="728"/>
                      <a:pt x="573" y="715"/>
                    </a:cubicBezTo>
                    <a:cubicBezTo>
                      <a:pt x="917" y="629"/>
                      <a:pt x="960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6"/>
              <p:cNvSpPr/>
              <p:nvPr/>
            </p:nvSpPr>
            <p:spPr>
              <a:xfrm>
                <a:off x="6440853" y="1542882"/>
                <a:ext cx="5194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36" extrusionOk="0">
                    <a:moveTo>
                      <a:pt x="1059" y="1"/>
                    </a:moveTo>
                    <a:cubicBezTo>
                      <a:pt x="846" y="1"/>
                      <a:pt x="576" y="64"/>
                      <a:pt x="263" y="181"/>
                    </a:cubicBezTo>
                    <a:cubicBezTo>
                      <a:pt x="132" y="130"/>
                      <a:pt x="68" y="109"/>
                      <a:pt x="56" y="109"/>
                    </a:cubicBezTo>
                    <a:cubicBezTo>
                      <a:pt x="0" y="109"/>
                      <a:pt x="987" y="536"/>
                      <a:pt x="1398" y="536"/>
                    </a:cubicBezTo>
                    <a:cubicBezTo>
                      <a:pt x="1512" y="536"/>
                      <a:pt x="1582" y="503"/>
                      <a:pt x="1573" y="419"/>
                    </a:cubicBezTo>
                    <a:cubicBezTo>
                      <a:pt x="1552" y="131"/>
                      <a:pt x="1365" y="1"/>
                      <a:pt x="10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"/>
              <p:cNvSpPr/>
              <p:nvPr/>
            </p:nvSpPr>
            <p:spPr>
              <a:xfrm>
                <a:off x="4211358" y="3351762"/>
                <a:ext cx="49778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550" extrusionOk="0">
                    <a:moveTo>
                      <a:pt x="644" y="0"/>
                    </a:moveTo>
                    <a:cubicBezTo>
                      <a:pt x="380" y="0"/>
                      <a:pt x="162" y="107"/>
                      <a:pt x="0" y="312"/>
                    </a:cubicBezTo>
                    <a:cubicBezTo>
                      <a:pt x="8" y="484"/>
                      <a:pt x="184" y="549"/>
                      <a:pt x="398" y="549"/>
                    </a:cubicBezTo>
                    <a:cubicBezTo>
                      <a:pt x="867" y="549"/>
                      <a:pt x="1516" y="238"/>
                      <a:pt x="976" y="50"/>
                    </a:cubicBezTo>
                    <a:cubicBezTo>
                      <a:pt x="859" y="17"/>
                      <a:pt x="748" y="0"/>
                      <a:pt x="6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6"/>
              <p:cNvSpPr/>
              <p:nvPr/>
            </p:nvSpPr>
            <p:spPr>
              <a:xfrm>
                <a:off x="5070781" y="4734706"/>
                <a:ext cx="57034" cy="1631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97" extrusionOk="0">
                    <a:moveTo>
                      <a:pt x="1145" y="1"/>
                    </a:moveTo>
                    <a:cubicBezTo>
                      <a:pt x="618" y="1"/>
                      <a:pt x="1" y="145"/>
                      <a:pt x="794" y="497"/>
                    </a:cubicBezTo>
                    <a:cubicBezTo>
                      <a:pt x="1091" y="378"/>
                      <a:pt x="1377" y="259"/>
                      <a:pt x="1675" y="140"/>
                    </a:cubicBezTo>
                    <a:cubicBezTo>
                      <a:pt x="1737" y="51"/>
                      <a:pt x="1457" y="1"/>
                      <a:pt x="114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"/>
              <p:cNvSpPr/>
              <p:nvPr/>
            </p:nvSpPr>
            <p:spPr>
              <a:xfrm>
                <a:off x="6015181" y="2889149"/>
                <a:ext cx="57330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77" extrusionOk="0">
                    <a:moveTo>
                      <a:pt x="931" y="1"/>
                    </a:moveTo>
                    <a:cubicBezTo>
                      <a:pt x="753" y="1"/>
                      <a:pt x="565" y="42"/>
                      <a:pt x="369" y="126"/>
                    </a:cubicBezTo>
                    <a:cubicBezTo>
                      <a:pt x="0" y="381"/>
                      <a:pt x="245" y="477"/>
                      <a:pt x="602" y="477"/>
                    </a:cubicBezTo>
                    <a:cubicBezTo>
                      <a:pt x="1076" y="477"/>
                      <a:pt x="1746" y="309"/>
                      <a:pt x="1440" y="126"/>
                    </a:cubicBezTo>
                    <a:cubicBezTo>
                      <a:pt x="1279" y="42"/>
                      <a:pt x="1110" y="1"/>
                      <a:pt x="9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"/>
              <p:cNvSpPr/>
              <p:nvPr/>
            </p:nvSpPr>
            <p:spPr>
              <a:xfrm>
                <a:off x="5170304" y="4845590"/>
                <a:ext cx="45476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73" extrusionOk="0">
                    <a:moveTo>
                      <a:pt x="776" y="1"/>
                    </a:moveTo>
                    <a:cubicBezTo>
                      <a:pt x="523" y="1"/>
                      <a:pt x="274" y="88"/>
                      <a:pt x="25" y="263"/>
                    </a:cubicBezTo>
                    <a:cubicBezTo>
                      <a:pt x="1" y="418"/>
                      <a:pt x="108" y="472"/>
                      <a:pt x="272" y="472"/>
                    </a:cubicBezTo>
                    <a:cubicBezTo>
                      <a:pt x="666" y="472"/>
                      <a:pt x="1384" y="155"/>
                      <a:pt x="1373" y="155"/>
                    </a:cubicBezTo>
                    <a:lnTo>
                      <a:pt x="1373" y="155"/>
                    </a:lnTo>
                    <a:cubicBezTo>
                      <a:pt x="1372" y="155"/>
                      <a:pt x="1372" y="156"/>
                      <a:pt x="1370" y="156"/>
                    </a:cubicBezTo>
                    <a:cubicBezTo>
                      <a:pt x="1168" y="52"/>
                      <a:pt x="971" y="1"/>
                      <a:pt x="7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6"/>
              <p:cNvSpPr/>
              <p:nvPr/>
            </p:nvSpPr>
            <p:spPr>
              <a:xfrm>
                <a:off x="5920550" y="1998796"/>
                <a:ext cx="53751" cy="1799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48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560" y="107"/>
                      <a:pt x="262" y="238"/>
                      <a:pt x="0" y="393"/>
                    </a:cubicBezTo>
                    <a:cubicBezTo>
                      <a:pt x="12" y="499"/>
                      <a:pt x="232" y="548"/>
                      <a:pt x="484" y="548"/>
                    </a:cubicBezTo>
                    <a:cubicBezTo>
                      <a:pt x="996" y="548"/>
                      <a:pt x="1636" y="344"/>
                      <a:pt x="8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6"/>
              <p:cNvSpPr/>
              <p:nvPr/>
            </p:nvSpPr>
            <p:spPr>
              <a:xfrm>
                <a:off x="5980080" y="1904362"/>
                <a:ext cx="45017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74" extrusionOk="0">
                    <a:moveTo>
                      <a:pt x="784" y="1"/>
                    </a:moveTo>
                    <a:cubicBezTo>
                      <a:pt x="528" y="1"/>
                      <a:pt x="274" y="85"/>
                      <a:pt x="21" y="257"/>
                    </a:cubicBezTo>
                    <a:cubicBezTo>
                      <a:pt x="0" y="417"/>
                      <a:pt x="107" y="474"/>
                      <a:pt x="267" y="474"/>
                    </a:cubicBezTo>
                    <a:cubicBezTo>
                      <a:pt x="658" y="474"/>
                      <a:pt x="1371" y="137"/>
                      <a:pt x="1357" y="137"/>
                    </a:cubicBezTo>
                    <a:lnTo>
                      <a:pt x="1357" y="137"/>
                    </a:lnTo>
                    <a:cubicBezTo>
                      <a:pt x="1356" y="137"/>
                      <a:pt x="1355" y="137"/>
                      <a:pt x="1354" y="138"/>
                    </a:cubicBezTo>
                    <a:cubicBezTo>
                      <a:pt x="1162" y="47"/>
                      <a:pt x="973" y="1"/>
                      <a:pt x="7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"/>
              <p:cNvSpPr/>
              <p:nvPr/>
            </p:nvSpPr>
            <p:spPr>
              <a:xfrm>
                <a:off x="5042707" y="4528502"/>
                <a:ext cx="43277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72" extrusionOk="0">
                    <a:moveTo>
                      <a:pt x="766" y="1"/>
                    </a:moveTo>
                    <a:cubicBezTo>
                      <a:pt x="511" y="1"/>
                      <a:pt x="262" y="89"/>
                      <a:pt x="18" y="264"/>
                    </a:cubicBezTo>
                    <a:cubicBezTo>
                      <a:pt x="1" y="417"/>
                      <a:pt x="99" y="472"/>
                      <a:pt x="249" y="472"/>
                    </a:cubicBezTo>
                    <a:cubicBezTo>
                      <a:pt x="609" y="472"/>
                      <a:pt x="1268" y="152"/>
                      <a:pt x="1315" y="133"/>
                    </a:cubicBezTo>
                    <a:lnTo>
                      <a:pt x="1315" y="133"/>
                    </a:lnTo>
                    <a:cubicBezTo>
                      <a:pt x="1315" y="133"/>
                      <a:pt x="1315" y="133"/>
                      <a:pt x="1315" y="133"/>
                    </a:cubicBezTo>
                    <a:cubicBezTo>
                      <a:pt x="1317" y="132"/>
                      <a:pt x="1317" y="132"/>
                      <a:pt x="1317" y="132"/>
                    </a:cubicBezTo>
                    <a:lnTo>
                      <a:pt x="1317" y="132"/>
                    </a:lnTo>
                    <a:cubicBezTo>
                      <a:pt x="1317" y="132"/>
                      <a:pt x="1316" y="132"/>
                      <a:pt x="1315" y="133"/>
                    </a:cubicBezTo>
                    <a:lnTo>
                      <a:pt x="1315" y="133"/>
                    </a:lnTo>
                    <a:cubicBezTo>
                      <a:pt x="1128" y="45"/>
                      <a:pt x="945" y="1"/>
                      <a:pt x="7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6"/>
              <p:cNvSpPr/>
              <p:nvPr/>
            </p:nvSpPr>
            <p:spPr>
              <a:xfrm>
                <a:off x="5129555" y="4770299"/>
                <a:ext cx="4350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74" extrusionOk="0">
                    <a:moveTo>
                      <a:pt x="4" y="342"/>
                    </a:moveTo>
                    <a:cubicBezTo>
                      <a:pt x="1" y="343"/>
                      <a:pt x="0" y="344"/>
                      <a:pt x="1" y="344"/>
                    </a:cubicBezTo>
                    <a:cubicBezTo>
                      <a:pt x="1" y="344"/>
                      <a:pt x="2" y="343"/>
                      <a:pt x="5" y="342"/>
                    </a:cubicBezTo>
                    <a:lnTo>
                      <a:pt x="5" y="342"/>
                    </a:lnTo>
                    <a:cubicBezTo>
                      <a:pt x="5" y="342"/>
                      <a:pt x="4" y="342"/>
                      <a:pt x="4" y="342"/>
                    </a:cubicBezTo>
                    <a:close/>
                    <a:moveTo>
                      <a:pt x="1080" y="0"/>
                    </a:moveTo>
                    <a:cubicBezTo>
                      <a:pt x="724" y="0"/>
                      <a:pt x="66" y="316"/>
                      <a:pt x="5" y="342"/>
                    </a:cubicBezTo>
                    <a:lnTo>
                      <a:pt x="5" y="342"/>
                    </a:lnTo>
                    <a:cubicBezTo>
                      <a:pt x="191" y="430"/>
                      <a:pt x="374" y="474"/>
                      <a:pt x="553" y="474"/>
                    </a:cubicBezTo>
                    <a:cubicBezTo>
                      <a:pt x="808" y="474"/>
                      <a:pt x="1057" y="385"/>
                      <a:pt x="1302" y="211"/>
                    </a:cubicBezTo>
                    <a:cubicBezTo>
                      <a:pt x="1325" y="55"/>
                      <a:pt x="1229" y="0"/>
                      <a:pt x="10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6"/>
              <p:cNvSpPr/>
              <p:nvPr/>
            </p:nvSpPr>
            <p:spPr>
              <a:xfrm>
                <a:off x="5448120" y="4261652"/>
                <a:ext cx="40945" cy="19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79" extrusionOk="0">
                    <a:moveTo>
                      <a:pt x="520" y="1"/>
                    </a:moveTo>
                    <a:cubicBezTo>
                      <a:pt x="332" y="1"/>
                      <a:pt x="162" y="99"/>
                      <a:pt x="5" y="295"/>
                    </a:cubicBezTo>
                    <a:cubicBezTo>
                      <a:pt x="1" y="510"/>
                      <a:pt x="192" y="578"/>
                      <a:pt x="425" y="578"/>
                    </a:cubicBezTo>
                    <a:cubicBezTo>
                      <a:pt x="786" y="578"/>
                      <a:pt x="1246" y="414"/>
                      <a:pt x="1232" y="378"/>
                    </a:cubicBezTo>
                    <a:cubicBezTo>
                      <a:pt x="967" y="126"/>
                      <a:pt x="732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"/>
              <p:cNvSpPr/>
              <p:nvPr/>
            </p:nvSpPr>
            <p:spPr>
              <a:xfrm>
                <a:off x="6432678" y="1887091"/>
                <a:ext cx="39139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2" extrusionOk="0">
                    <a:moveTo>
                      <a:pt x="6" y="90"/>
                    </a:moveTo>
                    <a:lnTo>
                      <a:pt x="6" y="90"/>
                    </a:lnTo>
                    <a:cubicBezTo>
                      <a:pt x="4" y="90"/>
                      <a:pt x="2" y="91"/>
                      <a:pt x="0" y="92"/>
                    </a:cubicBezTo>
                    <a:cubicBezTo>
                      <a:pt x="2" y="91"/>
                      <a:pt x="4" y="91"/>
                      <a:pt x="6" y="90"/>
                    </a:cubicBezTo>
                    <a:close/>
                    <a:moveTo>
                      <a:pt x="446" y="0"/>
                    </a:moveTo>
                    <a:cubicBezTo>
                      <a:pt x="306" y="0"/>
                      <a:pt x="160" y="30"/>
                      <a:pt x="6" y="90"/>
                    </a:cubicBezTo>
                    <a:lnTo>
                      <a:pt x="6" y="90"/>
                    </a:lnTo>
                    <a:cubicBezTo>
                      <a:pt x="8" y="90"/>
                      <a:pt x="9" y="90"/>
                      <a:pt x="10" y="90"/>
                    </a:cubicBezTo>
                    <a:cubicBezTo>
                      <a:pt x="102" y="90"/>
                      <a:pt x="575" y="571"/>
                      <a:pt x="907" y="571"/>
                    </a:cubicBezTo>
                    <a:cubicBezTo>
                      <a:pt x="1029" y="571"/>
                      <a:pt x="1132" y="507"/>
                      <a:pt x="1191" y="330"/>
                    </a:cubicBezTo>
                    <a:cubicBezTo>
                      <a:pt x="964" y="111"/>
                      <a:pt x="717" y="0"/>
                      <a:pt x="4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6"/>
              <p:cNvSpPr/>
              <p:nvPr/>
            </p:nvSpPr>
            <p:spPr>
              <a:xfrm>
                <a:off x="8709686" y="3174781"/>
                <a:ext cx="52208" cy="17074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520" extrusionOk="0">
                    <a:moveTo>
                      <a:pt x="180" y="1"/>
                    </a:moveTo>
                    <a:cubicBezTo>
                      <a:pt x="69" y="1"/>
                      <a:pt x="1" y="31"/>
                      <a:pt x="7" y="106"/>
                    </a:cubicBezTo>
                    <a:cubicBezTo>
                      <a:pt x="28" y="393"/>
                      <a:pt x="218" y="520"/>
                      <a:pt x="525" y="520"/>
                    </a:cubicBezTo>
                    <a:cubicBezTo>
                      <a:pt x="741" y="520"/>
                      <a:pt x="1015" y="457"/>
                      <a:pt x="1329" y="344"/>
                    </a:cubicBezTo>
                    <a:cubicBezTo>
                      <a:pt x="1457" y="391"/>
                      <a:pt x="1520" y="410"/>
                      <a:pt x="1532" y="410"/>
                    </a:cubicBezTo>
                    <a:cubicBezTo>
                      <a:pt x="1590" y="410"/>
                      <a:pt x="592" y="1"/>
                      <a:pt x="18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6"/>
              <p:cNvSpPr/>
              <p:nvPr/>
            </p:nvSpPr>
            <p:spPr>
              <a:xfrm>
                <a:off x="6235503" y="2015870"/>
                <a:ext cx="25184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518" extrusionOk="0">
                    <a:moveTo>
                      <a:pt x="408" y="1"/>
                    </a:moveTo>
                    <a:cubicBezTo>
                      <a:pt x="207" y="1"/>
                      <a:pt x="0" y="150"/>
                      <a:pt x="52" y="314"/>
                    </a:cubicBezTo>
                    <a:cubicBezTo>
                      <a:pt x="97" y="461"/>
                      <a:pt x="213" y="518"/>
                      <a:pt x="336" y="518"/>
                    </a:cubicBezTo>
                    <a:cubicBezTo>
                      <a:pt x="542" y="518"/>
                      <a:pt x="767" y="358"/>
                      <a:pt x="707" y="194"/>
                    </a:cubicBezTo>
                    <a:cubicBezTo>
                      <a:pt x="649" y="55"/>
                      <a:pt x="530" y="1"/>
                      <a:pt x="40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6"/>
              <p:cNvSpPr/>
              <p:nvPr/>
            </p:nvSpPr>
            <p:spPr>
              <a:xfrm>
                <a:off x="5917529" y="3019373"/>
                <a:ext cx="40551" cy="781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8" extrusionOk="0">
                    <a:moveTo>
                      <a:pt x="716" y="0"/>
                    </a:moveTo>
                    <a:cubicBezTo>
                      <a:pt x="370" y="0"/>
                      <a:pt x="0" y="75"/>
                      <a:pt x="116" y="160"/>
                    </a:cubicBezTo>
                    <a:cubicBezTo>
                      <a:pt x="186" y="216"/>
                      <a:pt x="315" y="237"/>
                      <a:pt x="459" y="237"/>
                    </a:cubicBezTo>
                    <a:cubicBezTo>
                      <a:pt x="803" y="237"/>
                      <a:pt x="1234" y="119"/>
                      <a:pt x="1176" y="77"/>
                    </a:cubicBezTo>
                    <a:cubicBezTo>
                      <a:pt x="1084" y="22"/>
                      <a:pt x="903" y="0"/>
                      <a:pt x="7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6"/>
              <p:cNvSpPr/>
              <p:nvPr/>
            </p:nvSpPr>
            <p:spPr>
              <a:xfrm>
                <a:off x="5581595" y="3042489"/>
                <a:ext cx="46691" cy="1014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09" extrusionOk="0">
                    <a:moveTo>
                      <a:pt x="422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75" y="297"/>
                      <a:pt x="277" y="309"/>
                      <a:pt x="492" y="309"/>
                    </a:cubicBezTo>
                    <a:cubicBezTo>
                      <a:pt x="932" y="309"/>
                      <a:pt x="1422" y="259"/>
                      <a:pt x="941" y="123"/>
                    </a:cubicBezTo>
                    <a:cubicBezTo>
                      <a:pt x="736" y="42"/>
                      <a:pt x="563" y="1"/>
                      <a:pt x="4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6"/>
              <p:cNvSpPr/>
              <p:nvPr/>
            </p:nvSpPr>
            <p:spPr>
              <a:xfrm>
                <a:off x="3104589" y="3130125"/>
                <a:ext cx="5995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302" extrusionOk="0">
                    <a:moveTo>
                      <a:pt x="583" y="1"/>
                    </a:moveTo>
                    <a:cubicBezTo>
                      <a:pt x="371" y="1"/>
                      <a:pt x="182" y="47"/>
                      <a:pt x="1" y="156"/>
                    </a:cubicBezTo>
                    <a:cubicBezTo>
                      <a:pt x="1" y="262"/>
                      <a:pt x="199" y="301"/>
                      <a:pt x="439" y="301"/>
                    </a:cubicBezTo>
                    <a:cubicBezTo>
                      <a:pt x="1012" y="301"/>
                      <a:pt x="1826" y="81"/>
                      <a:pt x="786" y="14"/>
                    </a:cubicBezTo>
                    <a:cubicBezTo>
                      <a:pt x="716" y="5"/>
                      <a:pt x="648" y="1"/>
                      <a:pt x="5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6"/>
              <p:cNvSpPr/>
              <p:nvPr/>
            </p:nvSpPr>
            <p:spPr>
              <a:xfrm>
                <a:off x="4852100" y="3371364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649" y="1"/>
                    </a:moveTo>
                    <a:cubicBezTo>
                      <a:pt x="417" y="1"/>
                      <a:pt x="185" y="37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14" y="37"/>
                      <a:pt x="882" y="1"/>
                      <a:pt x="6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6"/>
              <p:cNvSpPr/>
              <p:nvPr/>
            </p:nvSpPr>
            <p:spPr>
              <a:xfrm>
                <a:off x="7516364" y="3430598"/>
                <a:ext cx="24134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3" extrusionOk="0">
                    <a:moveTo>
                      <a:pt x="309" y="1"/>
                    </a:moveTo>
                    <a:cubicBezTo>
                      <a:pt x="174" y="1"/>
                      <a:pt x="72" y="115"/>
                      <a:pt x="1" y="328"/>
                    </a:cubicBezTo>
                    <a:cubicBezTo>
                      <a:pt x="59" y="484"/>
                      <a:pt x="158" y="543"/>
                      <a:pt x="259" y="543"/>
                    </a:cubicBezTo>
                    <a:cubicBezTo>
                      <a:pt x="491" y="543"/>
                      <a:pt x="735" y="239"/>
                      <a:pt x="536" y="90"/>
                    </a:cubicBezTo>
                    <a:cubicBezTo>
                      <a:pt x="452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6"/>
              <p:cNvSpPr/>
              <p:nvPr/>
            </p:nvSpPr>
            <p:spPr>
              <a:xfrm>
                <a:off x="6860747" y="3479851"/>
                <a:ext cx="46462" cy="10179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0" extrusionOk="0">
                    <a:moveTo>
                      <a:pt x="412" y="0"/>
                    </a:moveTo>
                    <a:cubicBezTo>
                      <a:pt x="208" y="0"/>
                      <a:pt x="71" y="90"/>
                      <a:pt x="1" y="281"/>
                    </a:cubicBezTo>
                    <a:cubicBezTo>
                      <a:pt x="67" y="299"/>
                      <a:pt x="248" y="309"/>
                      <a:pt x="446" y="309"/>
                    </a:cubicBezTo>
                    <a:cubicBezTo>
                      <a:pt x="889" y="309"/>
                      <a:pt x="1415" y="257"/>
                      <a:pt x="929" y="126"/>
                    </a:cubicBezTo>
                    <a:cubicBezTo>
                      <a:pt x="725" y="43"/>
                      <a:pt x="553" y="0"/>
                      <a:pt x="4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6"/>
              <p:cNvSpPr/>
              <p:nvPr/>
            </p:nvSpPr>
            <p:spPr>
              <a:xfrm>
                <a:off x="7557177" y="3722239"/>
                <a:ext cx="22952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10" extrusionOk="0">
                    <a:moveTo>
                      <a:pt x="372" y="1"/>
                    </a:moveTo>
                    <a:cubicBezTo>
                      <a:pt x="264" y="1"/>
                      <a:pt x="157" y="66"/>
                      <a:pt x="55" y="197"/>
                    </a:cubicBezTo>
                    <a:cubicBezTo>
                      <a:pt x="0" y="399"/>
                      <a:pt x="172" y="510"/>
                      <a:pt x="352" y="510"/>
                    </a:cubicBezTo>
                    <a:cubicBezTo>
                      <a:pt x="521" y="510"/>
                      <a:pt x="698" y="411"/>
                      <a:pt x="698" y="197"/>
                    </a:cubicBezTo>
                    <a:cubicBezTo>
                      <a:pt x="591" y="66"/>
                      <a:pt x="481" y="1"/>
                      <a:pt x="3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6"/>
              <p:cNvSpPr/>
              <p:nvPr/>
            </p:nvSpPr>
            <p:spPr>
              <a:xfrm>
                <a:off x="6939321" y="3739050"/>
                <a:ext cx="45017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78" extrusionOk="0">
                    <a:moveTo>
                      <a:pt x="703" y="1"/>
                    </a:moveTo>
                    <a:cubicBezTo>
                      <a:pt x="525" y="1"/>
                      <a:pt x="346" y="30"/>
                      <a:pt x="168" y="90"/>
                    </a:cubicBezTo>
                    <a:cubicBezTo>
                      <a:pt x="1" y="215"/>
                      <a:pt x="334" y="277"/>
                      <a:pt x="677" y="277"/>
                    </a:cubicBezTo>
                    <a:cubicBezTo>
                      <a:pt x="1019" y="277"/>
                      <a:pt x="1370" y="215"/>
                      <a:pt x="1239" y="90"/>
                    </a:cubicBezTo>
                    <a:cubicBezTo>
                      <a:pt x="1061" y="30"/>
                      <a:pt x="882" y="1"/>
                      <a:pt x="7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6"/>
              <p:cNvSpPr/>
              <p:nvPr/>
            </p:nvSpPr>
            <p:spPr>
              <a:xfrm>
                <a:off x="6343137" y="2342710"/>
                <a:ext cx="22722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452" extrusionOk="0">
                    <a:moveTo>
                      <a:pt x="326" y="0"/>
                    </a:moveTo>
                    <a:cubicBezTo>
                      <a:pt x="161" y="0"/>
                      <a:pt x="1" y="72"/>
                      <a:pt x="1" y="218"/>
                    </a:cubicBezTo>
                    <a:cubicBezTo>
                      <a:pt x="7" y="374"/>
                      <a:pt x="186" y="452"/>
                      <a:pt x="359" y="452"/>
                    </a:cubicBezTo>
                    <a:cubicBezTo>
                      <a:pt x="528" y="452"/>
                      <a:pt x="691" y="377"/>
                      <a:pt x="680" y="230"/>
                    </a:cubicBezTo>
                    <a:cubicBezTo>
                      <a:pt x="673" y="78"/>
                      <a:pt x="497" y="0"/>
                      <a:pt x="3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6"/>
              <p:cNvSpPr/>
              <p:nvPr/>
            </p:nvSpPr>
            <p:spPr>
              <a:xfrm>
                <a:off x="5554637" y="4264049"/>
                <a:ext cx="22689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52" extrusionOk="0">
                    <a:moveTo>
                      <a:pt x="323" y="0"/>
                    </a:moveTo>
                    <a:cubicBezTo>
                      <a:pt x="157" y="0"/>
                      <a:pt x="0" y="72"/>
                      <a:pt x="12" y="222"/>
                    </a:cubicBezTo>
                    <a:cubicBezTo>
                      <a:pt x="18" y="374"/>
                      <a:pt x="194" y="451"/>
                      <a:pt x="366" y="451"/>
                    </a:cubicBezTo>
                    <a:cubicBezTo>
                      <a:pt x="530" y="451"/>
                      <a:pt x="691" y="380"/>
                      <a:pt x="691" y="234"/>
                    </a:cubicBezTo>
                    <a:cubicBezTo>
                      <a:pt x="684" y="81"/>
                      <a:pt x="499" y="0"/>
                      <a:pt x="32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6"/>
              <p:cNvSpPr/>
              <p:nvPr/>
            </p:nvSpPr>
            <p:spPr>
              <a:xfrm>
                <a:off x="4937832" y="4425794"/>
                <a:ext cx="38778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37" extrusionOk="0">
                    <a:moveTo>
                      <a:pt x="403" y="1"/>
                    </a:moveTo>
                    <a:cubicBezTo>
                      <a:pt x="271" y="1"/>
                      <a:pt x="153" y="23"/>
                      <a:pt x="80" y="82"/>
                    </a:cubicBezTo>
                    <a:cubicBezTo>
                      <a:pt x="0" y="154"/>
                      <a:pt x="423" y="237"/>
                      <a:pt x="772" y="237"/>
                    </a:cubicBezTo>
                    <a:cubicBezTo>
                      <a:pt x="944" y="237"/>
                      <a:pt x="1097" y="217"/>
                      <a:pt x="1164" y="166"/>
                    </a:cubicBezTo>
                    <a:cubicBezTo>
                      <a:pt x="1181" y="148"/>
                      <a:pt x="745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6"/>
              <p:cNvSpPr/>
              <p:nvPr/>
            </p:nvSpPr>
            <p:spPr>
              <a:xfrm>
                <a:off x="3613597" y="4452423"/>
                <a:ext cx="35889" cy="151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61" extrusionOk="0">
                    <a:moveTo>
                      <a:pt x="390" y="0"/>
                    </a:moveTo>
                    <a:cubicBezTo>
                      <a:pt x="153" y="0"/>
                      <a:pt x="1" y="135"/>
                      <a:pt x="84" y="343"/>
                    </a:cubicBezTo>
                    <a:cubicBezTo>
                      <a:pt x="115" y="427"/>
                      <a:pt x="197" y="460"/>
                      <a:pt x="295" y="460"/>
                    </a:cubicBezTo>
                    <a:cubicBezTo>
                      <a:pt x="612" y="460"/>
                      <a:pt x="1092" y="110"/>
                      <a:pt x="501" y="9"/>
                    </a:cubicBezTo>
                    <a:cubicBezTo>
                      <a:pt x="462" y="3"/>
                      <a:pt x="425" y="0"/>
                      <a:pt x="39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"/>
              <p:cNvSpPr/>
              <p:nvPr/>
            </p:nvSpPr>
            <p:spPr>
              <a:xfrm>
                <a:off x="5214105" y="4469826"/>
                <a:ext cx="21540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0" extrusionOk="0">
                    <a:moveTo>
                      <a:pt x="213" y="0"/>
                    </a:moveTo>
                    <a:cubicBezTo>
                      <a:pt x="95" y="0"/>
                      <a:pt x="1" y="56"/>
                      <a:pt x="1" y="206"/>
                    </a:cubicBezTo>
                    <a:cubicBezTo>
                      <a:pt x="139" y="362"/>
                      <a:pt x="262" y="439"/>
                      <a:pt x="371" y="439"/>
                    </a:cubicBezTo>
                    <a:cubicBezTo>
                      <a:pt x="479" y="439"/>
                      <a:pt x="573" y="365"/>
                      <a:pt x="655" y="218"/>
                    </a:cubicBezTo>
                    <a:cubicBezTo>
                      <a:pt x="586" y="107"/>
                      <a:pt x="377" y="0"/>
                      <a:pt x="2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"/>
              <p:cNvSpPr/>
              <p:nvPr/>
            </p:nvSpPr>
            <p:spPr>
              <a:xfrm>
                <a:off x="2721076" y="4751977"/>
                <a:ext cx="2275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01" extrusionOk="0">
                    <a:moveTo>
                      <a:pt x="342" y="0"/>
                    </a:moveTo>
                    <a:cubicBezTo>
                      <a:pt x="174" y="0"/>
                      <a:pt x="0" y="96"/>
                      <a:pt x="0" y="304"/>
                    </a:cubicBezTo>
                    <a:cubicBezTo>
                      <a:pt x="102" y="435"/>
                      <a:pt x="206" y="501"/>
                      <a:pt x="313" y="501"/>
                    </a:cubicBezTo>
                    <a:cubicBezTo>
                      <a:pt x="420" y="501"/>
                      <a:pt x="530" y="435"/>
                      <a:pt x="643" y="304"/>
                    </a:cubicBezTo>
                    <a:cubicBezTo>
                      <a:pt x="692" y="108"/>
                      <a:pt x="521" y="0"/>
                      <a:pt x="3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"/>
              <p:cNvSpPr/>
              <p:nvPr/>
            </p:nvSpPr>
            <p:spPr>
              <a:xfrm>
                <a:off x="5767506" y="4881183"/>
                <a:ext cx="22886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7" extrusionOk="0">
                    <a:moveTo>
                      <a:pt x="322" y="0"/>
                    </a:moveTo>
                    <a:cubicBezTo>
                      <a:pt x="157" y="0"/>
                      <a:pt x="0" y="72"/>
                      <a:pt x="6" y="227"/>
                    </a:cubicBezTo>
                    <a:cubicBezTo>
                      <a:pt x="18" y="379"/>
                      <a:pt x="197" y="456"/>
                      <a:pt x="370" y="456"/>
                    </a:cubicBezTo>
                    <a:cubicBezTo>
                      <a:pt x="536" y="456"/>
                      <a:pt x="696" y="385"/>
                      <a:pt x="696" y="239"/>
                    </a:cubicBezTo>
                    <a:cubicBezTo>
                      <a:pt x="690" y="84"/>
                      <a:pt x="501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"/>
              <p:cNvSpPr/>
              <p:nvPr/>
            </p:nvSpPr>
            <p:spPr>
              <a:xfrm>
                <a:off x="6108793" y="4941336"/>
                <a:ext cx="22886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3" extrusionOk="0">
                    <a:moveTo>
                      <a:pt x="313" y="0"/>
                    </a:moveTo>
                    <a:cubicBezTo>
                      <a:pt x="151" y="0"/>
                      <a:pt x="0" y="69"/>
                      <a:pt x="6" y="217"/>
                    </a:cubicBezTo>
                    <a:cubicBezTo>
                      <a:pt x="12" y="371"/>
                      <a:pt x="199" y="452"/>
                      <a:pt x="376" y="452"/>
                    </a:cubicBezTo>
                    <a:cubicBezTo>
                      <a:pt x="540" y="452"/>
                      <a:pt x="697" y="383"/>
                      <a:pt x="697" y="240"/>
                    </a:cubicBezTo>
                    <a:cubicBezTo>
                      <a:pt x="684" y="84"/>
                      <a:pt x="492" y="0"/>
                      <a:pt x="3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"/>
              <p:cNvSpPr/>
              <p:nvPr/>
            </p:nvSpPr>
            <p:spPr>
              <a:xfrm>
                <a:off x="6727831" y="780815"/>
                <a:ext cx="53685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40" extrusionOk="0">
                    <a:moveTo>
                      <a:pt x="657" y="0"/>
                    </a:moveTo>
                    <a:cubicBezTo>
                      <a:pt x="426" y="0"/>
                      <a:pt x="209" y="50"/>
                      <a:pt x="1" y="149"/>
                    </a:cubicBezTo>
                    <a:cubicBezTo>
                      <a:pt x="116" y="214"/>
                      <a:pt x="302" y="239"/>
                      <a:pt x="495" y="239"/>
                    </a:cubicBezTo>
                    <a:cubicBezTo>
                      <a:pt x="1040" y="239"/>
                      <a:pt x="1634" y="41"/>
                      <a:pt x="798" y="6"/>
                    </a:cubicBezTo>
                    <a:cubicBezTo>
                      <a:pt x="751" y="2"/>
                      <a:pt x="704" y="0"/>
                      <a:pt x="6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"/>
              <p:cNvSpPr/>
              <p:nvPr/>
            </p:nvSpPr>
            <p:spPr>
              <a:xfrm>
                <a:off x="6003032" y="2685277"/>
                <a:ext cx="42653" cy="797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3" extrusionOk="0">
                    <a:moveTo>
                      <a:pt x="645" y="0"/>
                    </a:moveTo>
                    <a:cubicBezTo>
                      <a:pt x="414" y="0"/>
                      <a:pt x="185" y="36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08" y="36"/>
                      <a:pt x="876" y="0"/>
                      <a:pt x="6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"/>
              <p:cNvSpPr/>
              <p:nvPr/>
            </p:nvSpPr>
            <p:spPr>
              <a:xfrm>
                <a:off x="5892017" y="1880327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43"/>
                      <a:pt x="929" y="84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"/>
              <p:cNvSpPr/>
              <p:nvPr/>
            </p:nvSpPr>
            <p:spPr>
              <a:xfrm>
                <a:off x="7302903" y="16741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1" y="99"/>
                    </a:cubicBezTo>
                    <a:cubicBezTo>
                      <a:pt x="120" y="159"/>
                      <a:pt x="230" y="188"/>
                      <a:pt x="337" y="188"/>
                    </a:cubicBezTo>
                    <a:cubicBezTo>
                      <a:pt x="444" y="188"/>
                      <a:pt x="548" y="159"/>
                      <a:pt x="656" y="99"/>
                    </a:cubicBezTo>
                    <a:cubicBezTo>
                      <a:pt x="537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"/>
              <p:cNvSpPr/>
              <p:nvPr/>
            </p:nvSpPr>
            <p:spPr>
              <a:xfrm>
                <a:off x="4915438" y="3337643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23" y="1"/>
                    </a:moveTo>
                    <a:cubicBezTo>
                      <a:pt x="215" y="1"/>
                      <a:pt x="107" y="34"/>
                      <a:pt x="0" y="99"/>
                    </a:cubicBezTo>
                    <a:cubicBezTo>
                      <a:pt x="125" y="159"/>
                      <a:pt x="241" y="188"/>
                      <a:pt x="350" y="188"/>
                    </a:cubicBezTo>
                    <a:cubicBezTo>
                      <a:pt x="459" y="188"/>
                      <a:pt x="560" y="159"/>
                      <a:pt x="655" y="99"/>
                    </a:cubicBezTo>
                    <a:cubicBezTo>
                      <a:pt x="542" y="34"/>
                      <a:pt x="432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"/>
              <p:cNvSpPr/>
              <p:nvPr/>
            </p:nvSpPr>
            <p:spPr>
              <a:xfrm>
                <a:off x="5316157" y="4752962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96"/>
                      <a:pt x="84" y="155"/>
                      <a:pt x="572" y="167"/>
                    </a:cubicBezTo>
                    <a:cubicBezTo>
                      <a:pt x="929" y="84"/>
                      <a:pt x="857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"/>
              <p:cNvSpPr/>
              <p:nvPr/>
            </p:nvSpPr>
            <p:spPr>
              <a:xfrm>
                <a:off x="5508504" y="4152476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0"/>
                    </a:moveTo>
                    <a:cubicBezTo>
                      <a:pt x="60" y="24"/>
                      <a:pt x="0" y="84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"/>
              <p:cNvSpPr/>
              <p:nvPr/>
            </p:nvSpPr>
            <p:spPr>
              <a:xfrm>
                <a:off x="6365037" y="1956964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9" y="0"/>
                    </a:moveTo>
                    <a:cubicBezTo>
                      <a:pt x="212" y="0"/>
                      <a:pt x="108" y="36"/>
                      <a:pt x="1" y="107"/>
                    </a:cubicBezTo>
                    <a:cubicBezTo>
                      <a:pt x="120" y="173"/>
                      <a:pt x="233" y="205"/>
                      <a:pt x="341" y="205"/>
                    </a:cubicBezTo>
                    <a:cubicBezTo>
                      <a:pt x="450" y="205"/>
                      <a:pt x="554" y="173"/>
                      <a:pt x="655" y="107"/>
                    </a:cubicBezTo>
                    <a:cubicBezTo>
                      <a:pt x="536" y="36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"/>
              <p:cNvSpPr/>
              <p:nvPr/>
            </p:nvSpPr>
            <p:spPr>
              <a:xfrm>
                <a:off x="1309762" y="278026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1"/>
                    </a:moveTo>
                    <a:lnTo>
                      <a:pt x="561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46" y="167"/>
                      <a:pt x="918" y="108"/>
                      <a:pt x="5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"/>
              <p:cNvSpPr/>
              <p:nvPr/>
            </p:nvSpPr>
            <p:spPr>
              <a:xfrm>
                <a:off x="5469791" y="3818413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7" y="30"/>
                      <a:pt x="0" y="90"/>
                    </a:cubicBezTo>
                    <a:cubicBezTo>
                      <a:pt x="119" y="149"/>
                      <a:pt x="230" y="179"/>
                      <a:pt x="337" y="179"/>
                    </a:cubicBezTo>
                    <a:cubicBezTo>
                      <a:pt x="444" y="179"/>
                      <a:pt x="548" y="149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"/>
              <p:cNvSpPr/>
              <p:nvPr/>
            </p:nvSpPr>
            <p:spPr>
              <a:xfrm>
                <a:off x="5533885" y="3723815"/>
                <a:ext cx="2154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79" extrusionOk="0">
                    <a:moveTo>
                      <a:pt x="315" y="0"/>
                    </a:moveTo>
                    <a:cubicBezTo>
                      <a:pt x="206" y="0"/>
                      <a:pt x="102" y="30"/>
                      <a:pt x="1" y="90"/>
                    </a:cubicBezTo>
                    <a:cubicBezTo>
                      <a:pt x="120" y="149"/>
                      <a:pt x="230" y="179"/>
                      <a:pt x="337" y="179"/>
                    </a:cubicBezTo>
                    <a:cubicBezTo>
                      <a:pt x="444" y="179"/>
                      <a:pt x="549" y="149"/>
                      <a:pt x="656" y="90"/>
                    </a:cubicBezTo>
                    <a:cubicBezTo>
                      <a:pt x="537" y="30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"/>
              <p:cNvSpPr/>
              <p:nvPr/>
            </p:nvSpPr>
            <p:spPr>
              <a:xfrm>
                <a:off x="7920989" y="482115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1"/>
                      <a:pt x="1" y="90"/>
                    </a:cubicBezTo>
                    <a:cubicBezTo>
                      <a:pt x="120" y="156"/>
                      <a:pt x="233" y="188"/>
                      <a:pt x="341" y="188"/>
                    </a:cubicBezTo>
                    <a:cubicBezTo>
                      <a:pt x="450" y="188"/>
                      <a:pt x="554" y="156"/>
                      <a:pt x="655" y="90"/>
                    </a:cubicBezTo>
                    <a:cubicBezTo>
                      <a:pt x="536" y="31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"/>
              <p:cNvSpPr/>
              <p:nvPr/>
            </p:nvSpPr>
            <p:spPr>
              <a:xfrm>
                <a:off x="5700063" y="2797868"/>
                <a:ext cx="3011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"/>
              <p:cNvSpPr/>
              <p:nvPr/>
            </p:nvSpPr>
            <p:spPr>
              <a:xfrm>
                <a:off x="6488202" y="310683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80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"/>
              <p:cNvSpPr/>
              <p:nvPr/>
            </p:nvSpPr>
            <p:spPr>
              <a:xfrm>
                <a:off x="397311" y="4444018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3"/>
                      <a:pt x="1" y="99"/>
                    </a:cubicBezTo>
                    <a:cubicBezTo>
                      <a:pt x="120" y="158"/>
                      <a:pt x="233" y="188"/>
                      <a:pt x="342" y="188"/>
                    </a:cubicBezTo>
                    <a:cubicBezTo>
                      <a:pt x="450" y="188"/>
                      <a:pt x="554" y="158"/>
                      <a:pt x="656" y="99"/>
                    </a:cubicBezTo>
                    <a:cubicBezTo>
                      <a:pt x="537" y="33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"/>
              <p:cNvSpPr/>
              <p:nvPr/>
            </p:nvSpPr>
            <p:spPr>
              <a:xfrm>
                <a:off x="6509676" y="193155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358" y="0"/>
                    </a:moveTo>
                    <a:cubicBezTo>
                      <a:pt x="1" y="84"/>
                      <a:pt x="72" y="143"/>
                      <a:pt x="572" y="179"/>
                    </a:cubicBezTo>
                    <a:cubicBezTo>
                      <a:pt x="930" y="72"/>
                      <a:pt x="870" y="24"/>
                      <a:pt x="35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"/>
              <p:cNvSpPr/>
              <p:nvPr/>
            </p:nvSpPr>
            <p:spPr>
              <a:xfrm>
                <a:off x="5725478" y="3620976"/>
                <a:ext cx="2150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" extrusionOk="0">
                    <a:moveTo>
                      <a:pt x="314" y="1"/>
                    </a:moveTo>
                    <a:cubicBezTo>
                      <a:pt x="205" y="1"/>
                      <a:pt x="101" y="31"/>
                      <a:pt x="0" y="90"/>
                    </a:cubicBezTo>
                    <a:cubicBezTo>
                      <a:pt x="119" y="150"/>
                      <a:pt x="235" y="180"/>
                      <a:pt x="345" y="180"/>
                    </a:cubicBezTo>
                    <a:cubicBezTo>
                      <a:pt x="455" y="180"/>
                      <a:pt x="560" y="150"/>
                      <a:pt x="655" y="90"/>
                    </a:cubicBezTo>
                    <a:cubicBezTo>
                      <a:pt x="536" y="31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"/>
              <p:cNvSpPr/>
              <p:nvPr/>
            </p:nvSpPr>
            <p:spPr>
              <a:xfrm>
                <a:off x="738598" y="3560494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5" y="0"/>
                    </a:moveTo>
                    <a:cubicBezTo>
                      <a:pt x="206" y="0"/>
                      <a:pt x="102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9" y="158"/>
                      <a:pt x="656" y="99"/>
                    </a:cubicBezTo>
                    <a:cubicBezTo>
                      <a:pt x="537" y="33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"/>
              <p:cNvSpPr/>
              <p:nvPr/>
            </p:nvSpPr>
            <p:spPr>
              <a:xfrm>
                <a:off x="6492503" y="3551989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5" y="197"/>
                      <a:pt x="345" y="197"/>
                    </a:cubicBezTo>
                    <a:cubicBezTo>
                      <a:pt x="455" y="197"/>
                      <a:pt x="560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"/>
              <p:cNvSpPr/>
              <p:nvPr/>
            </p:nvSpPr>
            <p:spPr>
              <a:xfrm>
                <a:off x="3871220" y="4409212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9" y="1"/>
                    </a:moveTo>
                    <a:cubicBezTo>
                      <a:pt x="212" y="1"/>
                      <a:pt x="108" y="34"/>
                      <a:pt x="1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6" y="99"/>
                    </a:cubicBezTo>
                    <a:cubicBezTo>
                      <a:pt x="536" y="34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"/>
              <p:cNvSpPr/>
              <p:nvPr/>
            </p:nvSpPr>
            <p:spPr>
              <a:xfrm>
                <a:off x="8640699" y="3500767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84" y="25"/>
                      <a:pt x="1" y="84"/>
                      <a:pt x="358" y="179"/>
                    </a:cubicBezTo>
                    <a:cubicBezTo>
                      <a:pt x="870" y="156"/>
                      <a:pt x="930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"/>
              <p:cNvSpPr/>
              <p:nvPr/>
            </p:nvSpPr>
            <p:spPr>
              <a:xfrm>
                <a:off x="354691" y="3371955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0"/>
                      <a:pt x="233" y="179"/>
                      <a:pt x="342" y="179"/>
                    </a:cubicBezTo>
                    <a:cubicBezTo>
                      <a:pt x="450" y="179"/>
                      <a:pt x="555" y="150"/>
                      <a:pt x="656" y="90"/>
                    </a:cubicBezTo>
                    <a:cubicBezTo>
                      <a:pt x="537" y="30"/>
                      <a:pt x="427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"/>
              <p:cNvSpPr/>
              <p:nvPr/>
            </p:nvSpPr>
            <p:spPr>
              <a:xfrm>
                <a:off x="8261488" y="3356917"/>
                <a:ext cx="66491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484" extrusionOk="0">
                    <a:moveTo>
                      <a:pt x="84" y="0"/>
                    </a:moveTo>
                    <a:cubicBezTo>
                      <a:pt x="1" y="209"/>
                      <a:pt x="1074" y="483"/>
                      <a:pt x="1638" y="483"/>
                    </a:cubicBezTo>
                    <a:cubicBezTo>
                      <a:pt x="1877" y="483"/>
                      <a:pt x="2024" y="434"/>
                      <a:pt x="1953" y="310"/>
                    </a:cubicBezTo>
                    <a:cubicBezTo>
                      <a:pt x="1823" y="96"/>
                      <a:pt x="84" y="48"/>
                      <a:pt x="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6"/>
              <p:cNvSpPr/>
              <p:nvPr/>
            </p:nvSpPr>
            <p:spPr>
              <a:xfrm>
                <a:off x="7469836" y="2915352"/>
                <a:ext cx="389817" cy="100803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3070" extrusionOk="0">
                    <a:moveTo>
                      <a:pt x="10573" y="0"/>
                    </a:moveTo>
                    <a:cubicBezTo>
                      <a:pt x="9174" y="0"/>
                      <a:pt x="7042" y="574"/>
                      <a:pt x="6553" y="574"/>
                    </a:cubicBezTo>
                    <a:cubicBezTo>
                      <a:pt x="6520" y="574"/>
                      <a:pt x="6495" y="571"/>
                      <a:pt x="6478" y="566"/>
                    </a:cubicBezTo>
                    <a:lnTo>
                      <a:pt x="6478" y="566"/>
                    </a:lnTo>
                    <a:cubicBezTo>
                      <a:pt x="1" y="2423"/>
                      <a:pt x="7645" y="1530"/>
                      <a:pt x="4204" y="3030"/>
                    </a:cubicBezTo>
                    <a:cubicBezTo>
                      <a:pt x="4245" y="3057"/>
                      <a:pt x="4316" y="3070"/>
                      <a:pt x="4413" y="3070"/>
                    </a:cubicBezTo>
                    <a:cubicBezTo>
                      <a:pt x="5736" y="3070"/>
                      <a:pt x="11824" y="740"/>
                      <a:pt x="11824" y="685"/>
                    </a:cubicBezTo>
                    <a:cubicBezTo>
                      <a:pt x="11872" y="168"/>
                      <a:pt x="11329" y="0"/>
                      <a:pt x="1057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6"/>
              <p:cNvSpPr/>
              <p:nvPr/>
            </p:nvSpPr>
            <p:spPr>
              <a:xfrm>
                <a:off x="8211842" y="3465010"/>
                <a:ext cx="47085" cy="77917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73" extrusionOk="0">
                    <a:moveTo>
                      <a:pt x="252" y="0"/>
                    </a:moveTo>
                    <a:cubicBezTo>
                      <a:pt x="136" y="0"/>
                      <a:pt x="44" y="131"/>
                      <a:pt x="1" y="459"/>
                    </a:cubicBezTo>
                    <a:lnTo>
                      <a:pt x="1" y="459"/>
                    </a:lnTo>
                    <a:cubicBezTo>
                      <a:pt x="1" y="458"/>
                      <a:pt x="1" y="458"/>
                      <a:pt x="1" y="458"/>
                    </a:cubicBezTo>
                    <a:cubicBezTo>
                      <a:pt x="1" y="458"/>
                      <a:pt x="1" y="458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lnTo>
                      <a:pt x="1" y="459"/>
                    </a:lnTo>
                    <a:cubicBezTo>
                      <a:pt x="1" y="494"/>
                      <a:pt x="13" y="2373"/>
                      <a:pt x="654" y="2373"/>
                    </a:cubicBezTo>
                    <a:cubicBezTo>
                      <a:pt x="817" y="2373"/>
                      <a:pt x="1020" y="2251"/>
                      <a:pt x="1275" y="1947"/>
                    </a:cubicBezTo>
                    <a:cubicBezTo>
                      <a:pt x="1434" y="1769"/>
                      <a:pt x="680" y="0"/>
                      <a:pt x="25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6"/>
              <p:cNvSpPr/>
              <p:nvPr/>
            </p:nvSpPr>
            <p:spPr>
              <a:xfrm>
                <a:off x="8001271" y="3371167"/>
                <a:ext cx="131044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868" extrusionOk="0">
                    <a:moveTo>
                      <a:pt x="3872" y="1"/>
                    </a:moveTo>
                    <a:cubicBezTo>
                      <a:pt x="3603" y="1"/>
                      <a:pt x="2165" y="380"/>
                      <a:pt x="1123" y="637"/>
                    </a:cubicBezTo>
                    <a:lnTo>
                      <a:pt x="1123" y="637"/>
                    </a:lnTo>
                    <a:cubicBezTo>
                      <a:pt x="1879" y="506"/>
                      <a:pt x="2635" y="382"/>
                      <a:pt x="3401" y="269"/>
                    </a:cubicBezTo>
                    <a:cubicBezTo>
                      <a:pt x="3880" y="76"/>
                      <a:pt x="3991" y="1"/>
                      <a:pt x="3872" y="1"/>
                    </a:cubicBezTo>
                    <a:close/>
                    <a:moveTo>
                      <a:pt x="1123" y="637"/>
                    </a:moveTo>
                    <a:cubicBezTo>
                      <a:pt x="764" y="699"/>
                      <a:pt x="404" y="763"/>
                      <a:pt x="44" y="828"/>
                    </a:cubicBezTo>
                    <a:cubicBezTo>
                      <a:pt x="0" y="855"/>
                      <a:pt x="3" y="867"/>
                      <a:pt x="44" y="867"/>
                    </a:cubicBezTo>
                    <a:cubicBezTo>
                      <a:pt x="161" y="867"/>
                      <a:pt x="590" y="768"/>
                      <a:pt x="1123" y="637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6"/>
              <p:cNvSpPr/>
              <p:nvPr/>
            </p:nvSpPr>
            <p:spPr>
              <a:xfrm>
                <a:off x="8388592" y="3189622"/>
                <a:ext cx="97356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06" extrusionOk="0">
                    <a:moveTo>
                      <a:pt x="867" y="1"/>
                    </a:moveTo>
                    <a:cubicBezTo>
                      <a:pt x="630" y="1"/>
                      <a:pt x="392" y="8"/>
                      <a:pt x="154" y="23"/>
                    </a:cubicBezTo>
                    <a:cubicBezTo>
                      <a:pt x="1" y="40"/>
                      <a:pt x="776" y="406"/>
                      <a:pt x="1754" y="406"/>
                    </a:cubicBezTo>
                    <a:cubicBezTo>
                      <a:pt x="2141" y="406"/>
                      <a:pt x="2559" y="349"/>
                      <a:pt x="2964" y="190"/>
                    </a:cubicBezTo>
                    <a:cubicBezTo>
                      <a:pt x="2262" y="65"/>
                      <a:pt x="1566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6"/>
              <p:cNvSpPr/>
              <p:nvPr/>
            </p:nvSpPr>
            <p:spPr>
              <a:xfrm>
                <a:off x="3399118" y="4876651"/>
                <a:ext cx="84550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1443" extrusionOk="0">
                    <a:moveTo>
                      <a:pt x="867" y="1"/>
                    </a:moveTo>
                    <a:cubicBezTo>
                      <a:pt x="0" y="1"/>
                      <a:pt x="1585" y="1443"/>
                      <a:pt x="2243" y="1443"/>
                    </a:cubicBezTo>
                    <a:cubicBezTo>
                      <a:pt x="2458" y="1443"/>
                      <a:pt x="2575" y="1288"/>
                      <a:pt x="2472" y="877"/>
                    </a:cubicBezTo>
                    <a:cubicBezTo>
                      <a:pt x="2318" y="246"/>
                      <a:pt x="2413" y="389"/>
                      <a:pt x="1496" y="127"/>
                    </a:cubicBezTo>
                    <a:cubicBezTo>
                      <a:pt x="1212" y="39"/>
                      <a:pt x="1007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6"/>
              <p:cNvSpPr/>
              <p:nvPr/>
            </p:nvSpPr>
            <p:spPr>
              <a:xfrm>
                <a:off x="7500045" y="3283202"/>
                <a:ext cx="92201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19" extrusionOk="0">
                    <a:moveTo>
                      <a:pt x="1142" y="0"/>
                    </a:moveTo>
                    <a:cubicBezTo>
                      <a:pt x="434" y="0"/>
                      <a:pt x="1" y="117"/>
                      <a:pt x="1093" y="519"/>
                    </a:cubicBezTo>
                    <a:cubicBezTo>
                      <a:pt x="1664" y="400"/>
                      <a:pt x="2236" y="281"/>
                      <a:pt x="2807" y="162"/>
                    </a:cubicBezTo>
                    <a:cubicBezTo>
                      <a:pt x="2633" y="94"/>
                      <a:pt x="1777" y="0"/>
                      <a:pt x="11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6"/>
              <p:cNvSpPr/>
              <p:nvPr/>
            </p:nvSpPr>
            <p:spPr>
              <a:xfrm>
                <a:off x="7401605" y="3240123"/>
                <a:ext cx="42488" cy="3802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58" extrusionOk="0">
                    <a:moveTo>
                      <a:pt x="211" y="1"/>
                    </a:moveTo>
                    <a:cubicBezTo>
                      <a:pt x="127" y="1"/>
                      <a:pt x="72" y="207"/>
                      <a:pt x="19" y="890"/>
                    </a:cubicBezTo>
                    <a:cubicBezTo>
                      <a:pt x="0" y="1083"/>
                      <a:pt x="62" y="1157"/>
                      <a:pt x="167" y="1157"/>
                    </a:cubicBezTo>
                    <a:cubicBezTo>
                      <a:pt x="506" y="1157"/>
                      <a:pt x="1294" y="376"/>
                      <a:pt x="1219" y="376"/>
                    </a:cubicBezTo>
                    <a:cubicBezTo>
                      <a:pt x="1213" y="376"/>
                      <a:pt x="1202" y="380"/>
                      <a:pt x="1186" y="390"/>
                    </a:cubicBezTo>
                    <a:cubicBezTo>
                      <a:pt x="1080" y="457"/>
                      <a:pt x="985" y="484"/>
                      <a:pt x="899" y="484"/>
                    </a:cubicBezTo>
                    <a:cubicBezTo>
                      <a:pt x="536" y="484"/>
                      <a:pt x="340" y="1"/>
                      <a:pt x="2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6"/>
              <p:cNvSpPr/>
              <p:nvPr/>
            </p:nvSpPr>
            <p:spPr>
              <a:xfrm>
                <a:off x="8160126" y="3353732"/>
                <a:ext cx="51945" cy="2712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26" extrusionOk="0">
                    <a:moveTo>
                      <a:pt x="1260" y="0"/>
                    </a:moveTo>
                    <a:cubicBezTo>
                      <a:pt x="795" y="0"/>
                      <a:pt x="1" y="439"/>
                      <a:pt x="385" y="693"/>
                    </a:cubicBezTo>
                    <a:cubicBezTo>
                      <a:pt x="532" y="786"/>
                      <a:pt x="684" y="826"/>
                      <a:pt x="829" y="826"/>
                    </a:cubicBezTo>
                    <a:cubicBezTo>
                      <a:pt x="1236" y="826"/>
                      <a:pt x="1581" y="512"/>
                      <a:pt x="1564" y="204"/>
                    </a:cubicBezTo>
                    <a:cubicBezTo>
                      <a:pt x="1554" y="58"/>
                      <a:pt x="1429" y="0"/>
                      <a:pt x="12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6"/>
              <p:cNvSpPr/>
              <p:nvPr/>
            </p:nvSpPr>
            <p:spPr>
              <a:xfrm>
                <a:off x="2029998" y="4081913"/>
                <a:ext cx="6898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92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10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7" y="525"/>
                      <a:pt x="628" y="592"/>
                      <a:pt x="990" y="592"/>
                    </a:cubicBezTo>
                    <a:cubicBezTo>
                      <a:pt x="1429" y="592"/>
                      <a:pt x="1856" y="494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6"/>
              <p:cNvSpPr/>
              <p:nvPr/>
            </p:nvSpPr>
            <p:spPr>
              <a:xfrm>
                <a:off x="5616006" y="3697186"/>
                <a:ext cx="68789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547" extrusionOk="0">
                    <a:moveTo>
                      <a:pt x="4" y="53"/>
                    </a:moveTo>
                    <a:cubicBezTo>
                      <a:pt x="3" y="54"/>
                      <a:pt x="1" y="54"/>
                      <a:pt x="0" y="55"/>
                    </a:cubicBezTo>
                    <a:cubicBezTo>
                      <a:pt x="2" y="55"/>
                      <a:pt x="3" y="54"/>
                      <a:pt x="4" y="53"/>
                    </a:cubicBezTo>
                    <a:close/>
                    <a:moveTo>
                      <a:pt x="472" y="0"/>
                    </a:moveTo>
                    <a:cubicBezTo>
                      <a:pt x="253" y="0"/>
                      <a:pt x="75" y="18"/>
                      <a:pt x="4" y="53"/>
                    </a:cubicBezTo>
                    <a:lnTo>
                      <a:pt x="4" y="53"/>
                    </a:lnTo>
                    <a:cubicBezTo>
                      <a:pt x="8" y="52"/>
                      <a:pt x="12" y="51"/>
                      <a:pt x="16" y="51"/>
                    </a:cubicBezTo>
                    <a:cubicBezTo>
                      <a:pt x="144" y="51"/>
                      <a:pt x="714" y="547"/>
                      <a:pt x="1268" y="547"/>
                    </a:cubicBezTo>
                    <a:cubicBezTo>
                      <a:pt x="1421" y="547"/>
                      <a:pt x="1574" y="509"/>
                      <a:pt x="1715" y="412"/>
                    </a:cubicBezTo>
                    <a:cubicBezTo>
                      <a:pt x="2094" y="148"/>
                      <a:pt x="1112" y="0"/>
                      <a:pt x="4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6"/>
              <p:cNvSpPr/>
              <p:nvPr/>
            </p:nvSpPr>
            <p:spPr>
              <a:xfrm>
                <a:off x="8625070" y="2955804"/>
                <a:ext cx="86816" cy="1904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80" extrusionOk="0">
                    <a:moveTo>
                      <a:pt x="1465" y="1"/>
                    </a:moveTo>
                    <a:cubicBezTo>
                      <a:pt x="84" y="84"/>
                      <a:pt x="1" y="286"/>
                      <a:pt x="1275" y="560"/>
                    </a:cubicBezTo>
                    <a:cubicBezTo>
                      <a:pt x="1486" y="573"/>
                      <a:pt x="1666" y="579"/>
                      <a:pt x="1815" y="579"/>
                    </a:cubicBezTo>
                    <a:cubicBezTo>
                      <a:pt x="2643" y="579"/>
                      <a:pt x="2524" y="384"/>
                      <a:pt x="146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6"/>
              <p:cNvSpPr/>
              <p:nvPr/>
            </p:nvSpPr>
            <p:spPr>
              <a:xfrm>
                <a:off x="7793622" y="4774206"/>
                <a:ext cx="86914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606" extrusionOk="0">
                    <a:moveTo>
                      <a:pt x="805" y="1"/>
                    </a:moveTo>
                    <a:cubicBezTo>
                      <a:pt x="333" y="1"/>
                      <a:pt x="0" y="135"/>
                      <a:pt x="498" y="508"/>
                    </a:cubicBezTo>
                    <a:cubicBezTo>
                      <a:pt x="709" y="570"/>
                      <a:pt x="920" y="605"/>
                      <a:pt x="1131" y="605"/>
                    </a:cubicBezTo>
                    <a:cubicBezTo>
                      <a:pt x="1206" y="605"/>
                      <a:pt x="1281" y="601"/>
                      <a:pt x="1355" y="592"/>
                    </a:cubicBezTo>
                    <a:cubicBezTo>
                      <a:pt x="2647" y="336"/>
                      <a:pt x="1551" y="1"/>
                      <a:pt x="80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"/>
              <p:cNvSpPr/>
              <p:nvPr/>
            </p:nvSpPr>
            <p:spPr>
              <a:xfrm>
                <a:off x="7742728" y="4828154"/>
                <a:ext cx="4265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25" extrusionOk="0">
                    <a:moveTo>
                      <a:pt x="701" y="1"/>
                    </a:moveTo>
                    <a:cubicBezTo>
                      <a:pt x="459" y="1"/>
                      <a:pt x="226" y="106"/>
                      <a:pt x="0" y="318"/>
                    </a:cubicBezTo>
                    <a:cubicBezTo>
                      <a:pt x="212" y="456"/>
                      <a:pt x="415" y="525"/>
                      <a:pt x="609" y="525"/>
                    </a:cubicBezTo>
                    <a:cubicBezTo>
                      <a:pt x="851" y="525"/>
                      <a:pt x="1080" y="417"/>
                      <a:pt x="1298" y="199"/>
                    </a:cubicBezTo>
                    <a:cubicBezTo>
                      <a:pt x="1092" y="67"/>
                      <a:pt x="894" y="1"/>
                      <a:pt x="70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6"/>
              <p:cNvSpPr/>
              <p:nvPr/>
            </p:nvSpPr>
            <p:spPr>
              <a:xfrm>
                <a:off x="2500195" y="4716417"/>
                <a:ext cx="42653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6" extrusionOk="0">
                    <a:moveTo>
                      <a:pt x="676" y="0"/>
                    </a:moveTo>
                    <a:cubicBezTo>
                      <a:pt x="459" y="0"/>
                      <a:pt x="233" y="89"/>
                      <a:pt x="0" y="268"/>
                    </a:cubicBezTo>
                    <a:cubicBezTo>
                      <a:pt x="191" y="447"/>
                      <a:pt x="396" y="536"/>
                      <a:pt x="614" y="536"/>
                    </a:cubicBezTo>
                    <a:cubicBezTo>
                      <a:pt x="831" y="536"/>
                      <a:pt x="1060" y="447"/>
                      <a:pt x="1298" y="268"/>
                    </a:cubicBezTo>
                    <a:cubicBezTo>
                      <a:pt x="1102" y="89"/>
                      <a:pt x="893" y="0"/>
                      <a:pt x="6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6"/>
              <p:cNvSpPr/>
              <p:nvPr/>
            </p:nvSpPr>
            <p:spPr>
              <a:xfrm>
                <a:off x="1828555" y="4425564"/>
                <a:ext cx="53455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782" extrusionOk="0">
                    <a:moveTo>
                      <a:pt x="721" y="1"/>
                    </a:moveTo>
                    <a:cubicBezTo>
                      <a:pt x="333" y="1"/>
                      <a:pt x="1" y="154"/>
                      <a:pt x="417" y="685"/>
                    </a:cubicBezTo>
                    <a:cubicBezTo>
                      <a:pt x="473" y="754"/>
                      <a:pt x="532" y="782"/>
                      <a:pt x="593" y="782"/>
                    </a:cubicBezTo>
                    <a:cubicBezTo>
                      <a:pt x="848" y="782"/>
                      <a:pt x="1133" y="294"/>
                      <a:pt x="1286" y="256"/>
                    </a:cubicBezTo>
                    <a:cubicBezTo>
                      <a:pt x="1627" y="182"/>
                      <a:pt x="1142" y="1"/>
                      <a:pt x="72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6"/>
              <p:cNvSpPr/>
              <p:nvPr/>
            </p:nvSpPr>
            <p:spPr>
              <a:xfrm>
                <a:off x="8616861" y="3619038"/>
                <a:ext cx="42653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7" extrusionOk="0">
                    <a:moveTo>
                      <a:pt x="618" y="0"/>
                    </a:moveTo>
                    <a:cubicBezTo>
                      <a:pt x="402" y="0"/>
                      <a:pt x="197" y="90"/>
                      <a:pt x="1" y="268"/>
                    </a:cubicBezTo>
                    <a:cubicBezTo>
                      <a:pt x="233" y="447"/>
                      <a:pt x="456" y="536"/>
                      <a:pt x="672" y="536"/>
                    </a:cubicBezTo>
                    <a:cubicBezTo>
                      <a:pt x="888" y="536"/>
                      <a:pt x="1096" y="447"/>
                      <a:pt x="1298" y="268"/>
                    </a:cubicBezTo>
                    <a:cubicBezTo>
                      <a:pt x="1060" y="90"/>
                      <a:pt x="834" y="0"/>
                      <a:pt x="6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6"/>
              <p:cNvSpPr/>
              <p:nvPr/>
            </p:nvSpPr>
            <p:spPr>
              <a:xfrm>
                <a:off x="7678995" y="3424458"/>
                <a:ext cx="63766" cy="1585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83" extrusionOk="0">
                    <a:moveTo>
                      <a:pt x="1352" y="1"/>
                    </a:moveTo>
                    <a:cubicBezTo>
                      <a:pt x="862" y="1"/>
                      <a:pt x="213" y="178"/>
                      <a:pt x="1" y="313"/>
                    </a:cubicBezTo>
                    <a:cubicBezTo>
                      <a:pt x="197" y="426"/>
                      <a:pt x="584" y="482"/>
                      <a:pt x="971" y="482"/>
                    </a:cubicBezTo>
                    <a:cubicBezTo>
                      <a:pt x="1358" y="482"/>
                      <a:pt x="1745" y="426"/>
                      <a:pt x="1941" y="313"/>
                    </a:cubicBezTo>
                    <a:cubicBezTo>
                      <a:pt x="1941" y="82"/>
                      <a:pt x="1683" y="1"/>
                      <a:pt x="135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6"/>
              <p:cNvSpPr/>
              <p:nvPr/>
            </p:nvSpPr>
            <p:spPr>
              <a:xfrm>
                <a:off x="264395" y="866613"/>
                <a:ext cx="54276" cy="1802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49" extrusionOk="0">
                    <a:moveTo>
                      <a:pt x="894" y="1"/>
                    </a:moveTo>
                    <a:lnTo>
                      <a:pt x="894" y="1"/>
                    </a:lnTo>
                    <a:cubicBezTo>
                      <a:pt x="572" y="108"/>
                      <a:pt x="274" y="239"/>
                      <a:pt x="1" y="394"/>
                    </a:cubicBezTo>
                    <a:cubicBezTo>
                      <a:pt x="16" y="499"/>
                      <a:pt x="241" y="548"/>
                      <a:pt x="494" y="548"/>
                    </a:cubicBezTo>
                    <a:cubicBezTo>
                      <a:pt x="1012" y="548"/>
                      <a:pt x="1653" y="344"/>
                      <a:pt x="8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6"/>
              <p:cNvSpPr/>
              <p:nvPr/>
            </p:nvSpPr>
            <p:spPr>
              <a:xfrm>
                <a:off x="7814013" y="4664406"/>
                <a:ext cx="54243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43" extrusionOk="0">
                    <a:moveTo>
                      <a:pt x="1154" y="1"/>
                    </a:moveTo>
                    <a:cubicBezTo>
                      <a:pt x="637" y="1"/>
                      <a:pt x="1" y="208"/>
                      <a:pt x="758" y="542"/>
                    </a:cubicBezTo>
                    <a:cubicBezTo>
                      <a:pt x="1092" y="435"/>
                      <a:pt x="1389" y="304"/>
                      <a:pt x="1651" y="161"/>
                    </a:cubicBezTo>
                    <a:cubicBezTo>
                      <a:pt x="1635" y="51"/>
                      <a:pt x="1409" y="1"/>
                      <a:pt x="11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6"/>
              <p:cNvSpPr/>
              <p:nvPr/>
            </p:nvSpPr>
            <p:spPr>
              <a:xfrm>
                <a:off x="8187839" y="3172778"/>
                <a:ext cx="48005" cy="1835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559" extrusionOk="0">
                    <a:moveTo>
                      <a:pt x="787" y="0"/>
                    </a:moveTo>
                    <a:cubicBezTo>
                      <a:pt x="385" y="0"/>
                      <a:pt x="0" y="136"/>
                      <a:pt x="398" y="286"/>
                    </a:cubicBezTo>
                    <a:cubicBezTo>
                      <a:pt x="590" y="465"/>
                      <a:pt x="775" y="558"/>
                      <a:pt x="951" y="558"/>
                    </a:cubicBezTo>
                    <a:cubicBezTo>
                      <a:pt x="1103" y="558"/>
                      <a:pt x="1249" y="489"/>
                      <a:pt x="1387" y="346"/>
                    </a:cubicBezTo>
                    <a:cubicBezTo>
                      <a:pt x="1462" y="93"/>
                      <a:pt x="1119" y="0"/>
                      <a:pt x="78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6"/>
              <p:cNvSpPr/>
              <p:nvPr/>
            </p:nvSpPr>
            <p:spPr>
              <a:xfrm>
                <a:off x="7135379" y="3662249"/>
                <a:ext cx="49876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513" extrusionOk="0">
                    <a:moveTo>
                      <a:pt x="1198" y="1"/>
                    </a:moveTo>
                    <a:cubicBezTo>
                      <a:pt x="706" y="1"/>
                      <a:pt x="0" y="334"/>
                      <a:pt x="638" y="512"/>
                    </a:cubicBezTo>
                    <a:cubicBezTo>
                      <a:pt x="995" y="452"/>
                      <a:pt x="1293" y="298"/>
                      <a:pt x="1519" y="83"/>
                    </a:cubicBezTo>
                    <a:cubicBezTo>
                      <a:pt x="1448" y="25"/>
                      <a:pt x="1331" y="1"/>
                      <a:pt x="11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6"/>
              <p:cNvSpPr/>
              <p:nvPr/>
            </p:nvSpPr>
            <p:spPr>
              <a:xfrm>
                <a:off x="7785709" y="3083730"/>
                <a:ext cx="5536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52" extrusionOk="0">
                    <a:moveTo>
                      <a:pt x="1042" y="1"/>
                    </a:moveTo>
                    <a:cubicBezTo>
                      <a:pt x="823" y="1"/>
                      <a:pt x="488" y="65"/>
                      <a:pt x="1" y="236"/>
                    </a:cubicBezTo>
                    <a:cubicBezTo>
                      <a:pt x="203" y="331"/>
                      <a:pt x="430" y="415"/>
                      <a:pt x="656" y="510"/>
                    </a:cubicBezTo>
                    <a:cubicBezTo>
                      <a:pt x="727" y="539"/>
                      <a:pt x="799" y="551"/>
                      <a:pt x="868" y="551"/>
                    </a:cubicBezTo>
                    <a:cubicBezTo>
                      <a:pt x="1329" y="551"/>
                      <a:pt x="1685" y="1"/>
                      <a:pt x="10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6"/>
              <p:cNvSpPr/>
              <p:nvPr/>
            </p:nvSpPr>
            <p:spPr>
              <a:xfrm>
                <a:off x="7670064" y="3497582"/>
                <a:ext cx="5148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36" extrusionOk="0">
                    <a:moveTo>
                      <a:pt x="1037" y="1"/>
                    </a:moveTo>
                    <a:cubicBezTo>
                      <a:pt x="828" y="1"/>
                      <a:pt x="561" y="64"/>
                      <a:pt x="249" y="181"/>
                    </a:cubicBezTo>
                    <a:cubicBezTo>
                      <a:pt x="120" y="130"/>
                      <a:pt x="60" y="109"/>
                      <a:pt x="49" y="109"/>
                    </a:cubicBezTo>
                    <a:lnTo>
                      <a:pt x="49" y="109"/>
                    </a:lnTo>
                    <a:cubicBezTo>
                      <a:pt x="1" y="109"/>
                      <a:pt x="978" y="536"/>
                      <a:pt x="1385" y="536"/>
                    </a:cubicBezTo>
                    <a:cubicBezTo>
                      <a:pt x="1498" y="536"/>
                      <a:pt x="1567" y="503"/>
                      <a:pt x="1558" y="419"/>
                    </a:cubicBezTo>
                    <a:cubicBezTo>
                      <a:pt x="1523" y="131"/>
                      <a:pt x="1339" y="1"/>
                      <a:pt x="10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6"/>
              <p:cNvSpPr/>
              <p:nvPr/>
            </p:nvSpPr>
            <p:spPr>
              <a:xfrm>
                <a:off x="7358263" y="2881565"/>
                <a:ext cx="42817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5" extrusionOk="0">
                    <a:moveTo>
                      <a:pt x="767" y="1"/>
                    </a:moveTo>
                    <a:cubicBezTo>
                      <a:pt x="511" y="1"/>
                      <a:pt x="262" y="85"/>
                      <a:pt x="29" y="261"/>
                    </a:cubicBezTo>
                    <a:cubicBezTo>
                      <a:pt x="1" y="419"/>
                      <a:pt x="93" y="475"/>
                      <a:pt x="240" y="475"/>
                    </a:cubicBezTo>
                    <a:cubicBezTo>
                      <a:pt x="583" y="475"/>
                      <a:pt x="1220" y="168"/>
                      <a:pt x="1303" y="118"/>
                    </a:cubicBezTo>
                    <a:cubicBezTo>
                      <a:pt x="1123" y="41"/>
                      <a:pt x="944" y="1"/>
                      <a:pt x="7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6"/>
              <p:cNvSpPr/>
              <p:nvPr/>
            </p:nvSpPr>
            <p:spPr>
              <a:xfrm>
                <a:off x="1561311" y="4572107"/>
                <a:ext cx="5237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37" extrusionOk="0">
                    <a:moveTo>
                      <a:pt x="517" y="0"/>
                    </a:moveTo>
                    <a:cubicBezTo>
                      <a:pt x="233" y="0"/>
                      <a:pt x="1" y="40"/>
                      <a:pt x="127" y="139"/>
                    </a:cubicBezTo>
                    <a:cubicBezTo>
                      <a:pt x="366" y="201"/>
                      <a:pt x="614" y="236"/>
                      <a:pt x="863" y="236"/>
                    </a:cubicBezTo>
                    <a:cubicBezTo>
                      <a:pt x="899" y="236"/>
                      <a:pt x="936" y="235"/>
                      <a:pt x="972" y="234"/>
                    </a:cubicBezTo>
                    <a:cubicBezTo>
                      <a:pt x="1595" y="108"/>
                      <a:pt x="985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6"/>
              <p:cNvSpPr/>
              <p:nvPr/>
            </p:nvSpPr>
            <p:spPr>
              <a:xfrm>
                <a:off x="1370376" y="1098099"/>
                <a:ext cx="41865" cy="827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2" extrusionOk="0">
                    <a:moveTo>
                      <a:pt x="917" y="0"/>
                    </a:moveTo>
                    <a:cubicBezTo>
                      <a:pt x="551" y="0"/>
                      <a:pt x="31" y="107"/>
                      <a:pt x="0" y="130"/>
                    </a:cubicBezTo>
                    <a:cubicBezTo>
                      <a:pt x="31" y="146"/>
                      <a:pt x="562" y="252"/>
                      <a:pt x="929" y="252"/>
                    </a:cubicBezTo>
                    <a:cubicBezTo>
                      <a:pt x="1125" y="252"/>
                      <a:pt x="1274" y="221"/>
                      <a:pt x="1274" y="130"/>
                    </a:cubicBezTo>
                    <a:cubicBezTo>
                      <a:pt x="1274" y="33"/>
                      <a:pt x="1119" y="0"/>
                      <a:pt x="9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6"/>
              <p:cNvSpPr/>
              <p:nvPr/>
            </p:nvSpPr>
            <p:spPr>
              <a:xfrm>
                <a:off x="1793586" y="4827859"/>
                <a:ext cx="24462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38" extrusionOk="0">
                    <a:moveTo>
                      <a:pt x="476" y="0"/>
                    </a:moveTo>
                    <a:cubicBezTo>
                      <a:pt x="240" y="0"/>
                      <a:pt x="0" y="305"/>
                      <a:pt x="208" y="446"/>
                    </a:cubicBezTo>
                    <a:cubicBezTo>
                      <a:pt x="290" y="507"/>
                      <a:pt x="365" y="538"/>
                      <a:pt x="433" y="538"/>
                    </a:cubicBezTo>
                    <a:cubicBezTo>
                      <a:pt x="562" y="538"/>
                      <a:pt x="666" y="427"/>
                      <a:pt x="744" y="208"/>
                    </a:cubicBezTo>
                    <a:cubicBezTo>
                      <a:pt x="679" y="57"/>
                      <a:pt x="578" y="0"/>
                      <a:pt x="4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6"/>
              <p:cNvSpPr/>
              <p:nvPr/>
            </p:nvSpPr>
            <p:spPr>
              <a:xfrm>
                <a:off x="6035604" y="3139385"/>
                <a:ext cx="25217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2" extrusionOk="0">
                    <a:moveTo>
                      <a:pt x="445" y="0"/>
                    </a:moveTo>
                    <a:cubicBezTo>
                      <a:pt x="235" y="0"/>
                      <a:pt x="1" y="158"/>
                      <a:pt x="68" y="315"/>
                    </a:cubicBezTo>
                    <a:cubicBezTo>
                      <a:pt x="123" y="456"/>
                      <a:pt x="241" y="512"/>
                      <a:pt x="363" y="512"/>
                    </a:cubicBezTo>
                    <a:cubicBezTo>
                      <a:pt x="561" y="512"/>
                      <a:pt x="767" y="365"/>
                      <a:pt x="723" y="196"/>
                    </a:cubicBezTo>
                    <a:cubicBezTo>
                      <a:pt x="683" y="55"/>
                      <a:pt x="568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6"/>
              <p:cNvSpPr/>
              <p:nvPr/>
            </p:nvSpPr>
            <p:spPr>
              <a:xfrm>
                <a:off x="5245069" y="3174288"/>
                <a:ext cx="29256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65" extrusionOk="0">
                    <a:moveTo>
                      <a:pt x="466" y="1"/>
                    </a:moveTo>
                    <a:cubicBezTo>
                      <a:pt x="428" y="1"/>
                      <a:pt x="387" y="5"/>
                      <a:pt x="344" y="14"/>
                    </a:cubicBezTo>
                    <a:cubicBezTo>
                      <a:pt x="70" y="67"/>
                      <a:pt x="1" y="464"/>
                      <a:pt x="376" y="464"/>
                    </a:cubicBezTo>
                    <a:cubicBezTo>
                      <a:pt x="425" y="464"/>
                      <a:pt x="482" y="458"/>
                      <a:pt x="546" y="443"/>
                    </a:cubicBezTo>
                    <a:cubicBezTo>
                      <a:pt x="891" y="378"/>
                      <a:pt x="826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6"/>
              <p:cNvSpPr/>
              <p:nvPr/>
            </p:nvSpPr>
            <p:spPr>
              <a:xfrm>
                <a:off x="7018716" y="3191757"/>
                <a:ext cx="38712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25" extrusionOk="0">
                    <a:moveTo>
                      <a:pt x="804" y="0"/>
                    </a:moveTo>
                    <a:cubicBezTo>
                      <a:pt x="452" y="0"/>
                      <a:pt x="1" y="50"/>
                      <a:pt x="95" y="137"/>
                    </a:cubicBezTo>
                    <a:cubicBezTo>
                      <a:pt x="154" y="190"/>
                      <a:pt x="371" y="225"/>
                      <a:pt x="596" y="225"/>
                    </a:cubicBezTo>
                    <a:cubicBezTo>
                      <a:pt x="872" y="225"/>
                      <a:pt x="1159" y="173"/>
                      <a:pt x="1179" y="42"/>
                    </a:cubicBezTo>
                    <a:cubicBezTo>
                      <a:pt x="1138" y="13"/>
                      <a:pt x="984" y="0"/>
                      <a:pt x="80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6"/>
              <p:cNvSpPr/>
              <p:nvPr/>
            </p:nvSpPr>
            <p:spPr>
              <a:xfrm>
                <a:off x="8169222" y="3198389"/>
                <a:ext cx="46166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50" extrusionOk="0">
                    <a:moveTo>
                      <a:pt x="661" y="1"/>
                    </a:moveTo>
                    <a:cubicBezTo>
                      <a:pt x="436" y="1"/>
                      <a:pt x="216" y="48"/>
                      <a:pt x="1" y="137"/>
                    </a:cubicBezTo>
                    <a:cubicBezTo>
                      <a:pt x="111" y="211"/>
                      <a:pt x="448" y="249"/>
                      <a:pt x="739" y="249"/>
                    </a:cubicBezTo>
                    <a:cubicBezTo>
                      <a:pt x="1109" y="249"/>
                      <a:pt x="1405" y="187"/>
                      <a:pt x="1073" y="54"/>
                    </a:cubicBezTo>
                    <a:cubicBezTo>
                      <a:pt x="934" y="18"/>
                      <a:pt x="796" y="1"/>
                      <a:pt x="6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6"/>
              <p:cNvSpPr/>
              <p:nvPr/>
            </p:nvSpPr>
            <p:spPr>
              <a:xfrm>
                <a:off x="7316037" y="3369722"/>
                <a:ext cx="43999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78" extrusionOk="0">
                    <a:moveTo>
                      <a:pt x="660" y="0"/>
                    </a:moveTo>
                    <a:cubicBezTo>
                      <a:pt x="482" y="0"/>
                      <a:pt x="303" y="33"/>
                      <a:pt x="125" y="98"/>
                    </a:cubicBezTo>
                    <a:cubicBezTo>
                      <a:pt x="0" y="223"/>
                      <a:pt x="298" y="277"/>
                      <a:pt x="615" y="277"/>
                    </a:cubicBezTo>
                    <a:cubicBezTo>
                      <a:pt x="965" y="277"/>
                      <a:pt x="1340" y="211"/>
                      <a:pt x="1196" y="98"/>
                    </a:cubicBezTo>
                    <a:cubicBezTo>
                      <a:pt x="1018" y="33"/>
                      <a:pt x="839" y="0"/>
                      <a:pt x="6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6"/>
              <p:cNvSpPr/>
              <p:nvPr/>
            </p:nvSpPr>
            <p:spPr>
              <a:xfrm>
                <a:off x="8292386" y="340577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72" y="36"/>
                      <a:pt x="0" y="96"/>
                      <a:pt x="358" y="179"/>
                    </a:cubicBezTo>
                    <a:cubicBezTo>
                      <a:pt x="846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6"/>
              <p:cNvSpPr/>
              <p:nvPr/>
            </p:nvSpPr>
            <p:spPr>
              <a:xfrm>
                <a:off x="8335006" y="3062912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cubicBezTo>
                      <a:pt x="72" y="25"/>
                      <a:pt x="0" y="84"/>
                      <a:pt x="357" y="179"/>
                    </a:cubicBezTo>
                    <a:cubicBezTo>
                      <a:pt x="846" y="156"/>
                      <a:pt x="917" y="96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6"/>
              <p:cNvSpPr/>
              <p:nvPr/>
            </p:nvSpPr>
            <p:spPr>
              <a:xfrm>
                <a:off x="8292386" y="2840094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cubicBezTo>
                      <a:pt x="72" y="24"/>
                      <a:pt x="0" y="84"/>
                      <a:pt x="358" y="179"/>
                    </a:cubicBezTo>
                    <a:cubicBezTo>
                      <a:pt x="846" y="155"/>
                      <a:pt x="929" y="107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6"/>
              <p:cNvSpPr/>
              <p:nvPr/>
            </p:nvSpPr>
            <p:spPr>
              <a:xfrm>
                <a:off x="8057813" y="353478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70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6"/>
              <p:cNvSpPr/>
              <p:nvPr/>
            </p:nvSpPr>
            <p:spPr>
              <a:xfrm>
                <a:off x="3177318" y="1451075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7" y="179"/>
                    </a:cubicBezTo>
                    <a:cubicBezTo>
                      <a:pt x="857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6"/>
              <p:cNvSpPr/>
              <p:nvPr/>
            </p:nvSpPr>
            <p:spPr>
              <a:xfrm>
                <a:off x="8761499" y="3655190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46" y="144"/>
                      <a:pt x="930" y="84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6"/>
              <p:cNvSpPr/>
              <p:nvPr/>
            </p:nvSpPr>
            <p:spPr>
              <a:xfrm>
                <a:off x="8599688" y="1327813"/>
                <a:ext cx="79362" cy="8333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538" extrusionOk="0">
                    <a:moveTo>
                      <a:pt x="1546" y="1"/>
                    </a:moveTo>
                    <a:cubicBezTo>
                      <a:pt x="1" y="1"/>
                      <a:pt x="717" y="2538"/>
                      <a:pt x="1296" y="2538"/>
                    </a:cubicBezTo>
                    <a:cubicBezTo>
                      <a:pt x="1559" y="2538"/>
                      <a:pt x="1794" y="2012"/>
                      <a:pt x="1774" y="480"/>
                    </a:cubicBezTo>
                    <a:cubicBezTo>
                      <a:pt x="1988" y="397"/>
                      <a:pt x="2202" y="290"/>
                      <a:pt x="2417" y="194"/>
                    </a:cubicBezTo>
                    <a:cubicBezTo>
                      <a:pt x="2069" y="59"/>
                      <a:pt x="1781" y="1"/>
                      <a:pt x="15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6"/>
              <p:cNvSpPr/>
              <p:nvPr/>
            </p:nvSpPr>
            <p:spPr>
              <a:xfrm>
                <a:off x="8610819" y="1223463"/>
                <a:ext cx="90526" cy="5164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573" extrusionOk="0">
                    <a:moveTo>
                      <a:pt x="1592" y="1"/>
                    </a:moveTo>
                    <a:cubicBezTo>
                      <a:pt x="158" y="1"/>
                      <a:pt x="0" y="1573"/>
                      <a:pt x="1078" y="1573"/>
                    </a:cubicBezTo>
                    <a:cubicBezTo>
                      <a:pt x="1255" y="1573"/>
                      <a:pt x="1465" y="1530"/>
                      <a:pt x="1709" y="1432"/>
                    </a:cubicBezTo>
                    <a:cubicBezTo>
                      <a:pt x="1947" y="1337"/>
                      <a:pt x="2756" y="265"/>
                      <a:pt x="2518" y="182"/>
                    </a:cubicBezTo>
                    <a:cubicBezTo>
                      <a:pt x="2166" y="54"/>
                      <a:pt x="1857" y="1"/>
                      <a:pt x="15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6"/>
              <p:cNvSpPr/>
              <p:nvPr/>
            </p:nvSpPr>
            <p:spPr>
              <a:xfrm>
                <a:off x="8511297" y="1455245"/>
                <a:ext cx="105991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40" extrusionOk="0">
                    <a:moveTo>
                      <a:pt x="2603" y="0"/>
                    </a:moveTo>
                    <a:cubicBezTo>
                      <a:pt x="1752" y="0"/>
                      <a:pt x="303" y="1075"/>
                      <a:pt x="35" y="1075"/>
                    </a:cubicBezTo>
                    <a:cubicBezTo>
                      <a:pt x="20" y="1075"/>
                      <a:pt x="8" y="1071"/>
                      <a:pt x="1" y="1064"/>
                    </a:cubicBezTo>
                    <a:lnTo>
                      <a:pt x="1" y="1064"/>
                    </a:lnTo>
                    <a:cubicBezTo>
                      <a:pt x="201" y="1264"/>
                      <a:pt x="523" y="1340"/>
                      <a:pt x="892" y="1340"/>
                    </a:cubicBezTo>
                    <a:cubicBezTo>
                      <a:pt x="1710" y="1340"/>
                      <a:pt x="2760" y="968"/>
                      <a:pt x="3228" y="755"/>
                    </a:cubicBezTo>
                    <a:cubicBezTo>
                      <a:pt x="3221" y="196"/>
                      <a:pt x="2966" y="0"/>
                      <a:pt x="26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6"/>
              <p:cNvSpPr/>
              <p:nvPr/>
            </p:nvSpPr>
            <p:spPr>
              <a:xfrm>
                <a:off x="8463620" y="1151423"/>
                <a:ext cx="76506" cy="1773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540" extrusionOk="0">
                    <a:moveTo>
                      <a:pt x="1348" y="1"/>
                    </a:moveTo>
                    <a:cubicBezTo>
                      <a:pt x="868" y="1"/>
                      <a:pt x="434" y="232"/>
                      <a:pt x="0" y="411"/>
                    </a:cubicBezTo>
                    <a:cubicBezTo>
                      <a:pt x="163" y="503"/>
                      <a:pt x="401" y="539"/>
                      <a:pt x="655" y="539"/>
                    </a:cubicBezTo>
                    <a:cubicBezTo>
                      <a:pt x="1421" y="539"/>
                      <a:pt x="2329" y="206"/>
                      <a:pt x="1739" y="54"/>
                    </a:cubicBezTo>
                    <a:cubicBezTo>
                      <a:pt x="1605" y="17"/>
                      <a:pt x="1475" y="1"/>
                      <a:pt x="13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6"/>
              <p:cNvSpPr/>
              <p:nvPr/>
            </p:nvSpPr>
            <p:spPr>
              <a:xfrm>
                <a:off x="8356874" y="1212496"/>
                <a:ext cx="46856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574" extrusionOk="0">
                    <a:moveTo>
                      <a:pt x="466" y="1"/>
                    </a:moveTo>
                    <a:cubicBezTo>
                      <a:pt x="295" y="1"/>
                      <a:pt x="140" y="96"/>
                      <a:pt x="1" y="278"/>
                    </a:cubicBezTo>
                    <a:cubicBezTo>
                      <a:pt x="6" y="493"/>
                      <a:pt x="330" y="574"/>
                      <a:pt x="638" y="574"/>
                    </a:cubicBezTo>
                    <a:cubicBezTo>
                      <a:pt x="1046" y="574"/>
                      <a:pt x="1426" y="433"/>
                      <a:pt x="1013" y="278"/>
                    </a:cubicBezTo>
                    <a:cubicBezTo>
                      <a:pt x="814" y="90"/>
                      <a:pt x="632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6"/>
              <p:cNvSpPr/>
              <p:nvPr/>
            </p:nvSpPr>
            <p:spPr>
              <a:xfrm>
                <a:off x="8473766" y="1474815"/>
                <a:ext cx="46166" cy="1034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5" extrusionOk="0">
                    <a:moveTo>
                      <a:pt x="423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67" y="301"/>
                      <a:pt x="266" y="314"/>
                      <a:pt x="478" y="314"/>
                    </a:cubicBezTo>
                    <a:cubicBezTo>
                      <a:pt x="913" y="314"/>
                      <a:pt x="1406" y="259"/>
                      <a:pt x="942" y="123"/>
                    </a:cubicBezTo>
                    <a:cubicBezTo>
                      <a:pt x="736" y="42"/>
                      <a:pt x="564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6"/>
              <p:cNvSpPr/>
              <p:nvPr/>
            </p:nvSpPr>
            <p:spPr>
              <a:xfrm>
                <a:off x="8556018" y="1733785"/>
                <a:ext cx="44951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2" extrusionOk="0">
                    <a:moveTo>
                      <a:pt x="711" y="0"/>
                    </a:moveTo>
                    <a:cubicBezTo>
                      <a:pt x="529" y="0"/>
                      <a:pt x="346" y="33"/>
                      <a:pt x="163" y="94"/>
                    </a:cubicBezTo>
                    <a:cubicBezTo>
                      <a:pt x="0" y="222"/>
                      <a:pt x="314" y="282"/>
                      <a:pt x="648" y="282"/>
                    </a:cubicBezTo>
                    <a:cubicBezTo>
                      <a:pt x="997" y="282"/>
                      <a:pt x="1369" y="216"/>
                      <a:pt x="1235" y="94"/>
                    </a:cubicBezTo>
                    <a:cubicBezTo>
                      <a:pt x="1060" y="30"/>
                      <a:pt x="886" y="0"/>
                      <a:pt x="71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6"/>
              <p:cNvSpPr/>
              <p:nvPr/>
            </p:nvSpPr>
            <p:spPr>
              <a:xfrm>
                <a:off x="8106671" y="155095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1" y="155"/>
                      <a:pt x="656" y="90"/>
                    </a:cubicBezTo>
                    <a:cubicBezTo>
                      <a:pt x="537" y="30"/>
                      <a:pt x="427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6"/>
              <p:cNvSpPr/>
              <p:nvPr/>
            </p:nvSpPr>
            <p:spPr>
              <a:xfrm>
                <a:off x="8446415" y="3234442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6"/>
              <p:cNvSpPr/>
              <p:nvPr/>
            </p:nvSpPr>
            <p:spPr>
              <a:xfrm>
                <a:off x="7205580" y="3311966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60" y="24"/>
                      <a:pt x="0" y="72"/>
                      <a:pt x="357" y="179"/>
                    </a:cubicBezTo>
                    <a:cubicBezTo>
                      <a:pt x="845" y="155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6"/>
              <p:cNvSpPr/>
              <p:nvPr/>
            </p:nvSpPr>
            <p:spPr>
              <a:xfrm>
                <a:off x="3757086" y="670850"/>
                <a:ext cx="21507" cy="561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1" extrusionOk="0">
                    <a:moveTo>
                      <a:pt x="314" y="1"/>
                    </a:moveTo>
                    <a:cubicBezTo>
                      <a:pt x="205" y="1"/>
                      <a:pt x="101" y="27"/>
                      <a:pt x="0" y="81"/>
                    </a:cubicBezTo>
                    <a:cubicBezTo>
                      <a:pt x="119" y="141"/>
                      <a:pt x="235" y="170"/>
                      <a:pt x="345" y="170"/>
                    </a:cubicBezTo>
                    <a:cubicBezTo>
                      <a:pt x="455" y="170"/>
                      <a:pt x="560" y="141"/>
                      <a:pt x="655" y="81"/>
                    </a:cubicBezTo>
                    <a:cubicBezTo>
                      <a:pt x="536" y="27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6"/>
              <p:cNvSpPr/>
              <p:nvPr/>
            </p:nvSpPr>
            <p:spPr>
              <a:xfrm>
                <a:off x="7119947" y="2763063"/>
                <a:ext cx="30931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0" extrusionOk="0">
                    <a:moveTo>
                      <a:pt x="358" y="1"/>
                    </a:moveTo>
                    <a:lnTo>
                      <a:pt x="358" y="1"/>
                    </a:lnTo>
                    <a:cubicBezTo>
                      <a:pt x="1" y="96"/>
                      <a:pt x="84" y="156"/>
                      <a:pt x="572" y="179"/>
                    </a:cubicBezTo>
                    <a:cubicBezTo>
                      <a:pt x="941" y="84"/>
                      <a:pt x="870" y="25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6"/>
              <p:cNvSpPr/>
              <p:nvPr/>
            </p:nvSpPr>
            <p:spPr>
              <a:xfrm>
                <a:off x="7892062" y="484667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4" y="1"/>
                    </a:moveTo>
                    <a:cubicBezTo>
                      <a:pt x="206" y="1"/>
                      <a:pt x="102" y="34"/>
                      <a:pt x="0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6"/>
              <p:cNvSpPr/>
              <p:nvPr/>
            </p:nvSpPr>
            <p:spPr>
              <a:xfrm>
                <a:off x="4140598" y="859389"/>
                <a:ext cx="2150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9" extrusionOk="0">
                    <a:moveTo>
                      <a:pt x="319" y="0"/>
                    </a:moveTo>
                    <a:cubicBezTo>
                      <a:pt x="211" y="0"/>
                      <a:pt x="107" y="30"/>
                      <a:pt x="0" y="90"/>
                    </a:cubicBezTo>
                    <a:cubicBezTo>
                      <a:pt x="119" y="149"/>
                      <a:pt x="235" y="179"/>
                      <a:pt x="345" y="179"/>
                    </a:cubicBezTo>
                    <a:cubicBezTo>
                      <a:pt x="455" y="179"/>
                      <a:pt x="560" y="149"/>
                      <a:pt x="655" y="90"/>
                    </a:cubicBezTo>
                    <a:cubicBezTo>
                      <a:pt x="536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6"/>
              <p:cNvSpPr/>
              <p:nvPr/>
            </p:nvSpPr>
            <p:spPr>
              <a:xfrm>
                <a:off x="4471115" y="1099610"/>
                <a:ext cx="85075" cy="81562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484" extrusionOk="0">
                    <a:moveTo>
                      <a:pt x="1047" y="0"/>
                    </a:moveTo>
                    <a:cubicBezTo>
                      <a:pt x="926" y="0"/>
                      <a:pt x="794" y="44"/>
                      <a:pt x="650" y="144"/>
                    </a:cubicBezTo>
                    <a:cubicBezTo>
                      <a:pt x="888" y="703"/>
                      <a:pt x="924" y="1287"/>
                      <a:pt x="745" y="1882"/>
                    </a:cubicBezTo>
                    <a:cubicBezTo>
                      <a:pt x="0" y="2361"/>
                      <a:pt x="1169" y="2484"/>
                      <a:pt x="1965" y="2484"/>
                    </a:cubicBezTo>
                    <a:cubicBezTo>
                      <a:pt x="2276" y="2484"/>
                      <a:pt x="2530" y="2465"/>
                      <a:pt x="2590" y="2442"/>
                    </a:cubicBezTo>
                    <a:cubicBezTo>
                      <a:pt x="2235" y="2306"/>
                      <a:pt x="1925" y="0"/>
                      <a:pt x="104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"/>
              <p:cNvSpPr/>
              <p:nvPr/>
            </p:nvSpPr>
            <p:spPr>
              <a:xfrm>
                <a:off x="3303864" y="2530920"/>
                <a:ext cx="178031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1956" extrusionOk="0">
                    <a:moveTo>
                      <a:pt x="3794" y="1"/>
                    </a:moveTo>
                    <a:cubicBezTo>
                      <a:pt x="3591" y="1"/>
                      <a:pt x="3339" y="29"/>
                      <a:pt x="3028" y="94"/>
                    </a:cubicBezTo>
                    <a:cubicBezTo>
                      <a:pt x="0" y="732"/>
                      <a:pt x="2553" y="1955"/>
                      <a:pt x="3457" y="1955"/>
                    </a:cubicBezTo>
                    <a:cubicBezTo>
                      <a:pt x="3616" y="1955"/>
                      <a:pt x="3724" y="1917"/>
                      <a:pt x="3742" y="1832"/>
                    </a:cubicBezTo>
                    <a:lnTo>
                      <a:pt x="3742" y="1832"/>
                    </a:lnTo>
                    <a:cubicBezTo>
                      <a:pt x="3740" y="1842"/>
                      <a:pt x="3742" y="1846"/>
                      <a:pt x="3748" y="1846"/>
                    </a:cubicBezTo>
                    <a:cubicBezTo>
                      <a:pt x="3863" y="1846"/>
                      <a:pt x="5422" y="1"/>
                      <a:pt x="37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"/>
              <p:cNvSpPr/>
              <p:nvPr/>
            </p:nvSpPr>
            <p:spPr>
              <a:xfrm>
                <a:off x="4486482" y="1238075"/>
                <a:ext cx="113872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580" extrusionOk="0">
                    <a:moveTo>
                      <a:pt x="847" y="1"/>
                    </a:moveTo>
                    <a:cubicBezTo>
                      <a:pt x="0" y="1"/>
                      <a:pt x="376" y="1579"/>
                      <a:pt x="1784" y="1579"/>
                    </a:cubicBezTo>
                    <a:cubicBezTo>
                      <a:pt x="2032" y="1579"/>
                      <a:pt x="2312" y="1530"/>
                      <a:pt x="2622" y="1415"/>
                    </a:cubicBezTo>
                    <a:cubicBezTo>
                      <a:pt x="3468" y="1106"/>
                      <a:pt x="1170" y="46"/>
                      <a:pt x="968" y="10"/>
                    </a:cubicBezTo>
                    <a:cubicBezTo>
                      <a:pt x="925" y="4"/>
                      <a:pt x="885" y="1"/>
                      <a:pt x="8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6"/>
              <p:cNvSpPr/>
              <p:nvPr/>
            </p:nvSpPr>
            <p:spPr>
              <a:xfrm>
                <a:off x="4380622" y="1014107"/>
                <a:ext cx="140041" cy="41438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1262" extrusionOk="0">
                    <a:moveTo>
                      <a:pt x="1138" y="0"/>
                    </a:moveTo>
                    <a:cubicBezTo>
                      <a:pt x="758" y="0"/>
                      <a:pt x="408" y="97"/>
                      <a:pt x="167" y="343"/>
                    </a:cubicBezTo>
                    <a:cubicBezTo>
                      <a:pt x="1" y="509"/>
                      <a:pt x="2287" y="1236"/>
                      <a:pt x="2513" y="1259"/>
                    </a:cubicBezTo>
                    <a:cubicBezTo>
                      <a:pt x="2551" y="1261"/>
                      <a:pt x="2588" y="1261"/>
                      <a:pt x="2623" y="1261"/>
                    </a:cubicBezTo>
                    <a:cubicBezTo>
                      <a:pt x="4265" y="1261"/>
                      <a:pt x="2510" y="0"/>
                      <a:pt x="113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6"/>
              <p:cNvSpPr/>
              <p:nvPr/>
            </p:nvSpPr>
            <p:spPr>
              <a:xfrm>
                <a:off x="4834106" y="4203928"/>
                <a:ext cx="149596" cy="41865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275" extrusionOk="0">
                    <a:moveTo>
                      <a:pt x="509" y="1"/>
                    </a:moveTo>
                    <a:cubicBezTo>
                      <a:pt x="276" y="1"/>
                      <a:pt x="97" y="27"/>
                      <a:pt x="1" y="88"/>
                    </a:cubicBezTo>
                    <a:cubicBezTo>
                      <a:pt x="154" y="142"/>
                      <a:pt x="2865" y="1274"/>
                      <a:pt x="3993" y="1274"/>
                    </a:cubicBezTo>
                    <a:cubicBezTo>
                      <a:pt x="4356" y="1274"/>
                      <a:pt x="4555" y="1157"/>
                      <a:pt x="4454" y="850"/>
                    </a:cubicBezTo>
                    <a:cubicBezTo>
                      <a:pt x="4414" y="711"/>
                      <a:pt x="1726" y="1"/>
                      <a:pt x="5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6"/>
              <p:cNvSpPr/>
              <p:nvPr/>
            </p:nvSpPr>
            <p:spPr>
              <a:xfrm>
                <a:off x="4871768" y="1002188"/>
                <a:ext cx="104120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863" extrusionOk="0">
                    <a:moveTo>
                      <a:pt x="682" y="0"/>
                    </a:moveTo>
                    <a:cubicBezTo>
                      <a:pt x="0" y="0"/>
                      <a:pt x="573" y="832"/>
                      <a:pt x="544" y="860"/>
                    </a:cubicBezTo>
                    <a:cubicBezTo>
                      <a:pt x="544" y="860"/>
                      <a:pt x="618" y="862"/>
                      <a:pt x="734" y="862"/>
                    </a:cubicBezTo>
                    <a:cubicBezTo>
                      <a:pt x="1352" y="862"/>
                      <a:pt x="3170" y="811"/>
                      <a:pt x="1426" y="170"/>
                    </a:cubicBezTo>
                    <a:cubicBezTo>
                      <a:pt x="1087" y="49"/>
                      <a:pt x="848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6"/>
              <p:cNvSpPr/>
              <p:nvPr/>
            </p:nvSpPr>
            <p:spPr>
              <a:xfrm>
                <a:off x="3784010" y="2815041"/>
                <a:ext cx="109866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472" extrusionOk="0">
                    <a:moveTo>
                      <a:pt x="1568" y="1"/>
                    </a:moveTo>
                    <a:cubicBezTo>
                      <a:pt x="1308" y="1"/>
                      <a:pt x="1043" y="38"/>
                      <a:pt x="799" y="132"/>
                    </a:cubicBezTo>
                    <a:cubicBezTo>
                      <a:pt x="1" y="447"/>
                      <a:pt x="2076" y="466"/>
                      <a:pt x="2600" y="466"/>
                    </a:cubicBezTo>
                    <a:cubicBezTo>
                      <a:pt x="2670" y="466"/>
                      <a:pt x="2712" y="466"/>
                      <a:pt x="2716" y="466"/>
                    </a:cubicBezTo>
                    <a:cubicBezTo>
                      <a:pt x="2759" y="469"/>
                      <a:pt x="2797" y="471"/>
                      <a:pt x="2829" y="471"/>
                    </a:cubicBezTo>
                    <a:cubicBezTo>
                      <a:pt x="3346" y="471"/>
                      <a:pt x="2495" y="1"/>
                      <a:pt x="15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"/>
              <p:cNvSpPr/>
              <p:nvPr/>
            </p:nvSpPr>
            <p:spPr>
              <a:xfrm>
                <a:off x="5576604" y="1174966"/>
                <a:ext cx="111442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6" extrusionOk="0">
                    <a:moveTo>
                      <a:pt x="946" y="1"/>
                    </a:moveTo>
                    <a:cubicBezTo>
                      <a:pt x="489" y="1"/>
                      <a:pt x="135" y="53"/>
                      <a:pt x="81" y="206"/>
                    </a:cubicBezTo>
                    <a:cubicBezTo>
                      <a:pt x="1" y="434"/>
                      <a:pt x="1086" y="605"/>
                      <a:pt x="2025" y="605"/>
                    </a:cubicBezTo>
                    <a:cubicBezTo>
                      <a:pt x="2754" y="605"/>
                      <a:pt x="3394" y="502"/>
                      <a:pt x="3331" y="242"/>
                    </a:cubicBezTo>
                    <a:cubicBezTo>
                      <a:pt x="3331" y="234"/>
                      <a:pt x="1911" y="1"/>
                      <a:pt x="9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"/>
              <p:cNvSpPr/>
              <p:nvPr/>
            </p:nvSpPr>
            <p:spPr>
              <a:xfrm>
                <a:off x="3364609" y="2859335"/>
                <a:ext cx="67771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84" extrusionOk="0">
                    <a:moveTo>
                      <a:pt x="217" y="1"/>
                    </a:moveTo>
                    <a:cubicBezTo>
                      <a:pt x="77" y="1"/>
                      <a:pt x="1" y="84"/>
                      <a:pt x="35" y="295"/>
                    </a:cubicBezTo>
                    <a:cubicBezTo>
                      <a:pt x="125" y="958"/>
                      <a:pt x="445" y="1283"/>
                      <a:pt x="992" y="1283"/>
                    </a:cubicBezTo>
                    <a:cubicBezTo>
                      <a:pt x="1241" y="1283"/>
                      <a:pt x="1537" y="1215"/>
                      <a:pt x="1880" y="1081"/>
                    </a:cubicBezTo>
                    <a:cubicBezTo>
                      <a:pt x="1906" y="1093"/>
                      <a:pt x="1923" y="1099"/>
                      <a:pt x="1932" y="1099"/>
                    </a:cubicBezTo>
                    <a:cubicBezTo>
                      <a:pt x="2064" y="1099"/>
                      <a:pt x="724" y="1"/>
                      <a:pt x="21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6"/>
              <p:cNvSpPr/>
              <p:nvPr/>
            </p:nvSpPr>
            <p:spPr>
              <a:xfrm>
                <a:off x="3724546" y="2524944"/>
                <a:ext cx="91117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833" extrusionOk="0">
                    <a:moveTo>
                      <a:pt x="2178" y="1"/>
                    </a:moveTo>
                    <a:cubicBezTo>
                      <a:pt x="1505" y="1"/>
                      <a:pt x="367" y="415"/>
                      <a:pt x="336" y="430"/>
                    </a:cubicBezTo>
                    <a:cubicBezTo>
                      <a:pt x="0" y="524"/>
                      <a:pt x="950" y="833"/>
                      <a:pt x="1731" y="833"/>
                    </a:cubicBezTo>
                    <a:cubicBezTo>
                      <a:pt x="2140" y="833"/>
                      <a:pt x="2504" y="748"/>
                      <a:pt x="2610" y="502"/>
                    </a:cubicBezTo>
                    <a:cubicBezTo>
                      <a:pt x="2774" y="124"/>
                      <a:pt x="2545" y="1"/>
                      <a:pt x="217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6"/>
              <p:cNvSpPr/>
              <p:nvPr/>
            </p:nvSpPr>
            <p:spPr>
              <a:xfrm>
                <a:off x="2967174" y="379505"/>
                <a:ext cx="93481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84" extrusionOk="0">
                    <a:moveTo>
                      <a:pt x="1465" y="0"/>
                    </a:moveTo>
                    <a:cubicBezTo>
                      <a:pt x="754" y="0"/>
                      <a:pt x="0" y="173"/>
                      <a:pt x="471" y="381"/>
                    </a:cubicBezTo>
                    <a:cubicBezTo>
                      <a:pt x="709" y="487"/>
                      <a:pt x="1288" y="783"/>
                      <a:pt x="1766" y="783"/>
                    </a:cubicBezTo>
                    <a:cubicBezTo>
                      <a:pt x="1932" y="783"/>
                      <a:pt x="2086" y="748"/>
                      <a:pt x="2209" y="655"/>
                    </a:cubicBezTo>
                    <a:cubicBezTo>
                      <a:pt x="2846" y="173"/>
                      <a:pt x="2176" y="0"/>
                      <a:pt x="14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6"/>
              <p:cNvSpPr/>
              <p:nvPr/>
            </p:nvSpPr>
            <p:spPr>
              <a:xfrm>
                <a:off x="3747760" y="2452772"/>
                <a:ext cx="86750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5" extrusionOk="0">
                    <a:moveTo>
                      <a:pt x="1580" y="0"/>
                    </a:moveTo>
                    <a:cubicBezTo>
                      <a:pt x="871" y="0"/>
                      <a:pt x="1" y="82"/>
                      <a:pt x="46" y="188"/>
                    </a:cubicBezTo>
                    <a:cubicBezTo>
                      <a:pt x="165" y="229"/>
                      <a:pt x="864" y="274"/>
                      <a:pt x="1484" y="274"/>
                    </a:cubicBezTo>
                    <a:cubicBezTo>
                      <a:pt x="2103" y="274"/>
                      <a:pt x="2641" y="229"/>
                      <a:pt x="2439" y="92"/>
                    </a:cubicBezTo>
                    <a:cubicBezTo>
                      <a:pt x="2343" y="27"/>
                      <a:pt x="1989" y="0"/>
                      <a:pt x="15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6"/>
              <p:cNvSpPr/>
              <p:nvPr/>
            </p:nvSpPr>
            <p:spPr>
              <a:xfrm>
                <a:off x="5237845" y="3865498"/>
                <a:ext cx="66228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742" extrusionOk="0">
                    <a:moveTo>
                      <a:pt x="1957" y="585"/>
                    </a:moveTo>
                    <a:lnTo>
                      <a:pt x="1957" y="585"/>
                    </a:lnTo>
                    <a:cubicBezTo>
                      <a:pt x="1957" y="585"/>
                      <a:pt x="1957" y="585"/>
                      <a:pt x="1957" y="586"/>
                    </a:cubicBezTo>
                    <a:lnTo>
                      <a:pt x="1957" y="586"/>
                    </a:lnTo>
                    <a:cubicBezTo>
                      <a:pt x="1957" y="585"/>
                      <a:pt x="1957" y="585"/>
                      <a:pt x="1957" y="585"/>
                    </a:cubicBezTo>
                    <a:close/>
                    <a:moveTo>
                      <a:pt x="386" y="0"/>
                    </a:moveTo>
                    <a:cubicBezTo>
                      <a:pt x="172" y="0"/>
                      <a:pt x="22" y="89"/>
                      <a:pt x="16" y="335"/>
                    </a:cubicBezTo>
                    <a:cubicBezTo>
                      <a:pt x="1" y="597"/>
                      <a:pt x="838" y="741"/>
                      <a:pt x="1420" y="741"/>
                    </a:cubicBezTo>
                    <a:cubicBezTo>
                      <a:pt x="1763" y="741"/>
                      <a:pt x="2017" y="691"/>
                      <a:pt x="1957" y="586"/>
                    </a:cubicBezTo>
                    <a:lnTo>
                      <a:pt x="1957" y="586"/>
                    </a:lnTo>
                    <a:cubicBezTo>
                      <a:pt x="1958" y="587"/>
                      <a:pt x="1957" y="588"/>
                      <a:pt x="1956" y="588"/>
                    </a:cubicBezTo>
                    <a:cubicBezTo>
                      <a:pt x="1911" y="588"/>
                      <a:pt x="936" y="0"/>
                      <a:pt x="3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"/>
              <p:cNvSpPr/>
              <p:nvPr/>
            </p:nvSpPr>
            <p:spPr>
              <a:xfrm>
                <a:off x="4958419" y="1418897"/>
                <a:ext cx="85667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933" extrusionOk="0">
                    <a:moveTo>
                      <a:pt x="2065" y="0"/>
                    </a:moveTo>
                    <a:cubicBezTo>
                      <a:pt x="1268" y="0"/>
                      <a:pt x="0" y="650"/>
                      <a:pt x="1061" y="933"/>
                    </a:cubicBezTo>
                    <a:cubicBezTo>
                      <a:pt x="1620" y="778"/>
                      <a:pt x="2132" y="552"/>
                      <a:pt x="2608" y="278"/>
                    </a:cubicBezTo>
                    <a:cubicBezTo>
                      <a:pt x="2562" y="78"/>
                      <a:pt x="2342" y="0"/>
                      <a:pt x="20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"/>
              <p:cNvSpPr/>
              <p:nvPr/>
            </p:nvSpPr>
            <p:spPr>
              <a:xfrm>
                <a:off x="2276195" y="1353982"/>
                <a:ext cx="65473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50" extrusionOk="0">
                    <a:moveTo>
                      <a:pt x="1202" y="0"/>
                    </a:moveTo>
                    <a:cubicBezTo>
                      <a:pt x="711" y="0"/>
                      <a:pt x="124" y="84"/>
                      <a:pt x="0" y="159"/>
                    </a:cubicBezTo>
                    <a:cubicBezTo>
                      <a:pt x="240" y="272"/>
                      <a:pt x="1028" y="550"/>
                      <a:pt x="1518" y="550"/>
                    </a:cubicBezTo>
                    <a:cubicBezTo>
                      <a:pt x="1807" y="550"/>
                      <a:pt x="1993" y="454"/>
                      <a:pt x="1905" y="171"/>
                    </a:cubicBezTo>
                    <a:cubicBezTo>
                      <a:pt x="1870" y="45"/>
                      <a:pt x="1562" y="0"/>
                      <a:pt x="1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6"/>
              <p:cNvSpPr/>
              <p:nvPr/>
            </p:nvSpPr>
            <p:spPr>
              <a:xfrm>
                <a:off x="5514677" y="1321738"/>
                <a:ext cx="46133" cy="2439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743" extrusionOk="0">
                    <a:moveTo>
                      <a:pt x="519" y="0"/>
                    </a:moveTo>
                    <a:cubicBezTo>
                      <a:pt x="244" y="0"/>
                      <a:pt x="0" y="137"/>
                      <a:pt x="14" y="558"/>
                    </a:cubicBezTo>
                    <a:cubicBezTo>
                      <a:pt x="22" y="693"/>
                      <a:pt x="118" y="743"/>
                      <a:pt x="254" y="743"/>
                    </a:cubicBezTo>
                    <a:cubicBezTo>
                      <a:pt x="572" y="743"/>
                      <a:pt x="1105" y="474"/>
                      <a:pt x="1205" y="415"/>
                    </a:cubicBezTo>
                    <a:cubicBezTo>
                      <a:pt x="1404" y="301"/>
                      <a:pt x="927" y="0"/>
                      <a:pt x="5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6"/>
              <p:cNvSpPr/>
              <p:nvPr/>
            </p:nvSpPr>
            <p:spPr>
              <a:xfrm>
                <a:off x="2275801" y="1302431"/>
                <a:ext cx="63733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73" extrusionOk="0">
                    <a:moveTo>
                      <a:pt x="971" y="0"/>
                    </a:moveTo>
                    <a:cubicBezTo>
                      <a:pt x="584" y="0"/>
                      <a:pt x="197" y="57"/>
                      <a:pt x="0" y="170"/>
                    </a:cubicBezTo>
                    <a:cubicBezTo>
                      <a:pt x="357" y="316"/>
                      <a:pt x="942" y="573"/>
                      <a:pt x="1380" y="573"/>
                    </a:cubicBezTo>
                    <a:cubicBezTo>
                      <a:pt x="1658" y="573"/>
                      <a:pt x="1876" y="470"/>
                      <a:pt x="1941" y="170"/>
                    </a:cubicBezTo>
                    <a:cubicBezTo>
                      <a:pt x="1745" y="57"/>
                      <a:pt x="1358" y="0"/>
                      <a:pt x="9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6"/>
              <p:cNvSpPr/>
              <p:nvPr/>
            </p:nvSpPr>
            <p:spPr>
              <a:xfrm>
                <a:off x="4788859" y="1199756"/>
                <a:ext cx="44130" cy="2515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766" extrusionOk="0">
                    <a:moveTo>
                      <a:pt x="570" y="0"/>
                    </a:moveTo>
                    <a:cubicBezTo>
                      <a:pt x="322" y="0"/>
                      <a:pt x="105" y="51"/>
                      <a:pt x="81" y="154"/>
                    </a:cubicBezTo>
                    <a:cubicBezTo>
                      <a:pt x="1" y="453"/>
                      <a:pt x="493" y="765"/>
                      <a:pt x="886" y="765"/>
                    </a:cubicBezTo>
                    <a:cubicBezTo>
                      <a:pt x="1134" y="765"/>
                      <a:pt x="1343" y="640"/>
                      <a:pt x="1343" y="308"/>
                    </a:cubicBezTo>
                    <a:cubicBezTo>
                      <a:pt x="1343" y="105"/>
                      <a:pt x="925" y="0"/>
                      <a:pt x="5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6"/>
              <p:cNvSpPr/>
              <p:nvPr/>
            </p:nvSpPr>
            <p:spPr>
              <a:xfrm>
                <a:off x="4343486" y="1346988"/>
                <a:ext cx="74929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23" extrusionOk="0">
                    <a:moveTo>
                      <a:pt x="631" y="1"/>
                    </a:moveTo>
                    <a:cubicBezTo>
                      <a:pt x="381" y="1"/>
                      <a:pt x="150" y="35"/>
                      <a:pt x="0" y="122"/>
                    </a:cubicBezTo>
                    <a:cubicBezTo>
                      <a:pt x="431" y="300"/>
                      <a:pt x="862" y="522"/>
                      <a:pt x="1339" y="522"/>
                    </a:cubicBezTo>
                    <a:cubicBezTo>
                      <a:pt x="1468" y="522"/>
                      <a:pt x="1601" y="506"/>
                      <a:pt x="1739" y="468"/>
                    </a:cubicBezTo>
                    <a:cubicBezTo>
                      <a:pt x="2282" y="307"/>
                      <a:pt x="1373" y="1"/>
                      <a:pt x="6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6"/>
              <p:cNvSpPr/>
              <p:nvPr/>
            </p:nvSpPr>
            <p:spPr>
              <a:xfrm>
                <a:off x="3107708" y="943217"/>
                <a:ext cx="84090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43" extrusionOk="0">
                    <a:moveTo>
                      <a:pt x="734" y="1"/>
                    </a:moveTo>
                    <a:cubicBezTo>
                      <a:pt x="320" y="1"/>
                      <a:pt x="1" y="37"/>
                      <a:pt x="1" y="144"/>
                    </a:cubicBezTo>
                    <a:cubicBezTo>
                      <a:pt x="1" y="367"/>
                      <a:pt x="306" y="442"/>
                      <a:pt x="707" y="442"/>
                    </a:cubicBezTo>
                    <a:cubicBezTo>
                      <a:pt x="1398" y="442"/>
                      <a:pt x="2372" y="219"/>
                      <a:pt x="2561" y="144"/>
                    </a:cubicBezTo>
                    <a:cubicBezTo>
                      <a:pt x="2492" y="114"/>
                      <a:pt x="1466" y="1"/>
                      <a:pt x="73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6"/>
              <p:cNvSpPr/>
              <p:nvPr/>
            </p:nvSpPr>
            <p:spPr>
              <a:xfrm>
                <a:off x="3194031" y="638081"/>
                <a:ext cx="61861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35" extrusionOk="0">
                    <a:moveTo>
                      <a:pt x="1872" y="293"/>
                    </a:moveTo>
                    <a:cubicBezTo>
                      <a:pt x="1872" y="293"/>
                      <a:pt x="1871" y="294"/>
                      <a:pt x="1870" y="294"/>
                    </a:cubicBezTo>
                    <a:lnTo>
                      <a:pt x="1870" y="294"/>
                    </a:lnTo>
                    <a:cubicBezTo>
                      <a:pt x="1878" y="297"/>
                      <a:pt x="1882" y="298"/>
                      <a:pt x="1883" y="298"/>
                    </a:cubicBezTo>
                    <a:cubicBezTo>
                      <a:pt x="1884" y="298"/>
                      <a:pt x="1880" y="296"/>
                      <a:pt x="1872" y="293"/>
                    </a:cubicBezTo>
                    <a:close/>
                    <a:moveTo>
                      <a:pt x="475" y="0"/>
                    </a:moveTo>
                    <a:cubicBezTo>
                      <a:pt x="199" y="0"/>
                      <a:pt x="0" y="76"/>
                      <a:pt x="27" y="305"/>
                    </a:cubicBezTo>
                    <a:cubicBezTo>
                      <a:pt x="57" y="551"/>
                      <a:pt x="266" y="634"/>
                      <a:pt x="535" y="634"/>
                    </a:cubicBezTo>
                    <a:cubicBezTo>
                      <a:pt x="1006" y="634"/>
                      <a:pt x="1662" y="379"/>
                      <a:pt x="1870" y="294"/>
                    </a:cubicBezTo>
                    <a:lnTo>
                      <a:pt x="1870" y="294"/>
                    </a:lnTo>
                    <a:cubicBezTo>
                      <a:pt x="1760" y="260"/>
                      <a:pt x="985" y="0"/>
                      <a:pt x="47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"/>
              <p:cNvSpPr/>
              <p:nvPr/>
            </p:nvSpPr>
            <p:spPr>
              <a:xfrm>
                <a:off x="2704002" y="513998"/>
                <a:ext cx="6215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525" extrusionOk="0">
                    <a:moveTo>
                      <a:pt x="728" y="1"/>
                    </a:moveTo>
                    <a:cubicBezTo>
                      <a:pt x="351" y="1"/>
                      <a:pt x="14" y="41"/>
                      <a:pt x="9" y="167"/>
                    </a:cubicBezTo>
                    <a:cubicBezTo>
                      <a:pt x="0" y="433"/>
                      <a:pt x="221" y="524"/>
                      <a:pt x="509" y="524"/>
                    </a:cubicBezTo>
                    <a:cubicBezTo>
                      <a:pt x="1073" y="524"/>
                      <a:pt x="1893" y="174"/>
                      <a:pt x="1759" y="95"/>
                    </a:cubicBezTo>
                    <a:cubicBezTo>
                      <a:pt x="1675" y="57"/>
                      <a:pt x="1173" y="1"/>
                      <a:pt x="7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"/>
              <p:cNvSpPr/>
              <p:nvPr/>
            </p:nvSpPr>
            <p:spPr>
              <a:xfrm>
                <a:off x="2909516" y="386926"/>
                <a:ext cx="48103" cy="2393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29" extrusionOk="0">
                    <a:moveTo>
                      <a:pt x="494" y="0"/>
                    </a:moveTo>
                    <a:cubicBezTo>
                      <a:pt x="408" y="0"/>
                      <a:pt x="329" y="21"/>
                      <a:pt x="262" y="72"/>
                    </a:cubicBezTo>
                    <a:cubicBezTo>
                      <a:pt x="0" y="277"/>
                      <a:pt x="621" y="729"/>
                      <a:pt x="1066" y="729"/>
                    </a:cubicBezTo>
                    <a:cubicBezTo>
                      <a:pt x="1269" y="729"/>
                      <a:pt x="1435" y="635"/>
                      <a:pt x="1465" y="382"/>
                    </a:cubicBezTo>
                    <a:cubicBezTo>
                      <a:pt x="1222" y="279"/>
                      <a:pt x="810" y="0"/>
                      <a:pt x="49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"/>
              <p:cNvSpPr/>
              <p:nvPr/>
            </p:nvSpPr>
            <p:spPr>
              <a:xfrm>
                <a:off x="2922814" y="384989"/>
                <a:ext cx="2364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" extrusionOk="0">
                    <a:moveTo>
                      <a:pt x="0" y="0"/>
                    </a:moveTo>
                    <a:cubicBezTo>
                      <a:pt x="36" y="12"/>
                      <a:pt x="48" y="12"/>
                      <a:pt x="60" y="24"/>
                    </a:cubicBezTo>
                    <a:cubicBezTo>
                      <a:pt x="72" y="12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"/>
              <p:cNvSpPr/>
              <p:nvPr/>
            </p:nvSpPr>
            <p:spPr>
              <a:xfrm>
                <a:off x="2957586" y="300340"/>
                <a:ext cx="43047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7" extrusionOk="0">
                    <a:moveTo>
                      <a:pt x="682" y="0"/>
                    </a:moveTo>
                    <a:cubicBezTo>
                      <a:pt x="465" y="0"/>
                      <a:pt x="239" y="90"/>
                      <a:pt x="1" y="268"/>
                    </a:cubicBezTo>
                    <a:cubicBezTo>
                      <a:pt x="203" y="447"/>
                      <a:pt x="412" y="536"/>
                      <a:pt x="629" y="536"/>
                    </a:cubicBezTo>
                    <a:cubicBezTo>
                      <a:pt x="846" y="536"/>
                      <a:pt x="1072" y="447"/>
                      <a:pt x="1310" y="268"/>
                    </a:cubicBezTo>
                    <a:cubicBezTo>
                      <a:pt x="1108" y="90"/>
                      <a:pt x="900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"/>
              <p:cNvSpPr/>
              <p:nvPr/>
            </p:nvSpPr>
            <p:spPr>
              <a:xfrm>
                <a:off x="4982684" y="4007214"/>
                <a:ext cx="42226" cy="2177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63" extrusionOk="0">
                    <a:moveTo>
                      <a:pt x="337" y="1"/>
                    </a:moveTo>
                    <a:cubicBezTo>
                      <a:pt x="229" y="1"/>
                      <a:pt x="116" y="20"/>
                      <a:pt x="0" y="67"/>
                    </a:cubicBezTo>
                    <a:cubicBezTo>
                      <a:pt x="0" y="372"/>
                      <a:pt x="528" y="663"/>
                      <a:pt x="908" y="663"/>
                    </a:cubicBezTo>
                    <a:cubicBezTo>
                      <a:pt x="1120" y="663"/>
                      <a:pt x="1286" y="571"/>
                      <a:pt x="1286" y="341"/>
                    </a:cubicBezTo>
                    <a:cubicBezTo>
                      <a:pt x="980" y="188"/>
                      <a:pt x="674" y="1"/>
                      <a:pt x="3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"/>
              <p:cNvSpPr/>
              <p:nvPr/>
            </p:nvSpPr>
            <p:spPr>
              <a:xfrm>
                <a:off x="4044425" y="2572784"/>
                <a:ext cx="43014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37" extrusionOk="0">
                    <a:moveTo>
                      <a:pt x="686" y="0"/>
                    </a:moveTo>
                    <a:cubicBezTo>
                      <a:pt x="467" y="0"/>
                      <a:pt x="238" y="87"/>
                      <a:pt x="0" y="259"/>
                    </a:cubicBezTo>
                    <a:cubicBezTo>
                      <a:pt x="199" y="447"/>
                      <a:pt x="404" y="536"/>
                      <a:pt x="618" y="536"/>
                    </a:cubicBezTo>
                    <a:cubicBezTo>
                      <a:pt x="838" y="536"/>
                      <a:pt x="1068" y="441"/>
                      <a:pt x="1310" y="259"/>
                    </a:cubicBezTo>
                    <a:cubicBezTo>
                      <a:pt x="1113" y="87"/>
                      <a:pt x="905" y="0"/>
                      <a:pt x="6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"/>
              <p:cNvSpPr/>
              <p:nvPr/>
            </p:nvSpPr>
            <p:spPr>
              <a:xfrm>
                <a:off x="3856379" y="2453462"/>
                <a:ext cx="73255" cy="19602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597" extrusionOk="0"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4" y="0"/>
                      <a:pt x="1524" y="0"/>
                      <a:pt x="1524" y="0"/>
                    </a:cubicBezTo>
                    <a:lnTo>
                      <a:pt x="1524" y="0"/>
                    </a:lnTo>
                    <a:cubicBezTo>
                      <a:pt x="1525" y="0"/>
                      <a:pt x="1524" y="0"/>
                      <a:pt x="1524" y="0"/>
                    </a:cubicBezTo>
                    <a:close/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0" y="8"/>
                      <a:pt x="12" y="429"/>
                      <a:pt x="0" y="429"/>
                    </a:cubicBezTo>
                    <a:cubicBezTo>
                      <a:pt x="160" y="548"/>
                      <a:pt x="433" y="597"/>
                      <a:pt x="719" y="597"/>
                    </a:cubicBezTo>
                    <a:cubicBezTo>
                      <a:pt x="1435" y="597"/>
                      <a:pt x="2230" y="289"/>
                      <a:pt x="15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"/>
              <p:cNvSpPr/>
              <p:nvPr/>
            </p:nvSpPr>
            <p:spPr>
              <a:xfrm>
                <a:off x="5214335" y="1408718"/>
                <a:ext cx="7470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07" extrusionOk="0">
                    <a:moveTo>
                      <a:pt x="709" y="1"/>
                    </a:moveTo>
                    <a:cubicBezTo>
                      <a:pt x="279" y="1"/>
                      <a:pt x="0" y="66"/>
                      <a:pt x="398" y="207"/>
                    </a:cubicBezTo>
                    <a:cubicBezTo>
                      <a:pt x="655" y="292"/>
                      <a:pt x="1095" y="506"/>
                      <a:pt x="1490" y="506"/>
                    </a:cubicBezTo>
                    <a:cubicBezTo>
                      <a:pt x="1646" y="506"/>
                      <a:pt x="1795" y="473"/>
                      <a:pt x="1922" y="386"/>
                    </a:cubicBezTo>
                    <a:cubicBezTo>
                      <a:pt x="2275" y="139"/>
                      <a:pt x="1333" y="1"/>
                      <a:pt x="7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"/>
              <p:cNvSpPr/>
              <p:nvPr/>
            </p:nvSpPr>
            <p:spPr>
              <a:xfrm>
                <a:off x="2851267" y="935106"/>
                <a:ext cx="42653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0" extrusionOk="0">
                    <a:moveTo>
                      <a:pt x="694" y="1"/>
                    </a:moveTo>
                    <a:cubicBezTo>
                      <a:pt x="450" y="1"/>
                      <a:pt x="220" y="112"/>
                      <a:pt x="0" y="332"/>
                    </a:cubicBezTo>
                    <a:cubicBezTo>
                      <a:pt x="206" y="463"/>
                      <a:pt x="405" y="530"/>
                      <a:pt x="597" y="530"/>
                    </a:cubicBezTo>
                    <a:cubicBezTo>
                      <a:pt x="840" y="530"/>
                      <a:pt x="1073" y="425"/>
                      <a:pt x="1298" y="213"/>
                    </a:cubicBezTo>
                    <a:cubicBezTo>
                      <a:pt x="1088" y="71"/>
                      <a:pt x="887" y="1"/>
                      <a:pt x="6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"/>
              <p:cNvSpPr/>
              <p:nvPr/>
            </p:nvSpPr>
            <p:spPr>
              <a:xfrm>
                <a:off x="6047425" y="1288608"/>
                <a:ext cx="44820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78" extrusionOk="0">
                    <a:moveTo>
                      <a:pt x="270" y="0"/>
                    </a:moveTo>
                    <a:cubicBezTo>
                      <a:pt x="109" y="0"/>
                      <a:pt x="0" y="58"/>
                      <a:pt x="18" y="222"/>
                    </a:cubicBezTo>
                    <a:cubicBezTo>
                      <a:pt x="264" y="393"/>
                      <a:pt x="519" y="478"/>
                      <a:pt x="775" y="478"/>
                    </a:cubicBezTo>
                    <a:cubicBezTo>
                      <a:pt x="963" y="478"/>
                      <a:pt x="1152" y="432"/>
                      <a:pt x="1339" y="341"/>
                    </a:cubicBezTo>
                    <a:cubicBezTo>
                      <a:pt x="1365" y="341"/>
                      <a:pt x="662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"/>
              <p:cNvSpPr/>
              <p:nvPr/>
            </p:nvSpPr>
            <p:spPr>
              <a:xfrm>
                <a:off x="4235984" y="1285226"/>
                <a:ext cx="49121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50" extrusionOk="0">
                    <a:moveTo>
                      <a:pt x="635" y="1"/>
                    </a:moveTo>
                    <a:cubicBezTo>
                      <a:pt x="374" y="1"/>
                      <a:pt x="163" y="108"/>
                      <a:pt x="0" y="313"/>
                    </a:cubicBezTo>
                    <a:cubicBezTo>
                      <a:pt x="0" y="485"/>
                      <a:pt x="172" y="550"/>
                      <a:pt x="383" y="550"/>
                    </a:cubicBezTo>
                    <a:cubicBezTo>
                      <a:pt x="844" y="550"/>
                      <a:pt x="1496" y="239"/>
                      <a:pt x="965" y="51"/>
                    </a:cubicBezTo>
                    <a:cubicBezTo>
                      <a:pt x="847" y="17"/>
                      <a:pt x="737" y="1"/>
                      <a:pt x="63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"/>
              <p:cNvSpPr/>
              <p:nvPr/>
            </p:nvSpPr>
            <p:spPr>
              <a:xfrm>
                <a:off x="4968007" y="3517414"/>
                <a:ext cx="42094" cy="22952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699" extrusionOk="0">
                    <a:moveTo>
                      <a:pt x="957" y="0"/>
                    </a:moveTo>
                    <a:cubicBezTo>
                      <a:pt x="655" y="0"/>
                      <a:pt x="0" y="523"/>
                      <a:pt x="673" y="696"/>
                    </a:cubicBezTo>
                    <a:cubicBezTo>
                      <a:pt x="698" y="698"/>
                      <a:pt x="721" y="698"/>
                      <a:pt x="744" y="698"/>
                    </a:cubicBezTo>
                    <a:cubicBezTo>
                      <a:pt x="1153" y="698"/>
                      <a:pt x="1282" y="496"/>
                      <a:pt x="1090" y="101"/>
                    </a:cubicBezTo>
                    <a:cubicBezTo>
                      <a:pt x="1081" y="30"/>
                      <a:pt x="1029" y="0"/>
                      <a:pt x="9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"/>
              <p:cNvSpPr/>
              <p:nvPr/>
            </p:nvSpPr>
            <p:spPr>
              <a:xfrm>
                <a:off x="3929207" y="2960106"/>
                <a:ext cx="51420" cy="1710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21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1" y="459"/>
                      <a:pt x="831" y="521"/>
                      <a:pt x="1043" y="521"/>
                    </a:cubicBezTo>
                    <a:cubicBezTo>
                      <a:pt x="1344" y="521"/>
                      <a:pt x="1529" y="394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"/>
              <p:cNvSpPr/>
              <p:nvPr/>
            </p:nvSpPr>
            <p:spPr>
              <a:xfrm>
                <a:off x="1699152" y="1149158"/>
                <a:ext cx="46724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8" extrusionOk="0">
                    <a:moveTo>
                      <a:pt x="457" y="1"/>
                    </a:moveTo>
                    <a:cubicBezTo>
                      <a:pt x="289" y="1"/>
                      <a:pt x="137" y="93"/>
                      <a:pt x="1" y="278"/>
                    </a:cubicBezTo>
                    <a:cubicBezTo>
                      <a:pt x="1" y="495"/>
                      <a:pt x="330" y="578"/>
                      <a:pt x="642" y="578"/>
                    </a:cubicBezTo>
                    <a:cubicBezTo>
                      <a:pt x="1047" y="578"/>
                      <a:pt x="1423" y="439"/>
                      <a:pt x="1013" y="278"/>
                    </a:cubicBezTo>
                    <a:cubicBezTo>
                      <a:pt x="810" y="93"/>
                      <a:pt x="626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"/>
              <p:cNvSpPr/>
              <p:nvPr/>
            </p:nvSpPr>
            <p:spPr>
              <a:xfrm>
                <a:off x="5755128" y="1147122"/>
                <a:ext cx="58709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7" extrusionOk="0">
                    <a:moveTo>
                      <a:pt x="1057" y="0"/>
                    </a:moveTo>
                    <a:cubicBezTo>
                      <a:pt x="715" y="0"/>
                      <a:pt x="384" y="110"/>
                      <a:pt x="61" y="328"/>
                    </a:cubicBezTo>
                    <a:cubicBezTo>
                      <a:pt x="0" y="328"/>
                      <a:pt x="472" y="437"/>
                      <a:pt x="945" y="437"/>
                    </a:cubicBezTo>
                    <a:cubicBezTo>
                      <a:pt x="1299" y="437"/>
                      <a:pt x="1655" y="375"/>
                      <a:pt x="1788" y="161"/>
                    </a:cubicBezTo>
                    <a:cubicBezTo>
                      <a:pt x="1539" y="54"/>
                      <a:pt x="1295" y="0"/>
                      <a:pt x="10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"/>
              <p:cNvSpPr/>
              <p:nvPr/>
            </p:nvSpPr>
            <p:spPr>
              <a:xfrm>
                <a:off x="4363055" y="1055020"/>
                <a:ext cx="44032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476" extrusionOk="0">
                    <a:moveTo>
                      <a:pt x="777" y="0"/>
                    </a:moveTo>
                    <a:cubicBezTo>
                      <a:pt x="521" y="0"/>
                      <a:pt x="268" y="89"/>
                      <a:pt x="24" y="263"/>
                    </a:cubicBezTo>
                    <a:cubicBezTo>
                      <a:pt x="0" y="420"/>
                      <a:pt x="99" y="476"/>
                      <a:pt x="252" y="476"/>
                    </a:cubicBezTo>
                    <a:cubicBezTo>
                      <a:pt x="631" y="476"/>
                      <a:pt x="1340" y="131"/>
                      <a:pt x="1326" y="131"/>
                    </a:cubicBezTo>
                    <a:lnTo>
                      <a:pt x="1326" y="131"/>
                    </a:lnTo>
                    <a:cubicBezTo>
                      <a:pt x="1325" y="131"/>
                      <a:pt x="1324" y="132"/>
                      <a:pt x="1321" y="132"/>
                    </a:cubicBezTo>
                    <a:cubicBezTo>
                      <a:pt x="1139" y="44"/>
                      <a:pt x="957" y="0"/>
                      <a:pt x="77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"/>
              <p:cNvSpPr/>
              <p:nvPr/>
            </p:nvSpPr>
            <p:spPr>
              <a:xfrm>
                <a:off x="3502976" y="1615480"/>
                <a:ext cx="5713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68" extrusionOk="0">
                    <a:moveTo>
                      <a:pt x="599" y="0"/>
                    </a:moveTo>
                    <a:cubicBezTo>
                      <a:pt x="244" y="0"/>
                      <a:pt x="1" y="95"/>
                      <a:pt x="369" y="351"/>
                    </a:cubicBezTo>
                    <a:cubicBezTo>
                      <a:pt x="571" y="429"/>
                      <a:pt x="762" y="467"/>
                      <a:pt x="941" y="467"/>
                    </a:cubicBezTo>
                    <a:cubicBezTo>
                      <a:pt x="1119" y="467"/>
                      <a:pt x="1286" y="429"/>
                      <a:pt x="1441" y="351"/>
                    </a:cubicBezTo>
                    <a:cubicBezTo>
                      <a:pt x="1739" y="168"/>
                      <a:pt x="1070" y="0"/>
                      <a:pt x="5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"/>
              <p:cNvSpPr/>
              <p:nvPr/>
            </p:nvSpPr>
            <p:spPr>
              <a:xfrm>
                <a:off x="5165542" y="3731695"/>
                <a:ext cx="51551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25" extrusionOk="0">
                    <a:moveTo>
                      <a:pt x="1391" y="0"/>
                    </a:moveTo>
                    <a:cubicBezTo>
                      <a:pt x="984" y="0"/>
                      <a:pt x="0" y="426"/>
                      <a:pt x="44" y="426"/>
                    </a:cubicBezTo>
                    <a:cubicBezTo>
                      <a:pt x="54" y="426"/>
                      <a:pt x="118" y="404"/>
                      <a:pt x="253" y="350"/>
                    </a:cubicBezTo>
                    <a:cubicBezTo>
                      <a:pt x="563" y="463"/>
                      <a:pt x="829" y="525"/>
                      <a:pt x="1040" y="525"/>
                    </a:cubicBezTo>
                    <a:cubicBezTo>
                      <a:pt x="1341" y="525"/>
                      <a:pt x="1528" y="398"/>
                      <a:pt x="1563" y="112"/>
                    </a:cubicBezTo>
                    <a:cubicBezTo>
                      <a:pt x="1569" y="32"/>
                      <a:pt x="1501" y="0"/>
                      <a:pt x="13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"/>
              <p:cNvSpPr/>
              <p:nvPr/>
            </p:nvSpPr>
            <p:spPr>
              <a:xfrm>
                <a:off x="5336120" y="1939627"/>
                <a:ext cx="14582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91" extrusionOk="0">
                    <a:moveTo>
                      <a:pt x="2454" y="1"/>
                    </a:moveTo>
                    <a:cubicBezTo>
                      <a:pt x="1876" y="1"/>
                      <a:pt x="1274" y="118"/>
                      <a:pt x="488" y="302"/>
                    </a:cubicBezTo>
                    <a:cubicBezTo>
                      <a:pt x="1" y="417"/>
                      <a:pt x="1739" y="590"/>
                      <a:pt x="3093" y="590"/>
                    </a:cubicBezTo>
                    <a:cubicBezTo>
                      <a:pt x="3693" y="590"/>
                      <a:pt x="4218" y="556"/>
                      <a:pt x="4440" y="469"/>
                    </a:cubicBezTo>
                    <a:cubicBezTo>
                      <a:pt x="3670" y="136"/>
                      <a:pt x="3075" y="1"/>
                      <a:pt x="2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"/>
              <p:cNvSpPr/>
              <p:nvPr/>
            </p:nvSpPr>
            <p:spPr>
              <a:xfrm>
                <a:off x="4905259" y="1947442"/>
                <a:ext cx="81168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851" extrusionOk="0">
                    <a:moveTo>
                      <a:pt x="1326" y="1"/>
                    </a:moveTo>
                    <a:cubicBezTo>
                      <a:pt x="785" y="1"/>
                      <a:pt x="218" y="126"/>
                      <a:pt x="144" y="314"/>
                    </a:cubicBezTo>
                    <a:cubicBezTo>
                      <a:pt x="1" y="699"/>
                      <a:pt x="553" y="850"/>
                      <a:pt x="1139" y="850"/>
                    </a:cubicBezTo>
                    <a:cubicBezTo>
                      <a:pt x="1677" y="850"/>
                      <a:pt x="2243" y="722"/>
                      <a:pt x="2322" y="528"/>
                    </a:cubicBezTo>
                    <a:cubicBezTo>
                      <a:pt x="2471" y="149"/>
                      <a:pt x="1915" y="1"/>
                      <a:pt x="13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"/>
              <p:cNvSpPr/>
              <p:nvPr/>
            </p:nvSpPr>
            <p:spPr>
              <a:xfrm>
                <a:off x="5089004" y="2367139"/>
                <a:ext cx="35987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14" extrusionOk="0">
                    <a:moveTo>
                      <a:pt x="526" y="1"/>
                    </a:moveTo>
                    <a:cubicBezTo>
                      <a:pt x="343" y="1"/>
                      <a:pt x="167" y="51"/>
                      <a:pt x="1" y="153"/>
                    </a:cubicBezTo>
                    <a:cubicBezTo>
                      <a:pt x="197" y="260"/>
                      <a:pt x="388" y="313"/>
                      <a:pt x="571" y="313"/>
                    </a:cubicBezTo>
                    <a:cubicBezTo>
                      <a:pt x="754" y="313"/>
                      <a:pt x="929" y="260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"/>
              <p:cNvSpPr/>
              <p:nvPr/>
            </p:nvSpPr>
            <p:spPr>
              <a:xfrm>
                <a:off x="4976873" y="2349868"/>
                <a:ext cx="37104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34" extrusionOk="0">
                    <a:moveTo>
                      <a:pt x="410" y="0"/>
                    </a:moveTo>
                    <a:cubicBezTo>
                      <a:pt x="335" y="0"/>
                      <a:pt x="257" y="8"/>
                      <a:pt x="177" y="24"/>
                    </a:cubicBezTo>
                    <a:cubicBezTo>
                      <a:pt x="0" y="94"/>
                      <a:pt x="512" y="434"/>
                      <a:pt x="861" y="434"/>
                    </a:cubicBezTo>
                    <a:cubicBezTo>
                      <a:pt x="982" y="434"/>
                      <a:pt x="1084" y="393"/>
                      <a:pt x="1130" y="286"/>
                    </a:cubicBezTo>
                    <a:cubicBezTo>
                      <a:pt x="915" y="99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"/>
              <p:cNvSpPr/>
              <p:nvPr/>
            </p:nvSpPr>
            <p:spPr>
              <a:xfrm>
                <a:off x="4947255" y="2337784"/>
                <a:ext cx="39041" cy="1352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2" extrusionOk="0">
                    <a:moveTo>
                      <a:pt x="498" y="1"/>
                    </a:moveTo>
                    <a:cubicBezTo>
                      <a:pt x="352" y="1"/>
                      <a:pt x="210" y="48"/>
                      <a:pt x="67" y="142"/>
                    </a:cubicBezTo>
                    <a:cubicBezTo>
                      <a:pt x="0" y="308"/>
                      <a:pt x="423" y="412"/>
                      <a:pt x="745" y="412"/>
                    </a:cubicBezTo>
                    <a:cubicBezTo>
                      <a:pt x="998" y="412"/>
                      <a:pt x="1189" y="348"/>
                      <a:pt x="1032" y="201"/>
                    </a:cubicBezTo>
                    <a:cubicBezTo>
                      <a:pt x="845" y="66"/>
                      <a:pt x="669" y="1"/>
                      <a:pt x="4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"/>
              <p:cNvSpPr/>
              <p:nvPr/>
            </p:nvSpPr>
            <p:spPr>
              <a:xfrm>
                <a:off x="5196506" y="2208414"/>
                <a:ext cx="36020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23" extrusionOk="0">
                    <a:moveTo>
                      <a:pt x="526" y="1"/>
                    </a:moveTo>
                    <a:cubicBezTo>
                      <a:pt x="343" y="1"/>
                      <a:pt x="168" y="51"/>
                      <a:pt x="1" y="153"/>
                    </a:cubicBezTo>
                    <a:cubicBezTo>
                      <a:pt x="197" y="266"/>
                      <a:pt x="388" y="322"/>
                      <a:pt x="571" y="322"/>
                    </a:cubicBezTo>
                    <a:cubicBezTo>
                      <a:pt x="754" y="322"/>
                      <a:pt x="930" y="266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"/>
              <p:cNvSpPr/>
              <p:nvPr/>
            </p:nvSpPr>
            <p:spPr>
              <a:xfrm>
                <a:off x="5333592" y="2161329"/>
                <a:ext cx="119224" cy="307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935" extrusionOk="0">
                    <a:moveTo>
                      <a:pt x="1194" y="1"/>
                    </a:moveTo>
                    <a:cubicBezTo>
                      <a:pt x="682" y="1"/>
                      <a:pt x="217" y="57"/>
                      <a:pt x="29" y="170"/>
                    </a:cubicBezTo>
                    <a:cubicBezTo>
                      <a:pt x="0" y="189"/>
                      <a:pt x="1296" y="934"/>
                      <a:pt x="2257" y="934"/>
                    </a:cubicBezTo>
                    <a:cubicBezTo>
                      <a:pt x="2501" y="934"/>
                      <a:pt x="2724" y="886"/>
                      <a:pt x="2898" y="765"/>
                    </a:cubicBezTo>
                    <a:cubicBezTo>
                      <a:pt x="3630" y="261"/>
                      <a:pt x="2300" y="1"/>
                      <a:pt x="11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"/>
              <p:cNvSpPr/>
              <p:nvPr/>
            </p:nvSpPr>
            <p:spPr>
              <a:xfrm>
                <a:off x="4698563" y="2449193"/>
                <a:ext cx="111048" cy="3779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1151" extrusionOk="0">
                    <a:moveTo>
                      <a:pt x="668" y="1"/>
                    </a:moveTo>
                    <a:cubicBezTo>
                      <a:pt x="299" y="1"/>
                      <a:pt x="38" y="136"/>
                      <a:pt x="21" y="511"/>
                    </a:cubicBezTo>
                    <a:cubicBezTo>
                      <a:pt x="0" y="976"/>
                      <a:pt x="1183" y="1150"/>
                      <a:pt x="2137" y="1150"/>
                    </a:cubicBezTo>
                    <a:cubicBezTo>
                      <a:pt x="2818" y="1150"/>
                      <a:pt x="3382" y="1062"/>
                      <a:pt x="3307" y="928"/>
                    </a:cubicBezTo>
                    <a:cubicBezTo>
                      <a:pt x="3299" y="911"/>
                      <a:pt x="1623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6"/>
              <p:cNvSpPr/>
              <p:nvPr/>
            </p:nvSpPr>
            <p:spPr>
              <a:xfrm>
                <a:off x="4266192" y="1856686"/>
                <a:ext cx="41799" cy="43244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317" extrusionOk="0">
                    <a:moveTo>
                      <a:pt x="956" y="1"/>
                    </a:moveTo>
                    <a:cubicBezTo>
                      <a:pt x="607" y="1"/>
                      <a:pt x="1" y="981"/>
                      <a:pt x="82" y="981"/>
                    </a:cubicBezTo>
                    <a:cubicBezTo>
                      <a:pt x="87" y="981"/>
                      <a:pt x="94" y="978"/>
                      <a:pt x="104" y="971"/>
                    </a:cubicBezTo>
                    <a:cubicBezTo>
                      <a:pt x="107" y="969"/>
                      <a:pt x="110" y="968"/>
                      <a:pt x="114" y="968"/>
                    </a:cubicBezTo>
                    <a:cubicBezTo>
                      <a:pt x="200" y="968"/>
                      <a:pt x="591" y="1317"/>
                      <a:pt x="881" y="1317"/>
                    </a:cubicBezTo>
                    <a:cubicBezTo>
                      <a:pt x="1108" y="1317"/>
                      <a:pt x="1273" y="1101"/>
                      <a:pt x="1176" y="328"/>
                    </a:cubicBezTo>
                    <a:cubicBezTo>
                      <a:pt x="1144" y="91"/>
                      <a:pt x="1062" y="1"/>
                      <a:pt x="9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6"/>
              <p:cNvSpPr/>
              <p:nvPr/>
            </p:nvSpPr>
            <p:spPr>
              <a:xfrm>
                <a:off x="4575892" y="2222139"/>
                <a:ext cx="87505" cy="27811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847" extrusionOk="0">
                    <a:moveTo>
                      <a:pt x="2367" y="0"/>
                    </a:moveTo>
                    <a:cubicBezTo>
                      <a:pt x="1682" y="0"/>
                      <a:pt x="1" y="722"/>
                      <a:pt x="99" y="722"/>
                    </a:cubicBezTo>
                    <a:cubicBezTo>
                      <a:pt x="121" y="722"/>
                      <a:pt x="227" y="688"/>
                      <a:pt x="447" y="604"/>
                    </a:cubicBezTo>
                    <a:cubicBezTo>
                      <a:pt x="831" y="737"/>
                      <a:pt x="1296" y="846"/>
                      <a:pt x="1700" y="846"/>
                    </a:cubicBezTo>
                    <a:cubicBezTo>
                      <a:pt x="2198" y="846"/>
                      <a:pt x="2604" y="680"/>
                      <a:pt x="2650" y="187"/>
                    </a:cubicBezTo>
                    <a:cubicBezTo>
                      <a:pt x="2665" y="53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6"/>
              <p:cNvSpPr/>
              <p:nvPr/>
            </p:nvSpPr>
            <p:spPr>
              <a:xfrm>
                <a:off x="2935981" y="239005"/>
                <a:ext cx="50697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54" extrusionOk="0">
                    <a:moveTo>
                      <a:pt x="616" y="0"/>
                    </a:moveTo>
                    <a:cubicBezTo>
                      <a:pt x="365" y="0"/>
                      <a:pt x="164" y="101"/>
                      <a:pt x="4" y="303"/>
                    </a:cubicBezTo>
                    <a:cubicBezTo>
                      <a:pt x="1" y="486"/>
                      <a:pt x="143" y="553"/>
                      <a:pt x="330" y="553"/>
                    </a:cubicBezTo>
                    <a:cubicBezTo>
                      <a:pt x="798" y="553"/>
                      <a:pt x="1544" y="129"/>
                      <a:pt x="956" y="53"/>
                    </a:cubicBezTo>
                    <a:cubicBezTo>
                      <a:pt x="834" y="18"/>
                      <a:pt x="721" y="0"/>
                      <a:pt x="6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6"/>
              <p:cNvSpPr/>
              <p:nvPr/>
            </p:nvSpPr>
            <p:spPr>
              <a:xfrm>
                <a:off x="3920078" y="2614353"/>
                <a:ext cx="39139" cy="1894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7" extrusionOk="0">
                    <a:moveTo>
                      <a:pt x="1" y="482"/>
                    </a:moveTo>
                    <a:cubicBezTo>
                      <a:pt x="2" y="482"/>
                      <a:pt x="3" y="482"/>
                      <a:pt x="4" y="483"/>
                    </a:cubicBezTo>
                    <a:lnTo>
                      <a:pt x="4" y="483"/>
                    </a:lnTo>
                    <a:cubicBezTo>
                      <a:pt x="3" y="482"/>
                      <a:pt x="2" y="482"/>
                      <a:pt x="1" y="482"/>
                    </a:cubicBezTo>
                    <a:close/>
                    <a:moveTo>
                      <a:pt x="912" y="1"/>
                    </a:moveTo>
                    <a:cubicBezTo>
                      <a:pt x="581" y="1"/>
                      <a:pt x="104" y="483"/>
                      <a:pt x="9" y="483"/>
                    </a:cubicBezTo>
                    <a:cubicBezTo>
                      <a:pt x="7" y="483"/>
                      <a:pt x="5" y="483"/>
                      <a:pt x="4" y="483"/>
                    </a:cubicBezTo>
                    <a:lnTo>
                      <a:pt x="4" y="483"/>
                    </a:lnTo>
                    <a:cubicBezTo>
                      <a:pt x="166" y="545"/>
                      <a:pt x="321" y="576"/>
                      <a:pt x="467" y="576"/>
                    </a:cubicBezTo>
                    <a:cubicBezTo>
                      <a:pt x="739" y="576"/>
                      <a:pt x="983" y="467"/>
                      <a:pt x="1192" y="244"/>
                    </a:cubicBezTo>
                    <a:cubicBezTo>
                      <a:pt x="1135" y="66"/>
                      <a:pt x="1034" y="1"/>
                      <a:pt x="91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6"/>
              <p:cNvSpPr/>
              <p:nvPr/>
            </p:nvSpPr>
            <p:spPr>
              <a:xfrm>
                <a:off x="6197119" y="1328437"/>
                <a:ext cx="52700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8" extrusionOk="0">
                    <a:moveTo>
                      <a:pt x="536" y="0"/>
                    </a:moveTo>
                    <a:cubicBezTo>
                      <a:pt x="227" y="0"/>
                      <a:pt x="35" y="127"/>
                      <a:pt x="7" y="414"/>
                    </a:cubicBezTo>
                    <a:cubicBezTo>
                      <a:pt x="0" y="488"/>
                      <a:pt x="69" y="518"/>
                      <a:pt x="179" y="518"/>
                    </a:cubicBezTo>
                    <a:cubicBezTo>
                      <a:pt x="594" y="518"/>
                      <a:pt x="1604" y="105"/>
                      <a:pt x="1551" y="105"/>
                    </a:cubicBezTo>
                    <a:cubicBezTo>
                      <a:pt x="1539" y="105"/>
                      <a:pt x="1475" y="126"/>
                      <a:pt x="1340" y="175"/>
                    </a:cubicBezTo>
                    <a:cubicBezTo>
                      <a:pt x="1026" y="63"/>
                      <a:pt x="752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6"/>
              <p:cNvSpPr/>
              <p:nvPr/>
            </p:nvSpPr>
            <p:spPr>
              <a:xfrm>
                <a:off x="4261398" y="4613972"/>
                <a:ext cx="3743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2" extrusionOk="0">
                    <a:moveTo>
                      <a:pt x="536" y="1"/>
                    </a:moveTo>
                    <a:cubicBezTo>
                      <a:pt x="357" y="1"/>
                      <a:pt x="179" y="31"/>
                      <a:pt x="0" y="90"/>
                    </a:cubicBezTo>
                    <a:cubicBezTo>
                      <a:pt x="22" y="233"/>
                      <a:pt x="185" y="282"/>
                      <a:pt x="377" y="282"/>
                    </a:cubicBezTo>
                    <a:cubicBezTo>
                      <a:pt x="713" y="282"/>
                      <a:pt x="1140" y="135"/>
                      <a:pt x="1072" y="90"/>
                    </a:cubicBezTo>
                    <a:cubicBezTo>
                      <a:pt x="893" y="31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"/>
              <p:cNvSpPr/>
              <p:nvPr/>
            </p:nvSpPr>
            <p:spPr>
              <a:xfrm>
                <a:off x="3723692" y="2487413"/>
                <a:ext cx="24659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17" extrusionOk="0">
                    <a:moveTo>
                      <a:pt x="322" y="0"/>
                    </a:moveTo>
                    <a:cubicBezTo>
                      <a:pt x="201" y="0"/>
                      <a:pt x="88" y="57"/>
                      <a:pt x="53" y="204"/>
                    </a:cubicBezTo>
                    <a:cubicBezTo>
                      <a:pt x="1" y="368"/>
                      <a:pt x="203" y="517"/>
                      <a:pt x="398" y="517"/>
                    </a:cubicBezTo>
                    <a:cubicBezTo>
                      <a:pt x="515" y="517"/>
                      <a:pt x="630" y="462"/>
                      <a:pt x="684" y="323"/>
                    </a:cubicBezTo>
                    <a:cubicBezTo>
                      <a:pt x="751" y="159"/>
                      <a:pt x="524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"/>
              <p:cNvSpPr/>
              <p:nvPr/>
            </p:nvSpPr>
            <p:spPr>
              <a:xfrm>
                <a:off x="3405324" y="1493268"/>
                <a:ext cx="40551" cy="765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3" extrusionOk="0">
                    <a:moveTo>
                      <a:pt x="457" y="1"/>
                    </a:moveTo>
                    <a:cubicBezTo>
                      <a:pt x="314" y="1"/>
                      <a:pt x="186" y="20"/>
                      <a:pt x="116" y="73"/>
                    </a:cubicBezTo>
                    <a:cubicBezTo>
                      <a:pt x="1" y="158"/>
                      <a:pt x="380" y="233"/>
                      <a:pt x="727" y="233"/>
                    </a:cubicBezTo>
                    <a:cubicBezTo>
                      <a:pt x="914" y="233"/>
                      <a:pt x="1092" y="211"/>
                      <a:pt x="1176" y="156"/>
                    </a:cubicBezTo>
                    <a:cubicBezTo>
                      <a:pt x="1235" y="114"/>
                      <a:pt x="801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6"/>
              <p:cNvSpPr/>
              <p:nvPr/>
            </p:nvSpPr>
            <p:spPr>
              <a:xfrm>
                <a:off x="3064628" y="1465293"/>
                <a:ext cx="46396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74" extrusionOk="0">
                    <a:moveTo>
                      <a:pt x="829" y="0"/>
                    </a:moveTo>
                    <a:cubicBezTo>
                      <a:pt x="597" y="0"/>
                      <a:pt x="369" y="36"/>
                      <a:pt x="146" y="115"/>
                    </a:cubicBezTo>
                    <a:cubicBezTo>
                      <a:pt x="0" y="164"/>
                      <a:pt x="515" y="273"/>
                      <a:pt x="910" y="273"/>
                    </a:cubicBezTo>
                    <a:cubicBezTo>
                      <a:pt x="1192" y="273"/>
                      <a:pt x="1413" y="217"/>
                      <a:pt x="1289" y="44"/>
                    </a:cubicBezTo>
                    <a:cubicBezTo>
                      <a:pt x="1134" y="15"/>
                      <a:pt x="980" y="0"/>
                      <a:pt x="8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6"/>
              <p:cNvSpPr/>
              <p:nvPr/>
            </p:nvSpPr>
            <p:spPr>
              <a:xfrm>
                <a:off x="3088171" y="1443655"/>
                <a:ext cx="50599" cy="2249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85" extrusionOk="0">
                    <a:moveTo>
                      <a:pt x="13" y="12"/>
                    </a:moveTo>
                    <a:cubicBezTo>
                      <a:pt x="9" y="13"/>
                      <a:pt x="6" y="15"/>
                      <a:pt x="3" y="19"/>
                    </a:cubicBezTo>
                    <a:lnTo>
                      <a:pt x="3" y="19"/>
                    </a:lnTo>
                    <a:cubicBezTo>
                      <a:pt x="5" y="16"/>
                      <a:pt x="9" y="14"/>
                      <a:pt x="13" y="12"/>
                    </a:cubicBezTo>
                    <a:close/>
                    <a:moveTo>
                      <a:pt x="3" y="19"/>
                    </a:moveTo>
                    <a:cubicBezTo>
                      <a:pt x="2" y="21"/>
                      <a:pt x="1" y="22"/>
                      <a:pt x="0" y="24"/>
                    </a:cubicBezTo>
                    <a:cubicBezTo>
                      <a:pt x="1" y="22"/>
                      <a:pt x="2" y="20"/>
                      <a:pt x="3" y="19"/>
                    </a:cubicBezTo>
                    <a:close/>
                    <a:moveTo>
                      <a:pt x="89" y="1"/>
                    </a:moveTo>
                    <a:cubicBezTo>
                      <a:pt x="54" y="1"/>
                      <a:pt x="27" y="4"/>
                      <a:pt x="13" y="12"/>
                    </a:cubicBezTo>
                    <a:lnTo>
                      <a:pt x="13" y="12"/>
                    </a:lnTo>
                    <a:cubicBezTo>
                      <a:pt x="14" y="11"/>
                      <a:pt x="16" y="11"/>
                      <a:pt x="18" y="11"/>
                    </a:cubicBezTo>
                    <a:cubicBezTo>
                      <a:pt x="118" y="11"/>
                      <a:pt x="534" y="684"/>
                      <a:pt x="917" y="684"/>
                    </a:cubicBezTo>
                    <a:cubicBezTo>
                      <a:pt x="982" y="684"/>
                      <a:pt x="1046" y="665"/>
                      <a:pt x="1108" y="619"/>
                    </a:cubicBezTo>
                    <a:cubicBezTo>
                      <a:pt x="1541" y="310"/>
                      <a:pt x="420" y="1"/>
                      <a:pt x="8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6"/>
              <p:cNvSpPr/>
              <p:nvPr/>
            </p:nvSpPr>
            <p:spPr>
              <a:xfrm>
                <a:off x="403287" y="4854718"/>
                <a:ext cx="3871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39" extrusionOk="0">
                    <a:moveTo>
                      <a:pt x="431" y="1"/>
                    </a:moveTo>
                    <a:cubicBezTo>
                      <a:pt x="250" y="1"/>
                      <a:pt x="83" y="23"/>
                      <a:pt x="9" y="80"/>
                    </a:cubicBezTo>
                    <a:cubicBezTo>
                      <a:pt x="1" y="89"/>
                      <a:pt x="428" y="239"/>
                      <a:pt x="767" y="239"/>
                    </a:cubicBezTo>
                    <a:cubicBezTo>
                      <a:pt x="900" y="239"/>
                      <a:pt x="1019" y="216"/>
                      <a:pt x="1093" y="152"/>
                    </a:cubicBezTo>
                    <a:cubicBezTo>
                      <a:pt x="1179" y="82"/>
                      <a:pt x="778" y="1"/>
                      <a:pt x="4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6"/>
              <p:cNvSpPr/>
              <p:nvPr/>
            </p:nvSpPr>
            <p:spPr>
              <a:xfrm>
                <a:off x="592383" y="1381005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344" y="0"/>
                    </a:moveTo>
                    <a:cubicBezTo>
                      <a:pt x="149" y="0"/>
                      <a:pt x="1" y="31"/>
                      <a:pt x="1" y="122"/>
                    </a:cubicBezTo>
                    <a:cubicBezTo>
                      <a:pt x="1" y="224"/>
                      <a:pt x="157" y="258"/>
                      <a:pt x="359" y="258"/>
                    </a:cubicBezTo>
                    <a:cubicBezTo>
                      <a:pt x="728" y="258"/>
                      <a:pt x="1252" y="145"/>
                      <a:pt x="1275" y="122"/>
                    </a:cubicBezTo>
                    <a:cubicBezTo>
                      <a:pt x="1236" y="107"/>
                      <a:pt x="708" y="0"/>
                      <a:pt x="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6"/>
              <p:cNvSpPr/>
              <p:nvPr/>
            </p:nvSpPr>
            <p:spPr>
              <a:xfrm>
                <a:off x="2339894" y="1140653"/>
                <a:ext cx="51387" cy="948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89" extrusionOk="0">
                    <a:moveTo>
                      <a:pt x="518" y="1"/>
                    </a:moveTo>
                    <a:cubicBezTo>
                      <a:pt x="245" y="1"/>
                      <a:pt x="1" y="40"/>
                      <a:pt x="1" y="144"/>
                    </a:cubicBezTo>
                    <a:cubicBezTo>
                      <a:pt x="190" y="239"/>
                      <a:pt x="398" y="289"/>
                      <a:pt x="623" y="289"/>
                    </a:cubicBezTo>
                    <a:cubicBezTo>
                      <a:pt x="766" y="289"/>
                      <a:pt x="916" y="269"/>
                      <a:pt x="1072" y="227"/>
                    </a:cubicBezTo>
                    <a:cubicBezTo>
                      <a:pt x="1565" y="121"/>
                      <a:pt x="997" y="1"/>
                      <a:pt x="5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6"/>
              <p:cNvSpPr/>
              <p:nvPr/>
            </p:nvSpPr>
            <p:spPr>
              <a:xfrm>
                <a:off x="4999135" y="1072882"/>
                <a:ext cx="265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6" extrusionOk="0">
                    <a:moveTo>
                      <a:pt x="469" y="1"/>
                    </a:moveTo>
                    <a:cubicBezTo>
                      <a:pt x="149" y="1"/>
                      <a:pt x="1" y="505"/>
                      <a:pt x="464" y="505"/>
                    </a:cubicBezTo>
                    <a:cubicBezTo>
                      <a:pt x="737" y="458"/>
                      <a:pt x="809" y="315"/>
                      <a:pt x="690" y="77"/>
                    </a:cubicBezTo>
                    <a:cubicBezTo>
                      <a:pt x="611" y="23"/>
                      <a:pt x="536" y="1"/>
                      <a:pt x="4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6"/>
              <p:cNvSpPr/>
              <p:nvPr/>
            </p:nvSpPr>
            <p:spPr>
              <a:xfrm>
                <a:off x="4343026" y="1027832"/>
                <a:ext cx="46429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74" extrusionOk="0">
                    <a:moveTo>
                      <a:pt x="839" y="1"/>
                    </a:moveTo>
                    <a:cubicBezTo>
                      <a:pt x="603" y="1"/>
                      <a:pt x="372" y="39"/>
                      <a:pt x="145" y="127"/>
                    </a:cubicBezTo>
                    <a:cubicBezTo>
                      <a:pt x="0" y="168"/>
                      <a:pt x="508" y="274"/>
                      <a:pt x="902" y="274"/>
                    </a:cubicBezTo>
                    <a:cubicBezTo>
                      <a:pt x="1188" y="274"/>
                      <a:pt x="1413" y="219"/>
                      <a:pt x="1288" y="44"/>
                    </a:cubicBezTo>
                    <a:cubicBezTo>
                      <a:pt x="1137" y="16"/>
                      <a:pt x="987" y="1"/>
                      <a:pt x="8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6"/>
              <p:cNvSpPr/>
              <p:nvPr/>
            </p:nvSpPr>
            <p:spPr>
              <a:xfrm>
                <a:off x="4431845" y="771818"/>
                <a:ext cx="37399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98" extrusionOk="0">
                    <a:moveTo>
                      <a:pt x="536" y="0"/>
                    </a:moveTo>
                    <a:cubicBezTo>
                      <a:pt x="357" y="0"/>
                      <a:pt x="179" y="30"/>
                      <a:pt x="0" y="90"/>
                    </a:cubicBezTo>
                    <a:cubicBezTo>
                      <a:pt x="22" y="245"/>
                      <a:pt x="192" y="298"/>
                      <a:pt x="391" y="298"/>
                    </a:cubicBezTo>
                    <a:cubicBezTo>
                      <a:pt x="724" y="298"/>
                      <a:pt x="1139" y="149"/>
                      <a:pt x="1072" y="90"/>
                    </a:cubicBezTo>
                    <a:cubicBezTo>
                      <a:pt x="893" y="30"/>
                      <a:pt x="715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6"/>
              <p:cNvSpPr/>
              <p:nvPr/>
            </p:nvSpPr>
            <p:spPr>
              <a:xfrm>
                <a:off x="3830964" y="2162872"/>
                <a:ext cx="22492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43" extrusionOk="0">
                    <a:moveTo>
                      <a:pt x="359" y="1"/>
                    </a:moveTo>
                    <a:cubicBezTo>
                      <a:pt x="186" y="1"/>
                      <a:pt x="6" y="78"/>
                      <a:pt x="0" y="230"/>
                    </a:cubicBezTo>
                    <a:cubicBezTo>
                      <a:pt x="0" y="374"/>
                      <a:pt x="157" y="443"/>
                      <a:pt x="320" y="443"/>
                    </a:cubicBezTo>
                    <a:cubicBezTo>
                      <a:pt x="493" y="443"/>
                      <a:pt x="673" y="365"/>
                      <a:pt x="679" y="218"/>
                    </a:cubicBezTo>
                    <a:cubicBezTo>
                      <a:pt x="685" y="72"/>
                      <a:pt x="525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"/>
              <p:cNvSpPr/>
              <p:nvPr/>
            </p:nvSpPr>
            <p:spPr>
              <a:xfrm>
                <a:off x="3042235" y="241992"/>
                <a:ext cx="22886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2" extrusionOk="0">
                    <a:moveTo>
                      <a:pt x="372" y="0"/>
                    </a:moveTo>
                    <a:cubicBezTo>
                      <a:pt x="193" y="0"/>
                      <a:pt x="6" y="81"/>
                      <a:pt x="6" y="236"/>
                    </a:cubicBezTo>
                    <a:cubicBezTo>
                      <a:pt x="1" y="383"/>
                      <a:pt x="154" y="452"/>
                      <a:pt x="317" y="452"/>
                    </a:cubicBezTo>
                    <a:cubicBezTo>
                      <a:pt x="498" y="452"/>
                      <a:pt x="691" y="368"/>
                      <a:pt x="697" y="212"/>
                    </a:cubicBezTo>
                    <a:cubicBezTo>
                      <a:pt x="697" y="69"/>
                      <a:pt x="538" y="0"/>
                      <a:pt x="3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6"/>
              <p:cNvSpPr/>
              <p:nvPr/>
            </p:nvSpPr>
            <p:spPr>
              <a:xfrm>
                <a:off x="4215265" y="3730448"/>
                <a:ext cx="54243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7" extrusionOk="0">
                    <a:moveTo>
                      <a:pt x="668" y="1"/>
                    </a:moveTo>
                    <a:cubicBezTo>
                      <a:pt x="433" y="1"/>
                      <a:pt x="209" y="50"/>
                      <a:pt x="0" y="150"/>
                    </a:cubicBezTo>
                    <a:cubicBezTo>
                      <a:pt x="116" y="212"/>
                      <a:pt x="307" y="236"/>
                      <a:pt x="504" y="236"/>
                    </a:cubicBezTo>
                    <a:cubicBezTo>
                      <a:pt x="1054" y="236"/>
                      <a:pt x="1651" y="50"/>
                      <a:pt x="810" y="7"/>
                    </a:cubicBezTo>
                    <a:cubicBezTo>
                      <a:pt x="762" y="3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6"/>
              <p:cNvSpPr/>
              <p:nvPr/>
            </p:nvSpPr>
            <p:spPr>
              <a:xfrm>
                <a:off x="3490433" y="1827003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366" y="1"/>
                    </a:moveTo>
                    <a:cubicBezTo>
                      <a:pt x="160" y="1"/>
                      <a:pt x="1" y="35"/>
                      <a:pt x="1" y="136"/>
                    </a:cubicBezTo>
                    <a:cubicBezTo>
                      <a:pt x="191" y="208"/>
                      <a:pt x="424" y="243"/>
                      <a:pt x="654" y="243"/>
                    </a:cubicBezTo>
                    <a:cubicBezTo>
                      <a:pt x="885" y="243"/>
                      <a:pt x="1114" y="208"/>
                      <a:pt x="1299" y="136"/>
                    </a:cubicBezTo>
                    <a:cubicBezTo>
                      <a:pt x="1276" y="113"/>
                      <a:pt x="742" y="1"/>
                      <a:pt x="3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"/>
              <p:cNvSpPr/>
              <p:nvPr/>
            </p:nvSpPr>
            <p:spPr>
              <a:xfrm>
                <a:off x="3383719" y="263395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3"/>
                      <a:pt x="1" y="99"/>
                    </a:cubicBezTo>
                    <a:cubicBezTo>
                      <a:pt x="120" y="164"/>
                      <a:pt x="236" y="197"/>
                      <a:pt x="346" y="197"/>
                    </a:cubicBezTo>
                    <a:cubicBezTo>
                      <a:pt x="456" y="197"/>
                      <a:pt x="560" y="164"/>
                      <a:pt x="655" y="99"/>
                    </a:cubicBezTo>
                    <a:cubicBezTo>
                      <a:pt x="536" y="33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"/>
              <p:cNvSpPr/>
              <p:nvPr/>
            </p:nvSpPr>
            <p:spPr>
              <a:xfrm>
                <a:off x="4786036" y="2840488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84" y="12"/>
                      <a:pt x="0" y="72"/>
                      <a:pt x="357" y="179"/>
                    </a:cubicBezTo>
                    <a:cubicBezTo>
                      <a:pt x="858" y="143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"/>
              <p:cNvSpPr/>
              <p:nvPr/>
            </p:nvSpPr>
            <p:spPr>
              <a:xfrm>
                <a:off x="2398932" y="117664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70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"/>
              <p:cNvSpPr/>
              <p:nvPr/>
            </p:nvSpPr>
            <p:spPr>
              <a:xfrm>
                <a:off x="3000206" y="361709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1"/>
                      <a:pt x="1" y="90"/>
                    </a:cubicBezTo>
                    <a:cubicBezTo>
                      <a:pt x="120" y="161"/>
                      <a:pt x="233" y="197"/>
                      <a:pt x="341" y="197"/>
                    </a:cubicBezTo>
                    <a:cubicBezTo>
                      <a:pt x="450" y="197"/>
                      <a:pt x="554" y="161"/>
                      <a:pt x="655" y="90"/>
                    </a:cubicBezTo>
                    <a:cubicBezTo>
                      <a:pt x="536" y="31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"/>
              <p:cNvSpPr/>
              <p:nvPr/>
            </p:nvSpPr>
            <p:spPr>
              <a:xfrm>
                <a:off x="3852865" y="2557056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36" y="0"/>
                    </a:moveTo>
                    <a:cubicBezTo>
                      <a:pt x="229" y="0"/>
                      <a:pt x="119" y="36"/>
                      <a:pt x="0" y="107"/>
                    </a:cubicBezTo>
                    <a:cubicBezTo>
                      <a:pt x="95" y="167"/>
                      <a:pt x="200" y="197"/>
                      <a:pt x="310" y="197"/>
                    </a:cubicBezTo>
                    <a:cubicBezTo>
                      <a:pt x="420" y="197"/>
                      <a:pt x="536" y="167"/>
                      <a:pt x="655" y="107"/>
                    </a:cubicBezTo>
                    <a:cubicBezTo>
                      <a:pt x="548" y="36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"/>
              <p:cNvSpPr/>
              <p:nvPr/>
            </p:nvSpPr>
            <p:spPr>
              <a:xfrm>
                <a:off x="2953285" y="696560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58" y="155"/>
                      <a:pt x="918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"/>
              <p:cNvSpPr/>
              <p:nvPr/>
            </p:nvSpPr>
            <p:spPr>
              <a:xfrm>
                <a:off x="3017018" y="790764"/>
                <a:ext cx="30537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1" y="84"/>
                      <a:pt x="358" y="191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"/>
              <p:cNvSpPr/>
              <p:nvPr/>
            </p:nvSpPr>
            <p:spPr>
              <a:xfrm>
                <a:off x="5403727" y="4032464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584" y="0"/>
                    </a:moveTo>
                    <a:lnTo>
                      <a:pt x="584" y="0"/>
                    </a:lnTo>
                    <a:cubicBezTo>
                      <a:pt x="72" y="12"/>
                      <a:pt x="0" y="72"/>
                      <a:pt x="369" y="179"/>
                    </a:cubicBezTo>
                    <a:cubicBezTo>
                      <a:pt x="869" y="143"/>
                      <a:pt x="941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"/>
              <p:cNvSpPr/>
              <p:nvPr/>
            </p:nvSpPr>
            <p:spPr>
              <a:xfrm>
                <a:off x="3192159" y="171651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7"/>
                      <a:pt x="1" y="108"/>
                    </a:cubicBezTo>
                    <a:cubicBezTo>
                      <a:pt x="120" y="167"/>
                      <a:pt x="230" y="197"/>
                      <a:pt x="337" y="197"/>
                    </a:cubicBezTo>
                    <a:cubicBezTo>
                      <a:pt x="444" y="197"/>
                      <a:pt x="548" y="167"/>
                      <a:pt x="655" y="108"/>
                    </a:cubicBezTo>
                    <a:cubicBezTo>
                      <a:pt x="536" y="37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"/>
              <p:cNvSpPr/>
              <p:nvPr/>
            </p:nvSpPr>
            <p:spPr>
              <a:xfrm>
                <a:off x="3980298" y="4203600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3"/>
                      <a:pt x="1" y="98"/>
                    </a:cubicBezTo>
                    <a:cubicBezTo>
                      <a:pt x="120" y="158"/>
                      <a:pt x="236" y="188"/>
                      <a:pt x="346" y="188"/>
                    </a:cubicBezTo>
                    <a:cubicBezTo>
                      <a:pt x="456" y="188"/>
                      <a:pt x="560" y="158"/>
                      <a:pt x="655" y="98"/>
                    </a:cubicBezTo>
                    <a:cubicBezTo>
                      <a:pt x="536" y="33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"/>
              <p:cNvSpPr/>
              <p:nvPr/>
            </p:nvSpPr>
            <p:spPr>
              <a:xfrm>
                <a:off x="4615589" y="461535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24"/>
                      <a:pt x="0" y="72"/>
                      <a:pt x="357" y="179"/>
                    </a:cubicBezTo>
                    <a:cubicBezTo>
                      <a:pt x="869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"/>
              <p:cNvSpPr/>
              <p:nvPr/>
            </p:nvSpPr>
            <p:spPr>
              <a:xfrm>
                <a:off x="4210570" y="4641159"/>
                <a:ext cx="30898" cy="5483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7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60" y="12"/>
                      <a:pt x="0" y="72"/>
                      <a:pt x="357" y="167"/>
                    </a:cubicBezTo>
                    <a:cubicBezTo>
                      <a:pt x="858" y="155"/>
                      <a:pt x="941" y="95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"/>
              <p:cNvSpPr/>
              <p:nvPr/>
            </p:nvSpPr>
            <p:spPr>
              <a:xfrm>
                <a:off x="3997503" y="2582832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cubicBezTo>
                      <a:pt x="72" y="13"/>
                      <a:pt x="0" y="72"/>
                      <a:pt x="358" y="180"/>
                    </a:cubicBezTo>
                    <a:cubicBezTo>
                      <a:pt x="858" y="168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"/>
              <p:cNvSpPr/>
              <p:nvPr/>
            </p:nvSpPr>
            <p:spPr>
              <a:xfrm>
                <a:off x="1603767" y="1536775"/>
                <a:ext cx="138400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3094" extrusionOk="0">
                    <a:moveTo>
                      <a:pt x="448" y="0"/>
                    </a:moveTo>
                    <a:cubicBezTo>
                      <a:pt x="199" y="0"/>
                      <a:pt x="31" y="136"/>
                      <a:pt x="0" y="462"/>
                    </a:cubicBezTo>
                    <a:cubicBezTo>
                      <a:pt x="262" y="1367"/>
                      <a:pt x="953" y="1915"/>
                      <a:pt x="2108" y="2093"/>
                    </a:cubicBezTo>
                    <a:cubicBezTo>
                      <a:pt x="2536" y="2427"/>
                      <a:pt x="2977" y="2760"/>
                      <a:pt x="3418" y="3094"/>
                    </a:cubicBezTo>
                    <a:cubicBezTo>
                      <a:pt x="4214" y="2656"/>
                      <a:pt x="1547" y="0"/>
                      <a:pt x="4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"/>
              <p:cNvSpPr/>
              <p:nvPr/>
            </p:nvSpPr>
            <p:spPr>
              <a:xfrm>
                <a:off x="2828118" y="1787273"/>
                <a:ext cx="26695" cy="17501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33" extrusionOk="0">
                    <a:moveTo>
                      <a:pt x="491" y="1"/>
                    </a:moveTo>
                    <a:cubicBezTo>
                      <a:pt x="1" y="1"/>
                      <a:pt x="11" y="533"/>
                      <a:pt x="405" y="533"/>
                    </a:cubicBezTo>
                    <a:cubicBezTo>
                      <a:pt x="432" y="533"/>
                      <a:pt x="460" y="530"/>
                      <a:pt x="491" y="525"/>
                    </a:cubicBezTo>
                    <a:cubicBezTo>
                      <a:pt x="812" y="358"/>
                      <a:pt x="812" y="179"/>
                      <a:pt x="4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"/>
              <p:cNvSpPr/>
              <p:nvPr/>
            </p:nvSpPr>
            <p:spPr>
              <a:xfrm>
                <a:off x="3292306" y="2203818"/>
                <a:ext cx="35692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426" extrusionOk="0">
                    <a:moveTo>
                      <a:pt x="205" y="0"/>
                    </a:moveTo>
                    <a:cubicBezTo>
                      <a:pt x="14" y="0"/>
                      <a:pt x="0" y="340"/>
                      <a:pt x="165" y="1019"/>
                    </a:cubicBezTo>
                    <a:cubicBezTo>
                      <a:pt x="462" y="1290"/>
                      <a:pt x="682" y="1426"/>
                      <a:pt x="827" y="1426"/>
                    </a:cubicBezTo>
                    <a:cubicBezTo>
                      <a:pt x="1027" y="1426"/>
                      <a:pt x="1086" y="1171"/>
                      <a:pt x="1011" y="662"/>
                    </a:cubicBezTo>
                    <a:cubicBezTo>
                      <a:pt x="628" y="221"/>
                      <a:pt x="359" y="0"/>
                      <a:pt x="2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"/>
              <p:cNvSpPr/>
              <p:nvPr/>
            </p:nvSpPr>
            <p:spPr>
              <a:xfrm>
                <a:off x="2075671" y="2760469"/>
                <a:ext cx="41438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9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47" y="1389"/>
                      <a:pt x="1261" y="104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"/>
              <p:cNvSpPr/>
              <p:nvPr/>
            </p:nvSpPr>
            <p:spPr>
              <a:xfrm>
                <a:off x="2147186" y="2761421"/>
                <a:ext cx="33886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563" extrusionOk="0">
                    <a:moveTo>
                      <a:pt x="393" y="0"/>
                    </a:moveTo>
                    <a:cubicBezTo>
                      <a:pt x="337" y="0"/>
                      <a:pt x="283" y="44"/>
                      <a:pt x="238" y="146"/>
                    </a:cubicBezTo>
                    <a:cubicBezTo>
                      <a:pt x="0" y="670"/>
                      <a:pt x="381" y="1110"/>
                      <a:pt x="643" y="1563"/>
                    </a:cubicBezTo>
                    <a:cubicBezTo>
                      <a:pt x="1031" y="1135"/>
                      <a:pt x="679" y="0"/>
                      <a:pt x="3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"/>
              <p:cNvSpPr/>
              <p:nvPr/>
            </p:nvSpPr>
            <p:spPr>
              <a:xfrm>
                <a:off x="2607697" y="2075006"/>
                <a:ext cx="23280" cy="6353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935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703"/>
                      <a:pt x="60" y="1120"/>
                      <a:pt x="322" y="1906"/>
                    </a:cubicBezTo>
                    <a:cubicBezTo>
                      <a:pt x="329" y="1926"/>
                      <a:pt x="337" y="1935"/>
                      <a:pt x="346" y="1935"/>
                    </a:cubicBezTo>
                    <a:cubicBezTo>
                      <a:pt x="459" y="1935"/>
                      <a:pt x="709" y="409"/>
                      <a:pt x="4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"/>
              <p:cNvSpPr/>
              <p:nvPr/>
            </p:nvSpPr>
            <p:spPr>
              <a:xfrm>
                <a:off x="2985430" y="2026935"/>
                <a:ext cx="29289" cy="4560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389" extrusionOk="0">
                    <a:moveTo>
                      <a:pt x="284" y="0"/>
                    </a:moveTo>
                    <a:cubicBezTo>
                      <a:pt x="0" y="385"/>
                      <a:pt x="78" y="1389"/>
                      <a:pt x="291" y="1389"/>
                    </a:cubicBezTo>
                    <a:cubicBezTo>
                      <a:pt x="328" y="1389"/>
                      <a:pt x="370" y="1358"/>
                      <a:pt x="415" y="1286"/>
                    </a:cubicBezTo>
                    <a:cubicBezTo>
                      <a:pt x="891" y="858"/>
                      <a:pt x="843" y="429"/>
                      <a:pt x="2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"/>
              <p:cNvSpPr/>
              <p:nvPr/>
            </p:nvSpPr>
            <p:spPr>
              <a:xfrm>
                <a:off x="3124093" y="2429394"/>
                <a:ext cx="38877" cy="4442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353" extrusionOk="0">
                    <a:moveTo>
                      <a:pt x="673" y="1"/>
                    </a:moveTo>
                    <a:cubicBezTo>
                      <a:pt x="638" y="1"/>
                      <a:pt x="604" y="28"/>
                      <a:pt x="573" y="90"/>
                    </a:cubicBezTo>
                    <a:cubicBezTo>
                      <a:pt x="550" y="137"/>
                      <a:pt x="1" y="1352"/>
                      <a:pt x="684" y="1352"/>
                    </a:cubicBezTo>
                    <a:cubicBezTo>
                      <a:pt x="691" y="1352"/>
                      <a:pt x="697" y="1352"/>
                      <a:pt x="704" y="1352"/>
                    </a:cubicBezTo>
                    <a:cubicBezTo>
                      <a:pt x="1184" y="1352"/>
                      <a:pt x="915" y="1"/>
                      <a:pt x="67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"/>
              <p:cNvSpPr/>
              <p:nvPr/>
            </p:nvSpPr>
            <p:spPr>
              <a:xfrm>
                <a:off x="3279796" y="2271228"/>
                <a:ext cx="43408" cy="3349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020" extrusionOk="0">
                    <a:moveTo>
                      <a:pt x="270" y="0"/>
                    </a:moveTo>
                    <a:cubicBezTo>
                      <a:pt x="259" y="0"/>
                      <a:pt x="248" y="1"/>
                      <a:pt x="237" y="2"/>
                    </a:cubicBezTo>
                    <a:cubicBezTo>
                      <a:pt x="0" y="218"/>
                      <a:pt x="376" y="1020"/>
                      <a:pt x="752" y="1020"/>
                    </a:cubicBezTo>
                    <a:cubicBezTo>
                      <a:pt x="811" y="1020"/>
                      <a:pt x="870" y="1000"/>
                      <a:pt x="927" y="954"/>
                    </a:cubicBezTo>
                    <a:cubicBezTo>
                      <a:pt x="1321" y="630"/>
                      <a:pt x="688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"/>
              <p:cNvSpPr/>
              <p:nvPr/>
            </p:nvSpPr>
            <p:spPr>
              <a:xfrm>
                <a:off x="3314930" y="2296938"/>
                <a:ext cx="78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5"/>
                    </a:cubicBezTo>
                    <a:cubicBezTo>
                      <a:pt x="12" y="16"/>
                      <a:pt x="12" y="28"/>
                      <a:pt x="24" y="52"/>
                    </a:cubicBezTo>
                    <a:cubicBezTo>
                      <a:pt x="24" y="16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"/>
              <p:cNvSpPr/>
              <p:nvPr/>
            </p:nvSpPr>
            <p:spPr>
              <a:xfrm>
                <a:off x="2609667" y="2316606"/>
                <a:ext cx="29749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61" extrusionOk="0">
                    <a:moveTo>
                      <a:pt x="536" y="1"/>
                    </a:moveTo>
                    <a:cubicBezTo>
                      <a:pt x="60" y="310"/>
                      <a:pt x="0" y="668"/>
                      <a:pt x="369" y="1060"/>
                    </a:cubicBezTo>
                    <a:cubicBezTo>
                      <a:pt x="857" y="727"/>
                      <a:pt x="905" y="370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"/>
              <p:cNvSpPr/>
              <p:nvPr/>
            </p:nvSpPr>
            <p:spPr>
              <a:xfrm>
                <a:off x="2332474" y="3249546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9" y="1"/>
                    </a:moveTo>
                    <a:cubicBezTo>
                      <a:pt x="287" y="1"/>
                      <a:pt x="216" y="48"/>
                      <a:pt x="155" y="163"/>
                    </a:cubicBezTo>
                    <a:cubicBezTo>
                      <a:pt x="1" y="508"/>
                      <a:pt x="108" y="758"/>
                      <a:pt x="465" y="949"/>
                    </a:cubicBezTo>
                    <a:cubicBezTo>
                      <a:pt x="1010" y="949"/>
                      <a:pt x="680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"/>
              <p:cNvSpPr/>
              <p:nvPr/>
            </p:nvSpPr>
            <p:spPr>
              <a:xfrm>
                <a:off x="1780846" y="1775912"/>
                <a:ext cx="25283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86" extrusionOk="0">
                    <a:moveTo>
                      <a:pt x="310" y="1"/>
                    </a:moveTo>
                    <a:cubicBezTo>
                      <a:pt x="272" y="1"/>
                      <a:pt x="232" y="19"/>
                      <a:pt x="191" y="61"/>
                    </a:cubicBezTo>
                    <a:cubicBezTo>
                      <a:pt x="1" y="335"/>
                      <a:pt x="1" y="621"/>
                      <a:pt x="180" y="930"/>
                    </a:cubicBezTo>
                    <a:cubicBezTo>
                      <a:pt x="291" y="1040"/>
                      <a:pt x="378" y="1085"/>
                      <a:pt x="445" y="1085"/>
                    </a:cubicBezTo>
                    <a:cubicBezTo>
                      <a:pt x="769" y="1085"/>
                      <a:pt x="598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"/>
              <p:cNvSpPr/>
              <p:nvPr/>
            </p:nvSpPr>
            <p:spPr>
              <a:xfrm>
                <a:off x="1939340" y="1865322"/>
                <a:ext cx="15991" cy="2856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70" extrusionOk="0">
                    <a:moveTo>
                      <a:pt x="185" y="0"/>
                    </a:moveTo>
                    <a:cubicBezTo>
                      <a:pt x="182" y="0"/>
                      <a:pt x="178" y="2"/>
                      <a:pt x="175" y="5"/>
                    </a:cubicBezTo>
                    <a:cubicBezTo>
                      <a:pt x="1" y="179"/>
                      <a:pt x="95" y="870"/>
                      <a:pt x="240" y="870"/>
                    </a:cubicBezTo>
                    <a:cubicBezTo>
                      <a:pt x="253" y="870"/>
                      <a:pt x="267" y="864"/>
                      <a:pt x="282" y="850"/>
                    </a:cubicBezTo>
                    <a:cubicBezTo>
                      <a:pt x="486" y="680"/>
                      <a:pt x="268" y="0"/>
                      <a:pt x="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"/>
              <p:cNvSpPr/>
              <p:nvPr/>
            </p:nvSpPr>
            <p:spPr>
              <a:xfrm>
                <a:off x="1963047" y="2138443"/>
                <a:ext cx="17238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5" extrusionOk="0">
                    <a:moveTo>
                      <a:pt x="393" y="1"/>
                    </a:moveTo>
                    <a:cubicBezTo>
                      <a:pt x="361" y="1"/>
                      <a:pt x="322" y="45"/>
                      <a:pt x="274" y="152"/>
                    </a:cubicBezTo>
                    <a:cubicBezTo>
                      <a:pt x="0" y="557"/>
                      <a:pt x="60" y="807"/>
                      <a:pt x="429" y="914"/>
                    </a:cubicBezTo>
                    <a:cubicBezTo>
                      <a:pt x="515" y="780"/>
                      <a:pt x="524" y="1"/>
                      <a:pt x="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"/>
              <p:cNvSpPr/>
              <p:nvPr/>
            </p:nvSpPr>
            <p:spPr>
              <a:xfrm>
                <a:off x="2364160" y="2727897"/>
                <a:ext cx="17206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60" extrusionOk="0">
                    <a:moveTo>
                      <a:pt x="202" y="0"/>
                    </a:moveTo>
                    <a:cubicBezTo>
                      <a:pt x="0" y="322"/>
                      <a:pt x="0" y="762"/>
                      <a:pt x="179" y="1060"/>
                    </a:cubicBezTo>
                    <a:cubicBezTo>
                      <a:pt x="524" y="1060"/>
                      <a:pt x="226" y="48"/>
                      <a:pt x="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"/>
              <p:cNvSpPr/>
              <p:nvPr/>
            </p:nvSpPr>
            <p:spPr>
              <a:xfrm>
                <a:off x="1528312" y="1789637"/>
                <a:ext cx="17632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0" extrusionOk="0">
                    <a:moveTo>
                      <a:pt x="191" y="0"/>
                    </a:moveTo>
                    <a:lnTo>
                      <a:pt x="191" y="0"/>
                    </a:lnTo>
                    <a:cubicBezTo>
                      <a:pt x="1" y="298"/>
                      <a:pt x="1" y="750"/>
                      <a:pt x="179" y="1060"/>
                    </a:cubicBezTo>
                    <a:cubicBezTo>
                      <a:pt x="536" y="1060"/>
                      <a:pt x="215" y="48"/>
                      <a:pt x="1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"/>
              <p:cNvSpPr/>
              <p:nvPr/>
            </p:nvSpPr>
            <p:spPr>
              <a:xfrm>
                <a:off x="2323083" y="2693486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68" y="0"/>
                    </a:moveTo>
                    <a:cubicBezTo>
                      <a:pt x="1" y="191"/>
                      <a:pt x="1" y="358"/>
                      <a:pt x="168" y="512"/>
                    </a:cubicBezTo>
                    <a:cubicBezTo>
                      <a:pt x="310" y="334"/>
                      <a:pt x="310" y="155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6"/>
              <p:cNvSpPr/>
              <p:nvPr/>
            </p:nvSpPr>
            <p:spPr>
              <a:xfrm>
                <a:off x="3337586" y="2218790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1"/>
                    </a:moveTo>
                    <a:cubicBezTo>
                      <a:pt x="94" y="1"/>
                      <a:pt x="51" y="62"/>
                      <a:pt x="1" y="182"/>
                    </a:cubicBezTo>
                    <a:cubicBezTo>
                      <a:pt x="15" y="419"/>
                      <a:pt x="45" y="538"/>
                      <a:pt x="92" y="538"/>
                    </a:cubicBezTo>
                    <a:cubicBezTo>
                      <a:pt x="125" y="538"/>
                      <a:pt x="166" y="479"/>
                      <a:pt x="215" y="360"/>
                    </a:cubicBezTo>
                    <a:cubicBezTo>
                      <a:pt x="208" y="118"/>
                      <a:pt x="177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6"/>
              <p:cNvSpPr/>
              <p:nvPr/>
            </p:nvSpPr>
            <p:spPr>
              <a:xfrm>
                <a:off x="2922420" y="2250148"/>
                <a:ext cx="10179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25" extrusionOk="0">
                    <a:moveTo>
                      <a:pt x="167" y="1"/>
                    </a:moveTo>
                    <a:cubicBezTo>
                      <a:pt x="12" y="191"/>
                      <a:pt x="0" y="358"/>
                      <a:pt x="167" y="525"/>
                    </a:cubicBezTo>
                    <a:cubicBezTo>
                      <a:pt x="310" y="322"/>
                      <a:pt x="310" y="167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"/>
              <p:cNvSpPr/>
              <p:nvPr/>
            </p:nvSpPr>
            <p:spPr>
              <a:xfrm>
                <a:off x="2806677" y="2197382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0"/>
                    </a:moveTo>
                    <a:cubicBezTo>
                      <a:pt x="1" y="191"/>
                      <a:pt x="1" y="358"/>
                      <a:pt x="156" y="524"/>
                    </a:cubicBezTo>
                    <a:cubicBezTo>
                      <a:pt x="311" y="322"/>
                      <a:pt x="311" y="167"/>
                      <a:pt x="15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6"/>
              <p:cNvSpPr/>
              <p:nvPr/>
            </p:nvSpPr>
            <p:spPr>
              <a:xfrm>
                <a:off x="1665529" y="2049362"/>
                <a:ext cx="6666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43" extrusionOk="0">
                    <a:moveTo>
                      <a:pt x="124" y="0"/>
                    </a:moveTo>
                    <a:cubicBezTo>
                      <a:pt x="92" y="0"/>
                      <a:pt x="50" y="62"/>
                      <a:pt x="1" y="186"/>
                    </a:cubicBezTo>
                    <a:cubicBezTo>
                      <a:pt x="8" y="424"/>
                      <a:pt x="35" y="542"/>
                      <a:pt x="81" y="542"/>
                    </a:cubicBezTo>
                    <a:cubicBezTo>
                      <a:pt x="113" y="542"/>
                      <a:pt x="154" y="483"/>
                      <a:pt x="203" y="365"/>
                    </a:cubicBezTo>
                    <a:cubicBezTo>
                      <a:pt x="196" y="122"/>
                      <a:pt x="169" y="0"/>
                      <a:pt x="1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6"/>
              <p:cNvSpPr/>
              <p:nvPr/>
            </p:nvSpPr>
            <p:spPr>
              <a:xfrm>
                <a:off x="2681575" y="2040989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1"/>
                    </a:moveTo>
                    <a:cubicBezTo>
                      <a:pt x="13" y="191"/>
                      <a:pt x="1" y="358"/>
                      <a:pt x="156" y="525"/>
                    </a:cubicBezTo>
                    <a:cubicBezTo>
                      <a:pt x="311" y="346"/>
                      <a:pt x="311" y="168"/>
                      <a:pt x="1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6"/>
              <p:cNvSpPr/>
              <p:nvPr/>
            </p:nvSpPr>
            <p:spPr>
              <a:xfrm>
                <a:off x="2772627" y="2099993"/>
                <a:ext cx="38778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67" extrusionOk="0">
                    <a:moveTo>
                      <a:pt x="484" y="0"/>
                    </a:moveTo>
                    <a:cubicBezTo>
                      <a:pt x="139" y="0"/>
                      <a:pt x="1" y="1267"/>
                      <a:pt x="169" y="1466"/>
                    </a:cubicBezTo>
                    <a:cubicBezTo>
                      <a:pt x="97" y="1371"/>
                      <a:pt x="1181" y="633"/>
                      <a:pt x="633" y="73"/>
                    </a:cubicBezTo>
                    <a:cubicBezTo>
                      <a:pt x="580" y="23"/>
                      <a:pt x="530" y="0"/>
                      <a:pt x="4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6"/>
              <p:cNvSpPr/>
              <p:nvPr/>
            </p:nvSpPr>
            <p:spPr>
              <a:xfrm>
                <a:off x="2084471" y="1783595"/>
                <a:ext cx="3368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7" extrusionOk="0">
                    <a:moveTo>
                      <a:pt x="505" y="0"/>
                    </a:moveTo>
                    <a:cubicBezTo>
                      <a:pt x="485" y="0"/>
                      <a:pt x="466" y="2"/>
                      <a:pt x="446" y="6"/>
                    </a:cubicBezTo>
                    <a:cubicBezTo>
                      <a:pt x="0" y="84"/>
                      <a:pt x="242" y="536"/>
                      <a:pt x="528" y="536"/>
                    </a:cubicBezTo>
                    <a:cubicBezTo>
                      <a:pt x="548" y="536"/>
                      <a:pt x="568" y="534"/>
                      <a:pt x="589" y="530"/>
                    </a:cubicBezTo>
                    <a:cubicBezTo>
                      <a:pt x="1025" y="418"/>
                      <a:pt x="809" y="0"/>
                      <a:pt x="5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6"/>
              <p:cNvSpPr/>
              <p:nvPr/>
            </p:nvSpPr>
            <p:spPr>
              <a:xfrm>
                <a:off x="2124760" y="2422236"/>
                <a:ext cx="22262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31" extrusionOk="0">
                    <a:moveTo>
                      <a:pt x="331" y="1"/>
                    </a:moveTo>
                    <a:cubicBezTo>
                      <a:pt x="165" y="1"/>
                      <a:pt x="0" y="124"/>
                      <a:pt x="64" y="344"/>
                    </a:cubicBezTo>
                    <a:cubicBezTo>
                      <a:pt x="97" y="458"/>
                      <a:pt x="242" y="530"/>
                      <a:pt x="375" y="530"/>
                    </a:cubicBezTo>
                    <a:cubicBezTo>
                      <a:pt x="534" y="530"/>
                      <a:pt x="677" y="429"/>
                      <a:pt x="600" y="177"/>
                    </a:cubicBezTo>
                    <a:cubicBezTo>
                      <a:pt x="557" y="57"/>
                      <a:pt x="444" y="1"/>
                      <a:pt x="3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6"/>
              <p:cNvSpPr/>
              <p:nvPr/>
            </p:nvSpPr>
            <p:spPr>
              <a:xfrm>
                <a:off x="1658273" y="3541909"/>
                <a:ext cx="29584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913" extrusionOk="0">
                    <a:moveTo>
                      <a:pt x="824" y="1"/>
                    </a:moveTo>
                    <a:cubicBezTo>
                      <a:pt x="619" y="1"/>
                      <a:pt x="0" y="1017"/>
                      <a:pt x="448" y="1760"/>
                    </a:cubicBezTo>
                    <a:cubicBezTo>
                      <a:pt x="509" y="1867"/>
                      <a:pt x="561" y="1912"/>
                      <a:pt x="606" y="1912"/>
                    </a:cubicBezTo>
                    <a:cubicBezTo>
                      <a:pt x="876" y="1912"/>
                      <a:pt x="876" y="243"/>
                      <a:pt x="876" y="212"/>
                    </a:cubicBezTo>
                    <a:cubicBezTo>
                      <a:pt x="900" y="64"/>
                      <a:pt x="875" y="1"/>
                      <a:pt x="8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6"/>
              <p:cNvSpPr/>
              <p:nvPr/>
            </p:nvSpPr>
            <p:spPr>
              <a:xfrm>
                <a:off x="1292294" y="3595857"/>
                <a:ext cx="63273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37" extrusionOk="0">
                    <a:moveTo>
                      <a:pt x="859" y="1"/>
                    </a:moveTo>
                    <a:cubicBezTo>
                      <a:pt x="0" y="1"/>
                      <a:pt x="998" y="1846"/>
                      <a:pt x="1009" y="1879"/>
                    </a:cubicBezTo>
                    <a:cubicBezTo>
                      <a:pt x="1026" y="1918"/>
                      <a:pt x="1048" y="1936"/>
                      <a:pt x="1074" y="1936"/>
                    </a:cubicBezTo>
                    <a:cubicBezTo>
                      <a:pt x="1327" y="1936"/>
                      <a:pt x="1927" y="272"/>
                      <a:pt x="1128" y="46"/>
                    </a:cubicBezTo>
                    <a:cubicBezTo>
                      <a:pt x="1023" y="15"/>
                      <a:pt x="934" y="1"/>
                      <a:pt x="8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6"/>
              <p:cNvSpPr/>
              <p:nvPr/>
            </p:nvSpPr>
            <p:spPr>
              <a:xfrm>
                <a:off x="2957619" y="2403520"/>
                <a:ext cx="58118" cy="5191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581" extrusionOk="0">
                    <a:moveTo>
                      <a:pt x="1479" y="1"/>
                    </a:moveTo>
                    <a:cubicBezTo>
                      <a:pt x="1467" y="1"/>
                      <a:pt x="1454" y="3"/>
                      <a:pt x="1440" y="9"/>
                    </a:cubicBezTo>
                    <a:cubicBezTo>
                      <a:pt x="1441" y="9"/>
                      <a:pt x="1442" y="8"/>
                      <a:pt x="1443" y="8"/>
                    </a:cubicBezTo>
                    <a:cubicBezTo>
                      <a:pt x="1501" y="8"/>
                      <a:pt x="1" y="1533"/>
                      <a:pt x="1119" y="1581"/>
                    </a:cubicBezTo>
                    <a:cubicBezTo>
                      <a:pt x="1121" y="1581"/>
                      <a:pt x="1122" y="1581"/>
                      <a:pt x="1124" y="1581"/>
                    </a:cubicBezTo>
                    <a:cubicBezTo>
                      <a:pt x="1589" y="1581"/>
                      <a:pt x="1770" y="1"/>
                      <a:pt x="147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6"/>
              <p:cNvSpPr/>
              <p:nvPr/>
            </p:nvSpPr>
            <p:spPr>
              <a:xfrm>
                <a:off x="3147602" y="2629359"/>
                <a:ext cx="45082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038" extrusionOk="0">
                    <a:moveTo>
                      <a:pt x="584" y="1"/>
                    </a:moveTo>
                    <a:cubicBezTo>
                      <a:pt x="345" y="346"/>
                      <a:pt x="0" y="656"/>
                      <a:pt x="226" y="1037"/>
                    </a:cubicBezTo>
                    <a:cubicBezTo>
                      <a:pt x="233" y="1037"/>
                      <a:pt x="240" y="1037"/>
                      <a:pt x="246" y="1037"/>
                    </a:cubicBezTo>
                    <a:cubicBezTo>
                      <a:pt x="834" y="1037"/>
                      <a:pt x="1372" y="1"/>
                      <a:pt x="5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6"/>
              <p:cNvSpPr/>
              <p:nvPr/>
            </p:nvSpPr>
            <p:spPr>
              <a:xfrm>
                <a:off x="1366862" y="3372940"/>
                <a:ext cx="29354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1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1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6"/>
              <p:cNvSpPr/>
              <p:nvPr/>
            </p:nvSpPr>
            <p:spPr>
              <a:xfrm>
                <a:off x="2540746" y="2639078"/>
                <a:ext cx="35987" cy="2163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659" extrusionOk="0">
                    <a:moveTo>
                      <a:pt x="725" y="1"/>
                    </a:moveTo>
                    <a:cubicBezTo>
                      <a:pt x="620" y="1"/>
                      <a:pt x="491" y="25"/>
                      <a:pt x="337" y="74"/>
                    </a:cubicBezTo>
                    <a:cubicBezTo>
                      <a:pt x="1" y="109"/>
                      <a:pt x="421" y="658"/>
                      <a:pt x="777" y="658"/>
                    </a:cubicBezTo>
                    <a:cubicBezTo>
                      <a:pt x="899" y="658"/>
                      <a:pt x="1014" y="593"/>
                      <a:pt x="1087" y="419"/>
                    </a:cubicBezTo>
                    <a:cubicBezTo>
                      <a:pt x="1096" y="142"/>
                      <a:pt x="979" y="1"/>
                      <a:pt x="7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6"/>
              <p:cNvSpPr/>
              <p:nvPr/>
            </p:nvSpPr>
            <p:spPr>
              <a:xfrm>
                <a:off x="1838570" y="3463992"/>
                <a:ext cx="3457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32" extrusionOk="0">
                    <a:moveTo>
                      <a:pt x="413" y="1"/>
                    </a:moveTo>
                    <a:cubicBezTo>
                      <a:pt x="1" y="1"/>
                      <a:pt x="763" y="1232"/>
                      <a:pt x="794" y="1232"/>
                    </a:cubicBezTo>
                    <a:cubicBezTo>
                      <a:pt x="800" y="1232"/>
                      <a:pt x="777" y="1182"/>
                      <a:pt x="708" y="1061"/>
                    </a:cubicBezTo>
                    <a:cubicBezTo>
                      <a:pt x="1053" y="442"/>
                      <a:pt x="1041" y="49"/>
                      <a:pt x="434" y="2"/>
                    </a:cubicBezTo>
                    <a:cubicBezTo>
                      <a:pt x="427" y="1"/>
                      <a:pt x="420" y="1"/>
                      <a:pt x="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6"/>
              <p:cNvSpPr/>
              <p:nvPr/>
            </p:nvSpPr>
            <p:spPr>
              <a:xfrm>
                <a:off x="2805133" y="2471423"/>
                <a:ext cx="3480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32" extrusionOk="0">
                    <a:moveTo>
                      <a:pt x="414" y="0"/>
                    </a:moveTo>
                    <a:cubicBezTo>
                      <a:pt x="1" y="0"/>
                      <a:pt x="769" y="1232"/>
                      <a:pt x="801" y="1232"/>
                    </a:cubicBezTo>
                    <a:cubicBezTo>
                      <a:pt x="808" y="1232"/>
                      <a:pt x="784" y="1181"/>
                      <a:pt x="715" y="1060"/>
                    </a:cubicBezTo>
                    <a:cubicBezTo>
                      <a:pt x="1060" y="453"/>
                      <a:pt x="1024" y="48"/>
                      <a:pt x="429" y="1"/>
                    </a:cubicBezTo>
                    <a:cubicBezTo>
                      <a:pt x="424" y="0"/>
                      <a:pt x="419" y="0"/>
                      <a:pt x="41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6"/>
              <p:cNvSpPr/>
              <p:nvPr/>
            </p:nvSpPr>
            <p:spPr>
              <a:xfrm>
                <a:off x="1403966" y="3477323"/>
                <a:ext cx="4344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65" extrusionOk="0">
                    <a:moveTo>
                      <a:pt x="835" y="0"/>
                    </a:moveTo>
                    <a:lnTo>
                      <a:pt x="835" y="0"/>
                    </a:lnTo>
                    <a:cubicBezTo>
                      <a:pt x="0" y="153"/>
                      <a:pt x="1150" y="875"/>
                      <a:pt x="1122" y="962"/>
                    </a:cubicBezTo>
                    <a:lnTo>
                      <a:pt x="1122" y="962"/>
                    </a:lnTo>
                    <a:cubicBezTo>
                      <a:pt x="1322" y="594"/>
                      <a:pt x="1238" y="273"/>
                      <a:pt x="835" y="0"/>
                    </a:cubicBezTo>
                    <a:close/>
                    <a:moveTo>
                      <a:pt x="1122" y="962"/>
                    </a:moveTo>
                    <a:cubicBezTo>
                      <a:pt x="1122" y="963"/>
                      <a:pt x="1121" y="964"/>
                      <a:pt x="1121" y="965"/>
                    </a:cubicBezTo>
                    <a:cubicBezTo>
                      <a:pt x="1121" y="964"/>
                      <a:pt x="1122" y="963"/>
                      <a:pt x="1122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6"/>
              <p:cNvSpPr/>
              <p:nvPr/>
            </p:nvSpPr>
            <p:spPr>
              <a:xfrm>
                <a:off x="1255749" y="3647868"/>
                <a:ext cx="33426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41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3" y="538"/>
                      <a:pt x="467" y="541"/>
                      <a:pt x="490" y="541"/>
                    </a:cubicBezTo>
                    <a:cubicBezTo>
                      <a:pt x="791" y="541"/>
                      <a:pt x="1018" y="131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6"/>
              <p:cNvSpPr/>
              <p:nvPr/>
            </p:nvSpPr>
            <p:spPr>
              <a:xfrm>
                <a:off x="2802014" y="3249218"/>
                <a:ext cx="13955" cy="3267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95" extrusionOk="0">
                    <a:moveTo>
                      <a:pt x="157" y="1"/>
                    </a:moveTo>
                    <a:cubicBezTo>
                      <a:pt x="110" y="1"/>
                      <a:pt x="64" y="95"/>
                      <a:pt x="36" y="339"/>
                    </a:cubicBezTo>
                    <a:cubicBezTo>
                      <a:pt x="0" y="554"/>
                      <a:pt x="48" y="780"/>
                      <a:pt x="179" y="994"/>
                    </a:cubicBezTo>
                    <a:cubicBezTo>
                      <a:pt x="424" y="740"/>
                      <a:pt x="289" y="1"/>
                      <a:pt x="1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6"/>
              <p:cNvSpPr/>
              <p:nvPr/>
            </p:nvSpPr>
            <p:spPr>
              <a:xfrm>
                <a:off x="1708937" y="2789397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4" y="1"/>
                    </a:moveTo>
                    <a:cubicBezTo>
                      <a:pt x="91" y="1"/>
                      <a:pt x="50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6"/>
                    </a:cubicBezTo>
                    <a:cubicBezTo>
                      <a:pt x="201" y="122"/>
                      <a:pt x="171" y="1"/>
                      <a:pt x="1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6"/>
              <p:cNvSpPr/>
              <p:nvPr/>
            </p:nvSpPr>
            <p:spPr>
              <a:xfrm>
                <a:off x="1347687" y="3545751"/>
                <a:ext cx="11000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2" extrusionOk="0">
                    <a:moveTo>
                      <a:pt x="168" y="0"/>
                    </a:moveTo>
                    <a:cubicBezTo>
                      <a:pt x="1" y="155"/>
                      <a:pt x="1" y="321"/>
                      <a:pt x="168" y="512"/>
                    </a:cubicBezTo>
                    <a:cubicBezTo>
                      <a:pt x="322" y="357"/>
                      <a:pt x="334" y="179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6"/>
              <p:cNvSpPr/>
              <p:nvPr/>
            </p:nvSpPr>
            <p:spPr>
              <a:xfrm>
                <a:off x="3288727" y="3598911"/>
                <a:ext cx="19373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17" extrusionOk="0">
                    <a:moveTo>
                      <a:pt x="423" y="1"/>
                    </a:moveTo>
                    <a:cubicBezTo>
                      <a:pt x="371" y="1"/>
                      <a:pt x="288" y="99"/>
                      <a:pt x="167" y="357"/>
                    </a:cubicBezTo>
                    <a:cubicBezTo>
                      <a:pt x="36" y="584"/>
                      <a:pt x="0" y="786"/>
                      <a:pt x="96" y="1012"/>
                    </a:cubicBezTo>
                    <a:cubicBezTo>
                      <a:pt x="107" y="1015"/>
                      <a:pt x="119" y="1017"/>
                      <a:pt x="130" y="1017"/>
                    </a:cubicBezTo>
                    <a:cubicBezTo>
                      <a:pt x="429" y="1017"/>
                      <a:pt x="590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6"/>
              <p:cNvSpPr/>
              <p:nvPr/>
            </p:nvSpPr>
            <p:spPr>
              <a:xfrm>
                <a:off x="3198989" y="4248846"/>
                <a:ext cx="4774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25" extrusionOk="0">
                    <a:moveTo>
                      <a:pt x="746" y="1"/>
                    </a:moveTo>
                    <a:cubicBezTo>
                      <a:pt x="361" y="1"/>
                      <a:pt x="1" y="137"/>
                      <a:pt x="340" y="375"/>
                    </a:cubicBezTo>
                    <a:cubicBezTo>
                      <a:pt x="514" y="474"/>
                      <a:pt x="685" y="524"/>
                      <a:pt x="850" y="524"/>
                    </a:cubicBezTo>
                    <a:cubicBezTo>
                      <a:pt x="1025" y="524"/>
                      <a:pt x="1193" y="468"/>
                      <a:pt x="1352" y="352"/>
                    </a:cubicBezTo>
                    <a:cubicBezTo>
                      <a:pt x="1453" y="110"/>
                      <a:pt x="1090" y="1"/>
                      <a:pt x="7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6"/>
              <p:cNvSpPr/>
              <p:nvPr/>
            </p:nvSpPr>
            <p:spPr>
              <a:xfrm>
                <a:off x="3336272" y="3894458"/>
                <a:ext cx="42390" cy="105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20" extrusionOk="0">
                    <a:moveTo>
                      <a:pt x="283" y="1"/>
                    </a:moveTo>
                    <a:cubicBezTo>
                      <a:pt x="52" y="1"/>
                      <a:pt x="0" y="72"/>
                      <a:pt x="481" y="227"/>
                    </a:cubicBezTo>
                    <a:cubicBezTo>
                      <a:pt x="655" y="284"/>
                      <a:pt x="846" y="319"/>
                      <a:pt x="1038" y="319"/>
                    </a:cubicBezTo>
                    <a:cubicBezTo>
                      <a:pt x="1122" y="319"/>
                      <a:pt x="1207" y="313"/>
                      <a:pt x="1291" y="298"/>
                    </a:cubicBezTo>
                    <a:cubicBezTo>
                      <a:pt x="1120" y="108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6"/>
              <p:cNvSpPr/>
              <p:nvPr/>
            </p:nvSpPr>
            <p:spPr>
              <a:xfrm>
                <a:off x="3188252" y="2301403"/>
                <a:ext cx="6666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35" extrusionOk="0">
                    <a:moveTo>
                      <a:pt x="123" y="1"/>
                    </a:moveTo>
                    <a:cubicBezTo>
                      <a:pt x="91" y="1"/>
                      <a:pt x="50" y="60"/>
                      <a:pt x="0" y="178"/>
                    </a:cubicBezTo>
                    <a:cubicBezTo>
                      <a:pt x="7" y="415"/>
                      <a:pt x="35" y="534"/>
                      <a:pt x="80" y="534"/>
                    </a:cubicBezTo>
                    <a:cubicBezTo>
                      <a:pt x="112" y="534"/>
                      <a:pt x="154" y="475"/>
                      <a:pt x="203" y="357"/>
                    </a:cubicBezTo>
                    <a:cubicBezTo>
                      <a:pt x="196" y="119"/>
                      <a:pt x="168" y="1"/>
                      <a:pt x="1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6"/>
              <p:cNvSpPr/>
              <p:nvPr/>
            </p:nvSpPr>
            <p:spPr>
              <a:xfrm>
                <a:off x="1382886" y="3424984"/>
                <a:ext cx="7060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4" extrusionOk="0">
                    <a:moveTo>
                      <a:pt x="127" y="0"/>
                    </a:moveTo>
                    <a:cubicBezTo>
                      <a:pt x="93" y="0"/>
                      <a:pt x="50" y="59"/>
                      <a:pt x="0" y="178"/>
                    </a:cubicBezTo>
                    <a:cubicBezTo>
                      <a:pt x="14" y="415"/>
                      <a:pt x="45" y="534"/>
                      <a:pt x="91" y="534"/>
                    </a:cubicBezTo>
                    <a:cubicBezTo>
                      <a:pt x="124" y="534"/>
                      <a:pt x="165" y="474"/>
                      <a:pt x="215" y="356"/>
                    </a:cubicBezTo>
                    <a:cubicBezTo>
                      <a:pt x="208" y="119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6"/>
              <p:cNvSpPr/>
              <p:nvPr/>
            </p:nvSpPr>
            <p:spPr>
              <a:xfrm>
                <a:off x="207722" y="2071098"/>
                <a:ext cx="30504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91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6"/>
              <p:cNvSpPr/>
              <p:nvPr/>
            </p:nvSpPr>
            <p:spPr>
              <a:xfrm>
                <a:off x="404731" y="1609406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0"/>
                    </a:moveTo>
                    <a:lnTo>
                      <a:pt x="561" y="0"/>
                    </a:lnTo>
                    <a:cubicBezTo>
                      <a:pt x="60" y="12"/>
                      <a:pt x="1" y="72"/>
                      <a:pt x="358" y="179"/>
                    </a:cubicBezTo>
                    <a:cubicBezTo>
                      <a:pt x="846" y="155"/>
                      <a:pt x="918" y="96"/>
                      <a:pt x="5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6"/>
              <p:cNvSpPr/>
              <p:nvPr/>
            </p:nvSpPr>
            <p:spPr>
              <a:xfrm>
                <a:off x="1125361" y="2911050"/>
                <a:ext cx="68986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87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09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4" y="521"/>
                      <a:pt x="628" y="587"/>
                      <a:pt x="994" y="587"/>
                    </a:cubicBezTo>
                    <a:cubicBezTo>
                      <a:pt x="1431" y="587"/>
                      <a:pt x="1857" y="493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6"/>
              <p:cNvSpPr/>
              <p:nvPr/>
            </p:nvSpPr>
            <p:spPr>
              <a:xfrm>
                <a:off x="1171034" y="15892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35" y="1401"/>
                      <a:pt x="1261" y="92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6"/>
              <p:cNvSpPr/>
              <p:nvPr/>
            </p:nvSpPr>
            <p:spPr>
              <a:xfrm>
                <a:off x="1242155" y="1590427"/>
                <a:ext cx="3385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67" extrusionOk="0">
                    <a:moveTo>
                      <a:pt x="399" y="0"/>
                    </a:moveTo>
                    <a:cubicBezTo>
                      <a:pt x="341" y="0"/>
                      <a:pt x="286" y="45"/>
                      <a:pt x="238" y="150"/>
                    </a:cubicBezTo>
                    <a:cubicBezTo>
                      <a:pt x="0" y="674"/>
                      <a:pt x="381" y="1114"/>
                      <a:pt x="643" y="1567"/>
                    </a:cubicBezTo>
                    <a:cubicBezTo>
                      <a:pt x="1030" y="1140"/>
                      <a:pt x="689" y="0"/>
                      <a:pt x="3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6"/>
              <p:cNvSpPr/>
              <p:nvPr/>
            </p:nvSpPr>
            <p:spPr>
              <a:xfrm>
                <a:off x="1427837" y="2078683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4" y="1"/>
                    </a:moveTo>
                    <a:cubicBezTo>
                      <a:pt x="284" y="1"/>
                      <a:pt x="214" y="48"/>
                      <a:pt x="155" y="163"/>
                    </a:cubicBezTo>
                    <a:cubicBezTo>
                      <a:pt x="1" y="508"/>
                      <a:pt x="108" y="758"/>
                      <a:pt x="465" y="948"/>
                    </a:cubicBezTo>
                    <a:cubicBezTo>
                      <a:pt x="1010" y="948"/>
                      <a:pt x="672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6"/>
              <p:cNvSpPr/>
              <p:nvPr/>
            </p:nvSpPr>
            <p:spPr>
              <a:xfrm>
                <a:off x="753932" y="2371046"/>
                <a:ext cx="29289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913" extrusionOk="0">
                    <a:moveTo>
                      <a:pt x="816" y="0"/>
                    </a:moveTo>
                    <a:cubicBezTo>
                      <a:pt x="614" y="0"/>
                      <a:pt x="1" y="1017"/>
                      <a:pt x="439" y="1760"/>
                    </a:cubicBezTo>
                    <a:cubicBezTo>
                      <a:pt x="500" y="1866"/>
                      <a:pt x="552" y="1912"/>
                      <a:pt x="596" y="1912"/>
                    </a:cubicBezTo>
                    <a:cubicBezTo>
                      <a:pt x="864" y="1912"/>
                      <a:pt x="857" y="243"/>
                      <a:pt x="867" y="212"/>
                    </a:cubicBezTo>
                    <a:cubicBezTo>
                      <a:pt x="891" y="64"/>
                      <a:pt x="866" y="0"/>
                      <a:pt x="8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6"/>
              <p:cNvSpPr/>
              <p:nvPr/>
            </p:nvSpPr>
            <p:spPr>
              <a:xfrm>
                <a:off x="387362" y="2424928"/>
                <a:ext cx="63175" cy="6363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38" extrusionOk="0">
                    <a:moveTo>
                      <a:pt x="849" y="0"/>
                    </a:moveTo>
                    <a:cubicBezTo>
                      <a:pt x="1" y="0"/>
                      <a:pt x="984" y="1837"/>
                      <a:pt x="1006" y="1881"/>
                    </a:cubicBezTo>
                    <a:cubicBezTo>
                      <a:pt x="1023" y="1920"/>
                      <a:pt x="1045" y="1938"/>
                      <a:pt x="1071" y="1938"/>
                    </a:cubicBezTo>
                    <a:cubicBezTo>
                      <a:pt x="1324" y="1938"/>
                      <a:pt x="1924" y="274"/>
                      <a:pt x="1125" y="47"/>
                    </a:cubicBezTo>
                    <a:cubicBezTo>
                      <a:pt x="1017" y="15"/>
                      <a:pt x="926" y="0"/>
                      <a:pt x="84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6"/>
              <p:cNvSpPr/>
              <p:nvPr/>
            </p:nvSpPr>
            <p:spPr>
              <a:xfrm>
                <a:off x="462226" y="2202077"/>
                <a:ext cx="29354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0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0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6"/>
              <p:cNvSpPr/>
              <p:nvPr/>
            </p:nvSpPr>
            <p:spPr>
              <a:xfrm>
                <a:off x="934294" y="2292735"/>
                <a:ext cx="34214" cy="4022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225" extrusionOk="0">
                    <a:moveTo>
                      <a:pt x="403" y="1"/>
                    </a:moveTo>
                    <a:cubicBezTo>
                      <a:pt x="1" y="1"/>
                      <a:pt x="760" y="1225"/>
                      <a:pt x="795" y="1225"/>
                    </a:cubicBezTo>
                    <a:cubicBezTo>
                      <a:pt x="802" y="1225"/>
                      <a:pt x="778" y="1173"/>
                      <a:pt x="708" y="1049"/>
                    </a:cubicBezTo>
                    <a:cubicBezTo>
                      <a:pt x="1042" y="454"/>
                      <a:pt x="1018" y="37"/>
                      <a:pt x="423" y="2"/>
                    </a:cubicBezTo>
                    <a:cubicBezTo>
                      <a:pt x="416" y="1"/>
                      <a:pt x="409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6"/>
              <p:cNvSpPr/>
              <p:nvPr/>
            </p:nvSpPr>
            <p:spPr>
              <a:xfrm>
                <a:off x="498837" y="2306460"/>
                <a:ext cx="44327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65" extrusionOk="0">
                    <a:moveTo>
                      <a:pt x="838" y="0"/>
                    </a:moveTo>
                    <a:cubicBezTo>
                      <a:pt x="1" y="154"/>
                      <a:pt x="1160" y="879"/>
                      <a:pt x="1125" y="962"/>
                    </a:cubicBezTo>
                    <a:lnTo>
                      <a:pt x="1125" y="962"/>
                    </a:lnTo>
                    <a:cubicBezTo>
                      <a:pt x="1349" y="594"/>
                      <a:pt x="1254" y="262"/>
                      <a:pt x="838" y="0"/>
                    </a:cubicBezTo>
                    <a:close/>
                    <a:moveTo>
                      <a:pt x="1125" y="962"/>
                    </a:moveTo>
                    <a:lnTo>
                      <a:pt x="1125" y="962"/>
                    </a:lnTo>
                    <a:cubicBezTo>
                      <a:pt x="1124" y="963"/>
                      <a:pt x="1124" y="964"/>
                      <a:pt x="1124" y="965"/>
                    </a:cubicBezTo>
                    <a:cubicBezTo>
                      <a:pt x="1124" y="964"/>
                      <a:pt x="1125" y="963"/>
                      <a:pt x="1125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6"/>
              <p:cNvSpPr/>
              <p:nvPr/>
            </p:nvSpPr>
            <p:spPr>
              <a:xfrm>
                <a:off x="350718" y="2477005"/>
                <a:ext cx="33919" cy="176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39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1" y="537"/>
                      <a:pt x="463" y="539"/>
                      <a:pt x="484" y="539"/>
                    </a:cubicBezTo>
                    <a:cubicBezTo>
                      <a:pt x="799" y="539"/>
                      <a:pt x="1033" y="143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6"/>
              <p:cNvSpPr/>
              <p:nvPr/>
            </p:nvSpPr>
            <p:spPr>
              <a:xfrm>
                <a:off x="803906" y="1618534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9" y="1"/>
                    </a:moveTo>
                    <a:cubicBezTo>
                      <a:pt x="97" y="1"/>
                      <a:pt x="55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5"/>
                    </a:cubicBezTo>
                    <a:cubicBezTo>
                      <a:pt x="201" y="122"/>
                      <a:pt x="175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6"/>
              <p:cNvSpPr/>
              <p:nvPr/>
            </p:nvSpPr>
            <p:spPr>
              <a:xfrm>
                <a:off x="1411452" y="10204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0"/>
                    </a:moveTo>
                    <a:cubicBezTo>
                      <a:pt x="1" y="0"/>
                      <a:pt x="681" y="1289"/>
                      <a:pt x="893" y="1567"/>
                    </a:cubicBezTo>
                    <a:cubicBezTo>
                      <a:pt x="1035" y="1389"/>
                      <a:pt x="1262" y="91"/>
                      <a:pt x="893" y="20"/>
                    </a:cubicBezTo>
                    <a:cubicBezTo>
                      <a:pt x="829" y="7"/>
                      <a:pt x="772" y="0"/>
                      <a:pt x="7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6"/>
              <p:cNvSpPr/>
              <p:nvPr/>
            </p:nvSpPr>
            <p:spPr>
              <a:xfrm>
                <a:off x="1482573" y="1021200"/>
                <a:ext cx="34181" cy="5109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56" extrusionOk="0">
                    <a:moveTo>
                      <a:pt x="400" y="1"/>
                    </a:moveTo>
                    <a:cubicBezTo>
                      <a:pt x="342" y="1"/>
                      <a:pt x="286" y="46"/>
                      <a:pt x="239" y="150"/>
                    </a:cubicBezTo>
                    <a:cubicBezTo>
                      <a:pt x="0" y="662"/>
                      <a:pt x="381" y="1115"/>
                      <a:pt x="643" y="1555"/>
                    </a:cubicBezTo>
                    <a:cubicBezTo>
                      <a:pt x="1041" y="1138"/>
                      <a:pt x="692" y="1"/>
                      <a:pt x="40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6"/>
              <p:cNvSpPr/>
              <p:nvPr/>
            </p:nvSpPr>
            <p:spPr>
              <a:xfrm>
                <a:off x="1298828" y="398353"/>
                <a:ext cx="17140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915" extrusionOk="0">
                    <a:moveTo>
                      <a:pt x="392" y="1"/>
                    </a:moveTo>
                    <a:cubicBezTo>
                      <a:pt x="361" y="1"/>
                      <a:pt x="322" y="45"/>
                      <a:pt x="274" y="153"/>
                    </a:cubicBezTo>
                    <a:cubicBezTo>
                      <a:pt x="1" y="558"/>
                      <a:pt x="60" y="808"/>
                      <a:pt x="441" y="915"/>
                    </a:cubicBezTo>
                    <a:cubicBezTo>
                      <a:pt x="508" y="780"/>
                      <a:pt x="521" y="1"/>
                      <a:pt x="3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6"/>
              <p:cNvSpPr/>
              <p:nvPr/>
            </p:nvSpPr>
            <p:spPr>
              <a:xfrm>
                <a:off x="1699546" y="987806"/>
                <a:ext cx="17632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1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24" y="310"/>
                      <a:pt x="0" y="763"/>
                      <a:pt x="203" y="1060"/>
                    </a:cubicBezTo>
                    <a:cubicBezTo>
                      <a:pt x="536" y="1060"/>
                      <a:pt x="239" y="48"/>
                      <a:pt x="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6"/>
              <p:cNvSpPr/>
              <p:nvPr/>
            </p:nvSpPr>
            <p:spPr>
              <a:xfrm>
                <a:off x="1658897" y="953001"/>
                <a:ext cx="1057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25" extrusionOk="0">
                    <a:moveTo>
                      <a:pt x="167" y="1"/>
                    </a:moveTo>
                    <a:cubicBezTo>
                      <a:pt x="0" y="203"/>
                      <a:pt x="0" y="358"/>
                      <a:pt x="167" y="525"/>
                    </a:cubicBezTo>
                    <a:cubicBezTo>
                      <a:pt x="322" y="346"/>
                      <a:pt x="322" y="168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6"/>
              <p:cNvSpPr/>
              <p:nvPr/>
            </p:nvSpPr>
            <p:spPr>
              <a:xfrm>
                <a:off x="1460573" y="682014"/>
                <a:ext cx="22426" cy="1737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23" y="1"/>
                    </a:moveTo>
                    <a:cubicBezTo>
                      <a:pt x="160" y="1"/>
                      <a:pt x="0" y="119"/>
                      <a:pt x="63" y="336"/>
                    </a:cubicBezTo>
                    <a:cubicBezTo>
                      <a:pt x="90" y="456"/>
                      <a:pt x="237" y="529"/>
                      <a:pt x="374" y="529"/>
                    </a:cubicBezTo>
                    <a:cubicBezTo>
                      <a:pt x="536" y="529"/>
                      <a:pt x="683" y="427"/>
                      <a:pt x="599" y="182"/>
                    </a:cubicBezTo>
                    <a:cubicBezTo>
                      <a:pt x="555" y="59"/>
                      <a:pt x="438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6"/>
              <p:cNvSpPr/>
              <p:nvPr/>
            </p:nvSpPr>
            <p:spPr>
              <a:xfrm>
                <a:off x="763224" y="338626"/>
                <a:ext cx="33196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8" extrusionOk="0">
                    <a:moveTo>
                      <a:pt x="363" y="0"/>
                    </a:moveTo>
                    <a:cubicBezTo>
                      <a:pt x="291" y="0"/>
                      <a:pt x="219" y="47"/>
                      <a:pt x="156" y="162"/>
                    </a:cubicBezTo>
                    <a:cubicBezTo>
                      <a:pt x="1" y="495"/>
                      <a:pt x="108" y="757"/>
                      <a:pt x="465" y="948"/>
                    </a:cubicBezTo>
                    <a:cubicBezTo>
                      <a:pt x="1011" y="948"/>
                      <a:pt x="688" y="0"/>
                      <a:pt x="36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6"/>
              <p:cNvSpPr/>
              <p:nvPr/>
            </p:nvSpPr>
            <p:spPr>
              <a:xfrm>
                <a:off x="443444" y="2374855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44" y="1"/>
                    </a:moveTo>
                    <a:cubicBezTo>
                      <a:pt x="1" y="144"/>
                      <a:pt x="1" y="322"/>
                      <a:pt x="144" y="513"/>
                    </a:cubicBezTo>
                    <a:cubicBezTo>
                      <a:pt x="298" y="358"/>
                      <a:pt x="310" y="179"/>
                      <a:pt x="14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6"/>
              <p:cNvSpPr/>
              <p:nvPr/>
            </p:nvSpPr>
            <p:spPr>
              <a:xfrm>
                <a:off x="477855" y="2253989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0"/>
                    </a:moveTo>
                    <a:cubicBezTo>
                      <a:pt x="94" y="0"/>
                      <a:pt x="50" y="62"/>
                      <a:pt x="0" y="181"/>
                    </a:cubicBezTo>
                    <a:cubicBezTo>
                      <a:pt x="7" y="419"/>
                      <a:pt x="39" y="537"/>
                      <a:pt x="88" y="537"/>
                    </a:cubicBezTo>
                    <a:cubicBezTo>
                      <a:pt x="122" y="537"/>
                      <a:pt x="165" y="478"/>
                      <a:pt x="215" y="360"/>
                    </a:cubicBezTo>
                    <a:cubicBezTo>
                      <a:pt x="208" y="118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6"/>
              <p:cNvSpPr/>
              <p:nvPr/>
            </p:nvSpPr>
            <p:spPr>
              <a:xfrm>
                <a:off x="3209365" y="893603"/>
                <a:ext cx="30143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67"/>
                      <a:pt x="917" y="107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6"/>
              <p:cNvSpPr/>
              <p:nvPr/>
            </p:nvSpPr>
            <p:spPr>
              <a:xfrm>
                <a:off x="3976390" y="962392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0" y="72"/>
                      <a:pt x="358" y="179"/>
                    </a:cubicBezTo>
                    <a:cubicBezTo>
                      <a:pt x="846" y="155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6"/>
              <p:cNvSpPr/>
              <p:nvPr/>
            </p:nvSpPr>
            <p:spPr>
              <a:xfrm>
                <a:off x="6133616" y="1013516"/>
                <a:ext cx="21507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8" extrusionOk="0">
                    <a:moveTo>
                      <a:pt x="310" y="0"/>
                    </a:moveTo>
                    <a:cubicBezTo>
                      <a:pt x="200" y="0"/>
                      <a:pt x="95" y="33"/>
                      <a:pt x="0" y="99"/>
                    </a:cubicBezTo>
                    <a:cubicBezTo>
                      <a:pt x="119" y="158"/>
                      <a:pt x="229" y="188"/>
                      <a:pt x="336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0" name="Google Shape;191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4" name="Google Shape;3434;p13"/>
          <p:cNvGrpSpPr/>
          <p:nvPr/>
        </p:nvGrpSpPr>
        <p:grpSpPr>
          <a:xfrm>
            <a:off x="15628" y="79707"/>
            <a:ext cx="9061570" cy="5017869"/>
            <a:chOff x="15628" y="79707"/>
            <a:chExt cx="9061570" cy="5017869"/>
          </a:xfrm>
        </p:grpSpPr>
        <p:sp>
          <p:nvSpPr>
            <p:cNvPr id="3435" name="Google Shape;3435;p13"/>
            <p:cNvSpPr/>
            <p:nvPr/>
          </p:nvSpPr>
          <p:spPr>
            <a:xfrm>
              <a:off x="15628" y="79707"/>
              <a:ext cx="9061570" cy="5017869"/>
            </a:xfrm>
            <a:custGeom>
              <a:avLst/>
              <a:gdLst/>
              <a:ahLst/>
              <a:cxnLst/>
              <a:rect l="l" t="t" r="r" b="b"/>
              <a:pathLst>
                <a:path w="282953" h="156686" extrusionOk="0">
                  <a:moveTo>
                    <a:pt x="78530" y="2437"/>
                  </a:moveTo>
                  <a:cubicBezTo>
                    <a:pt x="78524" y="2438"/>
                    <a:pt x="78517" y="2440"/>
                    <a:pt x="78510" y="2441"/>
                  </a:cubicBezTo>
                  <a:cubicBezTo>
                    <a:pt x="78517" y="2440"/>
                    <a:pt x="78524" y="2438"/>
                    <a:pt x="78530" y="2437"/>
                  </a:cubicBezTo>
                  <a:close/>
                  <a:moveTo>
                    <a:pt x="164938" y="2417"/>
                  </a:moveTo>
                  <a:lnTo>
                    <a:pt x="164938" y="2417"/>
                  </a:lnTo>
                  <a:cubicBezTo>
                    <a:pt x="164943" y="2618"/>
                    <a:pt x="164979" y="2786"/>
                    <a:pt x="165041" y="2924"/>
                  </a:cubicBezTo>
                  <a:lnTo>
                    <a:pt x="165041" y="2924"/>
                  </a:lnTo>
                  <a:cubicBezTo>
                    <a:pt x="165152" y="2701"/>
                    <a:pt x="165137" y="2524"/>
                    <a:pt x="164938" y="2417"/>
                  </a:cubicBezTo>
                  <a:close/>
                  <a:moveTo>
                    <a:pt x="8096" y="11832"/>
                  </a:moveTo>
                  <a:cubicBezTo>
                    <a:pt x="8041" y="12015"/>
                    <a:pt x="8021" y="12210"/>
                    <a:pt x="8037" y="12418"/>
                  </a:cubicBezTo>
                  <a:cubicBezTo>
                    <a:pt x="8066" y="12184"/>
                    <a:pt x="8085" y="11988"/>
                    <a:pt x="8096" y="11832"/>
                  </a:cubicBezTo>
                  <a:close/>
                  <a:moveTo>
                    <a:pt x="8478" y="13371"/>
                  </a:moveTo>
                  <a:lnTo>
                    <a:pt x="8478" y="13371"/>
                  </a:lnTo>
                  <a:cubicBezTo>
                    <a:pt x="8466" y="13395"/>
                    <a:pt x="8454" y="13395"/>
                    <a:pt x="8418" y="13395"/>
                  </a:cubicBezTo>
                  <a:cubicBezTo>
                    <a:pt x="8442" y="13395"/>
                    <a:pt x="8454" y="13395"/>
                    <a:pt x="8478" y="13371"/>
                  </a:cubicBezTo>
                  <a:close/>
                  <a:moveTo>
                    <a:pt x="280021" y="22156"/>
                  </a:moveTo>
                  <a:lnTo>
                    <a:pt x="280021" y="22156"/>
                  </a:lnTo>
                  <a:cubicBezTo>
                    <a:pt x="279740" y="22962"/>
                    <a:pt x="279473" y="23705"/>
                    <a:pt x="279275" y="24310"/>
                  </a:cubicBezTo>
                  <a:lnTo>
                    <a:pt x="279275" y="24310"/>
                  </a:lnTo>
                  <a:cubicBezTo>
                    <a:pt x="279921" y="23730"/>
                    <a:pt x="280443" y="22502"/>
                    <a:pt x="280023" y="22158"/>
                  </a:cubicBezTo>
                  <a:cubicBezTo>
                    <a:pt x="280023" y="22157"/>
                    <a:pt x="280022" y="22156"/>
                    <a:pt x="280021" y="22156"/>
                  </a:cubicBezTo>
                  <a:close/>
                  <a:moveTo>
                    <a:pt x="5970" y="25237"/>
                  </a:moveTo>
                  <a:lnTo>
                    <a:pt x="5970" y="25237"/>
                  </a:lnTo>
                  <a:cubicBezTo>
                    <a:pt x="5968" y="25238"/>
                    <a:pt x="5967" y="25240"/>
                    <a:pt x="5965" y="25241"/>
                  </a:cubicBezTo>
                  <a:cubicBezTo>
                    <a:pt x="5967" y="25240"/>
                    <a:pt x="5968" y="25238"/>
                    <a:pt x="5970" y="25237"/>
                  </a:cubicBezTo>
                  <a:close/>
                  <a:moveTo>
                    <a:pt x="5358" y="70223"/>
                  </a:moveTo>
                  <a:cubicBezTo>
                    <a:pt x="5346" y="70306"/>
                    <a:pt x="5346" y="70402"/>
                    <a:pt x="5346" y="70568"/>
                  </a:cubicBezTo>
                  <a:cubicBezTo>
                    <a:pt x="5346" y="70461"/>
                    <a:pt x="5358" y="70342"/>
                    <a:pt x="5358" y="70223"/>
                  </a:cubicBezTo>
                  <a:close/>
                  <a:moveTo>
                    <a:pt x="278285" y="76140"/>
                  </a:moveTo>
                  <a:lnTo>
                    <a:pt x="278285" y="76140"/>
                  </a:lnTo>
                  <a:cubicBezTo>
                    <a:pt x="278284" y="76158"/>
                    <a:pt x="278283" y="76174"/>
                    <a:pt x="278282" y="76191"/>
                  </a:cubicBezTo>
                  <a:lnTo>
                    <a:pt x="278282" y="76191"/>
                  </a:lnTo>
                  <a:cubicBezTo>
                    <a:pt x="278284" y="76174"/>
                    <a:pt x="278285" y="76157"/>
                    <a:pt x="278285" y="76140"/>
                  </a:cubicBezTo>
                  <a:close/>
                  <a:moveTo>
                    <a:pt x="278083" y="96643"/>
                  </a:moveTo>
                  <a:lnTo>
                    <a:pt x="278083" y="96643"/>
                  </a:lnTo>
                  <a:cubicBezTo>
                    <a:pt x="277868" y="96647"/>
                    <a:pt x="277675" y="96665"/>
                    <a:pt x="277503" y="96696"/>
                  </a:cubicBezTo>
                  <a:lnTo>
                    <a:pt x="277503" y="96696"/>
                  </a:lnTo>
                  <a:cubicBezTo>
                    <a:pt x="277620" y="96739"/>
                    <a:pt x="277725" y="96762"/>
                    <a:pt x="277816" y="96762"/>
                  </a:cubicBezTo>
                  <a:cubicBezTo>
                    <a:pt x="277930" y="96762"/>
                    <a:pt x="278021" y="96725"/>
                    <a:pt x="278083" y="96643"/>
                  </a:cubicBezTo>
                  <a:close/>
                  <a:moveTo>
                    <a:pt x="276524" y="98338"/>
                  </a:moveTo>
                  <a:lnTo>
                    <a:pt x="276524" y="98338"/>
                  </a:lnTo>
                  <a:cubicBezTo>
                    <a:pt x="276595" y="98509"/>
                    <a:pt x="276693" y="98688"/>
                    <a:pt x="276817" y="98874"/>
                  </a:cubicBezTo>
                  <a:lnTo>
                    <a:pt x="276817" y="98874"/>
                  </a:lnTo>
                  <a:cubicBezTo>
                    <a:pt x="276802" y="98655"/>
                    <a:pt x="276724" y="98468"/>
                    <a:pt x="276524" y="98338"/>
                  </a:cubicBezTo>
                  <a:close/>
                  <a:moveTo>
                    <a:pt x="276817" y="98874"/>
                  </a:moveTo>
                  <a:cubicBezTo>
                    <a:pt x="276880" y="99798"/>
                    <a:pt x="275800" y="101275"/>
                    <a:pt x="277973" y="101275"/>
                  </a:cubicBezTo>
                  <a:cubicBezTo>
                    <a:pt x="277990" y="101275"/>
                    <a:pt x="278006" y="101275"/>
                    <a:pt x="278023" y="101274"/>
                  </a:cubicBezTo>
                  <a:cubicBezTo>
                    <a:pt x="277830" y="100758"/>
                    <a:pt x="277381" y="99806"/>
                    <a:pt x="277307" y="99492"/>
                  </a:cubicBezTo>
                  <a:lnTo>
                    <a:pt x="277307" y="99492"/>
                  </a:lnTo>
                  <a:cubicBezTo>
                    <a:pt x="277464" y="99663"/>
                    <a:pt x="277639" y="99837"/>
                    <a:pt x="277833" y="100012"/>
                  </a:cubicBezTo>
                  <a:cubicBezTo>
                    <a:pt x="277519" y="99563"/>
                    <a:pt x="277366" y="99387"/>
                    <a:pt x="277316" y="99387"/>
                  </a:cubicBezTo>
                  <a:cubicBezTo>
                    <a:pt x="277293" y="99387"/>
                    <a:pt x="277292" y="99425"/>
                    <a:pt x="277307" y="99492"/>
                  </a:cubicBezTo>
                  <a:lnTo>
                    <a:pt x="277307" y="99492"/>
                  </a:lnTo>
                  <a:cubicBezTo>
                    <a:pt x="277115" y="99281"/>
                    <a:pt x="276951" y="99074"/>
                    <a:pt x="276817" y="98874"/>
                  </a:cubicBezTo>
                  <a:close/>
                  <a:moveTo>
                    <a:pt x="7136" y="103988"/>
                  </a:moveTo>
                  <a:cubicBezTo>
                    <a:pt x="7696" y="103988"/>
                    <a:pt x="8114" y="104118"/>
                    <a:pt x="8037" y="104596"/>
                  </a:cubicBezTo>
                  <a:cubicBezTo>
                    <a:pt x="6888" y="104294"/>
                    <a:pt x="6159" y="104153"/>
                    <a:pt x="5728" y="104123"/>
                  </a:cubicBezTo>
                  <a:lnTo>
                    <a:pt x="5728" y="104123"/>
                  </a:lnTo>
                  <a:cubicBezTo>
                    <a:pt x="6169" y="104069"/>
                    <a:pt x="6696" y="103988"/>
                    <a:pt x="7136" y="103988"/>
                  </a:cubicBezTo>
                  <a:close/>
                  <a:moveTo>
                    <a:pt x="6144" y="109680"/>
                  </a:moveTo>
                  <a:cubicBezTo>
                    <a:pt x="6147" y="109686"/>
                    <a:pt x="6151" y="109691"/>
                    <a:pt x="6154" y="109696"/>
                  </a:cubicBezTo>
                  <a:lnTo>
                    <a:pt x="6154" y="109696"/>
                  </a:lnTo>
                  <a:cubicBezTo>
                    <a:pt x="6151" y="109691"/>
                    <a:pt x="6147" y="109686"/>
                    <a:pt x="6144" y="109680"/>
                  </a:cubicBezTo>
                  <a:close/>
                  <a:moveTo>
                    <a:pt x="278678" y="124658"/>
                  </a:moveTo>
                  <a:cubicBezTo>
                    <a:pt x="278101" y="124658"/>
                    <a:pt x="278015" y="125019"/>
                    <a:pt x="278169" y="125521"/>
                  </a:cubicBezTo>
                  <a:lnTo>
                    <a:pt x="278169" y="125521"/>
                  </a:lnTo>
                  <a:cubicBezTo>
                    <a:pt x="278328" y="125271"/>
                    <a:pt x="278497" y="124984"/>
                    <a:pt x="278678" y="124658"/>
                  </a:cubicBezTo>
                  <a:close/>
                  <a:moveTo>
                    <a:pt x="279469" y="129980"/>
                  </a:moveTo>
                  <a:cubicBezTo>
                    <a:pt x="279400" y="129980"/>
                    <a:pt x="279339" y="130020"/>
                    <a:pt x="279286" y="130091"/>
                  </a:cubicBezTo>
                  <a:lnTo>
                    <a:pt x="279286" y="130091"/>
                  </a:lnTo>
                  <a:cubicBezTo>
                    <a:pt x="279347" y="130056"/>
                    <a:pt x="279410" y="130019"/>
                    <a:pt x="279476" y="129980"/>
                  </a:cubicBezTo>
                  <a:cubicBezTo>
                    <a:pt x="279474" y="129980"/>
                    <a:pt x="279472" y="129980"/>
                    <a:pt x="279469" y="129980"/>
                  </a:cubicBezTo>
                  <a:close/>
                  <a:moveTo>
                    <a:pt x="279359" y="132979"/>
                  </a:moveTo>
                  <a:cubicBezTo>
                    <a:pt x="279305" y="132979"/>
                    <a:pt x="279293" y="133058"/>
                    <a:pt x="279310" y="133198"/>
                  </a:cubicBezTo>
                  <a:lnTo>
                    <a:pt x="279310" y="133198"/>
                  </a:lnTo>
                  <a:cubicBezTo>
                    <a:pt x="279372" y="133152"/>
                    <a:pt x="279435" y="133107"/>
                    <a:pt x="279500" y="133064"/>
                  </a:cubicBezTo>
                  <a:cubicBezTo>
                    <a:pt x="279436" y="133006"/>
                    <a:pt x="279390" y="132979"/>
                    <a:pt x="279359" y="132979"/>
                  </a:cubicBezTo>
                  <a:close/>
                  <a:moveTo>
                    <a:pt x="7347" y="131552"/>
                  </a:moveTo>
                  <a:lnTo>
                    <a:pt x="7347" y="131552"/>
                  </a:lnTo>
                  <a:cubicBezTo>
                    <a:pt x="6606" y="132014"/>
                    <a:pt x="5902" y="133490"/>
                    <a:pt x="6370" y="133886"/>
                  </a:cubicBezTo>
                  <a:cubicBezTo>
                    <a:pt x="6407" y="133916"/>
                    <a:pt x="6446" y="133930"/>
                    <a:pt x="6488" y="133930"/>
                  </a:cubicBezTo>
                  <a:cubicBezTo>
                    <a:pt x="6687" y="133930"/>
                    <a:pt x="6940" y="133613"/>
                    <a:pt x="7164" y="133204"/>
                  </a:cubicBezTo>
                  <a:lnTo>
                    <a:pt x="7164" y="133204"/>
                  </a:lnTo>
                  <a:cubicBezTo>
                    <a:pt x="7232" y="132869"/>
                    <a:pt x="7272" y="132369"/>
                    <a:pt x="7347" y="131552"/>
                  </a:cubicBezTo>
                  <a:close/>
                  <a:moveTo>
                    <a:pt x="280589" y="142264"/>
                  </a:moveTo>
                  <a:cubicBezTo>
                    <a:pt x="280547" y="142264"/>
                    <a:pt x="280494" y="142272"/>
                    <a:pt x="280433" y="142288"/>
                  </a:cubicBezTo>
                  <a:lnTo>
                    <a:pt x="280433" y="142288"/>
                  </a:lnTo>
                  <a:cubicBezTo>
                    <a:pt x="280443" y="142476"/>
                    <a:pt x="280434" y="142642"/>
                    <a:pt x="280404" y="142780"/>
                  </a:cubicBezTo>
                  <a:cubicBezTo>
                    <a:pt x="280755" y="142413"/>
                    <a:pt x="280767" y="142264"/>
                    <a:pt x="280589" y="142264"/>
                  </a:cubicBezTo>
                  <a:close/>
                  <a:moveTo>
                    <a:pt x="268747" y="152124"/>
                  </a:moveTo>
                  <a:cubicBezTo>
                    <a:pt x="268943" y="152124"/>
                    <a:pt x="269133" y="152142"/>
                    <a:pt x="269320" y="152174"/>
                  </a:cubicBezTo>
                  <a:lnTo>
                    <a:pt x="268189" y="152174"/>
                  </a:lnTo>
                  <a:cubicBezTo>
                    <a:pt x="268382" y="152139"/>
                    <a:pt x="268567" y="152124"/>
                    <a:pt x="268747" y="152124"/>
                  </a:cubicBezTo>
                  <a:close/>
                  <a:moveTo>
                    <a:pt x="173040" y="152062"/>
                  </a:moveTo>
                  <a:cubicBezTo>
                    <a:pt x="173594" y="152285"/>
                    <a:pt x="173739" y="152373"/>
                    <a:pt x="173692" y="152373"/>
                  </a:cubicBezTo>
                  <a:cubicBezTo>
                    <a:pt x="173633" y="152373"/>
                    <a:pt x="173282" y="152240"/>
                    <a:pt x="173040" y="152062"/>
                  </a:cubicBezTo>
                  <a:close/>
                  <a:moveTo>
                    <a:pt x="64180" y="153316"/>
                  </a:moveTo>
                  <a:cubicBezTo>
                    <a:pt x="64178" y="153316"/>
                    <a:pt x="64177" y="153316"/>
                    <a:pt x="64175" y="153317"/>
                  </a:cubicBezTo>
                  <a:cubicBezTo>
                    <a:pt x="64177" y="153316"/>
                    <a:pt x="64178" y="153316"/>
                    <a:pt x="64180" y="153316"/>
                  </a:cubicBezTo>
                  <a:close/>
                  <a:moveTo>
                    <a:pt x="117821" y="153385"/>
                  </a:moveTo>
                  <a:lnTo>
                    <a:pt x="117821" y="153385"/>
                  </a:lnTo>
                  <a:cubicBezTo>
                    <a:pt x="117795" y="153435"/>
                    <a:pt x="117772" y="153488"/>
                    <a:pt x="117753" y="153543"/>
                  </a:cubicBezTo>
                  <a:cubicBezTo>
                    <a:pt x="117758" y="153538"/>
                    <a:pt x="117838" y="153456"/>
                    <a:pt x="117821" y="153385"/>
                  </a:cubicBezTo>
                  <a:close/>
                  <a:moveTo>
                    <a:pt x="121361" y="153139"/>
                  </a:moveTo>
                  <a:cubicBezTo>
                    <a:pt x="121277" y="153337"/>
                    <a:pt x="121306" y="153494"/>
                    <a:pt x="121492" y="153590"/>
                  </a:cubicBezTo>
                  <a:cubicBezTo>
                    <a:pt x="121486" y="153420"/>
                    <a:pt x="121440" y="153270"/>
                    <a:pt x="121361" y="153139"/>
                  </a:cubicBezTo>
                  <a:close/>
                  <a:moveTo>
                    <a:pt x="64969" y="153386"/>
                  </a:moveTo>
                  <a:cubicBezTo>
                    <a:pt x="65086" y="153953"/>
                    <a:pt x="65259" y="154145"/>
                    <a:pt x="65378" y="154145"/>
                  </a:cubicBezTo>
                  <a:cubicBezTo>
                    <a:pt x="65581" y="154145"/>
                    <a:pt x="65626" y="153593"/>
                    <a:pt x="64969" y="153386"/>
                  </a:cubicBezTo>
                  <a:close/>
                  <a:moveTo>
                    <a:pt x="82419" y="154517"/>
                  </a:moveTo>
                  <a:cubicBezTo>
                    <a:pt x="82455" y="154589"/>
                    <a:pt x="82502" y="154657"/>
                    <a:pt x="82558" y="154721"/>
                  </a:cubicBezTo>
                  <a:cubicBezTo>
                    <a:pt x="82561" y="154641"/>
                    <a:pt x="82512" y="154573"/>
                    <a:pt x="82419" y="154517"/>
                  </a:cubicBezTo>
                  <a:close/>
                  <a:moveTo>
                    <a:pt x="182298" y="154882"/>
                  </a:moveTo>
                  <a:cubicBezTo>
                    <a:pt x="182282" y="155006"/>
                    <a:pt x="182288" y="155122"/>
                    <a:pt x="182321" y="155222"/>
                  </a:cubicBezTo>
                  <a:cubicBezTo>
                    <a:pt x="182345" y="155071"/>
                    <a:pt x="182335" y="154960"/>
                    <a:pt x="182298" y="154882"/>
                  </a:cubicBezTo>
                  <a:close/>
                  <a:moveTo>
                    <a:pt x="171141" y="155305"/>
                  </a:moveTo>
                  <a:cubicBezTo>
                    <a:pt x="171165" y="155309"/>
                    <a:pt x="171186" y="155311"/>
                    <a:pt x="171204" y="155313"/>
                  </a:cubicBezTo>
                  <a:lnTo>
                    <a:pt x="171204" y="155313"/>
                  </a:lnTo>
                  <a:cubicBezTo>
                    <a:pt x="171183" y="155311"/>
                    <a:pt x="171162" y="155308"/>
                    <a:pt x="171141" y="155305"/>
                  </a:cubicBezTo>
                  <a:close/>
                  <a:moveTo>
                    <a:pt x="50423" y="155410"/>
                  </a:moveTo>
                  <a:cubicBezTo>
                    <a:pt x="50631" y="155701"/>
                    <a:pt x="51055" y="155847"/>
                    <a:pt x="51696" y="155847"/>
                  </a:cubicBezTo>
                  <a:cubicBezTo>
                    <a:pt x="52296" y="155847"/>
                    <a:pt x="53086" y="155718"/>
                    <a:pt x="54067" y="155460"/>
                  </a:cubicBezTo>
                  <a:cubicBezTo>
                    <a:pt x="53590" y="155460"/>
                    <a:pt x="52839" y="155513"/>
                    <a:pt x="52037" y="155513"/>
                  </a:cubicBezTo>
                  <a:cubicBezTo>
                    <a:pt x="51500" y="155513"/>
                    <a:pt x="50940" y="155489"/>
                    <a:pt x="50423" y="155410"/>
                  </a:cubicBezTo>
                  <a:close/>
                  <a:moveTo>
                    <a:pt x="55964" y="244"/>
                  </a:moveTo>
                  <a:cubicBezTo>
                    <a:pt x="54014" y="244"/>
                    <a:pt x="52563" y="1445"/>
                    <a:pt x="52316" y="1619"/>
                  </a:cubicBezTo>
                  <a:cubicBezTo>
                    <a:pt x="51236" y="708"/>
                    <a:pt x="49753" y="491"/>
                    <a:pt x="48233" y="491"/>
                  </a:cubicBezTo>
                  <a:cubicBezTo>
                    <a:pt x="46974" y="491"/>
                    <a:pt x="45690" y="640"/>
                    <a:pt x="44589" y="667"/>
                  </a:cubicBezTo>
                  <a:cubicBezTo>
                    <a:pt x="45661" y="1095"/>
                    <a:pt x="36076" y="0"/>
                    <a:pt x="35100" y="4024"/>
                  </a:cubicBezTo>
                  <a:cubicBezTo>
                    <a:pt x="34703" y="2122"/>
                    <a:pt x="34100" y="1569"/>
                    <a:pt x="33376" y="1569"/>
                  </a:cubicBezTo>
                  <a:cubicBezTo>
                    <a:pt x="32515" y="1569"/>
                    <a:pt x="31482" y="2352"/>
                    <a:pt x="30421" y="2572"/>
                  </a:cubicBezTo>
                  <a:lnTo>
                    <a:pt x="30421" y="2572"/>
                  </a:lnTo>
                  <a:cubicBezTo>
                    <a:pt x="30727" y="1089"/>
                    <a:pt x="29759" y="638"/>
                    <a:pt x="28436" y="638"/>
                  </a:cubicBezTo>
                  <a:cubicBezTo>
                    <a:pt x="26381" y="638"/>
                    <a:pt x="23468" y="1727"/>
                    <a:pt x="23143" y="1727"/>
                  </a:cubicBezTo>
                  <a:cubicBezTo>
                    <a:pt x="23140" y="1727"/>
                    <a:pt x="23137" y="1727"/>
                    <a:pt x="23134" y="1726"/>
                  </a:cubicBezTo>
                  <a:cubicBezTo>
                    <a:pt x="21193" y="1548"/>
                    <a:pt x="17252" y="1619"/>
                    <a:pt x="15300" y="1036"/>
                  </a:cubicBezTo>
                  <a:lnTo>
                    <a:pt x="15300" y="1036"/>
                  </a:lnTo>
                  <a:cubicBezTo>
                    <a:pt x="15848" y="1429"/>
                    <a:pt x="16121" y="1905"/>
                    <a:pt x="16086" y="2477"/>
                  </a:cubicBezTo>
                  <a:cubicBezTo>
                    <a:pt x="15834" y="1959"/>
                    <a:pt x="15354" y="1743"/>
                    <a:pt x="14748" y="1743"/>
                  </a:cubicBezTo>
                  <a:cubicBezTo>
                    <a:pt x="12314" y="1743"/>
                    <a:pt x="7854" y="5233"/>
                    <a:pt x="8025" y="6739"/>
                  </a:cubicBezTo>
                  <a:cubicBezTo>
                    <a:pt x="8341" y="6824"/>
                    <a:pt x="8643" y="6866"/>
                    <a:pt x="8931" y="6866"/>
                  </a:cubicBezTo>
                  <a:cubicBezTo>
                    <a:pt x="9609" y="6866"/>
                    <a:pt x="10210" y="6634"/>
                    <a:pt x="10728" y="6191"/>
                  </a:cubicBezTo>
                  <a:lnTo>
                    <a:pt x="10728" y="6191"/>
                  </a:lnTo>
                  <a:cubicBezTo>
                    <a:pt x="10773" y="6509"/>
                    <a:pt x="8996" y="9997"/>
                    <a:pt x="9163" y="10497"/>
                  </a:cubicBezTo>
                  <a:lnTo>
                    <a:pt x="9163" y="10497"/>
                  </a:lnTo>
                  <a:cubicBezTo>
                    <a:pt x="8499" y="9657"/>
                    <a:pt x="7924" y="9276"/>
                    <a:pt x="7532" y="9276"/>
                  </a:cubicBezTo>
                  <a:cubicBezTo>
                    <a:pt x="6854" y="9276"/>
                    <a:pt x="6722" y="10414"/>
                    <a:pt x="7620" y="12299"/>
                  </a:cubicBezTo>
                  <a:cubicBezTo>
                    <a:pt x="7840" y="11675"/>
                    <a:pt x="7984" y="11362"/>
                    <a:pt x="8055" y="11362"/>
                  </a:cubicBezTo>
                  <a:cubicBezTo>
                    <a:pt x="8105" y="11362"/>
                    <a:pt x="8118" y="11519"/>
                    <a:pt x="8096" y="11832"/>
                  </a:cubicBezTo>
                  <a:lnTo>
                    <a:pt x="8096" y="11832"/>
                  </a:lnTo>
                  <a:cubicBezTo>
                    <a:pt x="8205" y="11470"/>
                    <a:pt x="8451" y="11159"/>
                    <a:pt x="8823" y="10906"/>
                  </a:cubicBezTo>
                  <a:lnTo>
                    <a:pt x="8823" y="10906"/>
                  </a:lnTo>
                  <a:cubicBezTo>
                    <a:pt x="8563" y="11551"/>
                    <a:pt x="8786" y="11873"/>
                    <a:pt x="9524" y="11873"/>
                  </a:cubicBezTo>
                  <a:cubicBezTo>
                    <a:pt x="9562" y="11873"/>
                    <a:pt x="9603" y="11872"/>
                    <a:pt x="9644" y="11871"/>
                  </a:cubicBezTo>
                  <a:lnTo>
                    <a:pt x="9644" y="11871"/>
                  </a:lnTo>
                  <a:cubicBezTo>
                    <a:pt x="0" y="18752"/>
                    <a:pt x="12014" y="14859"/>
                    <a:pt x="11406" y="20181"/>
                  </a:cubicBezTo>
                  <a:cubicBezTo>
                    <a:pt x="11362" y="20550"/>
                    <a:pt x="11130" y="20695"/>
                    <a:pt x="10791" y="20695"/>
                  </a:cubicBezTo>
                  <a:cubicBezTo>
                    <a:pt x="9600" y="20695"/>
                    <a:pt x="7088" y="18892"/>
                    <a:pt x="6763" y="18669"/>
                  </a:cubicBezTo>
                  <a:lnTo>
                    <a:pt x="6763" y="18669"/>
                  </a:lnTo>
                  <a:cubicBezTo>
                    <a:pt x="7596" y="21370"/>
                    <a:pt x="8143" y="22953"/>
                    <a:pt x="5970" y="25237"/>
                  </a:cubicBezTo>
                  <a:lnTo>
                    <a:pt x="5970" y="25237"/>
                  </a:lnTo>
                  <a:cubicBezTo>
                    <a:pt x="6182" y="25015"/>
                    <a:pt x="6428" y="24919"/>
                    <a:pt x="6692" y="24919"/>
                  </a:cubicBezTo>
                  <a:cubicBezTo>
                    <a:pt x="8044" y="24919"/>
                    <a:pt x="9849" y="27431"/>
                    <a:pt x="9799" y="28396"/>
                  </a:cubicBezTo>
                  <a:cubicBezTo>
                    <a:pt x="9079" y="28032"/>
                    <a:pt x="8544" y="27850"/>
                    <a:pt x="8196" y="27850"/>
                  </a:cubicBezTo>
                  <a:cubicBezTo>
                    <a:pt x="7691" y="27850"/>
                    <a:pt x="7577" y="28231"/>
                    <a:pt x="7858" y="28992"/>
                  </a:cubicBezTo>
                  <a:cubicBezTo>
                    <a:pt x="8049" y="29801"/>
                    <a:pt x="7989" y="30611"/>
                    <a:pt x="7692" y="31397"/>
                  </a:cubicBezTo>
                  <a:cubicBezTo>
                    <a:pt x="8524" y="29906"/>
                    <a:pt x="8903" y="29396"/>
                    <a:pt x="9145" y="29396"/>
                  </a:cubicBezTo>
                  <a:cubicBezTo>
                    <a:pt x="9672" y="29396"/>
                    <a:pt x="9544" y="31816"/>
                    <a:pt x="12002" y="31816"/>
                  </a:cubicBezTo>
                  <a:cubicBezTo>
                    <a:pt x="12293" y="31816"/>
                    <a:pt x="12621" y="31782"/>
                    <a:pt x="12990" y="31706"/>
                  </a:cubicBezTo>
                  <a:lnTo>
                    <a:pt x="12990" y="31706"/>
                  </a:lnTo>
                  <a:cubicBezTo>
                    <a:pt x="12156" y="32143"/>
                    <a:pt x="9220" y="33827"/>
                    <a:pt x="8070" y="34926"/>
                  </a:cubicBezTo>
                  <a:lnTo>
                    <a:pt x="8070" y="34926"/>
                  </a:lnTo>
                  <a:cubicBezTo>
                    <a:pt x="8043" y="34697"/>
                    <a:pt x="7714" y="34534"/>
                    <a:pt x="7085" y="34433"/>
                  </a:cubicBezTo>
                  <a:lnTo>
                    <a:pt x="7085" y="34433"/>
                  </a:lnTo>
                  <a:cubicBezTo>
                    <a:pt x="5299" y="34481"/>
                    <a:pt x="8025" y="45089"/>
                    <a:pt x="9930" y="45791"/>
                  </a:cubicBezTo>
                  <a:cubicBezTo>
                    <a:pt x="6846" y="46732"/>
                    <a:pt x="11168" y="49851"/>
                    <a:pt x="9120" y="49851"/>
                  </a:cubicBezTo>
                  <a:cubicBezTo>
                    <a:pt x="10294" y="49851"/>
                    <a:pt x="11417" y="49662"/>
                    <a:pt x="11561" y="49662"/>
                  </a:cubicBezTo>
                  <a:cubicBezTo>
                    <a:pt x="11670" y="49662"/>
                    <a:pt x="11220" y="49770"/>
                    <a:pt x="9811" y="50149"/>
                  </a:cubicBezTo>
                  <a:cubicBezTo>
                    <a:pt x="13085" y="52768"/>
                    <a:pt x="9168" y="54435"/>
                    <a:pt x="11740" y="57829"/>
                  </a:cubicBezTo>
                  <a:cubicBezTo>
                    <a:pt x="11376" y="57878"/>
                    <a:pt x="11071" y="57901"/>
                    <a:pt x="10815" y="57901"/>
                  </a:cubicBezTo>
                  <a:cubicBezTo>
                    <a:pt x="7806" y="57901"/>
                    <a:pt x="11612" y="54768"/>
                    <a:pt x="8409" y="54768"/>
                  </a:cubicBezTo>
                  <a:cubicBezTo>
                    <a:pt x="8392" y="54768"/>
                    <a:pt x="8376" y="54769"/>
                    <a:pt x="8358" y="54769"/>
                  </a:cubicBezTo>
                  <a:cubicBezTo>
                    <a:pt x="7787" y="55626"/>
                    <a:pt x="7882" y="56436"/>
                    <a:pt x="8656" y="57150"/>
                  </a:cubicBezTo>
                  <a:cubicBezTo>
                    <a:pt x="8740" y="56974"/>
                    <a:pt x="8850" y="56899"/>
                    <a:pt x="8968" y="56899"/>
                  </a:cubicBezTo>
                  <a:cubicBezTo>
                    <a:pt x="9592" y="56899"/>
                    <a:pt x="10439" y="58983"/>
                    <a:pt x="8761" y="59329"/>
                  </a:cubicBezTo>
                  <a:lnTo>
                    <a:pt x="8761" y="59329"/>
                  </a:lnTo>
                  <a:cubicBezTo>
                    <a:pt x="8670" y="59301"/>
                    <a:pt x="8588" y="59286"/>
                    <a:pt x="8518" y="59286"/>
                  </a:cubicBezTo>
                  <a:cubicBezTo>
                    <a:pt x="8422" y="59286"/>
                    <a:pt x="8347" y="59314"/>
                    <a:pt x="8299" y="59376"/>
                  </a:cubicBezTo>
                  <a:cubicBezTo>
                    <a:pt x="8471" y="59373"/>
                    <a:pt x="8624" y="59357"/>
                    <a:pt x="8761" y="59329"/>
                  </a:cubicBezTo>
                  <a:lnTo>
                    <a:pt x="8761" y="59329"/>
                  </a:lnTo>
                  <a:cubicBezTo>
                    <a:pt x="10031" y="59715"/>
                    <a:pt x="13186" y="62604"/>
                    <a:pt x="13379" y="62604"/>
                  </a:cubicBezTo>
                  <a:cubicBezTo>
                    <a:pt x="13380" y="62604"/>
                    <a:pt x="13381" y="62604"/>
                    <a:pt x="13382" y="62603"/>
                  </a:cubicBezTo>
                  <a:lnTo>
                    <a:pt x="13382" y="62603"/>
                  </a:lnTo>
                  <a:cubicBezTo>
                    <a:pt x="13311" y="62624"/>
                    <a:pt x="13240" y="62634"/>
                    <a:pt x="13170" y="62634"/>
                  </a:cubicBezTo>
                  <a:cubicBezTo>
                    <a:pt x="12323" y="62634"/>
                    <a:pt x="11559" y="61223"/>
                    <a:pt x="11101" y="61223"/>
                  </a:cubicBezTo>
                  <a:cubicBezTo>
                    <a:pt x="10911" y="61223"/>
                    <a:pt x="10773" y="61465"/>
                    <a:pt x="10704" y="62151"/>
                  </a:cubicBezTo>
                  <a:cubicBezTo>
                    <a:pt x="10608" y="61067"/>
                    <a:pt x="10392" y="60710"/>
                    <a:pt x="10116" y="60710"/>
                  </a:cubicBezTo>
                  <a:cubicBezTo>
                    <a:pt x="9587" y="60710"/>
                    <a:pt x="8841" y="62034"/>
                    <a:pt x="8331" y="62034"/>
                  </a:cubicBezTo>
                  <a:cubicBezTo>
                    <a:pt x="8018" y="62034"/>
                    <a:pt x="7794" y="61535"/>
                    <a:pt x="7763" y="59924"/>
                  </a:cubicBezTo>
                  <a:cubicBezTo>
                    <a:pt x="6489" y="61031"/>
                    <a:pt x="5834" y="62341"/>
                    <a:pt x="5799" y="63853"/>
                  </a:cubicBezTo>
                  <a:cubicBezTo>
                    <a:pt x="6323" y="63305"/>
                    <a:pt x="6834" y="62746"/>
                    <a:pt x="7323" y="62162"/>
                  </a:cubicBezTo>
                  <a:cubicBezTo>
                    <a:pt x="7356" y="63108"/>
                    <a:pt x="7589" y="63578"/>
                    <a:pt x="8028" y="63578"/>
                  </a:cubicBezTo>
                  <a:cubicBezTo>
                    <a:pt x="8363" y="63578"/>
                    <a:pt x="8817" y="63304"/>
                    <a:pt x="9394" y="62758"/>
                  </a:cubicBezTo>
                  <a:lnTo>
                    <a:pt x="9394" y="62758"/>
                  </a:lnTo>
                  <a:cubicBezTo>
                    <a:pt x="10073" y="64995"/>
                    <a:pt x="5321" y="65328"/>
                    <a:pt x="6430" y="67706"/>
                  </a:cubicBezTo>
                  <a:lnTo>
                    <a:pt x="6430" y="67706"/>
                  </a:lnTo>
                  <a:cubicBezTo>
                    <a:pt x="5949" y="68125"/>
                    <a:pt x="5808" y="74320"/>
                    <a:pt x="7422" y="77151"/>
                  </a:cubicBezTo>
                  <a:lnTo>
                    <a:pt x="7422" y="77151"/>
                  </a:lnTo>
                  <a:cubicBezTo>
                    <a:pt x="6926" y="77395"/>
                    <a:pt x="6404" y="77920"/>
                    <a:pt x="5858" y="78724"/>
                  </a:cubicBezTo>
                  <a:cubicBezTo>
                    <a:pt x="6268" y="77968"/>
                    <a:pt x="6288" y="77706"/>
                    <a:pt x="6125" y="77706"/>
                  </a:cubicBezTo>
                  <a:cubicBezTo>
                    <a:pt x="5796" y="77706"/>
                    <a:pt x="4716" y="78783"/>
                    <a:pt x="4596" y="79022"/>
                  </a:cubicBezTo>
                  <a:cubicBezTo>
                    <a:pt x="10025" y="79188"/>
                    <a:pt x="6334" y="83296"/>
                    <a:pt x="6311" y="85106"/>
                  </a:cubicBezTo>
                  <a:cubicBezTo>
                    <a:pt x="6263" y="87273"/>
                    <a:pt x="5834" y="90166"/>
                    <a:pt x="5799" y="91630"/>
                  </a:cubicBezTo>
                  <a:cubicBezTo>
                    <a:pt x="6113" y="91828"/>
                    <a:pt x="6326" y="91910"/>
                    <a:pt x="6462" y="91910"/>
                  </a:cubicBezTo>
                  <a:cubicBezTo>
                    <a:pt x="7117" y="91910"/>
                    <a:pt x="6046" y="90032"/>
                    <a:pt x="6263" y="89964"/>
                  </a:cubicBezTo>
                  <a:lnTo>
                    <a:pt x="6263" y="89964"/>
                  </a:lnTo>
                  <a:cubicBezTo>
                    <a:pt x="7144" y="90785"/>
                    <a:pt x="7870" y="91678"/>
                    <a:pt x="8478" y="92654"/>
                  </a:cubicBezTo>
                  <a:cubicBezTo>
                    <a:pt x="7483" y="92400"/>
                    <a:pt x="6787" y="92303"/>
                    <a:pt x="6322" y="92303"/>
                  </a:cubicBezTo>
                  <a:cubicBezTo>
                    <a:pt x="4834" y="92303"/>
                    <a:pt x="5726" y="93299"/>
                    <a:pt x="6799" y="93299"/>
                  </a:cubicBezTo>
                  <a:cubicBezTo>
                    <a:pt x="6869" y="93299"/>
                    <a:pt x="6940" y="93295"/>
                    <a:pt x="7011" y="93286"/>
                  </a:cubicBezTo>
                  <a:lnTo>
                    <a:pt x="7011" y="93286"/>
                  </a:lnTo>
                  <a:cubicBezTo>
                    <a:pt x="6604" y="94087"/>
                    <a:pt x="7181" y="96236"/>
                    <a:pt x="6852" y="96236"/>
                  </a:cubicBezTo>
                  <a:cubicBezTo>
                    <a:pt x="6840" y="96236"/>
                    <a:pt x="6826" y="96233"/>
                    <a:pt x="6811" y="96226"/>
                  </a:cubicBezTo>
                  <a:cubicBezTo>
                    <a:pt x="6202" y="95967"/>
                    <a:pt x="5791" y="95857"/>
                    <a:pt x="5534" y="95857"/>
                  </a:cubicBezTo>
                  <a:cubicBezTo>
                    <a:pt x="4423" y="95857"/>
                    <a:pt x="6193" y="97900"/>
                    <a:pt x="7382" y="98703"/>
                  </a:cubicBezTo>
                  <a:cubicBezTo>
                    <a:pt x="5596" y="99715"/>
                    <a:pt x="4513" y="102096"/>
                    <a:pt x="4822" y="104084"/>
                  </a:cubicBezTo>
                  <a:cubicBezTo>
                    <a:pt x="4859" y="104148"/>
                    <a:pt x="4975" y="104172"/>
                    <a:pt x="5141" y="104172"/>
                  </a:cubicBezTo>
                  <a:cubicBezTo>
                    <a:pt x="5180" y="104172"/>
                    <a:pt x="5220" y="104171"/>
                    <a:pt x="5264" y="104168"/>
                  </a:cubicBezTo>
                  <a:lnTo>
                    <a:pt x="5264" y="104168"/>
                  </a:lnTo>
                  <a:cubicBezTo>
                    <a:pt x="4794" y="104445"/>
                    <a:pt x="7173" y="105739"/>
                    <a:pt x="7132" y="105846"/>
                  </a:cubicBezTo>
                  <a:cubicBezTo>
                    <a:pt x="7133" y="105845"/>
                    <a:pt x="7134" y="105844"/>
                    <a:pt x="7135" y="105844"/>
                  </a:cubicBezTo>
                  <a:cubicBezTo>
                    <a:pt x="7212" y="105844"/>
                    <a:pt x="8061" y="110799"/>
                    <a:pt x="8085" y="110799"/>
                  </a:cubicBezTo>
                  <a:lnTo>
                    <a:pt x="8085" y="110799"/>
                  </a:lnTo>
                  <a:cubicBezTo>
                    <a:pt x="7176" y="110681"/>
                    <a:pt x="6548" y="110318"/>
                    <a:pt x="6154" y="109696"/>
                  </a:cubicBezTo>
                  <a:lnTo>
                    <a:pt x="6154" y="109696"/>
                  </a:lnTo>
                  <a:cubicBezTo>
                    <a:pt x="6773" y="110687"/>
                    <a:pt x="6615" y="111277"/>
                    <a:pt x="5668" y="111454"/>
                  </a:cubicBezTo>
                  <a:cubicBezTo>
                    <a:pt x="6751" y="111895"/>
                    <a:pt x="8942" y="112954"/>
                    <a:pt x="10180" y="113002"/>
                  </a:cubicBezTo>
                  <a:cubicBezTo>
                    <a:pt x="8727" y="114642"/>
                    <a:pt x="8226" y="114758"/>
                    <a:pt x="8292" y="114758"/>
                  </a:cubicBezTo>
                  <a:cubicBezTo>
                    <a:pt x="8303" y="114758"/>
                    <a:pt x="8330" y="114755"/>
                    <a:pt x="8370" y="114755"/>
                  </a:cubicBezTo>
                  <a:cubicBezTo>
                    <a:pt x="8615" y="114755"/>
                    <a:pt x="9368" y="114873"/>
                    <a:pt x="10240" y="116538"/>
                  </a:cubicBezTo>
                  <a:cubicBezTo>
                    <a:pt x="9802" y="116395"/>
                    <a:pt x="9392" y="116326"/>
                    <a:pt x="9010" y="116326"/>
                  </a:cubicBezTo>
                  <a:cubicBezTo>
                    <a:pt x="6941" y="116326"/>
                    <a:pt x="5700" y="118363"/>
                    <a:pt x="5358" y="121801"/>
                  </a:cubicBezTo>
                  <a:cubicBezTo>
                    <a:pt x="5389" y="121814"/>
                    <a:pt x="5433" y="121820"/>
                    <a:pt x="5488" y="121820"/>
                  </a:cubicBezTo>
                  <a:cubicBezTo>
                    <a:pt x="6427" y="121820"/>
                    <a:pt x="10708" y="120022"/>
                    <a:pt x="10787" y="119659"/>
                  </a:cubicBezTo>
                  <a:lnTo>
                    <a:pt x="10787" y="119659"/>
                  </a:lnTo>
                  <a:cubicBezTo>
                    <a:pt x="10310" y="122015"/>
                    <a:pt x="7370" y="122694"/>
                    <a:pt x="6692" y="124682"/>
                  </a:cubicBezTo>
                  <a:cubicBezTo>
                    <a:pt x="5489" y="128266"/>
                    <a:pt x="7787" y="127218"/>
                    <a:pt x="7442" y="130576"/>
                  </a:cubicBezTo>
                  <a:cubicBezTo>
                    <a:pt x="7404" y="130944"/>
                    <a:pt x="7373" y="131267"/>
                    <a:pt x="7347" y="131552"/>
                  </a:cubicBezTo>
                  <a:lnTo>
                    <a:pt x="7347" y="131552"/>
                  </a:lnTo>
                  <a:cubicBezTo>
                    <a:pt x="7454" y="131485"/>
                    <a:pt x="7562" y="131439"/>
                    <a:pt x="7668" y="131421"/>
                  </a:cubicBezTo>
                  <a:lnTo>
                    <a:pt x="7668" y="131421"/>
                  </a:lnTo>
                  <a:cubicBezTo>
                    <a:pt x="7841" y="131560"/>
                    <a:pt x="7542" y="132513"/>
                    <a:pt x="7164" y="133204"/>
                  </a:cubicBezTo>
                  <a:lnTo>
                    <a:pt x="7164" y="133204"/>
                  </a:lnTo>
                  <a:cubicBezTo>
                    <a:pt x="6964" y="134188"/>
                    <a:pt x="6518" y="133750"/>
                    <a:pt x="4191" y="135791"/>
                  </a:cubicBezTo>
                  <a:cubicBezTo>
                    <a:pt x="3108" y="136067"/>
                    <a:pt x="7837" y="137990"/>
                    <a:pt x="4588" y="137990"/>
                  </a:cubicBezTo>
                  <a:cubicBezTo>
                    <a:pt x="4193" y="137990"/>
                    <a:pt x="3680" y="137961"/>
                    <a:pt x="3024" y="137898"/>
                  </a:cubicBezTo>
                  <a:lnTo>
                    <a:pt x="3024" y="137898"/>
                  </a:lnTo>
                  <a:cubicBezTo>
                    <a:pt x="3084" y="139065"/>
                    <a:pt x="5489" y="139279"/>
                    <a:pt x="3691" y="140446"/>
                  </a:cubicBezTo>
                  <a:cubicBezTo>
                    <a:pt x="4358" y="140494"/>
                    <a:pt x="4989" y="140636"/>
                    <a:pt x="5584" y="140886"/>
                  </a:cubicBezTo>
                  <a:cubicBezTo>
                    <a:pt x="4656" y="141351"/>
                    <a:pt x="4513" y="141922"/>
                    <a:pt x="5120" y="142577"/>
                  </a:cubicBezTo>
                  <a:cubicBezTo>
                    <a:pt x="5656" y="142053"/>
                    <a:pt x="6323" y="141708"/>
                    <a:pt x="7132" y="141529"/>
                  </a:cubicBezTo>
                  <a:lnTo>
                    <a:pt x="7132" y="141529"/>
                  </a:lnTo>
                  <a:cubicBezTo>
                    <a:pt x="3572" y="146220"/>
                    <a:pt x="7204" y="141803"/>
                    <a:pt x="8049" y="146470"/>
                  </a:cubicBezTo>
                  <a:cubicBezTo>
                    <a:pt x="8263" y="147673"/>
                    <a:pt x="8859" y="151281"/>
                    <a:pt x="10490" y="151507"/>
                  </a:cubicBezTo>
                  <a:cubicBezTo>
                    <a:pt x="9466" y="152162"/>
                    <a:pt x="8335" y="152614"/>
                    <a:pt x="7085" y="152900"/>
                  </a:cubicBezTo>
                  <a:cubicBezTo>
                    <a:pt x="8206" y="154495"/>
                    <a:pt x="11615" y="155966"/>
                    <a:pt x="14142" y="155966"/>
                  </a:cubicBezTo>
                  <a:cubicBezTo>
                    <a:pt x="14538" y="155966"/>
                    <a:pt x="14912" y="155930"/>
                    <a:pt x="15252" y="155853"/>
                  </a:cubicBezTo>
                  <a:cubicBezTo>
                    <a:pt x="14966" y="154364"/>
                    <a:pt x="25384" y="156686"/>
                    <a:pt x="22610" y="152543"/>
                  </a:cubicBezTo>
                  <a:lnTo>
                    <a:pt x="22610" y="152543"/>
                  </a:lnTo>
                  <a:cubicBezTo>
                    <a:pt x="27218" y="153186"/>
                    <a:pt x="30528" y="154662"/>
                    <a:pt x="35386" y="154876"/>
                  </a:cubicBezTo>
                  <a:cubicBezTo>
                    <a:pt x="36919" y="154795"/>
                    <a:pt x="38451" y="154749"/>
                    <a:pt x="39984" y="154749"/>
                  </a:cubicBezTo>
                  <a:cubicBezTo>
                    <a:pt x="41356" y="154749"/>
                    <a:pt x="42729" y="154786"/>
                    <a:pt x="44101" y="154864"/>
                  </a:cubicBezTo>
                  <a:cubicBezTo>
                    <a:pt x="45580" y="155601"/>
                    <a:pt x="46689" y="155969"/>
                    <a:pt x="47430" y="155969"/>
                  </a:cubicBezTo>
                  <a:cubicBezTo>
                    <a:pt x="48313" y="155969"/>
                    <a:pt x="48672" y="155447"/>
                    <a:pt x="48508" y="154403"/>
                  </a:cubicBezTo>
                  <a:lnTo>
                    <a:pt x="48508" y="154403"/>
                  </a:lnTo>
                  <a:cubicBezTo>
                    <a:pt x="48818" y="154991"/>
                    <a:pt x="49560" y="155278"/>
                    <a:pt x="50423" y="155410"/>
                  </a:cubicBezTo>
                  <a:lnTo>
                    <a:pt x="50423" y="155410"/>
                  </a:lnTo>
                  <a:cubicBezTo>
                    <a:pt x="50270" y="155195"/>
                    <a:pt x="50234" y="154902"/>
                    <a:pt x="50316" y="154531"/>
                  </a:cubicBezTo>
                  <a:cubicBezTo>
                    <a:pt x="53638" y="154031"/>
                    <a:pt x="51066" y="154483"/>
                    <a:pt x="52876" y="152650"/>
                  </a:cubicBezTo>
                  <a:lnTo>
                    <a:pt x="52876" y="152650"/>
                  </a:lnTo>
                  <a:cubicBezTo>
                    <a:pt x="52281" y="153257"/>
                    <a:pt x="55448" y="155460"/>
                    <a:pt x="56043" y="155460"/>
                  </a:cubicBezTo>
                  <a:cubicBezTo>
                    <a:pt x="55449" y="154508"/>
                    <a:pt x="55819" y="154189"/>
                    <a:pt x="56590" y="154189"/>
                  </a:cubicBezTo>
                  <a:cubicBezTo>
                    <a:pt x="57998" y="154189"/>
                    <a:pt x="60743" y="155252"/>
                    <a:pt x="61389" y="155460"/>
                  </a:cubicBezTo>
                  <a:cubicBezTo>
                    <a:pt x="61139" y="154841"/>
                    <a:pt x="58674" y="153007"/>
                    <a:pt x="60139" y="152245"/>
                  </a:cubicBezTo>
                  <a:lnTo>
                    <a:pt x="60139" y="152245"/>
                  </a:lnTo>
                  <a:cubicBezTo>
                    <a:pt x="60317" y="152507"/>
                    <a:pt x="65196" y="153243"/>
                    <a:pt x="64180" y="153316"/>
                  </a:cubicBezTo>
                  <a:lnTo>
                    <a:pt x="64180" y="153316"/>
                  </a:lnTo>
                  <a:cubicBezTo>
                    <a:pt x="64256" y="153311"/>
                    <a:pt x="64328" y="153308"/>
                    <a:pt x="64396" y="153308"/>
                  </a:cubicBezTo>
                  <a:cubicBezTo>
                    <a:pt x="64629" y="153308"/>
                    <a:pt x="64817" y="153338"/>
                    <a:pt x="64969" y="153386"/>
                  </a:cubicBezTo>
                  <a:lnTo>
                    <a:pt x="64969" y="153386"/>
                  </a:lnTo>
                  <a:cubicBezTo>
                    <a:pt x="64962" y="153352"/>
                    <a:pt x="64955" y="153317"/>
                    <a:pt x="64949" y="153281"/>
                  </a:cubicBezTo>
                  <a:cubicBezTo>
                    <a:pt x="65076" y="153184"/>
                    <a:pt x="65280" y="153143"/>
                    <a:pt x="65541" y="153143"/>
                  </a:cubicBezTo>
                  <a:cubicBezTo>
                    <a:pt x="67063" y="153143"/>
                    <a:pt x="70514" y="154554"/>
                    <a:pt x="71748" y="154554"/>
                  </a:cubicBezTo>
                  <a:cubicBezTo>
                    <a:pt x="71809" y="154554"/>
                    <a:pt x="71864" y="154550"/>
                    <a:pt x="71914" y="154543"/>
                  </a:cubicBezTo>
                  <a:cubicBezTo>
                    <a:pt x="73796" y="154264"/>
                    <a:pt x="73332" y="151084"/>
                    <a:pt x="75519" y="151084"/>
                  </a:cubicBezTo>
                  <a:cubicBezTo>
                    <a:pt x="75574" y="151084"/>
                    <a:pt x="75630" y="151086"/>
                    <a:pt x="75688" y="151090"/>
                  </a:cubicBezTo>
                  <a:cubicBezTo>
                    <a:pt x="77653" y="151233"/>
                    <a:pt x="74283" y="154471"/>
                    <a:pt x="73950" y="154829"/>
                  </a:cubicBezTo>
                  <a:cubicBezTo>
                    <a:pt x="74255" y="154764"/>
                    <a:pt x="78077" y="154278"/>
                    <a:pt x="80525" y="154278"/>
                  </a:cubicBezTo>
                  <a:cubicBezTo>
                    <a:pt x="81419" y="154278"/>
                    <a:pt x="82130" y="154343"/>
                    <a:pt x="82419" y="154517"/>
                  </a:cubicBezTo>
                  <a:lnTo>
                    <a:pt x="82419" y="154517"/>
                  </a:lnTo>
                  <a:cubicBezTo>
                    <a:pt x="81994" y="153678"/>
                    <a:pt x="82955" y="152385"/>
                    <a:pt x="85110" y="152385"/>
                  </a:cubicBezTo>
                  <a:cubicBezTo>
                    <a:pt x="85171" y="152385"/>
                    <a:pt x="85234" y="152386"/>
                    <a:pt x="85297" y="152388"/>
                  </a:cubicBezTo>
                  <a:cubicBezTo>
                    <a:pt x="85904" y="152400"/>
                    <a:pt x="84011" y="155007"/>
                    <a:pt x="84023" y="155043"/>
                  </a:cubicBezTo>
                  <a:cubicBezTo>
                    <a:pt x="85630" y="154793"/>
                    <a:pt x="87225" y="154471"/>
                    <a:pt x="88785" y="154079"/>
                  </a:cubicBezTo>
                  <a:cubicBezTo>
                    <a:pt x="81749" y="151186"/>
                    <a:pt x="90969" y="152001"/>
                    <a:pt x="91203" y="151583"/>
                  </a:cubicBezTo>
                  <a:lnTo>
                    <a:pt x="91203" y="151583"/>
                  </a:lnTo>
                  <a:cubicBezTo>
                    <a:pt x="91725" y="151977"/>
                    <a:pt x="93924" y="153467"/>
                    <a:pt x="94000" y="153829"/>
                  </a:cubicBezTo>
                  <a:cubicBezTo>
                    <a:pt x="93000" y="153829"/>
                    <a:pt x="92238" y="154233"/>
                    <a:pt x="91750" y="155031"/>
                  </a:cubicBezTo>
                  <a:cubicBezTo>
                    <a:pt x="91793" y="155032"/>
                    <a:pt x="91840" y="155033"/>
                    <a:pt x="91890" y="155033"/>
                  </a:cubicBezTo>
                  <a:cubicBezTo>
                    <a:pt x="94778" y="155033"/>
                    <a:pt x="109382" y="153176"/>
                    <a:pt x="110533" y="151292"/>
                  </a:cubicBezTo>
                  <a:lnTo>
                    <a:pt x="110533" y="151292"/>
                  </a:lnTo>
                  <a:cubicBezTo>
                    <a:pt x="110619" y="151653"/>
                    <a:pt x="110965" y="151785"/>
                    <a:pt x="111476" y="151785"/>
                  </a:cubicBezTo>
                  <a:cubicBezTo>
                    <a:pt x="112862" y="151785"/>
                    <a:pt x="115465" y="150816"/>
                    <a:pt x="117429" y="150816"/>
                  </a:cubicBezTo>
                  <a:cubicBezTo>
                    <a:pt x="118623" y="150816"/>
                    <a:pt x="119581" y="151174"/>
                    <a:pt x="119884" y="152328"/>
                  </a:cubicBezTo>
                  <a:cubicBezTo>
                    <a:pt x="119706" y="152315"/>
                    <a:pt x="119532" y="152308"/>
                    <a:pt x="119362" y="152308"/>
                  </a:cubicBezTo>
                  <a:cubicBezTo>
                    <a:pt x="118060" y="152308"/>
                    <a:pt x="116971" y="152711"/>
                    <a:pt x="116086" y="153543"/>
                  </a:cubicBezTo>
                  <a:cubicBezTo>
                    <a:pt x="116840" y="153346"/>
                    <a:pt x="117276" y="153281"/>
                    <a:pt x="117523" y="153281"/>
                  </a:cubicBezTo>
                  <a:cubicBezTo>
                    <a:pt x="117736" y="153281"/>
                    <a:pt x="117808" y="153330"/>
                    <a:pt x="117821" y="153385"/>
                  </a:cubicBezTo>
                  <a:lnTo>
                    <a:pt x="117821" y="153385"/>
                  </a:lnTo>
                  <a:cubicBezTo>
                    <a:pt x="118138" y="152784"/>
                    <a:pt x="118979" y="152477"/>
                    <a:pt x="119777" y="152477"/>
                  </a:cubicBezTo>
                  <a:cubicBezTo>
                    <a:pt x="120450" y="152477"/>
                    <a:pt x="121092" y="152696"/>
                    <a:pt x="121361" y="153139"/>
                  </a:cubicBezTo>
                  <a:lnTo>
                    <a:pt x="121361" y="153139"/>
                  </a:lnTo>
                  <a:cubicBezTo>
                    <a:pt x="121800" y="152098"/>
                    <a:pt x="125350" y="149933"/>
                    <a:pt x="125290" y="149542"/>
                  </a:cubicBezTo>
                  <a:lnTo>
                    <a:pt x="125290" y="149542"/>
                  </a:lnTo>
                  <a:cubicBezTo>
                    <a:pt x="125861" y="153019"/>
                    <a:pt x="120349" y="150864"/>
                    <a:pt x="124492" y="153900"/>
                  </a:cubicBezTo>
                  <a:cubicBezTo>
                    <a:pt x="124492" y="154095"/>
                    <a:pt x="124242" y="154153"/>
                    <a:pt x="123893" y="154153"/>
                  </a:cubicBezTo>
                  <a:cubicBezTo>
                    <a:pt x="123385" y="154153"/>
                    <a:pt x="122667" y="154031"/>
                    <a:pt x="122203" y="154031"/>
                  </a:cubicBezTo>
                  <a:cubicBezTo>
                    <a:pt x="121937" y="154031"/>
                    <a:pt x="121754" y="154071"/>
                    <a:pt x="121742" y="154198"/>
                  </a:cubicBezTo>
                  <a:cubicBezTo>
                    <a:pt x="121730" y="154495"/>
                    <a:pt x="124635" y="155341"/>
                    <a:pt x="125433" y="155341"/>
                  </a:cubicBezTo>
                  <a:cubicBezTo>
                    <a:pt x="125003" y="154376"/>
                    <a:pt x="125389" y="153899"/>
                    <a:pt x="126593" y="153899"/>
                  </a:cubicBezTo>
                  <a:cubicBezTo>
                    <a:pt x="126623" y="153899"/>
                    <a:pt x="126652" y="153899"/>
                    <a:pt x="126683" y="153900"/>
                  </a:cubicBezTo>
                  <a:cubicBezTo>
                    <a:pt x="126062" y="155186"/>
                    <a:pt x="127020" y="155665"/>
                    <a:pt x="128354" y="155665"/>
                  </a:cubicBezTo>
                  <a:cubicBezTo>
                    <a:pt x="129477" y="155665"/>
                    <a:pt x="130866" y="155325"/>
                    <a:pt x="131802" y="154841"/>
                  </a:cubicBezTo>
                  <a:lnTo>
                    <a:pt x="131802" y="154841"/>
                  </a:lnTo>
                  <a:cubicBezTo>
                    <a:pt x="131653" y="154889"/>
                    <a:pt x="131513" y="154913"/>
                    <a:pt x="131382" y="154913"/>
                  </a:cubicBezTo>
                  <a:cubicBezTo>
                    <a:pt x="131129" y="154913"/>
                    <a:pt x="130912" y="154823"/>
                    <a:pt x="130731" y="154650"/>
                  </a:cubicBezTo>
                  <a:cubicBezTo>
                    <a:pt x="130772" y="154636"/>
                    <a:pt x="131691" y="154470"/>
                    <a:pt x="132594" y="154470"/>
                  </a:cubicBezTo>
                  <a:cubicBezTo>
                    <a:pt x="133249" y="154470"/>
                    <a:pt x="133896" y="154557"/>
                    <a:pt x="134196" y="154852"/>
                  </a:cubicBezTo>
                  <a:cubicBezTo>
                    <a:pt x="137053" y="152876"/>
                    <a:pt x="133600" y="149387"/>
                    <a:pt x="134410" y="147090"/>
                  </a:cubicBezTo>
                  <a:lnTo>
                    <a:pt x="134410" y="147090"/>
                  </a:lnTo>
                  <a:cubicBezTo>
                    <a:pt x="134410" y="149780"/>
                    <a:pt x="136672" y="152102"/>
                    <a:pt x="136196" y="154852"/>
                  </a:cubicBezTo>
                  <a:cubicBezTo>
                    <a:pt x="137355" y="154498"/>
                    <a:pt x="141653" y="154436"/>
                    <a:pt x="143212" y="153371"/>
                  </a:cubicBezTo>
                  <a:lnTo>
                    <a:pt x="143212" y="153371"/>
                  </a:lnTo>
                  <a:cubicBezTo>
                    <a:pt x="143291" y="154407"/>
                    <a:pt x="145948" y="154944"/>
                    <a:pt x="149069" y="154944"/>
                  </a:cubicBezTo>
                  <a:cubicBezTo>
                    <a:pt x="153289" y="154944"/>
                    <a:pt x="158358" y="153964"/>
                    <a:pt x="159056" y="151912"/>
                  </a:cubicBezTo>
                  <a:lnTo>
                    <a:pt x="159056" y="151912"/>
                  </a:lnTo>
                  <a:cubicBezTo>
                    <a:pt x="159008" y="152959"/>
                    <a:pt x="159699" y="154329"/>
                    <a:pt x="160711" y="155019"/>
                  </a:cubicBezTo>
                  <a:cubicBezTo>
                    <a:pt x="161101" y="155224"/>
                    <a:pt x="161364" y="155326"/>
                    <a:pt x="161499" y="155326"/>
                  </a:cubicBezTo>
                  <a:cubicBezTo>
                    <a:pt x="161756" y="155326"/>
                    <a:pt x="161552" y="154959"/>
                    <a:pt x="160889" y="154233"/>
                  </a:cubicBezTo>
                  <a:lnTo>
                    <a:pt x="160889" y="154233"/>
                  </a:lnTo>
                  <a:cubicBezTo>
                    <a:pt x="161910" y="154923"/>
                    <a:pt x="162679" y="155171"/>
                    <a:pt x="163339" y="155171"/>
                  </a:cubicBezTo>
                  <a:cubicBezTo>
                    <a:pt x="165011" y="155171"/>
                    <a:pt x="165973" y="153578"/>
                    <a:pt x="168509" y="153578"/>
                  </a:cubicBezTo>
                  <a:cubicBezTo>
                    <a:pt x="166462" y="153578"/>
                    <a:pt x="171781" y="155317"/>
                    <a:pt x="171255" y="155317"/>
                  </a:cubicBezTo>
                  <a:cubicBezTo>
                    <a:pt x="171241" y="155317"/>
                    <a:pt x="171224" y="155316"/>
                    <a:pt x="171204" y="155313"/>
                  </a:cubicBezTo>
                  <a:lnTo>
                    <a:pt x="171204" y="155313"/>
                  </a:lnTo>
                  <a:cubicBezTo>
                    <a:pt x="171341" y="155331"/>
                    <a:pt x="171472" y="155339"/>
                    <a:pt x="171595" y="155339"/>
                  </a:cubicBezTo>
                  <a:cubicBezTo>
                    <a:pt x="173822" y="155339"/>
                    <a:pt x="173824" y="152662"/>
                    <a:pt x="172553" y="151872"/>
                  </a:cubicBezTo>
                  <a:lnTo>
                    <a:pt x="172553" y="151872"/>
                  </a:lnTo>
                  <a:cubicBezTo>
                    <a:pt x="172662" y="151914"/>
                    <a:pt x="172762" y="151952"/>
                    <a:pt x="172853" y="151988"/>
                  </a:cubicBezTo>
                  <a:lnTo>
                    <a:pt x="172853" y="151988"/>
                  </a:lnTo>
                  <a:cubicBezTo>
                    <a:pt x="173525" y="152724"/>
                    <a:pt x="177607" y="153450"/>
                    <a:pt x="174427" y="154626"/>
                  </a:cubicBezTo>
                  <a:cubicBezTo>
                    <a:pt x="174606" y="155080"/>
                    <a:pt x="174961" y="155257"/>
                    <a:pt x="175415" y="155257"/>
                  </a:cubicBezTo>
                  <a:cubicBezTo>
                    <a:pt x="177038" y="155257"/>
                    <a:pt x="179922" y="152995"/>
                    <a:pt x="180524" y="152995"/>
                  </a:cubicBezTo>
                  <a:cubicBezTo>
                    <a:pt x="180528" y="152995"/>
                    <a:pt x="180531" y="152995"/>
                    <a:pt x="180535" y="152995"/>
                  </a:cubicBezTo>
                  <a:cubicBezTo>
                    <a:pt x="181380" y="153852"/>
                    <a:pt x="181285" y="154626"/>
                    <a:pt x="180249" y="155329"/>
                  </a:cubicBezTo>
                  <a:cubicBezTo>
                    <a:pt x="180253" y="155329"/>
                    <a:pt x="180257" y="155329"/>
                    <a:pt x="180262" y="155329"/>
                  </a:cubicBezTo>
                  <a:cubicBezTo>
                    <a:pt x="180492" y="155329"/>
                    <a:pt x="181463" y="154721"/>
                    <a:pt x="181990" y="154721"/>
                  </a:cubicBezTo>
                  <a:cubicBezTo>
                    <a:pt x="182134" y="154721"/>
                    <a:pt x="182245" y="154766"/>
                    <a:pt x="182298" y="154882"/>
                  </a:cubicBezTo>
                  <a:lnTo>
                    <a:pt x="182298" y="154882"/>
                  </a:lnTo>
                  <a:cubicBezTo>
                    <a:pt x="182400" y="154105"/>
                    <a:pt x="183353" y="152969"/>
                    <a:pt x="183783" y="152969"/>
                  </a:cubicBezTo>
                  <a:cubicBezTo>
                    <a:pt x="184103" y="152969"/>
                    <a:pt x="184131" y="153601"/>
                    <a:pt x="183297" y="155483"/>
                  </a:cubicBezTo>
                  <a:cubicBezTo>
                    <a:pt x="184011" y="155483"/>
                    <a:pt x="187381" y="152364"/>
                    <a:pt x="188238" y="152043"/>
                  </a:cubicBezTo>
                  <a:lnTo>
                    <a:pt x="188238" y="152043"/>
                  </a:lnTo>
                  <a:cubicBezTo>
                    <a:pt x="187762" y="153067"/>
                    <a:pt x="187440" y="154126"/>
                    <a:pt x="187238" y="155210"/>
                  </a:cubicBezTo>
                  <a:cubicBezTo>
                    <a:pt x="187652" y="155352"/>
                    <a:pt x="188022" y="155409"/>
                    <a:pt x="188360" y="155409"/>
                  </a:cubicBezTo>
                  <a:cubicBezTo>
                    <a:pt x="189818" y="155409"/>
                    <a:pt x="190698" y="154338"/>
                    <a:pt x="192135" y="154338"/>
                  </a:cubicBezTo>
                  <a:cubicBezTo>
                    <a:pt x="192825" y="154338"/>
                    <a:pt x="193643" y="154585"/>
                    <a:pt x="194715" y="155317"/>
                  </a:cubicBezTo>
                  <a:cubicBezTo>
                    <a:pt x="194786" y="155068"/>
                    <a:pt x="192189" y="151619"/>
                    <a:pt x="191873" y="151567"/>
                  </a:cubicBezTo>
                  <a:lnTo>
                    <a:pt x="191873" y="151567"/>
                  </a:lnTo>
                  <a:cubicBezTo>
                    <a:pt x="193716" y="151796"/>
                    <a:pt x="194621" y="154234"/>
                    <a:pt x="196108" y="154567"/>
                  </a:cubicBezTo>
                  <a:cubicBezTo>
                    <a:pt x="197486" y="154882"/>
                    <a:pt x="198889" y="154960"/>
                    <a:pt x="200295" y="154960"/>
                  </a:cubicBezTo>
                  <a:cubicBezTo>
                    <a:pt x="201648" y="154960"/>
                    <a:pt x="203005" y="154888"/>
                    <a:pt x="204347" y="154888"/>
                  </a:cubicBezTo>
                  <a:cubicBezTo>
                    <a:pt x="207431" y="154866"/>
                    <a:pt x="210824" y="154162"/>
                    <a:pt x="213989" y="154162"/>
                  </a:cubicBezTo>
                  <a:cubicBezTo>
                    <a:pt x="214221" y="154162"/>
                    <a:pt x="214452" y="154166"/>
                    <a:pt x="214682" y="154174"/>
                  </a:cubicBezTo>
                  <a:cubicBezTo>
                    <a:pt x="215184" y="154185"/>
                    <a:pt x="218323" y="154645"/>
                    <a:pt x="221547" y="154645"/>
                  </a:cubicBezTo>
                  <a:cubicBezTo>
                    <a:pt x="225048" y="154645"/>
                    <a:pt x="228649" y="154102"/>
                    <a:pt x="229077" y="151852"/>
                  </a:cubicBezTo>
                  <a:cubicBezTo>
                    <a:pt x="229252" y="151685"/>
                    <a:pt x="229439" y="151612"/>
                    <a:pt x="229632" y="151612"/>
                  </a:cubicBezTo>
                  <a:cubicBezTo>
                    <a:pt x="230867" y="151612"/>
                    <a:pt x="232358" y="154572"/>
                    <a:pt x="232889" y="154572"/>
                  </a:cubicBezTo>
                  <a:cubicBezTo>
                    <a:pt x="233209" y="154572"/>
                    <a:pt x="233181" y="153503"/>
                    <a:pt x="232541" y="150078"/>
                  </a:cubicBezTo>
                  <a:lnTo>
                    <a:pt x="232541" y="150078"/>
                  </a:lnTo>
                  <a:cubicBezTo>
                    <a:pt x="235381" y="151481"/>
                    <a:pt x="240834" y="155195"/>
                    <a:pt x="245651" y="155195"/>
                  </a:cubicBezTo>
                  <a:cubicBezTo>
                    <a:pt x="247662" y="155195"/>
                    <a:pt x="249562" y="154548"/>
                    <a:pt x="251115" y="152816"/>
                  </a:cubicBezTo>
                  <a:lnTo>
                    <a:pt x="251115" y="152816"/>
                  </a:lnTo>
                  <a:cubicBezTo>
                    <a:pt x="250939" y="154375"/>
                    <a:pt x="251934" y="154962"/>
                    <a:pt x="253209" y="154962"/>
                  </a:cubicBezTo>
                  <a:cubicBezTo>
                    <a:pt x="255477" y="154962"/>
                    <a:pt x="258631" y="153102"/>
                    <a:pt x="257640" y="151554"/>
                  </a:cubicBezTo>
                  <a:lnTo>
                    <a:pt x="257640" y="151554"/>
                  </a:lnTo>
                  <a:cubicBezTo>
                    <a:pt x="260520" y="151851"/>
                    <a:pt x="263321" y="154547"/>
                    <a:pt x="266273" y="154547"/>
                  </a:cubicBezTo>
                  <a:cubicBezTo>
                    <a:pt x="267116" y="154547"/>
                    <a:pt x="267971" y="154327"/>
                    <a:pt x="268843" y="153769"/>
                  </a:cubicBezTo>
                  <a:lnTo>
                    <a:pt x="268843" y="153769"/>
                  </a:lnTo>
                  <a:cubicBezTo>
                    <a:pt x="268475" y="153870"/>
                    <a:pt x="268203" y="153913"/>
                    <a:pt x="268012" y="153913"/>
                  </a:cubicBezTo>
                  <a:cubicBezTo>
                    <a:pt x="266914" y="153913"/>
                    <a:pt x="268450" y="152484"/>
                    <a:pt x="269201" y="152281"/>
                  </a:cubicBezTo>
                  <a:cubicBezTo>
                    <a:pt x="269372" y="152234"/>
                    <a:pt x="269536" y="152212"/>
                    <a:pt x="269696" y="152212"/>
                  </a:cubicBezTo>
                  <a:cubicBezTo>
                    <a:pt x="271190" y="152212"/>
                    <a:pt x="272247" y="154073"/>
                    <a:pt x="273916" y="154073"/>
                  </a:cubicBezTo>
                  <a:cubicBezTo>
                    <a:pt x="274280" y="154073"/>
                    <a:pt x="274673" y="153985"/>
                    <a:pt x="275106" y="153769"/>
                  </a:cubicBezTo>
                  <a:cubicBezTo>
                    <a:pt x="275801" y="153769"/>
                    <a:pt x="271445" y="152260"/>
                    <a:pt x="272637" y="152260"/>
                  </a:cubicBezTo>
                  <a:cubicBezTo>
                    <a:pt x="272935" y="152260"/>
                    <a:pt x="273580" y="152355"/>
                    <a:pt x="274737" y="152590"/>
                  </a:cubicBezTo>
                  <a:cubicBezTo>
                    <a:pt x="274476" y="151736"/>
                    <a:pt x="274358" y="151447"/>
                    <a:pt x="274431" y="151447"/>
                  </a:cubicBezTo>
                  <a:cubicBezTo>
                    <a:pt x="274582" y="151447"/>
                    <a:pt x="275560" y="152702"/>
                    <a:pt x="277800" y="152702"/>
                  </a:cubicBezTo>
                  <a:cubicBezTo>
                    <a:pt x="278363" y="152702"/>
                    <a:pt x="279007" y="152623"/>
                    <a:pt x="279738" y="152424"/>
                  </a:cubicBezTo>
                  <a:cubicBezTo>
                    <a:pt x="274749" y="151578"/>
                    <a:pt x="281750" y="149911"/>
                    <a:pt x="280845" y="149364"/>
                  </a:cubicBezTo>
                  <a:cubicBezTo>
                    <a:pt x="279690" y="148673"/>
                    <a:pt x="277356" y="149566"/>
                    <a:pt x="280869" y="148256"/>
                  </a:cubicBezTo>
                  <a:cubicBezTo>
                    <a:pt x="280763" y="148111"/>
                    <a:pt x="280629" y="148050"/>
                    <a:pt x="280473" y="148050"/>
                  </a:cubicBezTo>
                  <a:cubicBezTo>
                    <a:pt x="279685" y="148050"/>
                    <a:pt x="278343" y="149604"/>
                    <a:pt x="277260" y="149604"/>
                  </a:cubicBezTo>
                  <a:cubicBezTo>
                    <a:pt x="276946" y="149604"/>
                    <a:pt x="276654" y="149474"/>
                    <a:pt x="276404" y="149137"/>
                  </a:cubicBezTo>
                  <a:cubicBezTo>
                    <a:pt x="277475" y="148018"/>
                    <a:pt x="277714" y="146792"/>
                    <a:pt x="277166" y="145447"/>
                  </a:cubicBezTo>
                  <a:lnTo>
                    <a:pt x="277166" y="145447"/>
                  </a:lnTo>
                  <a:cubicBezTo>
                    <a:pt x="277879" y="145814"/>
                    <a:pt x="277533" y="147625"/>
                    <a:pt x="278622" y="147625"/>
                  </a:cubicBezTo>
                  <a:cubicBezTo>
                    <a:pt x="278732" y="147625"/>
                    <a:pt x="278857" y="147606"/>
                    <a:pt x="278999" y="147566"/>
                  </a:cubicBezTo>
                  <a:cubicBezTo>
                    <a:pt x="278360" y="146766"/>
                    <a:pt x="278523" y="146563"/>
                    <a:pt x="278888" y="146563"/>
                  </a:cubicBezTo>
                  <a:cubicBezTo>
                    <a:pt x="279263" y="146563"/>
                    <a:pt x="279853" y="146778"/>
                    <a:pt x="280003" y="146778"/>
                  </a:cubicBezTo>
                  <a:cubicBezTo>
                    <a:pt x="280151" y="146778"/>
                    <a:pt x="279864" y="146566"/>
                    <a:pt x="278499" y="145720"/>
                  </a:cubicBezTo>
                  <a:cubicBezTo>
                    <a:pt x="280087" y="144923"/>
                    <a:pt x="279372" y="144199"/>
                    <a:pt x="278764" y="144199"/>
                  </a:cubicBezTo>
                  <a:cubicBezTo>
                    <a:pt x="278429" y="144199"/>
                    <a:pt x="278126" y="144420"/>
                    <a:pt x="278261" y="144970"/>
                  </a:cubicBezTo>
                  <a:cubicBezTo>
                    <a:pt x="276975" y="144240"/>
                    <a:pt x="279566" y="142514"/>
                    <a:pt x="280433" y="142288"/>
                  </a:cubicBezTo>
                  <a:lnTo>
                    <a:pt x="280433" y="142288"/>
                  </a:lnTo>
                  <a:cubicBezTo>
                    <a:pt x="280352" y="140719"/>
                    <a:pt x="278958" y="137664"/>
                    <a:pt x="276986" y="137664"/>
                  </a:cubicBezTo>
                  <a:cubicBezTo>
                    <a:pt x="276785" y="137664"/>
                    <a:pt x="276578" y="137695"/>
                    <a:pt x="276366" y="137764"/>
                  </a:cubicBezTo>
                  <a:lnTo>
                    <a:pt x="276366" y="137764"/>
                  </a:lnTo>
                  <a:cubicBezTo>
                    <a:pt x="277531" y="137380"/>
                    <a:pt x="274596" y="136325"/>
                    <a:pt x="275166" y="135719"/>
                  </a:cubicBezTo>
                  <a:cubicBezTo>
                    <a:pt x="275380" y="135488"/>
                    <a:pt x="275630" y="135393"/>
                    <a:pt x="275902" y="135393"/>
                  </a:cubicBezTo>
                  <a:cubicBezTo>
                    <a:pt x="277197" y="135393"/>
                    <a:pt x="278982" y="137569"/>
                    <a:pt x="279750" y="137588"/>
                  </a:cubicBezTo>
                  <a:cubicBezTo>
                    <a:pt x="280322" y="136500"/>
                    <a:pt x="279399" y="133959"/>
                    <a:pt x="279310" y="133198"/>
                  </a:cubicBezTo>
                  <a:lnTo>
                    <a:pt x="279310" y="133198"/>
                  </a:lnTo>
                  <a:cubicBezTo>
                    <a:pt x="279007" y="133422"/>
                    <a:pt x="278730" y="133673"/>
                    <a:pt x="278479" y="133939"/>
                  </a:cubicBezTo>
                  <a:lnTo>
                    <a:pt x="278479" y="133939"/>
                  </a:lnTo>
                  <a:cubicBezTo>
                    <a:pt x="278885" y="133113"/>
                    <a:pt x="278871" y="130645"/>
                    <a:pt x="279286" y="130091"/>
                  </a:cubicBezTo>
                  <a:lnTo>
                    <a:pt x="279286" y="130091"/>
                  </a:lnTo>
                  <a:cubicBezTo>
                    <a:pt x="278652" y="130453"/>
                    <a:pt x="278251" y="130603"/>
                    <a:pt x="278006" y="130603"/>
                  </a:cubicBezTo>
                  <a:cubicBezTo>
                    <a:pt x="277147" y="130603"/>
                    <a:pt x="278235" y="128755"/>
                    <a:pt x="278023" y="127826"/>
                  </a:cubicBezTo>
                  <a:lnTo>
                    <a:pt x="278023" y="127826"/>
                  </a:lnTo>
                  <a:cubicBezTo>
                    <a:pt x="278690" y="128079"/>
                    <a:pt x="279363" y="128322"/>
                    <a:pt x="280035" y="128552"/>
                  </a:cubicBezTo>
                  <a:cubicBezTo>
                    <a:pt x="280044" y="128445"/>
                    <a:pt x="278513" y="126635"/>
                    <a:pt x="278169" y="125521"/>
                  </a:cubicBezTo>
                  <a:lnTo>
                    <a:pt x="278169" y="125521"/>
                  </a:lnTo>
                  <a:cubicBezTo>
                    <a:pt x="277499" y="126579"/>
                    <a:pt x="277024" y="126985"/>
                    <a:pt x="276685" y="126985"/>
                  </a:cubicBezTo>
                  <a:cubicBezTo>
                    <a:pt x="275596" y="126985"/>
                    <a:pt x="275897" y="122810"/>
                    <a:pt x="275579" y="122598"/>
                  </a:cubicBezTo>
                  <a:lnTo>
                    <a:pt x="275579" y="122598"/>
                  </a:lnTo>
                  <a:cubicBezTo>
                    <a:pt x="276060" y="122160"/>
                    <a:pt x="277924" y="120260"/>
                    <a:pt x="278380" y="120193"/>
                  </a:cubicBezTo>
                  <a:lnTo>
                    <a:pt x="278380" y="120193"/>
                  </a:lnTo>
                  <a:cubicBezTo>
                    <a:pt x="278368" y="121039"/>
                    <a:pt x="278857" y="121682"/>
                    <a:pt x="279869" y="122098"/>
                  </a:cubicBezTo>
                  <a:cubicBezTo>
                    <a:pt x="281059" y="120182"/>
                    <a:pt x="278821" y="111109"/>
                    <a:pt x="276463" y="110252"/>
                  </a:cubicBezTo>
                  <a:cubicBezTo>
                    <a:pt x="279547" y="109311"/>
                    <a:pt x="275225" y="106192"/>
                    <a:pt x="277273" y="106192"/>
                  </a:cubicBezTo>
                  <a:cubicBezTo>
                    <a:pt x="277035" y="106192"/>
                    <a:pt x="274320" y="106168"/>
                    <a:pt x="274666" y="106025"/>
                  </a:cubicBezTo>
                  <a:lnTo>
                    <a:pt x="274666" y="106025"/>
                  </a:lnTo>
                  <a:cubicBezTo>
                    <a:pt x="274704" y="106030"/>
                    <a:pt x="274740" y="106032"/>
                    <a:pt x="274776" y="106032"/>
                  </a:cubicBezTo>
                  <a:cubicBezTo>
                    <a:pt x="276599" y="106032"/>
                    <a:pt x="275799" y="99908"/>
                    <a:pt x="274713" y="98215"/>
                  </a:cubicBezTo>
                  <a:cubicBezTo>
                    <a:pt x="275061" y="98167"/>
                    <a:pt x="275355" y="98145"/>
                    <a:pt x="275601" y="98145"/>
                  </a:cubicBezTo>
                  <a:cubicBezTo>
                    <a:pt x="276046" y="98145"/>
                    <a:pt x="276338" y="98216"/>
                    <a:pt x="276524" y="98338"/>
                  </a:cubicBezTo>
                  <a:lnTo>
                    <a:pt x="276524" y="98338"/>
                  </a:lnTo>
                  <a:cubicBezTo>
                    <a:pt x="276181" y="97513"/>
                    <a:pt x="276465" y="96879"/>
                    <a:pt x="277503" y="96696"/>
                  </a:cubicBezTo>
                  <a:lnTo>
                    <a:pt x="277503" y="96696"/>
                  </a:lnTo>
                  <a:cubicBezTo>
                    <a:pt x="276217" y="96225"/>
                    <a:pt x="273501" y="93404"/>
                    <a:pt x="273069" y="93404"/>
                  </a:cubicBezTo>
                  <a:cubicBezTo>
                    <a:pt x="273065" y="93404"/>
                    <a:pt x="273062" y="93404"/>
                    <a:pt x="273059" y="93404"/>
                  </a:cubicBezTo>
                  <a:lnTo>
                    <a:pt x="273059" y="93404"/>
                  </a:lnTo>
                  <a:cubicBezTo>
                    <a:pt x="273112" y="93398"/>
                    <a:pt x="273170" y="93395"/>
                    <a:pt x="273231" y="93395"/>
                  </a:cubicBezTo>
                  <a:cubicBezTo>
                    <a:pt x="274575" y="93395"/>
                    <a:pt x="277657" y="94896"/>
                    <a:pt x="279317" y="94896"/>
                  </a:cubicBezTo>
                  <a:cubicBezTo>
                    <a:pt x="280198" y="94896"/>
                    <a:pt x="280678" y="94473"/>
                    <a:pt x="280285" y="93178"/>
                  </a:cubicBezTo>
                  <a:lnTo>
                    <a:pt x="280285" y="93178"/>
                  </a:lnTo>
                  <a:cubicBezTo>
                    <a:pt x="280079" y="93513"/>
                    <a:pt x="279839" y="93643"/>
                    <a:pt x="279599" y="93643"/>
                  </a:cubicBezTo>
                  <a:cubicBezTo>
                    <a:pt x="278869" y="93643"/>
                    <a:pt x="278150" y="92438"/>
                    <a:pt x="278464" y="92178"/>
                  </a:cubicBezTo>
                  <a:lnTo>
                    <a:pt x="278464" y="92178"/>
                  </a:lnTo>
                  <a:cubicBezTo>
                    <a:pt x="279060" y="92461"/>
                    <a:pt x="279479" y="92584"/>
                    <a:pt x="279765" y="92584"/>
                  </a:cubicBezTo>
                  <a:cubicBezTo>
                    <a:pt x="281282" y="92584"/>
                    <a:pt x="279011" y="89119"/>
                    <a:pt x="279261" y="87797"/>
                  </a:cubicBezTo>
                  <a:lnTo>
                    <a:pt x="279261" y="87797"/>
                  </a:lnTo>
                  <a:cubicBezTo>
                    <a:pt x="279357" y="88356"/>
                    <a:pt x="279714" y="88785"/>
                    <a:pt x="280369" y="89059"/>
                  </a:cubicBezTo>
                  <a:cubicBezTo>
                    <a:pt x="280250" y="87118"/>
                    <a:pt x="280226" y="85201"/>
                    <a:pt x="280345" y="83272"/>
                  </a:cubicBezTo>
                  <a:cubicBezTo>
                    <a:pt x="280051" y="83056"/>
                    <a:pt x="279821" y="82918"/>
                    <a:pt x="279645" y="82839"/>
                  </a:cubicBezTo>
                  <a:lnTo>
                    <a:pt x="279645" y="82839"/>
                  </a:lnTo>
                  <a:cubicBezTo>
                    <a:pt x="279569" y="82555"/>
                    <a:pt x="279463" y="82206"/>
                    <a:pt x="279321" y="81784"/>
                  </a:cubicBezTo>
                  <a:cubicBezTo>
                    <a:pt x="278979" y="80757"/>
                    <a:pt x="278833" y="77502"/>
                    <a:pt x="276854" y="77502"/>
                  </a:cubicBezTo>
                  <a:cubicBezTo>
                    <a:pt x="276767" y="77502"/>
                    <a:pt x="276677" y="77508"/>
                    <a:pt x="276582" y="77522"/>
                  </a:cubicBezTo>
                  <a:cubicBezTo>
                    <a:pt x="277039" y="77458"/>
                    <a:pt x="277446" y="77434"/>
                    <a:pt x="277805" y="77434"/>
                  </a:cubicBezTo>
                  <a:cubicBezTo>
                    <a:pt x="278788" y="77434"/>
                    <a:pt x="279414" y="77609"/>
                    <a:pt x="279740" y="77609"/>
                  </a:cubicBezTo>
                  <a:cubicBezTo>
                    <a:pt x="280272" y="77609"/>
                    <a:pt x="279998" y="77141"/>
                    <a:pt x="279154" y="74676"/>
                  </a:cubicBezTo>
                  <a:cubicBezTo>
                    <a:pt x="278737" y="75999"/>
                    <a:pt x="278465" y="76655"/>
                    <a:pt x="278347" y="76655"/>
                  </a:cubicBezTo>
                  <a:cubicBezTo>
                    <a:pt x="278289" y="76655"/>
                    <a:pt x="278267" y="76500"/>
                    <a:pt x="278282" y="76191"/>
                  </a:cubicBezTo>
                  <a:lnTo>
                    <a:pt x="278282" y="76191"/>
                  </a:lnTo>
                  <a:cubicBezTo>
                    <a:pt x="278245" y="76543"/>
                    <a:pt x="277833" y="76895"/>
                    <a:pt x="277833" y="77236"/>
                  </a:cubicBezTo>
                  <a:cubicBezTo>
                    <a:pt x="277833" y="75128"/>
                    <a:pt x="279619" y="73450"/>
                    <a:pt x="280083" y="71461"/>
                  </a:cubicBezTo>
                  <a:cubicBezTo>
                    <a:pt x="280132" y="71247"/>
                    <a:pt x="280120" y="71082"/>
                    <a:pt x="280073" y="70962"/>
                  </a:cubicBezTo>
                  <a:lnTo>
                    <a:pt x="280073" y="70962"/>
                  </a:lnTo>
                  <a:cubicBezTo>
                    <a:pt x="280488" y="70358"/>
                    <a:pt x="280959" y="69407"/>
                    <a:pt x="280607" y="69259"/>
                  </a:cubicBezTo>
                  <a:cubicBezTo>
                    <a:pt x="280615" y="69259"/>
                    <a:pt x="279771" y="66624"/>
                    <a:pt x="279694" y="65121"/>
                  </a:cubicBezTo>
                  <a:lnTo>
                    <a:pt x="279694" y="65121"/>
                  </a:lnTo>
                  <a:cubicBezTo>
                    <a:pt x="279728" y="65127"/>
                    <a:pt x="279762" y="65133"/>
                    <a:pt x="279797" y="65139"/>
                  </a:cubicBezTo>
                  <a:cubicBezTo>
                    <a:pt x="279750" y="64782"/>
                    <a:pt x="279833" y="64425"/>
                    <a:pt x="280023" y="64103"/>
                  </a:cubicBezTo>
                  <a:lnTo>
                    <a:pt x="280023" y="64103"/>
                  </a:lnTo>
                  <a:cubicBezTo>
                    <a:pt x="279746" y="64146"/>
                    <a:pt x="279665" y="64552"/>
                    <a:pt x="279694" y="65121"/>
                  </a:cubicBezTo>
                  <a:lnTo>
                    <a:pt x="279694" y="65121"/>
                  </a:lnTo>
                  <a:cubicBezTo>
                    <a:pt x="278731" y="64931"/>
                    <a:pt x="278134" y="64330"/>
                    <a:pt x="277904" y="63317"/>
                  </a:cubicBezTo>
                  <a:lnTo>
                    <a:pt x="277904" y="63317"/>
                  </a:lnTo>
                  <a:cubicBezTo>
                    <a:pt x="278424" y="63451"/>
                    <a:pt x="278867" y="63505"/>
                    <a:pt x="279237" y="63505"/>
                  </a:cubicBezTo>
                  <a:cubicBezTo>
                    <a:pt x="280943" y="63505"/>
                    <a:pt x="281107" y="62343"/>
                    <a:pt x="280177" y="62343"/>
                  </a:cubicBezTo>
                  <a:cubicBezTo>
                    <a:pt x="280059" y="62343"/>
                    <a:pt x="279924" y="62361"/>
                    <a:pt x="279773" y="62403"/>
                  </a:cubicBezTo>
                  <a:lnTo>
                    <a:pt x="279773" y="62403"/>
                  </a:lnTo>
                  <a:cubicBezTo>
                    <a:pt x="280411" y="61456"/>
                    <a:pt x="280659" y="59658"/>
                    <a:pt x="280643" y="59484"/>
                  </a:cubicBezTo>
                  <a:cubicBezTo>
                    <a:pt x="280567" y="58002"/>
                    <a:pt x="280720" y="57894"/>
                    <a:pt x="280555" y="57894"/>
                  </a:cubicBezTo>
                  <a:cubicBezTo>
                    <a:pt x="280527" y="57894"/>
                    <a:pt x="280490" y="57897"/>
                    <a:pt x="280441" y="57897"/>
                  </a:cubicBezTo>
                  <a:cubicBezTo>
                    <a:pt x="280237" y="57897"/>
                    <a:pt x="279825" y="57843"/>
                    <a:pt x="279011" y="57281"/>
                  </a:cubicBezTo>
                  <a:cubicBezTo>
                    <a:pt x="280904" y="55054"/>
                    <a:pt x="281809" y="52316"/>
                    <a:pt x="278678" y="51423"/>
                  </a:cubicBezTo>
                  <a:lnTo>
                    <a:pt x="278678" y="51423"/>
                  </a:lnTo>
                  <a:cubicBezTo>
                    <a:pt x="279061" y="51532"/>
                    <a:pt x="279356" y="51582"/>
                    <a:pt x="279577" y="51582"/>
                  </a:cubicBezTo>
                  <a:cubicBezTo>
                    <a:pt x="281666" y="51582"/>
                    <a:pt x="277071" y="47099"/>
                    <a:pt x="277297" y="45946"/>
                  </a:cubicBezTo>
                  <a:cubicBezTo>
                    <a:pt x="277416" y="45333"/>
                    <a:pt x="277682" y="45118"/>
                    <a:pt x="278009" y="45118"/>
                  </a:cubicBezTo>
                  <a:cubicBezTo>
                    <a:pt x="278777" y="45118"/>
                    <a:pt x="279885" y="46305"/>
                    <a:pt x="280229" y="46305"/>
                  </a:cubicBezTo>
                  <a:cubicBezTo>
                    <a:pt x="280237" y="46305"/>
                    <a:pt x="280243" y="46304"/>
                    <a:pt x="280250" y="46303"/>
                  </a:cubicBezTo>
                  <a:cubicBezTo>
                    <a:pt x="279511" y="45720"/>
                    <a:pt x="279440" y="45125"/>
                    <a:pt x="280023" y="44494"/>
                  </a:cubicBezTo>
                  <a:lnTo>
                    <a:pt x="280023" y="44494"/>
                  </a:lnTo>
                  <a:cubicBezTo>
                    <a:pt x="279705" y="44568"/>
                    <a:pt x="279416" y="44604"/>
                    <a:pt x="279157" y="44604"/>
                  </a:cubicBezTo>
                  <a:cubicBezTo>
                    <a:pt x="278205" y="44604"/>
                    <a:pt x="277654" y="44107"/>
                    <a:pt x="277523" y="43124"/>
                  </a:cubicBezTo>
                  <a:lnTo>
                    <a:pt x="277523" y="43124"/>
                  </a:lnTo>
                  <a:cubicBezTo>
                    <a:pt x="278547" y="43267"/>
                    <a:pt x="279571" y="43446"/>
                    <a:pt x="280583" y="43648"/>
                  </a:cubicBezTo>
                  <a:cubicBezTo>
                    <a:pt x="281805" y="42634"/>
                    <a:pt x="272917" y="39907"/>
                    <a:pt x="276068" y="39907"/>
                  </a:cubicBezTo>
                  <a:cubicBezTo>
                    <a:pt x="276725" y="39907"/>
                    <a:pt x="277905" y="40025"/>
                    <a:pt x="279809" y="40303"/>
                  </a:cubicBezTo>
                  <a:cubicBezTo>
                    <a:pt x="278399" y="39708"/>
                    <a:pt x="277844" y="36250"/>
                    <a:pt x="280212" y="36250"/>
                  </a:cubicBezTo>
                  <a:cubicBezTo>
                    <a:pt x="280263" y="36250"/>
                    <a:pt x="280315" y="36251"/>
                    <a:pt x="280369" y="36255"/>
                  </a:cubicBezTo>
                  <a:cubicBezTo>
                    <a:pt x="280189" y="36068"/>
                    <a:pt x="278853" y="35914"/>
                    <a:pt x="277626" y="35914"/>
                  </a:cubicBezTo>
                  <a:cubicBezTo>
                    <a:pt x="276764" y="35914"/>
                    <a:pt x="275955" y="35990"/>
                    <a:pt x="275639" y="36185"/>
                  </a:cubicBezTo>
                  <a:lnTo>
                    <a:pt x="275639" y="36185"/>
                  </a:lnTo>
                  <a:cubicBezTo>
                    <a:pt x="276734" y="34487"/>
                    <a:pt x="276372" y="34289"/>
                    <a:pt x="275064" y="34289"/>
                  </a:cubicBezTo>
                  <a:cubicBezTo>
                    <a:pt x="274667" y="34289"/>
                    <a:pt x="274182" y="34307"/>
                    <a:pt x="273624" y="34307"/>
                  </a:cubicBezTo>
                  <a:cubicBezTo>
                    <a:pt x="272418" y="34307"/>
                    <a:pt x="270872" y="34222"/>
                    <a:pt x="269129" y="33683"/>
                  </a:cubicBezTo>
                  <a:lnTo>
                    <a:pt x="269129" y="33683"/>
                  </a:lnTo>
                  <a:cubicBezTo>
                    <a:pt x="269832" y="33795"/>
                    <a:pt x="270781" y="33866"/>
                    <a:pt x="271823" y="33866"/>
                  </a:cubicBezTo>
                  <a:cubicBezTo>
                    <a:pt x="274417" y="33866"/>
                    <a:pt x="277582" y="33428"/>
                    <a:pt x="278916" y="32111"/>
                  </a:cubicBezTo>
                  <a:cubicBezTo>
                    <a:pt x="282952" y="28158"/>
                    <a:pt x="278249" y="29420"/>
                    <a:pt x="278964" y="25420"/>
                  </a:cubicBezTo>
                  <a:cubicBezTo>
                    <a:pt x="279011" y="25155"/>
                    <a:pt x="279123" y="24773"/>
                    <a:pt x="279275" y="24310"/>
                  </a:cubicBezTo>
                  <a:lnTo>
                    <a:pt x="279275" y="24310"/>
                  </a:lnTo>
                  <a:cubicBezTo>
                    <a:pt x="279095" y="24471"/>
                    <a:pt x="278907" y="24582"/>
                    <a:pt x="278726" y="24610"/>
                  </a:cubicBezTo>
                  <a:cubicBezTo>
                    <a:pt x="278450" y="24379"/>
                    <a:pt x="279360" y="22113"/>
                    <a:pt x="279902" y="22113"/>
                  </a:cubicBezTo>
                  <a:cubicBezTo>
                    <a:pt x="279944" y="22113"/>
                    <a:pt x="279984" y="22126"/>
                    <a:pt x="280021" y="22156"/>
                  </a:cubicBezTo>
                  <a:lnTo>
                    <a:pt x="280021" y="22156"/>
                  </a:lnTo>
                  <a:cubicBezTo>
                    <a:pt x="281186" y="18821"/>
                    <a:pt x="282603" y="14422"/>
                    <a:pt x="280459" y="14422"/>
                  </a:cubicBezTo>
                  <a:cubicBezTo>
                    <a:pt x="280251" y="14422"/>
                    <a:pt x="280009" y="14464"/>
                    <a:pt x="279730" y="14552"/>
                  </a:cubicBezTo>
                  <a:lnTo>
                    <a:pt x="279730" y="14552"/>
                  </a:lnTo>
                  <a:cubicBezTo>
                    <a:pt x="280733" y="13772"/>
                    <a:pt x="276777" y="3181"/>
                    <a:pt x="275618" y="2274"/>
                  </a:cubicBezTo>
                  <a:cubicBezTo>
                    <a:pt x="273482" y="623"/>
                    <a:pt x="267885" y="487"/>
                    <a:pt x="264962" y="487"/>
                  </a:cubicBezTo>
                  <a:cubicBezTo>
                    <a:pt x="264383" y="487"/>
                    <a:pt x="263909" y="492"/>
                    <a:pt x="263587" y="492"/>
                  </a:cubicBezTo>
                  <a:cubicBezTo>
                    <a:pt x="263260" y="492"/>
                    <a:pt x="263091" y="487"/>
                    <a:pt x="263128" y="464"/>
                  </a:cubicBezTo>
                  <a:lnTo>
                    <a:pt x="263128" y="464"/>
                  </a:lnTo>
                  <a:cubicBezTo>
                    <a:pt x="257663" y="939"/>
                    <a:pt x="250949" y="2934"/>
                    <a:pt x="245546" y="2934"/>
                  </a:cubicBezTo>
                  <a:cubicBezTo>
                    <a:pt x="245393" y="2934"/>
                    <a:pt x="245241" y="2932"/>
                    <a:pt x="245090" y="2929"/>
                  </a:cubicBezTo>
                  <a:cubicBezTo>
                    <a:pt x="242104" y="2861"/>
                    <a:pt x="239933" y="1335"/>
                    <a:pt x="237669" y="1335"/>
                  </a:cubicBezTo>
                  <a:cubicBezTo>
                    <a:pt x="236376" y="1335"/>
                    <a:pt x="235052" y="1832"/>
                    <a:pt x="233529" y="3381"/>
                  </a:cubicBezTo>
                  <a:cubicBezTo>
                    <a:pt x="234720" y="2167"/>
                    <a:pt x="226290" y="1024"/>
                    <a:pt x="225195" y="976"/>
                  </a:cubicBezTo>
                  <a:lnTo>
                    <a:pt x="225195" y="976"/>
                  </a:lnTo>
                  <a:cubicBezTo>
                    <a:pt x="225517" y="1572"/>
                    <a:pt x="227719" y="3036"/>
                    <a:pt x="226267" y="3774"/>
                  </a:cubicBezTo>
                  <a:cubicBezTo>
                    <a:pt x="225406" y="3219"/>
                    <a:pt x="224494" y="2946"/>
                    <a:pt x="223520" y="2946"/>
                  </a:cubicBezTo>
                  <a:cubicBezTo>
                    <a:pt x="223012" y="2946"/>
                    <a:pt x="222487" y="3020"/>
                    <a:pt x="221945" y="3167"/>
                  </a:cubicBezTo>
                  <a:cubicBezTo>
                    <a:pt x="226636" y="1131"/>
                    <a:pt x="223957" y="1810"/>
                    <a:pt x="223064" y="917"/>
                  </a:cubicBezTo>
                  <a:lnTo>
                    <a:pt x="223064" y="917"/>
                  </a:lnTo>
                  <a:cubicBezTo>
                    <a:pt x="222731" y="1691"/>
                    <a:pt x="222472" y="2078"/>
                    <a:pt x="222284" y="2078"/>
                  </a:cubicBezTo>
                  <a:cubicBezTo>
                    <a:pt x="222097" y="2078"/>
                    <a:pt x="221980" y="1691"/>
                    <a:pt x="221933" y="917"/>
                  </a:cubicBezTo>
                  <a:cubicBezTo>
                    <a:pt x="219051" y="1786"/>
                    <a:pt x="218885" y="2393"/>
                    <a:pt x="221468" y="2739"/>
                  </a:cubicBezTo>
                  <a:cubicBezTo>
                    <a:pt x="221003" y="3091"/>
                    <a:pt x="220612" y="3235"/>
                    <a:pt x="220297" y="3235"/>
                  </a:cubicBezTo>
                  <a:cubicBezTo>
                    <a:pt x="219271" y="3235"/>
                    <a:pt x="219045" y="1720"/>
                    <a:pt x="219683" y="964"/>
                  </a:cubicBezTo>
                  <a:lnTo>
                    <a:pt x="219683" y="964"/>
                  </a:lnTo>
                  <a:cubicBezTo>
                    <a:pt x="217397" y="1036"/>
                    <a:pt x="210455" y="4774"/>
                    <a:pt x="210550" y="4822"/>
                  </a:cubicBezTo>
                  <a:cubicBezTo>
                    <a:pt x="208884" y="4060"/>
                    <a:pt x="212455" y="1774"/>
                    <a:pt x="212682" y="1298"/>
                  </a:cubicBezTo>
                  <a:lnTo>
                    <a:pt x="212682" y="1298"/>
                  </a:lnTo>
                  <a:cubicBezTo>
                    <a:pt x="204669" y="1691"/>
                    <a:pt x="209622" y="1441"/>
                    <a:pt x="208848" y="5882"/>
                  </a:cubicBezTo>
                  <a:cubicBezTo>
                    <a:pt x="208000" y="3084"/>
                    <a:pt x="206768" y="2197"/>
                    <a:pt x="205343" y="2197"/>
                  </a:cubicBezTo>
                  <a:cubicBezTo>
                    <a:pt x="204044" y="2197"/>
                    <a:pt x="202584" y="2933"/>
                    <a:pt x="201109" y="3631"/>
                  </a:cubicBezTo>
                  <a:cubicBezTo>
                    <a:pt x="200871" y="3120"/>
                    <a:pt x="200954" y="2667"/>
                    <a:pt x="201335" y="2262"/>
                  </a:cubicBezTo>
                  <a:cubicBezTo>
                    <a:pt x="201852" y="1621"/>
                    <a:pt x="201792" y="1299"/>
                    <a:pt x="201157" y="1299"/>
                  </a:cubicBezTo>
                  <a:cubicBezTo>
                    <a:pt x="200577" y="1299"/>
                    <a:pt x="199517" y="1568"/>
                    <a:pt x="197977" y="2107"/>
                  </a:cubicBezTo>
                  <a:cubicBezTo>
                    <a:pt x="203788" y="2822"/>
                    <a:pt x="196739" y="3155"/>
                    <a:pt x="201275" y="4096"/>
                  </a:cubicBezTo>
                  <a:cubicBezTo>
                    <a:pt x="200534" y="4481"/>
                    <a:pt x="199748" y="4673"/>
                    <a:pt x="198912" y="4673"/>
                  </a:cubicBezTo>
                  <a:cubicBezTo>
                    <a:pt x="198687" y="4673"/>
                    <a:pt x="198459" y="4659"/>
                    <a:pt x="198227" y="4632"/>
                  </a:cubicBezTo>
                  <a:cubicBezTo>
                    <a:pt x="199287" y="4405"/>
                    <a:pt x="199406" y="3953"/>
                    <a:pt x="198597" y="3322"/>
                  </a:cubicBezTo>
                  <a:lnTo>
                    <a:pt x="198597" y="3322"/>
                  </a:lnTo>
                  <a:cubicBezTo>
                    <a:pt x="197886" y="3442"/>
                    <a:pt x="197010" y="4916"/>
                    <a:pt x="196058" y="4916"/>
                  </a:cubicBezTo>
                  <a:cubicBezTo>
                    <a:pt x="195783" y="4916"/>
                    <a:pt x="195501" y="4792"/>
                    <a:pt x="195215" y="4477"/>
                  </a:cubicBezTo>
                  <a:lnTo>
                    <a:pt x="195215" y="4477"/>
                  </a:lnTo>
                  <a:cubicBezTo>
                    <a:pt x="195272" y="4508"/>
                    <a:pt x="195303" y="4523"/>
                    <a:pt x="195311" y="4523"/>
                  </a:cubicBezTo>
                  <a:cubicBezTo>
                    <a:pt x="195402" y="4523"/>
                    <a:pt x="192493" y="2596"/>
                    <a:pt x="192405" y="2191"/>
                  </a:cubicBezTo>
                  <a:lnTo>
                    <a:pt x="192405" y="2191"/>
                  </a:lnTo>
                  <a:cubicBezTo>
                    <a:pt x="192434" y="2192"/>
                    <a:pt x="192463" y="2192"/>
                    <a:pt x="192491" y="2192"/>
                  </a:cubicBezTo>
                  <a:cubicBezTo>
                    <a:pt x="193401" y="2192"/>
                    <a:pt x="194086" y="1822"/>
                    <a:pt x="194537" y="1072"/>
                  </a:cubicBezTo>
                  <a:cubicBezTo>
                    <a:pt x="193533" y="631"/>
                    <a:pt x="192428" y="438"/>
                    <a:pt x="191354" y="438"/>
                  </a:cubicBezTo>
                  <a:cubicBezTo>
                    <a:pt x="188631" y="438"/>
                    <a:pt x="186113" y="1676"/>
                    <a:pt x="185976" y="3239"/>
                  </a:cubicBezTo>
                  <a:cubicBezTo>
                    <a:pt x="185954" y="3239"/>
                    <a:pt x="185932" y="3240"/>
                    <a:pt x="185910" y="3240"/>
                  </a:cubicBezTo>
                  <a:cubicBezTo>
                    <a:pt x="184559" y="3240"/>
                    <a:pt x="184505" y="1584"/>
                    <a:pt x="182994" y="1584"/>
                  </a:cubicBezTo>
                  <a:cubicBezTo>
                    <a:pt x="182851" y="1584"/>
                    <a:pt x="182695" y="1599"/>
                    <a:pt x="182523" y="1631"/>
                  </a:cubicBezTo>
                  <a:cubicBezTo>
                    <a:pt x="180240" y="2055"/>
                    <a:pt x="180478" y="3531"/>
                    <a:pt x="177520" y="3531"/>
                  </a:cubicBezTo>
                  <a:cubicBezTo>
                    <a:pt x="177238" y="3531"/>
                    <a:pt x="176927" y="3518"/>
                    <a:pt x="176582" y="3489"/>
                  </a:cubicBezTo>
                  <a:lnTo>
                    <a:pt x="176582" y="3489"/>
                  </a:lnTo>
                  <a:cubicBezTo>
                    <a:pt x="177046" y="4167"/>
                    <a:pt x="177701" y="4667"/>
                    <a:pt x="178523" y="5025"/>
                  </a:cubicBezTo>
                  <a:cubicBezTo>
                    <a:pt x="178442" y="5023"/>
                    <a:pt x="178364" y="5022"/>
                    <a:pt x="178289" y="5022"/>
                  </a:cubicBezTo>
                  <a:cubicBezTo>
                    <a:pt x="177214" y="5022"/>
                    <a:pt x="176722" y="5192"/>
                    <a:pt x="176451" y="5192"/>
                  </a:cubicBezTo>
                  <a:cubicBezTo>
                    <a:pt x="176103" y="5192"/>
                    <a:pt x="176120" y="4911"/>
                    <a:pt x="175737" y="3631"/>
                  </a:cubicBezTo>
                  <a:cubicBezTo>
                    <a:pt x="175082" y="3631"/>
                    <a:pt x="171563" y="5168"/>
                    <a:pt x="169053" y="5168"/>
                  </a:cubicBezTo>
                  <a:cubicBezTo>
                    <a:pt x="167821" y="5168"/>
                    <a:pt x="166831" y="4797"/>
                    <a:pt x="166545" y="3691"/>
                  </a:cubicBezTo>
                  <a:lnTo>
                    <a:pt x="166545" y="3691"/>
                  </a:lnTo>
                  <a:cubicBezTo>
                    <a:pt x="166718" y="3705"/>
                    <a:pt x="166888" y="3711"/>
                    <a:pt x="167054" y="3711"/>
                  </a:cubicBezTo>
                  <a:cubicBezTo>
                    <a:pt x="168354" y="3711"/>
                    <a:pt x="169455" y="3299"/>
                    <a:pt x="170331" y="2465"/>
                  </a:cubicBezTo>
                  <a:lnTo>
                    <a:pt x="170331" y="2465"/>
                  </a:lnTo>
                  <a:cubicBezTo>
                    <a:pt x="168955" y="2827"/>
                    <a:pt x="167278" y="3480"/>
                    <a:pt x="166164" y="3480"/>
                  </a:cubicBezTo>
                  <a:cubicBezTo>
                    <a:pt x="165628" y="3480"/>
                    <a:pt x="165222" y="3329"/>
                    <a:pt x="165041" y="2924"/>
                  </a:cubicBezTo>
                  <a:lnTo>
                    <a:pt x="165041" y="2924"/>
                  </a:lnTo>
                  <a:cubicBezTo>
                    <a:pt x="164508" y="3989"/>
                    <a:pt x="161080" y="6091"/>
                    <a:pt x="161139" y="6465"/>
                  </a:cubicBezTo>
                  <a:cubicBezTo>
                    <a:pt x="160532" y="2869"/>
                    <a:pt x="166033" y="5298"/>
                    <a:pt x="161913" y="2107"/>
                  </a:cubicBezTo>
                  <a:lnTo>
                    <a:pt x="161913" y="2107"/>
                  </a:lnTo>
                  <a:cubicBezTo>
                    <a:pt x="162090" y="2131"/>
                    <a:pt x="162262" y="2143"/>
                    <a:pt x="162428" y="2143"/>
                  </a:cubicBezTo>
                  <a:cubicBezTo>
                    <a:pt x="163255" y="2143"/>
                    <a:pt x="163946" y="1847"/>
                    <a:pt x="164521" y="1262"/>
                  </a:cubicBezTo>
                  <a:cubicBezTo>
                    <a:pt x="164455" y="1220"/>
                    <a:pt x="164370" y="1201"/>
                    <a:pt x="164269" y="1201"/>
                  </a:cubicBezTo>
                  <a:cubicBezTo>
                    <a:pt x="163477" y="1201"/>
                    <a:pt x="161690" y="2345"/>
                    <a:pt x="160481" y="2345"/>
                  </a:cubicBezTo>
                  <a:cubicBezTo>
                    <a:pt x="160186" y="2345"/>
                    <a:pt x="159926" y="2277"/>
                    <a:pt x="159723" y="2107"/>
                  </a:cubicBezTo>
                  <a:cubicBezTo>
                    <a:pt x="160303" y="1328"/>
                    <a:pt x="158780" y="1021"/>
                    <a:pt x="156434" y="1021"/>
                  </a:cubicBezTo>
                  <a:cubicBezTo>
                    <a:pt x="152010" y="1021"/>
                    <a:pt x="144660" y="2111"/>
                    <a:pt x="142967" y="3173"/>
                  </a:cubicBezTo>
                  <a:lnTo>
                    <a:pt x="142967" y="3173"/>
                  </a:lnTo>
                  <a:cubicBezTo>
                    <a:pt x="143868" y="1686"/>
                    <a:pt x="141556" y="1164"/>
                    <a:pt x="138617" y="1164"/>
                  </a:cubicBezTo>
                  <a:cubicBezTo>
                    <a:pt x="134687" y="1164"/>
                    <a:pt x="129636" y="2095"/>
                    <a:pt x="129636" y="2893"/>
                  </a:cubicBezTo>
                  <a:cubicBezTo>
                    <a:pt x="127052" y="1679"/>
                    <a:pt x="126028" y="1476"/>
                    <a:pt x="120587" y="1262"/>
                  </a:cubicBezTo>
                  <a:lnTo>
                    <a:pt x="120587" y="1262"/>
                  </a:lnTo>
                  <a:cubicBezTo>
                    <a:pt x="123159" y="2072"/>
                    <a:pt x="115431" y="2143"/>
                    <a:pt x="114646" y="2191"/>
                  </a:cubicBezTo>
                  <a:cubicBezTo>
                    <a:pt x="112969" y="2306"/>
                    <a:pt x="109017" y="3209"/>
                    <a:pt x="106661" y="3209"/>
                  </a:cubicBezTo>
                  <a:cubicBezTo>
                    <a:pt x="106106" y="3209"/>
                    <a:pt x="105638" y="3159"/>
                    <a:pt x="105311" y="3036"/>
                  </a:cubicBezTo>
                  <a:cubicBezTo>
                    <a:pt x="104724" y="1412"/>
                    <a:pt x="104598" y="876"/>
                    <a:pt x="104543" y="876"/>
                  </a:cubicBezTo>
                  <a:cubicBezTo>
                    <a:pt x="104441" y="876"/>
                    <a:pt x="104582" y="2727"/>
                    <a:pt x="102454" y="2881"/>
                  </a:cubicBezTo>
                  <a:cubicBezTo>
                    <a:pt x="102427" y="1628"/>
                    <a:pt x="102289" y="1176"/>
                    <a:pt x="102015" y="1176"/>
                  </a:cubicBezTo>
                  <a:cubicBezTo>
                    <a:pt x="101428" y="1176"/>
                    <a:pt x="100218" y="3258"/>
                    <a:pt x="98155" y="3989"/>
                  </a:cubicBezTo>
                  <a:cubicBezTo>
                    <a:pt x="100172" y="1761"/>
                    <a:pt x="99891" y="642"/>
                    <a:pt x="97269" y="642"/>
                  </a:cubicBezTo>
                  <a:cubicBezTo>
                    <a:pt x="97228" y="642"/>
                    <a:pt x="97186" y="642"/>
                    <a:pt x="97143" y="643"/>
                  </a:cubicBezTo>
                  <a:cubicBezTo>
                    <a:pt x="97036" y="1143"/>
                    <a:pt x="97096" y="1655"/>
                    <a:pt x="97334" y="2131"/>
                  </a:cubicBezTo>
                  <a:cubicBezTo>
                    <a:pt x="97323" y="2164"/>
                    <a:pt x="97264" y="2179"/>
                    <a:pt x="97165" y="2179"/>
                  </a:cubicBezTo>
                  <a:cubicBezTo>
                    <a:pt x="96261" y="2179"/>
                    <a:pt x="92053" y="941"/>
                    <a:pt x="91667" y="941"/>
                  </a:cubicBezTo>
                  <a:cubicBezTo>
                    <a:pt x="91667" y="964"/>
                    <a:pt x="95310" y="4358"/>
                    <a:pt x="94572" y="4358"/>
                  </a:cubicBezTo>
                  <a:cubicBezTo>
                    <a:pt x="92105" y="4348"/>
                    <a:pt x="91734" y="1014"/>
                    <a:pt x="89440" y="1014"/>
                  </a:cubicBezTo>
                  <a:cubicBezTo>
                    <a:pt x="88877" y="1014"/>
                    <a:pt x="88198" y="1215"/>
                    <a:pt x="87345" y="1715"/>
                  </a:cubicBezTo>
                  <a:cubicBezTo>
                    <a:pt x="87343" y="1715"/>
                    <a:pt x="87336" y="1716"/>
                    <a:pt x="87322" y="1716"/>
                  </a:cubicBezTo>
                  <a:cubicBezTo>
                    <a:pt x="86955" y="1716"/>
                    <a:pt x="82219" y="1397"/>
                    <a:pt x="83023" y="536"/>
                  </a:cubicBezTo>
                  <a:lnTo>
                    <a:pt x="83023" y="536"/>
                  </a:lnTo>
                  <a:cubicBezTo>
                    <a:pt x="81668" y="1962"/>
                    <a:pt x="82496" y="1727"/>
                    <a:pt x="78530" y="2437"/>
                  </a:cubicBezTo>
                  <a:lnTo>
                    <a:pt x="78530" y="2437"/>
                  </a:lnTo>
                  <a:cubicBezTo>
                    <a:pt x="78882" y="2375"/>
                    <a:pt x="79209" y="2347"/>
                    <a:pt x="79516" y="2347"/>
                  </a:cubicBezTo>
                  <a:cubicBezTo>
                    <a:pt x="80926" y="2347"/>
                    <a:pt x="81940" y="2928"/>
                    <a:pt x="83177" y="3405"/>
                  </a:cubicBezTo>
                  <a:cubicBezTo>
                    <a:pt x="83082" y="3405"/>
                    <a:pt x="79213" y="3036"/>
                    <a:pt x="80475" y="2524"/>
                  </a:cubicBezTo>
                  <a:lnTo>
                    <a:pt x="80475" y="2524"/>
                  </a:lnTo>
                  <a:cubicBezTo>
                    <a:pt x="78175" y="2658"/>
                    <a:pt x="67190" y="3156"/>
                    <a:pt x="60515" y="3156"/>
                  </a:cubicBezTo>
                  <a:cubicBezTo>
                    <a:pt x="57686" y="3156"/>
                    <a:pt x="55631" y="3066"/>
                    <a:pt x="55341" y="2822"/>
                  </a:cubicBezTo>
                  <a:cubicBezTo>
                    <a:pt x="55591" y="1643"/>
                    <a:pt x="56424" y="917"/>
                    <a:pt x="57841" y="631"/>
                  </a:cubicBezTo>
                  <a:cubicBezTo>
                    <a:pt x="57183" y="353"/>
                    <a:pt x="56551" y="244"/>
                    <a:pt x="5596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6" name="Google Shape;3436;p13"/>
            <p:cNvGrpSpPr/>
            <p:nvPr/>
          </p:nvGrpSpPr>
          <p:grpSpPr>
            <a:xfrm>
              <a:off x="158075" y="136625"/>
              <a:ext cx="8654417" cy="4870250"/>
              <a:chOff x="158075" y="136625"/>
              <a:chExt cx="8654417" cy="4870250"/>
            </a:xfrm>
          </p:grpSpPr>
          <p:sp>
            <p:nvSpPr>
              <p:cNvPr id="3437" name="Google Shape;3437;p13"/>
              <p:cNvSpPr/>
              <p:nvPr/>
            </p:nvSpPr>
            <p:spPr>
              <a:xfrm>
                <a:off x="4613225" y="1268578"/>
                <a:ext cx="236937" cy="115251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3510" extrusionOk="0">
                    <a:moveTo>
                      <a:pt x="1146" y="1"/>
                    </a:moveTo>
                    <a:cubicBezTo>
                      <a:pt x="802" y="1"/>
                      <a:pt x="425" y="113"/>
                      <a:pt x="1" y="379"/>
                    </a:cubicBezTo>
                    <a:cubicBezTo>
                      <a:pt x="1146" y="866"/>
                      <a:pt x="1886" y="3510"/>
                      <a:pt x="4704" y="3510"/>
                    </a:cubicBezTo>
                    <a:cubicBezTo>
                      <a:pt x="5401" y="3510"/>
                      <a:pt x="6226" y="3348"/>
                      <a:pt x="7216" y="2951"/>
                    </a:cubicBezTo>
                    <a:lnTo>
                      <a:pt x="7216" y="2951"/>
                    </a:lnTo>
                    <a:cubicBezTo>
                      <a:pt x="6823" y="3108"/>
                      <a:pt x="6465" y="3177"/>
                      <a:pt x="6136" y="3177"/>
                    </a:cubicBezTo>
                    <a:cubicBezTo>
                      <a:pt x="3897" y="3177"/>
                      <a:pt x="2980" y="1"/>
                      <a:pt x="11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13"/>
              <p:cNvSpPr/>
              <p:nvPr/>
            </p:nvSpPr>
            <p:spPr>
              <a:xfrm>
                <a:off x="7426461" y="2554659"/>
                <a:ext cx="125495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753" extrusionOk="0">
                    <a:moveTo>
                      <a:pt x="4" y="917"/>
                    </a:moveTo>
                    <a:cubicBezTo>
                      <a:pt x="2" y="917"/>
                      <a:pt x="1" y="918"/>
                      <a:pt x="0" y="919"/>
                    </a:cubicBezTo>
                    <a:cubicBezTo>
                      <a:pt x="1" y="918"/>
                      <a:pt x="3" y="918"/>
                      <a:pt x="4" y="917"/>
                    </a:cubicBezTo>
                    <a:close/>
                    <a:moveTo>
                      <a:pt x="1836" y="0"/>
                    </a:moveTo>
                    <a:cubicBezTo>
                      <a:pt x="1804" y="0"/>
                      <a:pt x="1771" y="1"/>
                      <a:pt x="1738" y="2"/>
                    </a:cubicBezTo>
                    <a:cubicBezTo>
                      <a:pt x="250" y="2"/>
                      <a:pt x="274" y="216"/>
                      <a:pt x="1822" y="704"/>
                    </a:cubicBezTo>
                    <a:cubicBezTo>
                      <a:pt x="1678" y="691"/>
                      <a:pt x="1536" y="684"/>
                      <a:pt x="1395" y="684"/>
                    </a:cubicBezTo>
                    <a:cubicBezTo>
                      <a:pt x="917" y="684"/>
                      <a:pt x="453" y="762"/>
                      <a:pt x="4" y="917"/>
                    </a:cubicBezTo>
                    <a:lnTo>
                      <a:pt x="4" y="917"/>
                    </a:lnTo>
                    <a:cubicBezTo>
                      <a:pt x="4" y="917"/>
                      <a:pt x="5" y="917"/>
                      <a:pt x="5" y="917"/>
                    </a:cubicBezTo>
                    <a:cubicBezTo>
                      <a:pt x="116" y="917"/>
                      <a:pt x="1761" y="1752"/>
                      <a:pt x="2855" y="1752"/>
                    </a:cubicBezTo>
                    <a:cubicBezTo>
                      <a:pt x="3391" y="1752"/>
                      <a:pt x="3795" y="1552"/>
                      <a:pt x="3822" y="954"/>
                    </a:cubicBezTo>
                    <a:cubicBezTo>
                      <a:pt x="3408" y="322"/>
                      <a:pt x="2739" y="0"/>
                      <a:pt x="18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13"/>
              <p:cNvSpPr/>
              <p:nvPr/>
            </p:nvSpPr>
            <p:spPr>
              <a:xfrm>
                <a:off x="7848128" y="2034192"/>
                <a:ext cx="153438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125" extrusionOk="0">
                    <a:moveTo>
                      <a:pt x="3777" y="1"/>
                    </a:moveTo>
                    <a:cubicBezTo>
                      <a:pt x="2383" y="1"/>
                      <a:pt x="1" y="2080"/>
                      <a:pt x="707" y="2125"/>
                    </a:cubicBezTo>
                    <a:cubicBezTo>
                      <a:pt x="1553" y="1994"/>
                      <a:pt x="2327" y="1744"/>
                      <a:pt x="3053" y="1351"/>
                    </a:cubicBezTo>
                    <a:cubicBezTo>
                      <a:pt x="3624" y="1184"/>
                      <a:pt x="4160" y="982"/>
                      <a:pt x="4672" y="744"/>
                    </a:cubicBezTo>
                    <a:cubicBezTo>
                      <a:pt x="4556" y="206"/>
                      <a:pt x="4215" y="1"/>
                      <a:pt x="37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13"/>
              <p:cNvSpPr/>
              <p:nvPr/>
            </p:nvSpPr>
            <p:spPr>
              <a:xfrm>
                <a:off x="6234453" y="2742738"/>
                <a:ext cx="170151" cy="95419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2906" extrusionOk="0">
                    <a:moveTo>
                      <a:pt x="3216" y="1"/>
                    </a:moveTo>
                    <a:cubicBezTo>
                      <a:pt x="2108" y="203"/>
                      <a:pt x="1430" y="775"/>
                      <a:pt x="1227" y="1715"/>
                    </a:cubicBezTo>
                    <a:cubicBezTo>
                      <a:pt x="822" y="2072"/>
                      <a:pt x="406" y="2429"/>
                      <a:pt x="1" y="2787"/>
                    </a:cubicBezTo>
                    <a:cubicBezTo>
                      <a:pt x="71" y="2869"/>
                      <a:pt x="183" y="2905"/>
                      <a:pt x="326" y="2905"/>
                    </a:cubicBezTo>
                    <a:cubicBezTo>
                      <a:pt x="1578" y="2905"/>
                      <a:pt x="5181" y="97"/>
                      <a:pt x="32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13"/>
              <p:cNvSpPr/>
              <p:nvPr/>
            </p:nvSpPr>
            <p:spPr>
              <a:xfrm>
                <a:off x="6679334" y="4469465"/>
                <a:ext cx="153339" cy="55852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701" extrusionOk="0">
                    <a:moveTo>
                      <a:pt x="1647" y="1"/>
                    </a:moveTo>
                    <a:cubicBezTo>
                      <a:pt x="1316" y="1"/>
                      <a:pt x="1013" y="81"/>
                      <a:pt x="775" y="276"/>
                    </a:cubicBezTo>
                    <a:cubicBezTo>
                      <a:pt x="1" y="885"/>
                      <a:pt x="2960" y="1700"/>
                      <a:pt x="4136" y="1700"/>
                    </a:cubicBezTo>
                    <a:cubicBezTo>
                      <a:pt x="4479" y="1700"/>
                      <a:pt x="4670" y="1631"/>
                      <a:pt x="4573" y="1467"/>
                    </a:cubicBezTo>
                    <a:cubicBezTo>
                      <a:pt x="4269" y="959"/>
                      <a:pt x="2790" y="1"/>
                      <a:pt x="16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13"/>
              <p:cNvSpPr/>
              <p:nvPr/>
            </p:nvSpPr>
            <p:spPr>
              <a:xfrm>
                <a:off x="5170730" y="575333"/>
                <a:ext cx="59825" cy="6379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943" extrusionOk="0">
                    <a:moveTo>
                      <a:pt x="1185" y="0"/>
                    </a:moveTo>
                    <a:cubicBezTo>
                      <a:pt x="660" y="0"/>
                      <a:pt x="270" y="237"/>
                      <a:pt x="0" y="716"/>
                    </a:cubicBezTo>
                    <a:cubicBezTo>
                      <a:pt x="238" y="1478"/>
                      <a:pt x="822" y="1895"/>
                      <a:pt x="1762" y="1942"/>
                    </a:cubicBezTo>
                    <a:cubicBezTo>
                      <a:pt x="1536" y="1311"/>
                      <a:pt x="1560" y="704"/>
                      <a:pt x="1822" y="97"/>
                    </a:cubicBezTo>
                    <a:cubicBezTo>
                      <a:pt x="1591" y="33"/>
                      <a:pt x="1379" y="0"/>
                      <a:pt x="1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13"/>
              <p:cNvSpPr/>
              <p:nvPr/>
            </p:nvSpPr>
            <p:spPr>
              <a:xfrm>
                <a:off x="5976435" y="226396"/>
                <a:ext cx="64980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767" extrusionOk="0">
                    <a:moveTo>
                      <a:pt x="1486" y="0"/>
                    </a:moveTo>
                    <a:cubicBezTo>
                      <a:pt x="973" y="0"/>
                      <a:pt x="194" y="1188"/>
                      <a:pt x="24" y="1188"/>
                    </a:cubicBezTo>
                    <a:cubicBezTo>
                      <a:pt x="14" y="1188"/>
                      <a:pt x="6" y="1184"/>
                      <a:pt x="1" y="1175"/>
                    </a:cubicBezTo>
                    <a:lnTo>
                      <a:pt x="1" y="1175"/>
                    </a:lnTo>
                    <a:cubicBezTo>
                      <a:pt x="63" y="1272"/>
                      <a:pt x="1102" y="1766"/>
                      <a:pt x="1634" y="1766"/>
                    </a:cubicBezTo>
                    <a:cubicBezTo>
                      <a:pt x="1816" y="1766"/>
                      <a:pt x="1938" y="1708"/>
                      <a:pt x="1942" y="1556"/>
                    </a:cubicBezTo>
                    <a:cubicBezTo>
                      <a:pt x="1979" y="377"/>
                      <a:pt x="1775" y="0"/>
                      <a:pt x="14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13"/>
              <p:cNvSpPr/>
              <p:nvPr/>
            </p:nvSpPr>
            <p:spPr>
              <a:xfrm>
                <a:off x="4978777" y="690945"/>
                <a:ext cx="145229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846" extrusionOk="0">
                    <a:moveTo>
                      <a:pt x="2904" y="1"/>
                    </a:moveTo>
                    <a:cubicBezTo>
                      <a:pt x="1900" y="1"/>
                      <a:pt x="774" y="565"/>
                      <a:pt x="220" y="565"/>
                    </a:cubicBezTo>
                    <a:cubicBezTo>
                      <a:pt x="131" y="565"/>
                      <a:pt x="57" y="550"/>
                      <a:pt x="0" y="517"/>
                    </a:cubicBezTo>
                    <a:lnTo>
                      <a:pt x="0" y="517"/>
                    </a:lnTo>
                    <a:cubicBezTo>
                      <a:pt x="371" y="744"/>
                      <a:pt x="3440" y="845"/>
                      <a:pt x="4232" y="845"/>
                    </a:cubicBezTo>
                    <a:cubicBezTo>
                      <a:pt x="4354" y="845"/>
                      <a:pt x="4422" y="843"/>
                      <a:pt x="4417" y="838"/>
                    </a:cubicBezTo>
                    <a:cubicBezTo>
                      <a:pt x="4054" y="201"/>
                      <a:pt x="3501" y="1"/>
                      <a:pt x="290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13"/>
              <p:cNvSpPr/>
              <p:nvPr/>
            </p:nvSpPr>
            <p:spPr>
              <a:xfrm>
                <a:off x="4868977" y="4975419"/>
                <a:ext cx="122409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15" extrusionOk="0">
                    <a:moveTo>
                      <a:pt x="737" y="0"/>
                    </a:moveTo>
                    <a:lnTo>
                      <a:pt x="737" y="0"/>
                    </a:lnTo>
                    <a:cubicBezTo>
                      <a:pt x="0" y="516"/>
                      <a:pt x="1081" y="608"/>
                      <a:pt x="2121" y="608"/>
                    </a:cubicBezTo>
                    <a:cubicBezTo>
                      <a:pt x="2279" y="608"/>
                      <a:pt x="2435" y="606"/>
                      <a:pt x="2585" y="603"/>
                    </a:cubicBezTo>
                    <a:lnTo>
                      <a:pt x="2585" y="603"/>
                    </a:lnTo>
                    <a:lnTo>
                      <a:pt x="2927" y="714"/>
                    </a:lnTo>
                    <a:cubicBezTo>
                      <a:pt x="3636" y="607"/>
                      <a:pt x="3728" y="579"/>
                      <a:pt x="3501" y="579"/>
                    </a:cubicBezTo>
                    <a:cubicBezTo>
                      <a:pt x="3331" y="579"/>
                      <a:pt x="2985" y="594"/>
                      <a:pt x="2585" y="603"/>
                    </a:cubicBezTo>
                    <a:lnTo>
                      <a:pt x="2585" y="60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13"/>
              <p:cNvSpPr/>
              <p:nvPr/>
            </p:nvSpPr>
            <p:spPr>
              <a:xfrm>
                <a:off x="5342589" y="898003"/>
                <a:ext cx="123755" cy="2446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745" extrusionOk="0">
                    <a:moveTo>
                      <a:pt x="1784" y="0"/>
                    </a:moveTo>
                    <a:cubicBezTo>
                      <a:pt x="1567" y="0"/>
                      <a:pt x="1347" y="15"/>
                      <a:pt x="1124" y="45"/>
                    </a:cubicBezTo>
                    <a:cubicBezTo>
                      <a:pt x="955" y="23"/>
                      <a:pt x="832" y="14"/>
                      <a:pt x="746" y="14"/>
                    </a:cubicBezTo>
                    <a:cubicBezTo>
                      <a:pt x="0" y="14"/>
                      <a:pt x="2203" y="745"/>
                      <a:pt x="3206" y="745"/>
                    </a:cubicBezTo>
                    <a:cubicBezTo>
                      <a:pt x="3563" y="745"/>
                      <a:pt x="3769" y="653"/>
                      <a:pt x="3636" y="402"/>
                    </a:cubicBezTo>
                    <a:cubicBezTo>
                      <a:pt x="3056" y="134"/>
                      <a:pt x="2435" y="0"/>
                      <a:pt x="17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13"/>
              <p:cNvSpPr/>
              <p:nvPr/>
            </p:nvSpPr>
            <p:spPr>
              <a:xfrm>
                <a:off x="4601109" y="4981264"/>
                <a:ext cx="10871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80" extrusionOk="0">
                    <a:moveTo>
                      <a:pt x="1977" y="1"/>
                    </a:moveTo>
                    <a:cubicBezTo>
                      <a:pt x="1322" y="179"/>
                      <a:pt x="655" y="358"/>
                      <a:pt x="1" y="536"/>
                    </a:cubicBezTo>
                    <a:cubicBezTo>
                      <a:pt x="1132" y="699"/>
                      <a:pt x="1943" y="780"/>
                      <a:pt x="2433" y="780"/>
                    </a:cubicBezTo>
                    <a:cubicBezTo>
                      <a:pt x="3311" y="780"/>
                      <a:pt x="3161" y="520"/>
                      <a:pt x="1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13"/>
              <p:cNvSpPr/>
              <p:nvPr/>
            </p:nvSpPr>
            <p:spPr>
              <a:xfrm>
                <a:off x="6658254" y="4205701"/>
                <a:ext cx="132292" cy="36578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1114" extrusionOk="0">
                    <a:moveTo>
                      <a:pt x="3522" y="1"/>
                    </a:moveTo>
                    <a:cubicBezTo>
                      <a:pt x="3366" y="1"/>
                      <a:pt x="2974" y="105"/>
                      <a:pt x="2251" y="380"/>
                    </a:cubicBezTo>
                    <a:cubicBezTo>
                      <a:pt x="1501" y="475"/>
                      <a:pt x="762" y="594"/>
                      <a:pt x="0" y="701"/>
                    </a:cubicBezTo>
                    <a:cubicBezTo>
                      <a:pt x="119" y="1000"/>
                      <a:pt x="426" y="1114"/>
                      <a:pt x="813" y="1114"/>
                    </a:cubicBezTo>
                    <a:cubicBezTo>
                      <a:pt x="2026" y="1114"/>
                      <a:pt x="4028" y="1"/>
                      <a:pt x="3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13"/>
              <p:cNvSpPr/>
              <p:nvPr/>
            </p:nvSpPr>
            <p:spPr>
              <a:xfrm>
                <a:off x="5997121" y="185582"/>
                <a:ext cx="66031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060" extrusionOk="0">
                    <a:moveTo>
                      <a:pt x="371" y="1"/>
                    </a:moveTo>
                    <a:cubicBezTo>
                      <a:pt x="151" y="1"/>
                      <a:pt x="1" y="70"/>
                      <a:pt x="14" y="263"/>
                    </a:cubicBezTo>
                    <a:cubicBezTo>
                      <a:pt x="62" y="865"/>
                      <a:pt x="354" y="1059"/>
                      <a:pt x="694" y="1059"/>
                    </a:cubicBezTo>
                    <a:cubicBezTo>
                      <a:pt x="1282" y="1059"/>
                      <a:pt x="2010" y="478"/>
                      <a:pt x="1859" y="418"/>
                    </a:cubicBezTo>
                    <a:lnTo>
                      <a:pt x="1859" y="418"/>
                    </a:lnTo>
                    <a:cubicBezTo>
                      <a:pt x="1868" y="421"/>
                      <a:pt x="1873" y="423"/>
                      <a:pt x="1874" y="423"/>
                    </a:cubicBezTo>
                    <a:cubicBezTo>
                      <a:pt x="1890" y="423"/>
                      <a:pt x="916" y="1"/>
                      <a:pt x="37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13"/>
              <p:cNvSpPr/>
              <p:nvPr/>
            </p:nvSpPr>
            <p:spPr>
              <a:xfrm>
                <a:off x="4208599" y="4836067"/>
                <a:ext cx="84878" cy="3319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011" extrusionOk="0">
                    <a:moveTo>
                      <a:pt x="1103" y="0"/>
                    </a:moveTo>
                    <a:cubicBezTo>
                      <a:pt x="732" y="0"/>
                      <a:pt x="364" y="122"/>
                      <a:pt x="1" y="363"/>
                    </a:cubicBezTo>
                    <a:cubicBezTo>
                      <a:pt x="483" y="797"/>
                      <a:pt x="972" y="1011"/>
                      <a:pt x="1465" y="1011"/>
                    </a:cubicBezTo>
                    <a:cubicBezTo>
                      <a:pt x="1837" y="1011"/>
                      <a:pt x="2211" y="889"/>
                      <a:pt x="2584" y="648"/>
                    </a:cubicBezTo>
                    <a:cubicBezTo>
                      <a:pt x="2089" y="214"/>
                      <a:pt x="1594" y="0"/>
                      <a:pt x="11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13"/>
              <p:cNvSpPr/>
              <p:nvPr/>
            </p:nvSpPr>
            <p:spPr>
              <a:xfrm>
                <a:off x="6083182" y="589452"/>
                <a:ext cx="82908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93" extrusionOk="0">
                    <a:moveTo>
                      <a:pt x="614" y="1"/>
                    </a:moveTo>
                    <a:cubicBezTo>
                      <a:pt x="260" y="1"/>
                      <a:pt x="0" y="119"/>
                      <a:pt x="0" y="441"/>
                    </a:cubicBezTo>
                    <a:cubicBezTo>
                      <a:pt x="0" y="488"/>
                      <a:pt x="1335" y="793"/>
                      <a:pt x="2084" y="793"/>
                    </a:cubicBezTo>
                    <a:cubicBezTo>
                      <a:pt x="2286" y="793"/>
                      <a:pt x="2446" y="770"/>
                      <a:pt x="2524" y="715"/>
                    </a:cubicBezTo>
                    <a:cubicBezTo>
                      <a:pt x="2328" y="440"/>
                      <a:pt x="1297" y="1"/>
                      <a:pt x="6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13"/>
              <p:cNvSpPr/>
              <p:nvPr/>
            </p:nvSpPr>
            <p:spPr>
              <a:xfrm>
                <a:off x="4442779" y="4934375"/>
                <a:ext cx="8448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89" extrusionOk="0">
                    <a:moveTo>
                      <a:pt x="1333" y="0"/>
                    </a:moveTo>
                    <a:cubicBezTo>
                      <a:pt x="795" y="0"/>
                      <a:pt x="235" y="103"/>
                      <a:pt x="1" y="250"/>
                    </a:cubicBezTo>
                    <a:cubicBezTo>
                      <a:pt x="538" y="483"/>
                      <a:pt x="1108" y="688"/>
                      <a:pt x="1700" y="688"/>
                    </a:cubicBezTo>
                    <a:cubicBezTo>
                      <a:pt x="1986" y="688"/>
                      <a:pt x="2277" y="640"/>
                      <a:pt x="2572" y="524"/>
                    </a:cubicBezTo>
                    <a:cubicBezTo>
                      <a:pt x="2572" y="143"/>
                      <a:pt x="1968" y="0"/>
                      <a:pt x="133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13"/>
              <p:cNvSpPr/>
              <p:nvPr/>
            </p:nvSpPr>
            <p:spPr>
              <a:xfrm>
                <a:off x="4486975" y="805375"/>
                <a:ext cx="8993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40" extrusionOk="0">
                    <a:moveTo>
                      <a:pt x="1242" y="1"/>
                    </a:moveTo>
                    <a:cubicBezTo>
                      <a:pt x="777" y="1"/>
                      <a:pt x="363" y="136"/>
                      <a:pt x="0" y="425"/>
                    </a:cubicBezTo>
                    <a:cubicBezTo>
                      <a:pt x="120" y="497"/>
                      <a:pt x="1104" y="639"/>
                      <a:pt x="1762" y="639"/>
                    </a:cubicBezTo>
                    <a:cubicBezTo>
                      <a:pt x="2407" y="639"/>
                      <a:pt x="2738" y="503"/>
                      <a:pt x="1643" y="32"/>
                    </a:cubicBezTo>
                    <a:cubicBezTo>
                      <a:pt x="1505" y="11"/>
                      <a:pt x="1372" y="1"/>
                      <a:pt x="12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13"/>
              <p:cNvSpPr/>
              <p:nvPr/>
            </p:nvSpPr>
            <p:spPr>
              <a:xfrm>
                <a:off x="5294256" y="4985992"/>
                <a:ext cx="84878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53" extrusionOk="0">
                    <a:moveTo>
                      <a:pt x="1218" y="0"/>
                    </a:moveTo>
                    <a:cubicBezTo>
                      <a:pt x="766" y="0"/>
                      <a:pt x="319" y="76"/>
                      <a:pt x="0" y="250"/>
                    </a:cubicBezTo>
                    <a:cubicBezTo>
                      <a:pt x="49" y="384"/>
                      <a:pt x="608" y="452"/>
                      <a:pt x="1202" y="452"/>
                    </a:cubicBezTo>
                    <a:cubicBezTo>
                      <a:pt x="1770" y="452"/>
                      <a:pt x="2369" y="389"/>
                      <a:pt x="2584" y="261"/>
                    </a:cubicBezTo>
                    <a:cubicBezTo>
                      <a:pt x="2243" y="97"/>
                      <a:pt x="1728" y="0"/>
                      <a:pt x="12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13"/>
              <p:cNvSpPr/>
              <p:nvPr/>
            </p:nvSpPr>
            <p:spPr>
              <a:xfrm>
                <a:off x="4377831" y="828951"/>
                <a:ext cx="39435" cy="3864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77" extrusionOk="0">
                    <a:moveTo>
                      <a:pt x="153" y="0"/>
                    </a:moveTo>
                    <a:cubicBezTo>
                      <a:pt x="58" y="0"/>
                      <a:pt x="0" y="71"/>
                      <a:pt x="14" y="255"/>
                    </a:cubicBezTo>
                    <a:cubicBezTo>
                      <a:pt x="72" y="958"/>
                      <a:pt x="93" y="1177"/>
                      <a:pt x="135" y="1177"/>
                    </a:cubicBezTo>
                    <a:cubicBezTo>
                      <a:pt x="203" y="1177"/>
                      <a:pt x="325" y="597"/>
                      <a:pt x="743" y="597"/>
                    </a:cubicBezTo>
                    <a:cubicBezTo>
                      <a:pt x="863" y="597"/>
                      <a:pt x="1007" y="645"/>
                      <a:pt x="1181" y="767"/>
                    </a:cubicBezTo>
                    <a:cubicBezTo>
                      <a:pt x="1181" y="767"/>
                      <a:pt x="1182" y="767"/>
                      <a:pt x="1182" y="767"/>
                    </a:cubicBezTo>
                    <a:cubicBezTo>
                      <a:pt x="1200" y="767"/>
                      <a:pt x="468" y="0"/>
                      <a:pt x="1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13"/>
              <p:cNvSpPr/>
              <p:nvPr/>
            </p:nvSpPr>
            <p:spPr>
              <a:xfrm>
                <a:off x="7811780" y="2116181"/>
                <a:ext cx="64094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575" extrusionOk="0">
                    <a:moveTo>
                      <a:pt x="669" y="0"/>
                    </a:moveTo>
                    <a:cubicBezTo>
                      <a:pt x="304" y="0"/>
                      <a:pt x="0" y="52"/>
                      <a:pt x="5" y="164"/>
                    </a:cubicBezTo>
                    <a:cubicBezTo>
                      <a:pt x="20" y="356"/>
                      <a:pt x="740" y="574"/>
                      <a:pt x="1287" y="574"/>
                    </a:cubicBezTo>
                    <a:cubicBezTo>
                      <a:pt x="1585" y="574"/>
                      <a:pt x="1831" y="510"/>
                      <a:pt x="1886" y="342"/>
                    </a:cubicBezTo>
                    <a:cubicBezTo>
                      <a:pt x="1951" y="125"/>
                      <a:pt x="1236" y="0"/>
                      <a:pt x="66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13"/>
              <p:cNvSpPr/>
              <p:nvPr/>
            </p:nvSpPr>
            <p:spPr>
              <a:xfrm>
                <a:off x="5136221" y="726407"/>
                <a:ext cx="52306" cy="27023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23" extrusionOk="0">
                    <a:moveTo>
                      <a:pt x="837" y="1"/>
                    </a:moveTo>
                    <a:cubicBezTo>
                      <a:pt x="693" y="1"/>
                      <a:pt x="541" y="42"/>
                      <a:pt x="396" y="139"/>
                    </a:cubicBezTo>
                    <a:cubicBezTo>
                      <a:pt x="0" y="377"/>
                      <a:pt x="808" y="823"/>
                      <a:pt x="1275" y="823"/>
                    </a:cubicBezTo>
                    <a:cubicBezTo>
                      <a:pt x="1440" y="823"/>
                      <a:pt x="1562" y="767"/>
                      <a:pt x="1575" y="627"/>
                    </a:cubicBezTo>
                    <a:cubicBezTo>
                      <a:pt x="1592" y="321"/>
                      <a:pt x="1242" y="1"/>
                      <a:pt x="8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13"/>
              <p:cNvSpPr/>
              <p:nvPr/>
            </p:nvSpPr>
            <p:spPr>
              <a:xfrm>
                <a:off x="4281001" y="1181763"/>
                <a:ext cx="80544" cy="1746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32" extrusionOk="0">
                    <a:moveTo>
                      <a:pt x="1081" y="1"/>
                    </a:moveTo>
                    <a:cubicBezTo>
                      <a:pt x="886" y="1"/>
                      <a:pt x="683" y="35"/>
                      <a:pt x="475" y="106"/>
                    </a:cubicBezTo>
                    <a:cubicBezTo>
                      <a:pt x="1" y="412"/>
                      <a:pt x="699" y="531"/>
                      <a:pt x="1338" y="531"/>
                    </a:cubicBezTo>
                    <a:cubicBezTo>
                      <a:pt x="1920" y="531"/>
                      <a:pt x="2453" y="432"/>
                      <a:pt x="2011" y="285"/>
                    </a:cubicBezTo>
                    <a:cubicBezTo>
                      <a:pt x="1719" y="98"/>
                      <a:pt x="1410" y="1"/>
                      <a:pt x="108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13"/>
              <p:cNvSpPr/>
              <p:nvPr/>
            </p:nvSpPr>
            <p:spPr>
              <a:xfrm>
                <a:off x="2581035" y="396251"/>
                <a:ext cx="83861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65" extrusionOk="0">
                    <a:moveTo>
                      <a:pt x="1666" y="1"/>
                    </a:moveTo>
                    <a:cubicBezTo>
                      <a:pt x="990" y="1"/>
                      <a:pt x="1" y="181"/>
                      <a:pt x="336" y="372"/>
                    </a:cubicBezTo>
                    <a:cubicBezTo>
                      <a:pt x="675" y="429"/>
                      <a:pt x="1014" y="464"/>
                      <a:pt x="1361" y="464"/>
                    </a:cubicBezTo>
                    <a:cubicBezTo>
                      <a:pt x="1514" y="464"/>
                      <a:pt x="1668" y="458"/>
                      <a:pt x="1825" y="443"/>
                    </a:cubicBezTo>
                    <a:cubicBezTo>
                      <a:pt x="2554" y="118"/>
                      <a:pt x="2212" y="1"/>
                      <a:pt x="16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13"/>
              <p:cNvSpPr/>
              <p:nvPr/>
            </p:nvSpPr>
            <p:spPr>
              <a:xfrm>
                <a:off x="1031125" y="4244578"/>
                <a:ext cx="61401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2" extrusionOk="0">
                    <a:moveTo>
                      <a:pt x="1443" y="1"/>
                    </a:moveTo>
                    <a:cubicBezTo>
                      <a:pt x="892" y="1"/>
                      <a:pt x="1" y="147"/>
                      <a:pt x="10" y="482"/>
                    </a:cubicBezTo>
                    <a:cubicBezTo>
                      <a:pt x="16" y="685"/>
                      <a:pt x="136" y="761"/>
                      <a:pt x="313" y="761"/>
                    </a:cubicBezTo>
                    <a:cubicBezTo>
                      <a:pt x="841" y="761"/>
                      <a:pt x="1870" y="80"/>
                      <a:pt x="1843" y="53"/>
                    </a:cubicBezTo>
                    <a:cubicBezTo>
                      <a:pt x="1788" y="19"/>
                      <a:pt x="1636" y="1"/>
                      <a:pt x="144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13"/>
              <p:cNvSpPr/>
              <p:nvPr/>
            </p:nvSpPr>
            <p:spPr>
              <a:xfrm>
                <a:off x="5609669" y="4972595"/>
                <a:ext cx="47020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595" extrusionOk="0">
                    <a:moveTo>
                      <a:pt x="909" y="0"/>
                    </a:moveTo>
                    <a:cubicBezTo>
                      <a:pt x="825" y="0"/>
                      <a:pt x="727" y="6"/>
                      <a:pt x="610" y="15"/>
                    </a:cubicBezTo>
                    <a:cubicBezTo>
                      <a:pt x="113" y="51"/>
                      <a:pt x="0" y="594"/>
                      <a:pt x="614" y="594"/>
                    </a:cubicBezTo>
                    <a:cubicBezTo>
                      <a:pt x="809" y="594"/>
                      <a:pt x="1078" y="539"/>
                      <a:pt x="1432" y="396"/>
                    </a:cubicBezTo>
                    <a:cubicBezTo>
                      <a:pt x="1354" y="96"/>
                      <a:pt x="1269" y="0"/>
                      <a:pt x="90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13"/>
              <p:cNvSpPr/>
              <p:nvPr/>
            </p:nvSpPr>
            <p:spPr>
              <a:xfrm>
                <a:off x="6317722" y="4319343"/>
                <a:ext cx="42653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80" extrusionOk="0">
                    <a:moveTo>
                      <a:pt x="869" y="1"/>
                    </a:moveTo>
                    <a:cubicBezTo>
                      <a:pt x="491" y="1"/>
                      <a:pt x="1" y="320"/>
                      <a:pt x="1" y="693"/>
                    </a:cubicBezTo>
                    <a:cubicBezTo>
                      <a:pt x="159" y="750"/>
                      <a:pt x="315" y="779"/>
                      <a:pt x="467" y="779"/>
                    </a:cubicBezTo>
                    <a:cubicBezTo>
                      <a:pt x="760" y="779"/>
                      <a:pt x="1040" y="670"/>
                      <a:pt x="1299" y="443"/>
                    </a:cubicBezTo>
                    <a:cubicBezTo>
                      <a:pt x="1299" y="126"/>
                      <a:pt x="1106" y="1"/>
                      <a:pt x="8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13"/>
              <p:cNvSpPr/>
              <p:nvPr/>
            </p:nvSpPr>
            <p:spPr>
              <a:xfrm>
                <a:off x="4590569" y="4932635"/>
                <a:ext cx="4301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26" extrusionOk="0">
                    <a:moveTo>
                      <a:pt x="949" y="1"/>
                    </a:moveTo>
                    <a:cubicBezTo>
                      <a:pt x="718" y="1"/>
                      <a:pt x="389" y="147"/>
                      <a:pt x="0" y="291"/>
                    </a:cubicBezTo>
                    <a:cubicBezTo>
                      <a:pt x="110" y="591"/>
                      <a:pt x="333" y="725"/>
                      <a:pt x="640" y="725"/>
                    </a:cubicBezTo>
                    <a:cubicBezTo>
                      <a:pt x="833" y="725"/>
                      <a:pt x="1058" y="673"/>
                      <a:pt x="1310" y="577"/>
                    </a:cubicBezTo>
                    <a:cubicBezTo>
                      <a:pt x="1310" y="144"/>
                      <a:pt x="1177" y="1"/>
                      <a:pt x="9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13"/>
              <p:cNvSpPr/>
              <p:nvPr/>
            </p:nvSpPr>
            <p:spPr>
              <a:xfrm>
                <a:off x="4335671" y="4867720"/>
                <a:ext cx="42653" cy="2505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63" extrusionOk="0">
                    <a:moveTo>
                      <a:pt x="483" y="1"/>
                    </a:moveTo>
                    <a:cubicBezTo>
                      <a:pt x="183" y="1"/>
                      <a:pt x="89" y="176"/>
                      <a:pt x="0" y="458"/>
                    </a:cubicBezTo>
                    <a:cubicBezTo>
                      <a:pt x="377" y="610"/>
                      <a:pt x="707" y="762"/>
                      <a:pt x="940" y="762"/>
                    </a:cubicBezTo>
                    <a:cubicBezTo>
                      <a:pt x="1164" y="762"/>
                      <a:pt x="1298" y="622"/>
                      <a:pt x="1298" y="208"/>
                    </a:cubicBezTo>
                    <a:cubicBezTo>
                      <a:pt x="921" y="65"/>
                      <a:pt x="665" y="1"/>
                      <a:pt x="4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13"/>
              <p:cNvSpPr/>
              <p:nvPr/>
            </p:nvSpPr>
            <p:spPr>
              <a:xfrm>
                <a:off x="4759505" y="4729715"/>
                <a:ext cx="44918" cy="2620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98" extrusionOk="0">
                    <a:moveTo>
                      <a:pt x="403" y="0"/>
                    </a:moveTo>
                    <a:cubicBezTo>
                      <a:pt x="253" y="0"/>
                      <a:pt x="134" y="61"/>
                      <a:pt x="94" y="208"/>
                    </a:cubicBezTo>
                    <a:cubicBezTo>
                      <a:pt x="1" y="572"/>
                      <a:pt x="588" y="797"/>
                      <a:pt x="1041" y="797"/>
                    </a:cubicBezTo>
                    <a:cubicBezTo>
                      <a:pt x="1166" y="797"/>
                      <a:pt x="1280" y="780"/>
                      <a:pt x="1368" y="744"/>
                    </a:cubicBezTo>
                    <a:cubicBezTo>
                      <a:pt x="1368" y="394"/>
                      <a:pt x="785" y="0"/>
                      <a:pt x="4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13"/>
              <p:cNvSpPr/>
              <p:nvPr/>
            </p:nvSpPr>
            <p:spPr>
              <a:xfrm>
                <a:off x="5592923" y="470393"/>
                <a:ext cx="42653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41" extrusionOk="0">
                    <a:moveTo>
                      <a:pt x="676" y="1"/>
                    </a:moveTo>
                    <a:cubicBezTo>
                      <a:pt x="459" y="1"/>
                      <a:pt x="233" y="90"/>
                      <a:pt x="1" y="269"/>
                    </a:cubicBezTo>
                    <a:cubicBezTo>
                      <a:pt x="196" y="452"/>
                      <a:pt x="399" y="541"/>
                      <a:pt x="613" y="541"/>
                    </a:cubicBezTo>
                    <a:cubicBezTo>
                      <a:pt x="831" y="541"/>
                      <a:pt x="1058" y="449"/>
                      <a:pt x="1299" y="269"/>
                    </a:cubicBezTo>
                    <a:cubicBezTo>
                      <a:pt x="1102" y="90"/>
                      <a:pt x="894" y="1"/>
                      <a:pt x="6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13"/>
              <p:cNvSpPr/>
              <p:nvPr/>
            </p:nvSpPr>
            <p:spPr>
              <a:xfrm>
                <a:off x="4655845" y="665859"/>
                <a:ext cx="65210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57" extrusionOk="0">
                    <a:moveTo>
                      <a:pt x="925" y="1"/>
                    </a:moveTo>
                    <a:cubicBezTo>
                      <a:pt x="566" y="1"/>
                      <a:pt x="203" y="69"/>
                      <a:pt x="1" y="197"/>
                    </a:cubicBezTo>
                    <a:cubicBezTo>
                      <a:pt x="140" y="287"/>
                      <a:pt x="1084" y="456"/>
                      <a:pt x="1602" y="456"/>
                    </a:cubicBezTo>
                    <a:cubicBezTo>
                      <a:pt x="1837" y="456"/>
                      <a:pt x="1985" y="421"/>
                      <a:pt x="1929" y="328"/>
                    </a:cubicBezTo>
                    <a:cubicBezTo>
                      <a:pt x="1804" y="105"/>
                      <a:pt x="1367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13"/>
              <p:cNvSpPr/>
              <p:nvPr/>
            </p:nvSpPr>
            <p:spPr>
              <a:xfrm>
                <a:off x="6371309" y="4320985"/>
                <a:ext cx="7454" cy="197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0" y="36"/>
                      <a:pt x="36" y="48"/>
                      <a:pt x="226" y="60"/>
                    </a:cubicBezTo>
                    <a:cubicBezTo>
                      <a:pt x="155" y="36"/>
                      <a:pt x="107" y="24"/>
                      <a:pt x="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13"/>
              <p:cNvSpPr/>
              <p:nvPr/>
            </p:nvSpPr>
            <p:spPr>
              <a:xfrm>
                <a:off x="6339229" y="4305815"/>
                <a:ext cx="50270" cy="1411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30" extrusionOk="0">
                    <a:moveTo>
                      <a:pt x="458" y="1"/>
                    </a:moveTo>
                    <a:cubicBezTo>
                      <a:pt x="267" y="1"/>
                      <a:pt x="92" y="29"/>
                      <a:pt x="1" y="93"/>
                    </a:cubicBezTo>
                    <a:cubicBezTo>
                      <a:pt x="245" y="181"/>
                      <a:pt x="691" y="430"/>
                      <a:pt x="988" y="430"/>
                    </a:cubicBezTo>
                    <a:cubicBezTo>
                      <a:pt x="1052" y="430"/>
                      <a:pt x="1109" y="418"/>
                      <a:pt x="1156" y="391"/>
                    </a:cubicBezTo>
                    <a:cubicBezTo>
                      <a:pt x="1531" y="177"/>
                      <a:pt x="941" y="1"/>
                      <a:pt x="4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13"/>
              <p:cNvSpPr/>
              <p:nvPr/>
            </p:nvSpPr>
            <p:spPr>
              <a:xfrm>
                <a:off x="4357178" y="4964354"/>
                <a:ext cx="63339" cy="8833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69" extrusionOk="0">
                    <a:moveTo>
                      <a:pt x="960" y="1"/>
                    </a:moveTo>
                    <a:cubicBezTo>
                      <a:pt x="640" y="1"/>
                      <a:pt x="322" y="45"/>
                      <a:pt x="0" y="135"/>
                    </a:cubicBezTo>
                    <a:cubicBezTo>
                      <a:pt x="322" y="224"/>
                      <a:pt x="640" y="269"/>
                      <a:pt x="960" y="269"/>
                    </a:cubicBezTo>
                    <a:cubicBezTo>
                      <a:pt x="1280" y="269"/>
                      <a:pt x="1602" y="224"/>
                      <a:pt x="1929" y="135"/>
                    </a:cubicBezTo>
                    <a:cubicBezTo>
                      <a:pt x="1602" y="45"/>
                      <a:pt x="1280" y="1"/>
                      <a:pt x="9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13"/>
              <p:cNvSpPr/>
              <p:nvPr/>
            </p:nvSpPr>
            <p:spPr>
              <a:xfrm>
                <a:off x="4910743" y="4959757"/>
                <a:ext cx="42653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35" extrusionOk="0">
                    <a:moveTo>
                      <a:pt x="0" y="1"/>
                    </a:moveTo>
                    <a:cubicBezTo>
                      <a:pt x="231" y="98"/>
                      <a:pt x="682" y="335"/>
                      <a:pt x="986" y="335"/>
                    </a:cubicBezTo>
                    <a:cubicBezTo>
                      <a:pt x="1168" y="335"/>
                      <a:pt x="1298" y="250"/>
                      <a:pt x="12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13"/>
              <p:cNvSpPr/>
              <p:nvPr/>
            </p:nvSpPr>
            <p:spPr>
              <a:xfrm>
                <a:off x="6484754" y="4312809"/>
                <a:ext cx="48103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9" extrusionOk="0">
                    <a:moveTo>
                      <a:pt x="1141" y="1"/>
                    </a:moveTo>
                    <a:cubicBezTo>
                      <a:pt x="889" y="1"/>
                      <a:pt x="543" y="205"/>
                      <a:pt x="438" y="237"/>
                    </a:cubicBezTo>
                    <a:cubicBezTo>
                      <a:pt x="0" y="372"/>
                      <a:pt x="413" y="518"/>
                      <a:pt x="828" y="518"/>
                    </a:cubicBezTo>
                    <a:cubicBezTo>
                      <a:pt x="1146" y="518"/>
                      <a:pt x="1465" y="432"/>
                      <a:pt x="1403" y="190"/>
                    </a:cubicBezTo>
                    <a:cubicBezTo>
                      <a:pt x="1364" y="49"/>
                      <a:pt x="1264" y="1"/>
                      <a:pt x="114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13"/>
              <p:cNvSpPr/>
              <p:nvPr/>
            </p:nvSpPr>
            <p:spPr>
              <a:xfrm>
                <a:off x="4716327" y="1390331"/>
                <a:ext cx="86750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51" extrusionOk="0">
                    <a:moveTo>
                      <a:pt x="281" y="0"/>
                    </a:moveTo>
                    <a:cubicBezTo>
                      <a:pt x="199" y="0"/>
                      <a:pt x="143" y="16"/>
                      <a:pt x="123" y="53"/>
                    </a:cubicBezTo>
                    <a:cubicBezTo>
                      <a:pt x="1" y="266"/>
                      <a:pt x="1838" y="950"/>
                      <a:pt x="2425" y="950"/>
                    </a:cubicBezTo>
                    <a:cubicBezTo>
                      <a:pt x="2524" y="950"/>
                      <a:pt x="2587" y="931"/>
                      <a:pt x="2600" y="886"/>
                    </a:cubicBezTo>
                    <a:cubicBezTo>
                      <a:pt x="2641" y="751"/>
                      <a:pt x="844" y="0"/>
                      <a:pt x="2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13"/>
              <p:cNvSpPr/>
              <p:nvPr/>
            </p:nvSpPr>
            <p:spPr>
              <a:xfrm>
                <a:off x="6957052" y="4517207"/>
                <a:ext cx="5138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25" extrusionOk="0">
                    <a:moveTo>
                      <a:pt x="515" y="1"/>
                    </a:moveTo>
                    <a:cubicBezTo>
                      <a:pt x="218" y="1"/>
                      <a:pt x="36" y="126"/>
                      <a:pt x="9" y="418"/>
                    </a:cubicBezTo>
                    <a:cubicBezTo>
                      <a:pt x="0" y="494"/>
                      <a:pt x="65" y="524"/>
                      <a:pt x="172" y="524"/>
                    </a:cubicBezTo>
                    <a:cubicBezTo>
                      <a:pt x="573" y="524"/>
                      <a:pt x="1565" y="102"/>
                      <a:pt x="1527" y="102"/>
                    </a:cubicBezTo>
                    <a:lnTo>
                      <a:pt x="1527" y="102"/>
                    </a:lnTo>
                    <a:cubicBezTo>
                      <a:pt x="1518" y="102"/>
                      <a:pt x="1455" y="125"/>
                      <a:pt x="1318" y="180"/>
                    </a:cubicBezTo>
                    <a:cubicBezTo>
                      <a:pt x="1000" y="65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13"/>
              <p:cNvSpPr/>
              <p:nvPr/>
            </p:nvSpPr>
            <p:spPr>
              <a:xfrm>
                <a:off x="7593493" y="2004345"/>
                <a:ext cx="46429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573" extrusionOk="0">
                    <a:moveTo>
                      <a:pt x="771" y="0"/>
                    </a:moveTo>
                    <a:cubicBezTo>
                      <a:pt x="370" y="0"/>
                      <a:pt x="0" y="135"/>
                      <a:pt x="402" y="295"/>
                    </a:cubicBezTo>
                    <a:cubicBezTo>
                      <a:pt x="604" y="480"/>
                      <a:pt x="792" y="572"/>
                      <a:pt x="961" y="572"/>
                    </a:cubicBezTo>
                    <a:cubicBezTo>
                      <a:pt x="1131" y="572"/>
                      <a:pt x="1283" y="480"/>
                      <a:pt x="1414" y="295"/>
                    </a:cubicBezTo>
                    <a:cubicBezTo>
                      <a:pt x="1414" y="82"/>
                      <a:pt x="1083" y="0"/>
                      <a:pt x="7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13"/>
              <p:cNvSpPr/>
              <p:nvPr/>
            </p:nvSpPr>
            <p:spPr>
              <a:xfrm>
                <a:off x="5170730" y="915405"/>
                <a:ext cx="38712" cy="1874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71" extrusionOk="0">
                    <a:moveTo>
                      <a:pt x="0" y="479"/>
                    </a:moveTo>
                    <a:cubicBezTo>
                      <a:pt x="2" y="481"/>
                      <a:pt x="4" y="481"/>
                      <a:pt x="6" y="482"/>
                    </a:cubicBezTo>
                    <a:lnTo>
                      <a:pt x="6" y="482"/>
                    </a:lnTo>
                    <a:cubicBezTo>
                      <a:pt x="4" y="481"/>
                      <a:pt x="2" y="480"/>
                      <a:pt x="0" y="479"/>
                    </a:cubicBezTo>
                    <a:close/>
                    <a:moveTo>
                      <a:pt x="895" y="0"/>
                    </a:moveTo>
                    <a:cubicBezTo>
                      <a:pt x="563" y="0"/>
                      <a:pt x="93" y="482"/>
                      <a:pt x="9" y="482"/>
                    </a:cubicBezTo>
                    <a:cubicBezTo>
                      <a:pt x="8" y="482"/>
                      <a:pt x="7" y="482"/>
                      <a:pt x="6" y="482"/>
                    </a:cubicBezTo>
                    <a:lnTo>
                      <a:pt x="6" y="482"/>
                    </a:lnTo>
                    <a:cubicBezTo>
                      <a:pt x="160" y="541"/>
                      <a:pt x="304" y="571"/>
                      <a:pt x="443" y="571"/>
                    </a:cubicBezTo>
                    <a:cubicBezTo>
                      <a:pt x="710" y="571"/>
                      <a:pt x="952" y="460"/>
                      <a:pt x="1179" y="241"/>
                    </a:cubicBezTo>
                    <a:cubicBezTo>
                      <a:pt x="1120" y="65"/>
                      <a:pt x="1017" y="0"/>
                      <a:pt x="89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13"/>
              <p:cNvSpPr/>
              <p:nvPr/>
            </p:nvSpPr>
            <p:spPr>
              <a:xfrm>
                <a:off x="8199069" y="3670294"/>
                <a:ext cx="43145" cy="2298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00" extrusionOk="0">
                    <a:moveTo>
                      <a:pt x="972" y="1"/>
                    </a:moveTo>
                    <a:cubicBezTo>
                      <a:pt x="669" y="1"/>
                      <a:pt x="1" y="532"/>
                      <a:pt x="676" y="696"/>
                    </a:cubicBezTo>
                    <a:cubicBezTo>
                      <a:pt x="713" y="698"/>
                      <a:pt x="749" y="700"/>
                      <a:pt x="782" y="700"/>
                    </a:cubicBezTo>
                    <a:cubicBezTo>
                      <a:pt x="1197" y="700"/>
                      <a:pt x="1313" y="497"/>
                      <a:pt x="1104" y="100"/>
                    </a:cubicBezTo>
                    <a:cubicBezTo>
                      <a:pt x="1095" y="30"/>
                      <a:pt x="1044" y="1"/>
                      <a:pt x="9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13"/>
              <p:cNvSpPr/>
              <p:nvPr/>
            </p:nvSpPr>
            <p:spPr>
              <a:xfrm>
                <a:off x="4120142" y="427609"/>
                <a:ext cx="4793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537" extrusionOk="0">
                    <a:moveTo>
                      <a:pt x="487" y="1"/>
                    </a:moveTo>
                    <a:cubicBezTo>
                      <a:pt x="335" y="1"/>
                      <a:pt x="194" y="72"/>
                      <a:pt x="63" y="214"/>
                    </a:cubicBezTo>
                    <a:cubicBezTo>
                      <a:pt x="0" y="451"/>
                      <a:pt x="333" y="537"/>
                      <a:pt x="658" y="537"/>
                    </a:cubicBezTo>
                    <a:cubicBezTo>
                      <a:pt x="1066" y="537"/>
                      <a:pt x="1459" y="401"/>
                      <a:pt x="1028" y="262"/>
                    </a:cubicBezTo>
                    <a:cubicBezTo>
                      <a:pt x="835" y="87"/>
                      <a:pt x="654" y="1"/>
                      <a:pt x="48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13"/>
              <p:cNvSpPr/>
              <p:nvPr/>
            </p:nvSpPr>
            <p:spPr>
              <a:xfrm>
                <a:off x="4761803" y="1005702"/>
                <a:ext cx="44491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507" extrusionOk="0">
                    <a:moveTo>
                      <a:pt x="925" y="1"/>
                    </a:moveTo>
                    <a:cubicBezTo>
                      <a:pt x="591" y="1"/>
                      <a:pt x="280" y="97"/>
                      <a:pt x="0" y="289"/>
                    </a:cubicBezTo>
                    <a:cubicBezTo>
                      <a:pt x="391" y="434"/>
                      <a:pt x="694" y="506"/>
                      <a:pt x="910" y="506"/>
                    </a:cubicBezTo>
                    <a:cubicBezTo>
                      <a:pt x="1226" y="506"/>
                      <a:pt x="1355" y="350"/>
                      <a:pt x="1298" y="39"/>
                    </a:cubicBezTo>
                    <a:cubicBezTo>
                      <a:pt x="1171" y="14"/>
                      <a:pt x="1046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13"/>
              <p:cNvSpPr/>
              <p:nvPr/>
            </p:nvSpPr>
            <p:spPr>
              <a:xfrm>
                <a:off x="6939321" y="2640654"/>
                <a:ext cx="39139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26" extrusionOk="0">
                    <a:moveTo>
                      <a:pt x="1" y="431"/>
                    </a:move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close/>
                    <a:moveTo>
                      <a:pt x="926" y="0"/>
                    </a:moveTo>
                    <a:cubicBezTo>
                      <a:pt x="574" y="0"/>
                      <a:pt x="21" y="431"/>
                      <a:pt x="1" y="431"/>
                    </a:cubicBez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57" y="494"/>
                      <a:pt x="309" y="526"/>
                      <a:pt x="454" y="526"/>
                    </a:cubicBezTo>
                    <a:cubicBezTo>
                      <a:pt x="721" y="526"/>
                      <a:pt x="969" y="420"/>
                      <a:pt x="1192" y="205"/>
                    </a:cubicBezTo>
                    <a:cubicBezTo>
                      <a:pt x="1151" y="55"/>
                      <a:pt x="1051" y="0"/>
                      <a:pt x="9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13"/>
              <p:cNvSpPr/>
              <p:nvPr/>
            </p:nvSpPr>
            <p:spPr>
              <a:xfrm>
                <a:off x="4646191" y="591784"/>
                <a:ext cx="51420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30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3" y="464"/>
                      <a:pt x="834" y="530"/>
                      <a:pt x="1047" y="530"/>
                    </a:cubicBezTo>
                    <a:cubicBezTo>
                      <a:pt x="1346" y="530"/>
                      <a:pt x="1529" y="400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13"/>
              <p:cNvSpPr/>
              <p:nvPr/>
            </p:nvSpPr>
            <p:spPr>
              <a:xfrm>
                <a:off x="4334423" y="1209771"/>
                <a:ext cx="44951" cy="159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6" extrusionOk="0">
                    <a:moveTo>
                      <a:pt x="238" y="1"/>
                    </a:moveTo>
                    <a:cubicBezTo>
                      <a:pt x="95" y="1"/>
                      <a:pt x="0" y="53"/>
                      <a:pt x="26" y="206"/>
                    </a:cubicBezTo>
                    <a:cubicBezTo>
                      <a:pt x="58" y="414"/>
                      <a:pt x="352" y="485"/>
                      <a:pt x="639" y="485"/>
                    </a:cubicBezTo>
                    <a:cubicBezTo>
                      <a:pt x="1010" y="485"/>
                      <a:pt x="1368" y="366"/>
                      <a:pt x="1134" y="265"/>
                    </a:cubicBezTo>
                    <a:cubicBezTo>
                      <a:pt x="1109" y="257"/>
                      <a:pt x="555" y="1"/>
                      <a:pt x="2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13"/>
              <p:cNvSpPr/>
              <p:nvPr/>
            </p:nvSpPr>
            <p:spPr>
              <a:xfrm>
                <a:off x="3329475" y="1706433"/>
                <a:ext cx="29683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64" extrusionOk="0">
                    <a:moveTo>
                      <a:pt x="392" y="0"/>
                    </a:moveTo>
                    <a:cubicBezTo>
                      <a:pt x="0" y="0"/>
                      <a:pt x="70" y="398"/>
                      <a:pt x="355" y="451"/>
                    </a:cubicBezTo>
                    <a:cubicBezTo>
                      <a:pt x="395" y="460"/>
                      <a:pt x="433" y="464"/>
                      <a:pt x="469" y="464"/>
                    </a:cubicBezTo>
                    <a:cubicBezTo>
                      <a:pt x="808" y="464"/>
                      <a:pt x="903" y="87"/>
                      <a:pt x="569" y="22"/>
                    </a:cubicBezTo>
                    <a:cubicBezTo>
                      <a:pt x="502" y="7"/>
                      <a:pt x="443" y="0"/>
                      <a:pt x="39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13"/>
              <p:cNvSpPr/>
              <p:nvPr/>
            </p:nvSpPr>
            <p:spPr>
              <a:xfrm>
                <a:off x="8767311" y="3635062"/>
                <a:ext cx="45181" cy="8964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3" extrusionOk="0">
                    <a:moveTo>
                      <a:pt x="669" y="1"/>
                    </a:moveTo>
                    <a:cubicBezTo>
                      <a:pt x="491" y="1"/>
                      <a:pt x="312" y="30"/>
                      <a:pt x="134" y="90"/>
                    </a:cubicBezTo>
                    <a:cubicBezTo>
                      <a:pt x="1" y="210"/>
                      <a:pt x="365" y="273"/>
                      <a:pt x="713" y="273"/>
                    </a:cubicBezTo>
                    <a:cubicBezTo>
                      <a:pt x="1052" y="273"/>
                      <a:pt x="1376" y="213"/>
                      <a:pt x="1205" y="90"/>
                    </a:cubicBezTo>
                    <a:cubicBezTo>
                      <a:pt x="1026" y="30"/>
                      <a:pt x="848" y="1"/>
                      <a:pt x="6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13"/>
              <p:cNvSpPr/>
              <p:nvPr/>
            </p:nvSpPr>
            <p:spPr>
              <a:xfrm>
                <a:off x="6038559" y="3738262"/>
                <a:ext cx="23149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10" extrusionOk="0">
                    <a:moveTo>
                      <a:pt x="354" y="1"/>
                    </a:moveTo>
                    <a:cubicBezTo>
                      <a:pt x="172" y="1"/>
                      <a:pt x="0" y="108"/>
                      <a:pt x="61" y="304"/>
                    </a:cubicBezTo>
                    <a:cubicBezTo>
                      <a:pt x="169" y="441"/>
                      <a:pt x="276" y="510"/>
                      <a:pt x="383" y="510"/>
                    </a:cubicBezTo>
                    <a:cubicBezTo>
                      <a:pt x="490" y="510"/>
                      <a:pt x="597" y="441"/>
                      <a:pt x="704" y="304"/>
                    </a:cubicBezTo>
                    <a:cubicBezTo>
                      <a:pt x="704" y="96"/>
                      <a:pt x="525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13"/>
              <p:cNvSpPr/>
              <p:nvPr/>
            </p:nvSpPr>
            <p:spPr>
              <a:xfrm>
                <a:off x="6956921" y="4492712"/>
                <a:ext cx="2265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5" extrusionOk="0">
                    <a:moveTo>
                      <a:pt x="268" y="1"/>
                    </a:moveTo>
                    <a:cubicBezTo>
                      <a:pt x="157" y="1"/>
                      <a:pt x="52" y="52"/>
                      <a:pt x="1" y="187"/>
                    </a:cubicBezTo>
                    <a:cubicBezTo>
                      <a:pt x="1" y="326"/>
                      <a:pt x="225" y="525"/>
                      <a:pt x="413" y="525"/>
                    </a:cubicBezTo>
                    <a:cubicBezTo>
                      <a:pt x="515" y="525"/>
                      <a:pt x="606" y="466"/>
                      <a:pt x="644" y="306"/>
                    </a:cubicBezTo>
                    <a:cubicBezTo>
                      <a:pt x="690" y="168"/>
                      <a:pt x="469" y="1"/>
                      <a:pt x="2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13"/>
              <p:cNvSpPr/>
              <p:nvPr/>
            </p:nvSpPr>
            <p:spPr>
              <a:xfrm>
                <a:off x="7447180" y="4698489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921" y="0"/>
                    </a:moveTo>
                    <a:cubicBezTo>
                      <a:pt x="558" y="0"/>
                      <a:pt x="39" y="112"/>
                      <a:pt x="0" y="135"/>
                    </a:cubicBezTo>
                    <a:cubicBezTo>
                      <a:pt x="39" y="151"/>
                      <a:pt x="567" y="257"/>
                      <a:pt x="931" y="257"/>
                    </a:cubicBezTo>
                    <a:cubicBezTo>
                      <a:pt x="1126" y="257"/>
                      <a:pt x="1274" y="227"/>
                      <a:pt x="1274" y="135"/>
                    </a:cubicBezTo>
                    <a:cubicBezTo>
                      <a:pt x="1274" y="34"/>
                      <a:pt x="1121" y="0"/>
                      <a:pt x="9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13"/>
              <p:cNvSpPr/>
              <p:nvPr/>
            </p:nvSpPr>
            <p:spPr>
              <a:xfrm>
                <a:off x="3011928" y="950900"/>
                <a:ext cx="24955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3" extrusionOk="0">
                    <a:moveTo>
                      <a:pt x="358" y="1"/>
                    </a:moveTo>
                    <a:cubicBezTo>
                      <a:pt x="238" y="1"/>
                      <a:pt x="119" y="59"/>
                      <a:pt x="60" y="208"/>
                    </a:cubicBezTo>
                    <a:cubicBezTo>
                      <a:pt x="0" y="365"/>
                      <a:pt x="233" y="523"/>
                      <a:pt x="440" y="523"/>
                    </a:cubicBezTo>
                    <a:cubicBezTo>
                      <a:pt x="562" y="523"/>
                      <a:pt x="675" y="468"/>
                      <a:pt x="715" y="327"/>
                    </a:cubicBezTo>
                    <a:cubicBezTo>
                      <a:pt x="759" y="157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13"/>
              <p:cNvSpPr/>
              <p:nvPr/>
            </p:nvSpPr>
            <p:spPr>
              <a:xfrm>
                <a:off x="3524450" y="4862631"/>
                <a:ext cx="25086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59" extrusionOk="0">
                    <a:moveTo>
                      <a:pt x="361" y="0"/>
                    </a:moveTo>
                    <a:cubicBezTo>
                      <a:pt x="184" y="0"/>
                      <a:pt x="1" y="82"/>
                      <a:pt x="1" y="220"/>
                    </a:cubicBezTo>
                    <a:cubicBezTo>
                      <a:pt x="1" y="334"/>
                      <a:pt x="272" y="459"/>
                      <a:pt x="471" y="459"/>
                    </a:cubicBezTo>
                    <a:cubicBezTo>
                      <a:pt x="564" y="459"/>
                      <a:pt x="641" y="431"/>
                      <a:pt x="668" y="363"/>
                    </a:cubicBezTo>
                    <a:cubicBezTo>
                      <a:pt x="763" y="108"/>
                      <a:pt x="566" y="0"/>
                      <a:pt x="3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13"/>
              <p:cNvSpPr/>
              <p:nvPr/>
            </p:nvSpPr>
            <p:spPr>
              <a:xfrm>
                <a:off x="2220966" y="917934"/>
                <a:ext cx="26071" cy="1615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492" extrusionOk="0">
                    <a:moveTo>
                      <a:pt x="454" y="1"/>
                    </a:moveTo>
                    <a:cubicBezTo>
                      <a:pt x="342" y="1"/>
                      <a:pt x="224" y="34"/>
                      <a:pt x="134" y="105"/>
                    </a:cubicBezTo>
                    <a:cubicBezTo>
                      <a:pt x="0" y="223"/>
                      <a:pt x="346" y="492"/>
                      <a:pt x="581" y="492"/>
                    </a:cubicBezTo>
                    <a:cubicBezTo>
                      <a:pt x="702" y="492"/>
                      <a:pt x="793" y="421"/>
                      <a:pt x="777" y="224"/>
                    </a:cubicBezTo>
                    <a:cubicBezTo>
                      <a:pt x="777" y="79"/>
                      <a:pt x="624" y="1"/>
                      <a:pt x="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13"/>
              <p:cNvSpPr/>
              <p:nvPr/>
            </p:nvSpPr>
            <p:spPr>
              <a:xfrm>
                <a:off x="3993103" y="907853"/>
                <a:ext cx="45542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8" extrusionOk="0">
                    <a:moveTo>
                      <a:pt x="682" y="1"/>
                    </a:moveTo>
                    <a:cubicBezTo>
                      <a:pt x="503" y="1"/>
                      <a:pt x="325" y="31"/>
                      <a:pt x="146" y="90"/>
                    </a:cubicBezTo>
                    <a:cubicBezTo>
                      <a:pt x="0" y="212"/>
                      <a:pt x="375" y="278"/>
                      <a:pt x="729" y="278"/>
                    </a:cubicBezTo>
                    <a:cubicBezTo>
                      <a:pt x="1067" y="278"/>
                      <a:pt x="1386" y="218"/>
                      <a:pt x="1218" y="90"/>
                    </a:cubicBezTo>
                    <a:cubicBezTo>
                      <a:pt x="1039" y="31"/>
                      <a:pt x="861" y="1"/>
                      <a:pt x="68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13"/>
              <p:cNvSpPr/>
              <p:nvPr/>
            </p:nvSpPr>
            <p:spPr>
              <a:xfrm>
                <a:off x="5145316" y="900564"/>
                <a:ext cx="46232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41" extrusionOk="0">
                    <a:moveTo>
                      <a:pt x="730" y="0"/>
                    </a:moveTo>
                    <a:cubicBezTo>
                      <a:pt x="441" y="0"/>
                      <a:pt x="109" y="35"/>
                      <a:pt x="0" y="98"/>
                    </a:cubicBezTo>
                    <a:cubicBezTo>
                      <a:pt x="216" y="195"/>
                      <a:pt x="438" y="240"/>
                      <a:pt x="663" y="240"/>
                    </a:cubicBezTo>
                    <a:cubicBezTo>
                      <a:pt x="798" y="240"/>
                      <a:pt x="934" y="224"/>
                      <a:pt x="1072" y="193"/>
                    </a:cubicBezTo>
                    <a:cubicBezTo>
                      <a:pt x="1407" y="59"/>
                      <a:pt x="1104" y="0"/>
                      <a:pt x="73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13"/>
              <p:cNvSpPr/>
              <p:nvPr/>
            </p:nvSpPr>
            <p:spPr>
              <a:xfrm>
                <a:off x="5848609" y="738129"/>
                <a:ext cx="21540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5" extrusionOk="0">
                    <a:moveTo>
                      <a:pt x="445" y="0"/>
                    </a:moveTo>
                    <a:cubicBezTo>
                      <a:pt x="281" y="0"/>
                      <a:pt x="70" y="112"/>
                      <a:pt x="0" y="223"/>
                    </a:cubicBezTo>
                    <a:cubicBezTo>
                      <a:pt x="77" y="370"/>
                      <a:pt x="171" y="444"/>
                      <a:pt x="280" y="444"/>
                    </a:cubicBezTo>
                    <a:cubicBezTo>
                      <a:pt x="391" y="444"/>
                      <a:pt x="517" y="367"/>
                      <a:pt x="655" y="211"/>
                    </a:cubicBezTo>
                    <a:cubicBezTo>
                      <a:pt x="655" y="57"/>
                      <a:pt x="562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13"/>
              <p:cNvSpPr/>
              <p:nvPr/>
            </p:nvSpPr>
            <p:spPr>
              <a:xfrm>
                <a:off x="5954928" y="727852"/>
                <a:ext cx="42653" cy="889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71" extrusionOk="0">
                    <a:moveTo>
                      <a:pt x="600" y="0"/>
                    </a:moveTo>
                    <a:cubicBezTo>
                      <a:pt x="387" y="0"/>
                      <a:pt x="175" y="38"/>
                      <a:pt x="1" y="131"/>
                    </a:cubicBezTo>
                    <a:cubicBezTo>
                      <a:pt x="165" y="230"/>
                      <a:pt x="378" y="270"/>
                      <a:pt x="594" y="270"/>
                    </a:cubicBezTo>
                    <a:cubicBezTo>
                      <a:pt x="847" y="270"/>
                      <a:pt x="1106" y="214"/>
                      <a:pt x="1299" y="131"/>
                    </a:cubicBezTo>
                    <a:cubicBezTo>
                      <a:pt x="1105" y="53"/>
                      <a:pt x="852" y="0"/>
                      <a:pt x="60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13"/>
              <p:cNvSpPr/>
              <p:nvPr/>
            </p:nvSpPr>
            <p:spPr>
              <a:xfrm>
                <a:off x="4293379" y="728968"/>
                <a:ext cx="38811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1" extrusionOk="0">
                    <a:moveTo>
                      <a:pt x="639" y="1"/>
                    </a:moveTo>
                    <a:cubicBezTo>
                      <a:pt x="318" y="1"/>
                      <a:pt x="0" y="42"/>
                      <a:pt x="98" y="133"/>
                    </a:cubicBezTo>
                    <a:cubicBezTo>
                      <a:pt x="159" y="200"/>
                      <a:pt x="390" y="240"/>
                      <a:pt x="623" y="240"/>
                    </a:cubicBezTo>
                    <a:cubicBezTo>
                      <a:pt x="888" y="240"/>
                      <a:pt x="1156" y="188"/>
                      <a:pt x="1181" y="61"/>
                    </a:cubicBezTo>
                    <a:cubicBezTo>
                      <a:pt x="1097" y="22"/>
                      <a:pt x="867" y="1"/>
                      <a:pt x="6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13"/>
              <p:cNvSpPr/>
              <p:nvPr/>
            </p:nvSpPr>
            <p:spPr>
              <a:xfrm>
                <a:off x="6040562" y="606756"/>
                <a:ext cx="46659" cy="870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5" extrusionOk="0">
                    <a:moveTo>
                      <a:pt x="821" y="0"/>
                    </a:moveTo>
                    <a:cubicBezTo>
                      <a:pt x="594" y="0"/>
                      <a:pt x="375" y="33"/>
                      <a:pt x="155" y="104"/>
                    </a:cubicBezTo>
                    <a:cubicBezTo>
                      <a:pt x="1" y="153"/>
                      <a:pt x="529" y="265"/>
                      <a:pt x="928" y="265"/>
                    </a:cubicBezTo>
                    <a:cubicBezTo>
                      <a:pt x="1206" y="265"/>
                      <a:pt x="1420" y="211"/>
                      <a:pt x="1298" y="45"/>
                    </a:cubicBezTo>
                    <a:cubicBezTo>
                      <a:pt x="1134" y="16"/>
                      <a:pt x="976" y="0"/>
                      <a:pt x="8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13"/>
              <p:cNvSpPr/>
              <p:nvPr/>
            </p:nvSpPr>
            <p:spPr>
              <a:xfrm>
                <a:off x="8704432" y="240646"/>
                <a:ext cx="21540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0" extrusionOk="0">
                    <a:moveTo>
                      <a:pt x="446" y="1"/>
                    </a:moveTo>
                    <a:cubicBezTo>
                      <a:pt x="282" y="1"/>
                      <a:pt x="70" y="111"/>
                      <a:pt x="1" y="229"/>
                    </a:cubicBezTo>
                    <a:cubicBezTo>
                      <a:pt x="82" y="375"/>
                      <a:pt x="176" y="449"/>
                      <a:pt x="282" y="449"/>
                    </a:cubicBezTo>
                    <a:cubicBezTo>
                      <a:pt x="392" y="449"/>
                      <a:pt x="516" y="369"/>
                      <a:pt x="655" y="205"/>
                    </a:cubicBezTo>
                    <a:cubicBezTo>
                      <a:pt x="655" y="57"/>
                      <a:pt x="563" y="1"/>
                      <a:pt x="4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13"/>
              <p:cNvSpPr/>
              <p:nvPr/>
            </p:nvSpPr>
            <p:spPr>
              <a:xfrm>
                <a:off x="5273537" y="69488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0" y="99"/>
                    </a:cubicBezTo>
                    <a:cubicBezTo>
                      <a:pt x="119" y="165"/>
                      <a:pt x="230" y="197"/>
                      <a:pt x="337" y="197"/>
                    </a:cubicBezTo>
                    <a:cubicBezTo>
                      <a:pt x="444" y="197"/>
                      <a:pt x="548" y="165"/>
                      <a:pt x="655" y="99"/>
                    </a:cubicBezTo>
                    <a:cubicBezTo>
                      <a:pt x="536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13"/>
              <p:cNvSpPr/>
              <p:nvPr/>
            </p:nvSpPr>
            <p:spPr>
              <a:xfrm>
                <a:off x="5315763" y="1037748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4" y="1"/>
                    </a:moveTo>
                    <a:cubicBezTo>
                      <a:pt x="206" y="1"/>
                      <a:pt x="101" y="33"/>
                      <a:pt x="0" y="99"/>
                    </a:cubicBezTo>
                    <a:cubicBezTo>
                      <a:pt x="119" y="170"/>
                      <a:pt x="232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13"/>
              <p:cNvSpPr/>
              <p:nvPr/>
            </p:nvSpPr>
            <p:spPr>
              <a:xfrm>
                <a:off x="5273537" y="1260895"/>
                <a:ext cx="21540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7" extrusionOk="0">
                    <a:moveTo>
                      <a:pt x="310" y="0"/>
                    </a:moveTo>
                    <a:cubicBezTo>
                      <a:pt x="200" y="0"/>
                      <a:pt x="96" y="30"/>
                      <a:pt x="0" y="89"/>
                    </a:cubicBezTo>
                    <a:cubicBezTo>
                      <a:pt x="119" y="161"/>
                      <a:pt x="230" y="197"/>
                      <a:pt x="337" y="197"/>
                    </a:cubicBezTo>
                    <a:cubicBezTo>
                      <a:pt x="444" y="197"/>
                      <a:pt x="548" y="161"/>
                      <a:pt x="655" y="89"/>
                    </a:cubicBezTo>
                    <a:cubicBezTo>
                      <a:pt x="536" y="30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13"/>
              <p:cNvSpPr/>
              <p:nvPr/>
            </p:nvSpPr>
            <p:spPr>
              <a:xfrm>
                <a:off x="7996838" y="435693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43"/>
                      <a:pt x="917" y="84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13"/>
              <p:cNvSpPr/>
              <p:nvPr/>
            </p:nvSpPr>
            <p:spPr>
              <a:xfrm>
                <a:off x="5038570" y="566271"/>
                <a:ext cx="21934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89" extrusionOk="0">
                    <a:moveTo>
                      <a:pt x="325" y="1"/>
                    </a:moveTo>
                    <a:cubicBezTo>
                      <a:pt x="215" y="1"/>
                      <a:pt x="108" y="33"/>
                      <a:pt x="1" y="99"/>
                    </a:cubicBezTo>
                    <a:cubicBezTo>
                      <a:pt x="126" y="158"/>
                      <a:pt x="239" y="188"/>
                      <a:pt x="347" y="188"/>
                    </a:cubicBezTo>
                    <a:cubicBezTo>
                      <a:pt x="456" y="188"/>
                      <a:pt x="560" y="158"/>
                      <a:pt x="667" y="99"/>
                    </a:cubicBezTo>
                    <a:cubicBezTo>
                      <a:pt x="548" y="33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13"/>
              <p:cNvSpPr/>
              <p:nvPr/>
            </p:nvSpPr>
            <p:spPr>
              <a:xfrm>
                <a:off x="7463992" y="540561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68"/>
                    </a:cubicBezTo>
                    <a:cubicBezTo>
                      <a:pt x="857" y="156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13"/>
              <p:cNvSpPr/>
              <p:nvPr/>
            </p:nvSpPr>
            <p:spPr>
              <a:xfrm>
                <a:off x="158075" y="2649979"/>
                <a:ext cx="21507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9" extrusionOk="0">
                    <a:moveTo>
                      <a:pt x="314" y="1"/>
                    </a:moveTo>
                    <a:cubicBezTo>
                      <a:pt x="205" y="1"/>
                      <a:pt x="101" y="34"/>
                      <a:pt x="0" y="99"/>
                    </a:cubicBezTo>
                    <a:cubicBezTo>
                      <a:pt x="119" y="159"/>
                      <a:pt x="232" y="188"/>
                      <a:pt x="341" y="188"/>
                    </a:cubicBezTo>
                    <a:cubicBezTo>
                      <a:pt x="450" y="188"/>
                      <a:pt x="554" y="159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13"/>
              <p:cNvSpPr/>
              <p:nvPr/>
            </p:nvSpPr>
            <p:spPr>
              <a:xfrm>
                <a:off x="5741895" y="445963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2" y="197"/>
                      <a:pt x="341" y="197"/>
                    </a:cubicBezTo>
                    <a:cubicBezTo>
                      <a:pt x="450" y="197"/>
                      <a:pt x="554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13"/>
              <p:cNvSpPr/>
              <p:nvPr/>
            </p:nvSpPr>
            <p:spPr>
              <a:xfrm>
                <a:off x="4676170" y="46479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13"/>
              <p:cNvSpPr/>
              <p:nvPr/>
            </p:nvSpPr>
            <p:spPr>
              <a:xfrm>
                <a:off x="7915506" y="4656985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6" y="90"/>
                    </a:cubicBezTo>
                    <a:cubicBezTo>
                      <a:pt x="537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13"/>
              <p:cNvSpPr/>
              <p:nvPr/>
            </p:nvSpPr>
            <p:spPr>
              <a:xfrm>
                <a:off x="1070133" y="431392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13"/>
                      <a:pt x="0" y="72"/>
                      <a:pt x="358" y="179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13"/>
              <p:cNvSpPr/>
              <p:nvPr/>
            </p:nvSpPr>
            <p:spPr>
              <a:xfrm>
                <a:off x="7016352" y="496563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8" y="179"/>
                    </a:cubicBezTo>
                    <a:cubicBezTo>
                      <a:pt x="858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13"/>
              <p:cNvSpPr/>
              <p:nvPr/>
            </p:nvSpPr>
            <p:spPr>
              <a:xfrm>
                <a:off x="5418175" y="866613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58" y="167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13"/>
              <p:cNvSpPr/>
              <p:nvPr/>
            </p:nvSpPr>
            <p:spPr>
              <a:xfrm>
                <a:off x="6253628" y="4382255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0" y="0"/>
                    </a:moveTo>
                    <a:cubicBezTo>
                      <a:pt x="200" y="0"/>
                      <a:pt x="96" y="33"/>
                      <a:pt x="0" y="99"/>
                    </a:cubicBezTo>
                    <a:cubicBezTo>
                      <a:pt x="119" y="170"/>
                      <a:pt x="233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13"/>
              <p:cNvSpPr/>
              <p:nvPr/>
            </p:nvSpPr>
            <p:spPr>
              <a:xfrm>
                <a:off x="4181642" y="789614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83"/>
                      <a:pt x="72" y="143"/>
                      <a:pt x="572" y="179"/>
                    </a:cubicBezTo>
                    <a:cubicBezTo>
                      <a:pt x="929" y="83"/>
                      <a:pt x="846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13"/>
              <p:cNvSpPr/>
              <p:nvPr/>
            </p:nvSpPr>
            <p:spPr>
              <a:xfrm>
                <a:off x="6312666" y="4991049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381" y="0"/>
                    </a:moveTo>
                    <a:lnTo>
                      <a:pt x="381" y="0"/>
                    </a:lnTo>
                    <a:cubicBezTo>
                      <a:pt x="0" y="107"/>
                      <a:pt x="84" y="167"/>
                      <a:pt x="584" y="179"/>
                    </a:cubicBezTo>
                    <a:cubicBezTo>
                      <a:pt x="941" y="96"/>
                      <a:pt x="869" y="36"/>
                      <a:pt x="3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13"/>
              <p:cNvSpPr/>
              <p:nvPr/>
            </p:nvSpPr>
            <p:spPr>
              <a:xfrm>
                <a:off x="729240" y="3430795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2"/>
                      <a:pt x="0" y="72"/>
                      <a:pt x="357" y="179"/>
                    </a:cubicBezTo>
                    <a:cubicBezTo>
                      <a:pt x="845" y="143"/>
                      <a:pt x="917" y="84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13"/>
              <p:cNvSpPr/>
              <p:nvPr/>
            </p:nvSpPr>
            <p:spPr>
              <a:xfrm>
                <a:off x="4096796" y="1338090"/>
                <a:ext cx="30143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92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24"/>
                      <a:pt x="1" y="84"/>
                      <a:pt x="358" y="191"/>
                    </a:cubicBezTo>
                    <a:cubicBezTo>
                      <a:pt x="846" y="155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13"/>
              <p:cNvSpPr/>
              <p:nvPr/>
            </p:nvSpPr>
            <p:spPr>
              <a:xfrm>
                <a:off x="1112752" y="324196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79"/>
                    </a:cubicBezTo>
                    <a:cubicBezTo>
                      <a:pt x="846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13"/>
              <p:cNvSpPr/>
              <p:nvPr/>
            </p:nvSpPr>
            <p:spPr>
              <a:xfrm>
                <a:off x="5055381" y="4382747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84" y="0"/>
                    </a:moveTo>
                    <a:cubicBezTo>
                      <a:pt x="72" y="12"/>
                      <a:pt x="1" y="72"/>
                      <a:pt x="370" y="179"/>
                    </a:cubicBezTo>
                    <a:cubicBezTo>
                      <a:pt x="858" y="143"/>
                      <a:pt x="929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13"/>
              <p:cNvSpPr/>
              <p:nvPr/>
            </p:nvSpPr>
            <p:spPr>
              <a:xfrm>
                <a:off x="6989034" y="3333834"/>
                <a:ext cx="79329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531" extrusionOk="0">
                    <a:moveTo>
                      <a:pt x="1532" y="1"/>
                    </a:moveTo>
                    <a:cubicBezTo>
                      <a:pt x="0" y="1"/>
                      <a:pt x="681" y="2531"/>
                      <a:pt x="1258" y="2531"/>
                    </a:cubicBezTo>
                    <a:cubicBezTo>
                      <a:pt x="1520" y="2531"/>
                      <a:pt x="1761" y="2006"/>
                      <a:pt x="1761" y="477"/>
                    </a:cubicBezTo>
                    <a:cubicBezTo>
                      <a:pt x="1987" y="394"/>
                      <a:pt x="2190" y="298"/>
                      <a:pt x="2416" y="203"/>
                    </a:cubicBezTo>
                    <a:cubicBezTo>
                      <a:pt x="2062" y="62"/>
                      <a:pt x="1770" y="1"/>
                      <a:pt x="153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13"/>
              <p:cNvSpPr/>
              <p:nvPr/>
            </p:nvSpPr>
            <p:spPr>
              <a:xfrm>
                <a:off x="5897861" y="1928398"/>
                <a:ext cx="82514" cy="5752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752" extrusionOk="0">
                    <a:moveTo>
                      <a:pt x="1011" y="1"/>
                    </a:moveTo>
                    <a:cubicBezTo>
                      <a:pt x="682" y="1"/>
                      <a:pt x="346" y="60"/>
                      <a:pt x="1" y="180"/>
                    </a:cubicBezTo>
                    <a:cubicBezTo>
                      <a:pt x="405" y="894"/>
                      <a:pt x="1025" y="1418"/>
                      <a:pt x="1894" y="1751"/>
                    </a:cubicBezTo>
                    <a:cubicBezTo>
                      <a:pt x="1560" y="1061"/>
                      <a:pt x="1775" y="620"/>
                      <a:pt x="2513" y="441"/>
                    </a:cubicBezTo>
                    <a:cubicBezTo>
                      <a:pt x="2031" y="149"/>
                      <a:pt x="1531" y="1"/>
                      <a:pt x="10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13"/>
              <p:cNvSpPr/>
              <p:nvPr/>
            </p:nvSpPr>
            <p:spPr>
              <a:xfrm>
                <a:off x="7000953" y="3229550"/>
                <a:ext cx="91281" cy="518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579" extrusionOk="0">
                    <a:moveTo>
                      <a:pt x="1605" y="0"/>
                    </a:moveTo>
                    <a:cubicBezTo>
                      <a:pt x="179" y="0"/>
                      <a:pt x="1" y="1578"/>
                      <a:pt x="1079" y="1578"/>
                    </a:cubicBezTo>
                    <a:cubicBezTo>
                      <a:pt x="1255" y="1578"/>
                      <a:pt x="1465" y="1536"/>
                      <a:pt x="1708" y="1439"/>
                    </a:cubicBezTo>
                    <a:cubicBezTo>
                      <a:pt x="1946" y="1355"/>
                      <a:pt x="2779" y="284"/>
                      <a:pt x="2541" y="188"/>
                    </a:cubicBezTo>
                    <a:cubicBezTo>
                      <a:pt x="2185" y="56"/>
                      <a:pt x="1873" y="0"/>
                      <a:pt x="16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13"/>
              <p:cNvSpPr/>
              <p:nvPr/>
            </p:nvSpPr>
            <p:spPr>
              <a:xfrm>
                <a:off x="6897884" y="3461168"/>
                <a:ext cx="106385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1319" extrusionOk="0">
                    <a:moveTo>
                      <a:pt x="1" y="1040"/>
                    </a:moveTo>
                    <a:cubicBezTo>
                      <a:pt x="1" y="1040"/>
                      <a:pt x="1" y="1040"/>
                      <a:pt x="1" y="1040"/>
                    </a:cubicBezTo>
                    <a:lnTo>
                      <a:pt x="1" y="1040"/>
                    </a:lnTo>
                    <a:cubicBezTo>
                      <a:pt x="1" y="1040"/>
                      <a:pt x="1" y="1040"/>
                      <a:pt x="1" y="1040"/>
                    </a:cubicBezTo>
                    <a:close/>
                    <a:moveTo>
                      <a:pt x="2616" y="1"/>
                    </a:moveTo>
                    <a:cubicBezTo>
                      <a:pt x="1763" y="1"/>
                      <a:pt x="306" y="1051"/>
                      <a:pt x="35" y="1051"/>
                    </a:cubicBezTo>
                    <a:cubicBezTo>
                      <a:pt x="20" y="1051"/>
                      <a:pt x="9" y="1048"/>
                      <a:pt x="1" y="1040"/>
                    </a:cubicBezTo>
                    <a:lnTo>
                      <a:pt x="1" y="1040"/>
                    </a:lnTo>
                    <a:cubicBezTo>
                      <a:pt x="207" y="1243"/>
                      <a:pt x="537" y="1319"/>
                      <a:pt x="914" y="1319"/>
                    </a:cubicBezTo>
                    <a:cubicBezTo>
                      <a:pt x="1734" y="1319"/>
                      <a:pt x="2774" y="958"/>
                      <a:pt x="3239" y="754"/>
                    </a:cubicBezTo>
                    <a:cubicBezTo>
                      <a:pt x="3239" y="196"/>
                      <a:pt x="2984" y="1"/>
                      <a:pt x="26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13"/>
              <p:cNvSpPr/>
              <p:nvPr/>
            </p:nvSpPr>
            <p:spPr>
              <a:xfrm>
                <a:off x="4935500" y="4692578"/>
                <a:ext cx="142405" cy="1934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89" extrusionOk="0">
                    <a:moveTo>
                      <a:pt x="260" y="0"/>
                    </a:moveTo>
                    <a:cubicBezTo>
                      <a:pt x="62" y="0"/>
                      <a:pt x="0" y="42"/>
                      <a:pt x="151" y="149"/>
                    </a:cubicBezTo>
                    <a:cubicBezTo>
                      <a:pt x="1018" y="281"/>
                      <a:pt x="1885" y="356"/>
                      <a:pt x="2756" y="377"/>
                    </a:cubicBezTo>
                    <a:lnTo>
                      <a:pt x="2756" y="377"/>
                    </a:lnTo>
                    <a:cubicBezTo>
                      <a:pt x="1814" y="209"/>
                      <a:pt x="700" y="0"/>
                      <a:pt x="260" y="0"/>
                    </a:cubicBezTo>
                    <a:close/>
                    <a:moveTo>
                      <a:pt x="3914" y="375"/>
                    </a:moveTo>
                    <a:cubicBezTo>
                      <a:pt x="3705" y="381"/>
                      <a:pt x="3497" y="384"/>
                      <a:pt x="3289" y="384"/>
                    </a:cubicBezTo>
                    <a:cubicBezTo>
                      <a:pt x="3111" y="384"/>
                      <a:pt x="2933" y="382"/>
                      <a:pt x="2756" y="377"/>
                    </a:cubicBezTo>
                    <a:lnTo>
                      <a:pt x="2756" y="377"/>
                    </a:lnTo>
                    <a:cubicBezTo>
                      <a:pt x="3395" y="492"/>
                      <a:pt x="3955" y="588"/>
                      <a:pt x="4169" y="588"/>
                    </a:cubicBezTo>
                    <a:cubicBezTo>
                      <a:pt x="4337" y="588"/>
                      <a:pt x="4294" y="529"/>
                      <a:pt x="3914" y="375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13"/>
              <p:cNvSpPr/>
              <p:nvPr/>
            </p:nvSpPr>
            <p:spPr>
              <a:xfrm>
                <a:off x="7337577" y="272431"/>
                <a:ext cx="158396" cy="5289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611" extrusionOk="0">
                    <a:moveTo>
                      <a:pt x="4276" y="0"/>
                    </a:moveTo>
                    <a:cubicBezTo>
                      <a:pt x="3076" y="0"/>
                      <a:pt x="1" y="1610"/>
                      <a:pt x="452" y="1610"/>
                    </a:cubicBezTo>
                    <a:cubicBezTo>
                      <a:pt x="581" y="1610"/>
                      <a:pt x="997" y="1479"/>
                      <a:pt x="1826" y="1142"/>
                    </a:cubicBezTo>
                    <a:cubicBezTo>
                      <a:pt x="2826" y="1059"/>
                      <a:pt x="3791" y="833"/>
                      <a:pt x="4707" y="511"/>
                    </a:cubicBezTo>
                    <a:cubicBezTo>
                      <a:pt x="4824" y="142"/>
                      <a:pt x="4633" y="0"/>
                      <a:pt x="42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13"/>
              <p:cNvSpPr/>
              <p:nvPr/>
            </p:nvSpPr>
            <p:spPr>
              <a:xfrm>
                <a:off x="5198082" y="4540191"/>
                <a:ext cx="101296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150" extrusionOk="0">
                    <a:moveTo>
                      <a:pt x="2385" y="0"/>
                    </a:moveTo>
                    <a:cubicBezTo>
                      <a:pt x="1554" y="0"/>
                      <a:pt x="755" y="168"/>
                      <a:pt x="0" y="504"/>
                    </a:cubicBezTo>
                    <a:cubicBezTo>
                      <a:pt x="250" y="731"/>
                      <a:pt x="521" y="896"/>
                      <a:pt x="813" y="1000"/>
                    </a:cubicBezTo>
                    <a:lnTo>
                      <a:pt x="813" y="1000"/>
                    </a:lnTo>
                    <a:cubicBezTo>
                      <a:pt x="596" y="1083"/>
                      <a:pt x="454" y="1149"/>
                      <a:pt x="474" y="1149"/>
                    </a:cubicBezTo>
                    <a:cubicBezTo>
                      <a:pt x="490" y="1149"/>
                      <a:pt x="600" y="1111"/>
                      <a:pt x="845" y="1011"/>
                    </a:cubicBezTo>
                    <a:lnTo>
                      <a:pt x="845" y="1011"/>
                    </a:lnTo>
                    <a:cubicBezTo>
                      <a:pt x="1081" y="1091"/>
                      <a:pt x="1330" y="1131"/>
                      <a:pt x="1592" y="1131"/>
                    </a:cubicBezTo>
                    <a:cubicBezTo>
                      <a:pt x="1862" y="1131"/>
                      <a:pt x="2145" y="1089"/>
                      <a:pt x="2441" y="1004"/>
                    </a:cubicBezTo>
                    <a:cubicBezTo>
                      <a:pt x="2524" y="756"/>
                      <a:pt x="2375" y="669"/>
                      <a:pt x="2128" y="669"/>
                    </a:cubicBezTo>
                    <a:cubicBezTo>
                      <a:pt x="1879" y="669"/>
                      <a:pt x="1530" y="757"/>
                      <a:pt x="1216" y="858"/>
                    </a:cubicBezTo>
                    <a:lnTo>
                      <a:pt x="1216" y="858"/>
                    </a:lnTo>
                    <a:cubicBezTo>
                      <a:pt x="1626" y="685"/>
                      <a:pt x="2230" y="423"/>
                      <a:pt x="3084" y="39"/>
                    </a:cubicBezTo>
                    <a:cubicBezTo>
                      <a:pt x="2849" y="13"/>
                      <a:pt x="2615" y="0"/>
                      <a:pt x="23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13"/>
              <p:cNvSpPr/>
              <p:nvPr/>
            </p:nvSpPr>
            <p:spPr>
              <a:xfrm>
                <a:off x="7381642" y="3489439"/>
                <a:ext cx="111705" cy="2892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881" extrusionOk="0">
                    <a:moveTo>
                      <a:pt x="625" y="12"/>
                    </a:moveTo>
                    <a:lnTo>
                      <a:pt x="625" y="12"/>
                    </a:lnTo>
                    <a:cubicBezTo>
                      <a:pt x="576" y="12"/>
                      <a:pt x="0" y="881"/>
                      <a:pt x="719" y="881"/>
                    </a:cubicBezTo>
                    <a:cubicBezTo>
                      <a:pt x="894" y="881"/>
                      <a:pt x="1144" y="830"/>
                      <a:pt x="1496" y="703"/>
                    </a:cubicBezTo>
                    <a:cubicBezTo>
                      <a:pt x="3401" y="1"/>
                      <a:pt x="710" y="72"/>
                      <a:pt x="627" y="12"/>
                    </a:cubicBezTo>
                    <a:cubicBezTo>
                      <a:pt x="627" y="12"/>
                      <a:pt x="626" y="12"/>
                      <a:pt x="625" y="1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13"/>
              <p:cNvSpPr/>
              <p:nvPr/>
            </p:nvSpPr>
            <p:spPr>
              <a:xfrm>
                <a:off x="6292505" y="1683547"/>
                <a:ext cx="110884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720" extrusionOk="0">
                    <a:moveTo>
                      <a:pt x="2215" y="1"/>
                    </a:moveTo>
                    <a:cubicBezTo>
                      <a:pt x="987" y="1"/>
                      <a:pt x="1" y="719"/>
                      <a:pt x="2579" y="719"/>
                    </a:cubicBezTo>
                    <a:cubicBezTo>
                      <a:pt x="2924" y="648"/>
                      <a:pt x="3198" y="517"/>
                      <a:pt x="3376" y="279"/>
                    </a:cubicBezTo>
                    <a:cubicBezTo>
                      <a:pt x="3040" y="77"/>
                      <a:pt x="2615" y="1"/>
                      <a:pt x="2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13"/>
              <p:cNvSpPr/>
              <p:nvPr/>
            </p:nvSpPr>
            <p:spPr>
              <a:xfrm>
                <a:off x="8089170" y="3326117"/>
                <a:ext cx="111311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575" extrusionOk="0">
                    <a:moveTo>
                      <a:pt x="2131" y="0"/>
                    </a:moveTo>
                    <a:cubicBezTo>
                      <a:pt x="1174" y="0"/>
                      <a:pt x="0" y="189"/>
                      <a:pt x="70" y="391"/>
                    </a:cubicBezTo>
                    <a:cubicBezTo>
                      <a:pt x="119" y="527"/>
                      <a:pt x="527" y="575"/>
                      <a:pt x="1039" y="575"/>
                    </a:cubicBezTo>
                    <a:cubicBezTo>
                      <a:pt x="1995" y="575"/>
                      <a:pt x="3312" y="409"/>
                      <a:pt x="3320" y="355"/>
                    </a:cubicBezTo>
                    <a:cubicBezTo>
                      <a:pt x="3390" y="97"/>
                      <a:pt x="2815" y="0"/>
                      <a:pt x="213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13"/>
              <p:cNvSpPr/>
              <p:nvPr/>
            </p:nvSpPr>
            <p:spPr>
              <a:xfrm>
                <a:off x="5877930" y="1618731"/>
                <a:ext cx="56969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217" extrusionOk="0">
                    <a:moveTo>
                      <a:pt x="674" y="1"/>
                    </a:moveTo>
                    <a:cubicBezTo>
                      <a:pt x="381" y="1"/>
                      <a:pt x="111" y="240"/>
                      <a:pt x="0" y="1002"/>
                    </a:cubicBezTo>
                    <a:cubicBezTo>
                      <a:pt x="286" y="1145"/>
                      <a:pt x="548" y="1217"/>
                      <a:pt x="784" y="1217"/>
                    </a:cubicBezTo>
                    <a:cubicBezTo>
                      <a:pt x="1158" y="1217"/>
                      <a:pt x="1472" y="1038"/>
                      <a:pt x="1727" y="681"/>
                    </a:cubicBezTo>
                    <a:cubicBezTo>
                      <a:pt x="1734" y="681"/>
                      <a:pt x="1169" y="1"/>
                      <a:pt x="6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13"/>
              <p:cNvSpPr/>
              <p:nvPr/>
            </p:nvSpPr>
            <p:spPr>
              <a:xfrm>
                <a:off x="6235700" y="1970952"/>
                <a:ext cx="9768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71" extrusionOk="0">
                    <a:moveTo>
                      <a:pt x="1127" y="0"/>
                    </a:moveTo>
                    <a:cubicBezTo>
                      <a:pt x="714" y="0"/>
                      <a:pt x="337" y="48"/>
                      <a:pt x="177" y="158"/>
                    </a:cubicBezTo>
                    <a:cubicBezTo>
                      <a:pt x="1" y="263"/>
                      <a:pt x="1001" y="670"/>
                      <a:pt x="1822" y="670"/>
                    </a:cubicBezTo>
                    <a:cubicBezTo>
                      <a:pt x="2109" y="670"/>
                      <a:pt x="2374" y="620"/>
                      <a:pt x="2559" y="491"/>
                    </a:cubicBezTo>
                    <a:cubicBezTo>
                      <a:pt x="2975" y="203"/>
                      <a:pt x="1975" y="0"/>
                      <a:pt x="1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13"/>
              <p:cNvSpPr/>
              <p:nvPr/>
            </p:nvSpPr>
            <p:spPr>
              <a:xfrm>
                <a:off x="5489000" y="4116948"/>
                <a:ext cx="71219" cy="267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16" extrusionOk="0">
                    <a:moveTo>
                      <a:pt x="1594" y="1"/>
                    </a:moveTo>
                    <a:cubicBezTo>
                      <a:pt x="1384" y="1"/>
                      <a:pt x="1074" y="36"/>
                      <a:pt x="665" y="106"/>
                    </a:cubicBezTo>
                    <a:cubicBezTo>
                      <a:pt x="15" y="579"/>
                      <a:pt x="1" y="816"/>
                      <a:pt x="636" y="816"/>
                    </a:cubicBezTo>
                    <a:cubicBezTo>
                      <a:pt x="769" y="816"/>
                      <a:pt x="929" y="805"/>
                      <a:pt x="1118" y="785"/>
                    </a:cubicBezTo>
                    <a:cubicBezTo>
                      <a:pt x="2007" y="262"/>
                      <a:pt x="2168" y="1"/>
                      <a:pt x="15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13"/>
              <p:cNvSpPr/>
              <p:nvPr/>
            </p:nvSpPr>
            <p:spPr>
              <a:xfrm>
                <a:off x="6259966" y="2058359"/>
                <a:ext cx="86816" cy="916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79" extrusionOk="0">
                    <a:moveTo>
                      <a:pt x="1517" y="0"/>
                    </a:moveTo>
                    <a:cubicBezTo>
                      <a:pt x="890" y="0"/>
                      <a:pt x="166" y="49"/>
                      <a:pt x="45" y="91"/>
                    </a:cubicBezTo>
                    <a:cubicBezTo>
                      <a:pt x="0" y="197"/>
                      <a:pt x="871" y="279"/>
                      <a:pt x="1580" y="279"/>
                    </a:cubicBezTo>
                    <a:cubicBezTo>
                      <a:pt x="1988" y="279"/>
                      <a:pt x="2343" y="252"/>
                      <a:pt x="2439" y="186"/>
                    </a:cubicBezTo>
                    <a:cubicBezTo>
                      <a:pt x="2644" y="46"/>
                      <a:pt x="2125" y="0"/>
                      <a:pt x="1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13"/>
              <p:cNvSpPr/>
              <p:nvPr/>
            </p:nvSpPr>
            <p:spPr>
              <a:xfrm>
                <a:off x="7493937" y="3069249"/>
                <a:ext cx="62584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9" extrusionOk="0">
                    <a:moveTo>
                      <a:pt x="628" y="0"/>
                    </a:moveTo>
                    <a:cubicBezTo>
                      <a:pt x="417" y="0"/>
                      <a:pt x="217" y="83"/>
                      <a:pt x="29" y="248"/>
                    </a:cubicBezTo>
                    <a:cubicBezTo>
                      <a:pt x="1" y="717"/>
                      <a:pt x="457" y="859"/>
                      <a:pt x="904" y="859"/>
                    </a:cubicBezTo>
                    <a:cubicBezTo>
                      <a:pt x="1410" y="859"/>
                      <a:pt x="1906" y="677"/>
                      <a:pt x="1672" y="582"/>
                    </a:cubicBezTo>
                    <a:cubicBezTo>
                      <a:pt x="1298" y="193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13"/>
              <p:cNvSpPr/>
              <p:nvPr/>
            </p:nvSpPr>
            <p:spPr>
              <a:xfrm>
                <a:off x="6641081" y="1108836"/>
                <a:ext cx="66392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36" extrusionOk="0">
                    <a:moveTo>
                      <a:pt x="1512" y="0"/>
                    </a:moveTo>
                    <a:cubicBezTo>
                      <a:pt x="1356" y="0"/>
                      <a:pt x="1128" y="81"/>
                      <a:pt x="797" y="291"/>
                    </a:cubicBezTo>
                    <a:cubicBezTo>
                      <a:pt x="1" y="789"/>
                      <a:pt x="1144" y="936"/>
                      <a:pt x="1660" y="936"/>
                    </a:cubicBezTo>
                    <a:cubicBezTo>
                      <a:pt x="1823" y="936"/>
                      <a:pt x="1923" y="921"/>
                      <a:pt x="1881" y="898"/>
                    </a:cubicBezTo>
                    <a:cubicBezTo>
                      <a:pt x="1781" y="853"/>
                      <a:pt x="2021" y="0"/>
                      <a:pt x="15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13"/>
              <p:cNvSpPr/>
              <p:nvPr/>
            </p:nvSpPr>
            <p:spPr>
              <a:xfrm>
                <a:off x="4988989" y="4822080"/>
                <a:ext cx="51978" cy="33754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028" extrusionOk="0">
                    <a:moveTo>
                      <a:pt x="396" y="1"/>
                    </a:moveTo>
                    <a:cubicBezTo>
                      <a:pt x="110" y="1"/>
                      <a:pt x="1" y="191"/>
                      <a:pt x="451" y="872"/>
                    </a:cubicBezTo>
                    <a:cubicBezTo>
                      <a:pt x="522" y="983"/>
                      <a:pt x="609" y="1027"/>
                      <a:pt x="703" y="1027"/>
                    </a:cubicBezTo>
                    <a:cubicBezTo>
                      <a:pt x="1085" y="1027"/>
                      <a:pt x="1582" y="301"/>
                      <a:pt x="1582" y="300"/>
                    </a:cubicBezTo>
                    <a:lnTo>
                      <a:pt x="1582" y="300"/>
                    </a:lnTo>
                    <a:cubicBezTo>
                      <a:pt x="1577" y="305"/>
                      <a:pt x="1568" y="308"/>
                      <a:pt x="1555" y="308"/>
                    </a:cubicBezTo>
                    <a:cubicBezTo>
                      <a:pt x="1407" y="308"/>
                      <a:pt x="759" y="1"/>
                      <a:pt x="39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13"/>
              <p:cNvSpPr/>
              <p:nvPr/>
            </p:nvSpPr>
            <p:spPr>
              <a:xfrm>
                <a:off x="5696845" y="4588787"/>
                <a:ext cx="82646" cy="26826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817" extrusionOk="0">
                    <a:moveTo>
                      <a:pt x="495" y="1"/>
                    </a:moveTo>
                    <a:cubicBezTo>
                      <a:pt x="443" y="1"/>
                      <a:pt x="425" y="11"/>
                      <a:pt x="455" y="36"/>
                    </a:cubicBezTo>
                    <a:cubicBezTo>
                      <a:pt x="556" y="106"/>
                      <a:pt x="0" y="816"/>
                      <a:pt x="751" y="816"/>
                    </a:cubicBezTo>
                    <a:cubicBezTo>
                      <a:pt x="887" y="816"/>
                      <a:pt x="1066" y="793"/>
                      <a:pt x="1301" y="738"/>
                    </a:cubicBezTo>
                    <a:cubicBezTo>
                      <a:pt x="2516" y="450"/>
                      <a:pt x="826" y="1"/>
                      <a:pt x="4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13"/>
              <p:cNvSpPr/>
              <p:nvPr/>
            </p:nvSpPr>
            <p:spPr>
              <a:xfrm>
                <a:off x="4788761" y="3147725"/>
                <a:ext cx="65342" cy="18453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62" extrusionOk="0">
                    <a:moveTo>
                      <a:pt x="1508" y="0"/>
                    </a:moveTo>
                    <a:cubicBezTo>
                      <a:pt x="1011" y="0"/>
                      <a:pt x="219" y="294"/>
                      <a:pt x="1" y="406"/>
                    </a:cubicBezTo>
                    <a:cubicBezTo>
                      <a:pt x="119" y="476"/>
                      <a:pt x="717" y="562"/>
                      <a:pt x="1212" y="562"/>
                    </a:cubicBezTo>
                    <a:cubicBezTo>
                      <a:pt x="1565" y="562"/>
                      <a:pt x="1866" y="518"/>
                      <a:pt x="1906" y="394"/>
                    </a:cubicBezTo>
                    <a:cubicBezTo>
                      <a:pt x="1989" y="100"/>
                      <a:pt x="1799" y="0"/>
                      <a:pt x="150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13"/>
              <p:cNvSpPr/>
              <p:nvPr/>
            </p:nvSpPr>
            <p:spPr>
              <a:xfrm>
                <a:off x="8027178" y="3173697"/>
                <a:ext cx="45575" cy="2804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854" extrusionOk="0">
                    <a:moveTo>
                      <a:pt x="303" y="0"/>
                    </a:moveTo>
                    <a:cubicBezTo>
                      <a:pt x="139" y="0"/>
                      <a:pt x="20" y="59"/>
                      <a:pt x="17" y="211"/>
                    </a:cubicBezTo>
                    <a:cubicBezTo>
                      <a:pt x="0" y="466"/>
                      <a:pt x="510" y="853"/>
                      <a:pt x="903" y="853"/>
                    </a:cubicBezTo>
                    <a:cubicBezTo>
                      <a:pt x="1078" y="853"/>
                      <a:pt x="1230" y="777"/>
                      <a:pt x="1303" y="580"/>
                    </a:cubicBezTo>
                    <a:cubicBezTo>
                      <a:pt x="1388" y="359"/>
                      <a:pt x="707" y="0"/>
                      <a:pt x="3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13"/>
              <p:cNvSpPr/>
              <p:nvPr/>
            </p:nvSpPr>
            <p:spPr>
              <a:xfrm>
                <a:off x="4787973" y="3199145"/>
                <a:ext cx="76341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534" extrusionOk="0">
                    <a:moveTo>
                      <a:pt x="1351" y="0"/>
                    </a:moveTo>
                    <a:cubicBezTo>
                      <a:pt x="873" y="0"/>
                      <a:pt x="441" y="222"/>
                      <a:pt x="1" y="400"/>
                    </a:cubicBezTo>
                    <a:cubicBezTo>
                      <a:pt x="167" y="496"/>
                      <a:pt x="417" y="534"/>
                      <a:pt x="682" y="534"/>
                    </a:cubicBezTo>
                    <a:cubicBezTo>
                      <a:pt x="1440" y="534"/>
                      <a:pt x="2324" y="222"/>
                      <a:pt x="1751" y="55"/>
                    </a:cubicBezTo>
                    <a:cubicBezTo>
                      <a:pt x="1614" y="17"/>
                      <a:pt x="1481" y="0"/>
                      <a:pt x="135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13"/>
              <p:cNvSpPr/>
              <p:nvPr/>
            </p:nvSpPr>
            <p:spPr>
              <a:xfrm>
                <a:off x="7300375" y="3296369"/>
                <a:ext cx="56936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2" extrusionOk="0">
                    <a:moveTo>
                      <a:pt x="841" y="0"/>
                    </a:moveTo>
                    <a:cubicBezTo>
                      <a:pt x="431" y="0"/>
                      <a:pt x="0" y="172"/>
                      <a:pt x="102" y="582"/>
                    </a:cubicBezTo>
                    <a:cubicBezTo>
                      <a:pt x="132" y="677"/>
                      <a:pt x="294" y="711"/>
                      <a:pt x="494" y="711"/>
                    </a:cubicBezTo>
                    <a:cubicBezTo>
                      <a:pt x="843" y="711"/>
                      <a:pt x="1307" y="607"/>
                      <a:pt x="1376" y="547"/>
                    </a:cubicBezTo>
                    <a:cubicBezTo>
                      <a:pt x="1733" y="214"/>
                      <a:pt x="1300" y="0"/>
                      <a:pt x="84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13"/>
              <p:cNvSpPr/>
              <p:nvPr/>
            </p:nvSpPr>
            <p:spPr>
              <a:xfrm>
                <a:off x="6855658" y="3156131"/>
                <a:ext cx="75947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535" extrusionOk="0">
                    <a:moveTo>
                      <a:pt x="1344" y="0"/>
                    </a:moveTo>
                    <a:cubicBezTo>
                      <a:pt x="870" y="0"/>
                      <a:pt x="432" y="222"/>
                      <a:pt x="1" y="400"/>
                    </a:cubicBezTo>
                    <a:cubicBezTo>
                      <a:pt x="164" y="496"/>
                      <a:pt x="412" y="534"/>
                      <a:pt x="675" y="534"/>
                    </a:cubicBezTo>
                    <a:cubicBezTo>
                      <a:pt x="1429" y="534"/>
                      <a:pt x="2313" y="223"/>
                      <a:pt x="1739" y="55"/>
                    </a:cubicBezTo>
                    <a:cubicBezTo>
                      <a:pt x="1604" y="17"/>
                      <a:pt x="1473" y="0"/>
                      <a:pt x="1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13"/>
              <p:cNvSpPr/>
              <p:nvPr/>
            </p:nvSpPr>
            <p:spPr>
              <a:xfrm>
                <a:off x="5619256" y="3563744"/>
                <a:ext cx="84747" cy="11722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57" extrusionOk="0">
                    <a:moveTo>
                      <a:pt x="1413" y="1"/>
                    </a:moveTo>
                    <a:cubicBezTo>
                      <a:pt x="1066" y="1"/>
                      <a:pt x="702" y="69"/>
                      <a:pt x="223" y="178"/>
                    </a:cubicBezTo>
                    <a:cubicBezTo>
                      <a:pt x="0" y="228"/>
                      <a:pt x="958" y="357"/>
                      <a:pt x="1746" y="357"/>
                    </a:cubicBezTo>
                    <a:cubicBezTo>
                      <a:pt x="2097" y="357"/>
                      <a:pt x="2415" y="331"/>
                      <a:pt x="2580" y="262"/>
                    </a:cubicBezTo>
                    <a:cubicBezTo>
                      <a:pt x="2132" y="78"/>
                      <a:pt x="1782" y="1"/>
                      <a:pt x="1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13"/>
              <p:cNvSpPr/>
              <p:nvPr/>
            </p:nvSpPr>
            <p:spPr>
              <a:xfrm>
                <a:off x="5703183" y="3868519"/>
                <a:ext cx="64521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38" y="1"/>
                    </a:moveTo>
                    <a:cubicBezTo>
                      <a:pt x="482" y="1"/>
                      <a:pt x="0" y="107"/>
                      <a:pt x="369" y="255"/>
                    </a:cubicBezTo>
                    <a:cubicBezTo>
                      <a:pt x="609" y="423"/>
                      <a:pt x="853" y="510"/>
                      <a:pt x="1098" y="510"/>
                    </a:cubicBezTo>
                    <a:cubicBezTo>
                      <a:pt x="1389" y="510"/>
                      <a:pt x="1680" y="388"/>
                      <a:pt x="1965" y="136"/>
                    </a:cubicBezTo>
                    <a:cubicBezTo>
                      <a:pt x="1748" y="40"/>
                      <a:pt x="1379" y="1"/>
                      <a:pt x="10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13"/>
              <p:cNvSpPr/>
              <p:nvPr/>
            </p:nvSpPr>
            <p:spPr>
              <a:xfrm>
                <a:off x="2422015" y="136625"/>
                <a:ext cx="64127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72" extrusionOk="0">
                    <a:moveTo>
                      <a:pt x="977" y="1"/>
                    </a:moveTo>
                    <a:cubicBezTo>
                      <a:pt x="590" y="1"/>
                      <a:pt x="203" y="57"/>
                      <a:pt x="0" y="170"/>
                    </a:cubicBezTo>
                    <a:cubicBezTo>
                      <a:pt x="4" y="471"/>
                      <a:pt x="219" y="571"/>
                      <a:pt x="505" y="571"/>
                    </a:cubicBezTo>
                    <a:cubicBezTo>
                      <a:pt x="1026" y="571"/>
                      <a:pt x="1784" y="240"/>
                      <a:pt x="1953" y="170"/>
                    </a:cubicBezTo>
                    <a:cubicBezTo>
                      <a:pt x="1750" y="57"/>
                      <a:pt x="1363" y="1"/>
                      <a:pt x="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13"/>
              <p:cNvSpPr/>
              <p:nvPr/>
            </p:nvSpPr>
            <p:spPr>
              <a:xfrm>
                <a:off x="400824" y="4379234"/>
                <a:ext cx="63700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32" extrusionOk="0">
                    <a:moveTo>
                      <a:pt x="1" y="0"/>
                    </a:moveTo>
                    <a:cubicBezTo>
                      <a:pt x="2" y="1"/>
                      <a:pt x="3" y="1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1"/>
                      <a:pt x="1" y="0"/>
                    </a:cubicBezTo>
                    <a:close/>
                    <a:moveTo>
                      <a:pt x="4" y="1"/>
                    </a:moveTo>
                    <a:cubicBezTo>
                      <a:pt x="259" y="119"/>
                      <a:pt x="1334" y="331"/>
                      <a:pt x="1722" y="331"/>
                    </a:cubicBezTo>
                    <a:cubicBezTo>
                      <a:pt x="1927" y="331"/>
                      <a:pt x="1939" y="272"/>
                      <a:pt x="1537" y="107"/>
                    </a:cubicBezTo>
                    <a:cubicBezTo>
                      <a:pt x="1324" y="20"/>
                      <a:pt x="929" y="4"/>
                      <a:pt x="592" y="4"/>
                    </a:cubicBezTo>
                    <a:cubicBezTo>
                      <a:pt x="409" y="4"/>
                      <a:pt x="244" y="9"/>
                      <a:pt x="134" y="9"/>
                    </a:cubicBezTo>
                    <a:cubicBezTo>
                      <a:pt x="66" y="9"/>
                      <a:pt x="19" y="7"/>
                      <a:pt x="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13"/>
              <p:cNvSpPr/>
              <p:nvPr/>
            </p:nvSpPr>
            <p:spPr>
              <a:xfrm>
                <a:off x="5252949" y="4502792"/>
                <a:ext cx="75553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547" extrusionOk="0">
                    <a:moveTo>
                      <a:pt x="662" y="1"/>
                    </a:moveTo>
                    <a:cubicBezTo>
                      <a:pt x="287" y="1"/>
                      <a:pt x="1" y="94"/>
                      <a:pt x="115" y="345"/>
                    </a:cubicBezTo>
                    <a:cubicBezTo>
                      <a:pt x="201" y="510"/>
                      <a:pt x="677" y="547"/>
                      <a:pt x="1091" y="547"/>
                    </a:cubicBezTo>
                    <a:cubicBezTo>
                      <a:pt x="1422" y="547"/>
                      <a:pt x="1713" y="523"/>
                      <a:pt x="1735" y="523"/>
                    </a:cubicBezTo>
                    <a:cubicBezTo>
                      <a:pt x="2301" y="301"/>
                      <a:pt x="1338" y="1"/>
                      <a:pt x="66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13"/>
              <p:cNvSpPr/>
              <p:nvPr/>
            </p:nvSpPr>
            <p:spPr>
              <a:xfrm>
                <a:off x="5216765" y="3991289"/>
                <a:ext cx="64783" cy="1654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504" extrusionOk="0">
                    <a:moveTo>
                      <a:pt x="522" y="1"/>
                    </a:moveTo>
                    <a:cubicBezTo>
                      <a:pt x="233" y="1"/>
                      <a:pt x="1" y="72"/>
                      <a:pt x="15" y="302"/>
                    </a:cubicBezTo>
                    <a:cubicBezTo>
                      <a:pt x="15" y="450"/>
                      <a:pt x="272" y="504"/>
                      <a:pt x="585" y="504"/>
                    </a:cubicBezTo>
                    <a:cubicBezTo>
                      <a:pt x="1179" y="504"/>
                      <a:pt x="1972" y="308"/>
                      <a:pt x="1575" y="183"/>
                    </a:cubicBezTo>
                    <a:cubicBezTo>
                      <a:pt x="1546" y="168"/>
                      <a:pt x="966" y="1"/>
                      <a:pt x="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13"/>
              <p:cNvSpPr/>
              <p:nvPr/>
            </p:nvSpPr>
            <p:spPr>
              <a:xfrm>
                <a:off x="5418996" y="4110184"/>
                <a:ext cx="50960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35" extrusionOk="0">
                    <a:moveTo>
                      <a:pt x="1291" y="1"/>
                    </a:moveTo>
                    <a:cubicBezTo>
                      <a:pt x="820" y="1"/>
                      <a:pt x="1" y="367"/>
                      <a:pt x="357" y="634"/>
                    </a:cubicBezTo>
                    <a:cubicBezTo>
                      <a:pt x="443" y="704"/>
                      <a:pt x="546" y="734"/>
                      <a:pt x="656" y="734"/>
                    </a:cubicBezTo>
                    <a:cubicBezTo>
                      <a:pt x="1063" y="734"/>
                      <a:pt x="1552" y="322"/>
                      <a:pt x="1524" y="50"/>
                    </a:cubicBezTo>
                    <a:cubicBezTo>
                      <a:pt x="1469" y="16"/>
                      <a:pt x="1387" y="1"/>
                      <a:pt x="12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13"/>
              <p:cNvSpPr/>
              <p:nvPr/>
            </p:nvSpPr>
            <p:spPr>
              <a:xfrm>
                <a:off x="5434986" y="4134876"/>
                <a:ext cx="2758" cy="1215"/>
              </a:xfrm>
              <a:custGeom>
                <a:avLst/>
                <a:gdLst/>
                <a:ahLst/>
                <a:cxnLst/>
                <a:rect l="l" t="t" r="r" b="b"/>
                <a:pathLst>
                  <a:path w="84" h="37" extrusionOk="0">
                    <a:moveTo>
                      <a:pt x="60" y="1"/>
                    </a:moveTo>
                    <a:cubicBezTo>
                      <a:pt x="48" y="24"/>
                      <a:pt x="24" y="24"/>
                      <a:pt x="1" y="36"/>
                    </a:cubicBezTo>
                    <a:cubicBezTo>
                      <a:pt x="60" y="24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13"/>
              <p:cNvSpPr/>
              <p:nvPr/>
            </p:nvSpPr>
            <p:spPr>
              <a:xfrm>
                <a:off x="5469791" y="4202319"/>
                <a:ext cx="43014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46" extrusionOk="0">
                    <a:moveTo>
                      <a:pt x="628" y="1"/>
                    </a:moveTo>
                    <a:cubicBezTo>
                      <a:pt x="411" y="1"/>
                      <a:pt x="203" y="90"/>
                      <a:pt x="0" y="268"/>
                    </a:cubicBezTo>
                    <a:cubicBezTo>
                      <a:pt x="242" y="450"/>
                      <a:pt x="472" y="545"/>
                      <a:pt x="692" y="545"/>
                    </a:cubicBezTo>
                    <a:cubicBezTo>
                      <a:pt x="906" y="545"/>
                      <a:pt x="1111" y="456"/>
                      <a:pt x="1310" y="268"/>
                    </a:cubicBezTo>
                    <a:cubicBezTo>
                      <a:pt x="1072" y="90"/>
                      <a:pt x="846" y="1"/>
                      <a:pt x="6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13"/>
              <p:cNvSpPr/>
              <p:nvPr/>
            </p:nvSpPr>
            <p:spPr>
              <a:xfrm>
                <a:off x="7494463" y="493114"/>
                <a:ext cx="49285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08" extrusionOk="0">
                    <a:moveTo>
                      <a:pt x="719" y="1"/>
                    </a:moveTo>
                    <a:cubicBezTo>
                      <a:pt x="377" y="1"/>
                      <a:pt x="1" y="137"/>
                      <a:pt x="1" y="541"/>
                    </a:cubicBezTo>
                    <a:cubicBezTo>
                      <a:pt x="122" y="588"/>
                      <a:pt x="232" y="608"/>
                      <a:pt x="335" y="608"/>
                    </a:cubicBezTo>
                    <a:cubicBezTo>
                      <a:pt x="599" y="608"/>
                      <a:pt x="823" y="482"/>
                      <a:pt x="1096" y="362"/>
                    </a:cubicBezTo>
                    <a:cubicBezTo>
                      <a:pt x="1500" y="199"/>
                      <a:pt x="1134" y="1"/>
                      <a:pt x="7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13"/>
              <p:cNvSpPr/>
              <p:nvPr/>
            </p:nvSpPr>
            <p:spPr>
              <a:xfrm>
                <a:off x="6556597" y="1929875"/>
                <a:ext cx="43047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46" extrusionOk="0">
                    <a:moveTo>
                      <a:pt x="618" y="1"/>
                    </a:moveTo>
                    <a:cubicBezTo>
                      <a:pt x="405" y="1"/>
                      <a:pt x="200" y="90"/>
                      <a:pt x="1" y="277"/>
                    </a:cubicBezTo>
                    <a:cubicBezTo>
                      <a:pt x="239" y="456"/>
                      <a:pt x="465" y="545"/>
                      <a:pt x="682" y="545"/>
                    </a:cubicBezTo>
                    <a:cubicBezTo>
                      <a:pt x="900" y="545"/>
                      <a:pt x="1108" y="456"/>
                      <a:pt x="1310" y="277"/>
                    </a:cubicBezTo>
                    <a:cubicBezTo>
                      <a:pt x="1068" y="96"/>
                      <a:pt x="839" y="1"/>
                      <a:pt x="6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13"/>
              <p:cNvSpPr/>
              <p:nvPr/>
            </p:nvSpPr>
            <p:spPr>
              <a:xfrm>
                <a:off x="6368551" y="2048475"/>
                <a:ext cx="61566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544" extrusionOk="0">
                    <a:moveTo>
                      <a:pt x="895" y="1"/>
                    </a:moveTo>
                    <a:cubicBezTo>
                      <a:pt x="500" y="1"/>
                      <a:pt x="110" y="60"/>
                      <a:pt x="1" y="142"/>
                    </a:cubicBezTo>
                    <a:cubicBezTo>
                      <a:pt x="6" y="138"/>
                      <a:pt x="15" y="136"/>
                      <a:pt x="27" y="136"/>
                    </a:cubicBezTo>
                    <a:cubicBezTo>
                      <a:pt x="208" y="136"/>
                      <a:pt x="1105" y="543"/>
                      <a:pt x="1574" y="543"/>
                    </a:cubicBezTo>
                    <a:cubicBezTo>
                      <a:pt x="1757" y="543"/>
                      <a:pt x="1874" y="481"/>
                      <a:pt x="1858" y="309"/>
                    </a:cubicBezTo>
                    <a:cubicBezTo>
                      <a:pt x="1832" y="83"/>
                      <a:pt x="1360" y="1"/>
                      <a:pt x="8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13"/>
              <p:cNvSpPr/>
              <p:nvPr/>
            </p:nvSpPr>
            <p:spPr>
              <a:xfrm>
                <a:off x="5363833" y="3567586"/>
                <a:ext cx="42259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593" y="1"/>
                    </a:moveTo>
                    <a:cubicBezTo>
                      <a:pt x="402" y="1"/>
                      <a:pt x="205" y="68"/>
                      <a:pt x="1" y="204"/>
                    </a:cubicBezTo>
                    <a:cubicBezTo>
                      <a:pt x="213" y="423"/>
                      <a:pt x="445" y="535"/>
                      <a:pt x="688" y="535"/>
                    </a:cubicBezTo>
                    <a:cubicBezTo>
                      <a:pt x="881" y="535"/>
                      <a:pt x="1081" y="465"/>
                      <a:pt x="1287" y="323"/>
                    </a:cubicBezTo>
                    <a:cubicBezTo>
                      <a:pt x="1066" y="110"/>
                      <a:pt x="835" y="1"/>
                      <a:pt x="5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13"/>
              <p:cNvSpPr/>
              <p:nvPr/>
            </p:nvSpPr>
            <p:spPr>
              <a:xfrm>
                <a:off x="4983078" y="4552800"/>
                <a:ext cx="45706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54" extrusionOk="0">
                    <a:moveTo>
                      <a:pt x="548" y="1"/>
                    </a:moveTo>
                    <a:cubicBezTo>
                      <a:pt x="336" y="1"/>
                      <a:pt x="152" y="67"/>
                      <a:pt x="0" y="203"/>
                    </a:cubicBezTo>
                    <a:cubicBezTo>
                      <a:pt x="150" y="265"/>
                      <a:pt x="678" y="354"/>
                      <a:pt x="994" y="354"/>
                    </a:cubicBezTo>
                    <a:cubicBezTo>
                      <a:pt x="1281" y="354"/>
                      <a:pt x="1391" y="281"/>
                      <a:pt x="881" y="48"/>
                    </a:cubicBezTo>
                    <a:cubicBezTo>
                      <a:pt x="764" y="17"/>
                      <a:pt x="653" y="1"/>
                      <a:pt x="5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13"/>
              <p:cNvSpPr/>
              <p:nvPr/>
            </p:nvSpPr>
            <p:spPr>
              <a:xfrm>
                <a:off x="8559630" y="3216580"/>
                <a:ext cx="43999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74" extrusionOk="0">
                    <a:moveTo>
                      <a:pt x="774" y="1"/>
                    </a:moveTo>
                    <a:cubicBezTo>
                      <a:pt x="518" y="1"/>
                      <a:pt x="266" y="89"/>
                      <a:pt x="17" y="262"/>
                    </a:cubicBezTo>
                    <a:cubicBezTo>
                      <a:pt x="0" y="418"/>
                      <a:pt x="104" y="474"/>
                      <a:pt x="261" y="474"/>
                    </a:cubicBezTo>
                    <a:cubicBezTo>
                      <a:pt x="634" y="474"/>
                      <a:pt x="1306" y="158"/>
                      <a:pt x="1339" y="143"/>
                    </a:cubicBezTo>
                    <a:lnTo>
                      <a:pt x="1339" y="143"/>
                    </a:lnTo>
                    <a:cubicBezTo>
                      <a:pt x="1339" y="143"/>
                      <a:pt x="1339" y="143"/>
                      <a:pt x="1339" y="143"/>
                    </a:cubicBezTo>
                    <a:cubicBezTo>
                      <a:pt x="1340" y="142"/>
                      <a:pt x="1340" y="142"/>
                      <a:pt x="1340" y="142"/>
                    </a:cubicBezTo>
                    <a:lnTo>
                      <a:pt x="1340" y="142"/>
                    </a:lnTo>
                    <a:cubicBezTo>
                      <a:pt x="1340" y="142"/>
                      <a:pt x="1340" y="142"/>
                      <a:pt x="1339" y="143"/>
                    </a:cubicBezTo>
                    <a:lnTo>
                      <a:pt x="1339" y="143"/>
                    </a:lnTo>
                    <a:cubicBezTo>
                      <a:pt x="1148" y="48"/>
                      <a:pt x="960" y="1"/>
                      <a:pt x="7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13"/>
              <p:cNvSpPr/>
              <p:nvPr/>
            </p:nvSpPr>
            <p:spPr>
              <a:xfrm>
                <a:off x="6747762" y="3215792"/>
                <a:ext cx="46790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78" extrusionOk="0">
                    <a:moveTo>
                      <a:pt x="453" y="0"/>
                    </a:moveTo>
                    <a:cubicBezTo>
                      <a:pt x="284" y="0"/>
                      <a:pt x="132" y="95"/>
                      <a:pt x="1" y="286"/>
                    </a:cubicBezTo>
                    <a:cubicBezTo>
                      <a:pt x="1" y="497"/>
                      <a:pt x="327" y="577"/>
                      <a:pt x="638" y="577"/>
                    </a:cubicBezTo>
                    <a:cubicBezTo>
                      <a:pt x="1045" y="577"/>
                      <a:pt x="1424" y="441"/>
                      <a:pt x="1013" y="286"/>
                    </a:cubicBezTo>
                    <a:cubicBezTo>
                      <a:pt x="810" y="95"/>
                      <a:pt x="623" y="0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13"/>
              <p:cNvSpPr/>
              <p:nvPr/>
            </p:nvSpPr>
            <p:spPr>
              <a:xfrm>
                <a:off x="7490128" y="979204"/>
                <a:ext cx="31554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34" extrusionOk="0">
                    <a:moveTo>
                      <a:pt x="520" y="1"/>
                    </a:moveTo>
                    <a:cubicBezTo>
                      <a:pt x="472" y="1"/>
                      <a:pt x="419" y="8"/>
                      <a:pt x="359" y="24"/>
                    </a:cubicBezTo>
                    <a:cubicBezTo>
                      <a:pt x="11" y="111"/>
                      <a:pt x="1" y="733"/>
                      <a:pt x="435" y="733"/>
                    </a:cubicBezTo>
                    <a:cubicBezTo>
                      <a:pt x="477" y="733"/>
                      <a:pt x="523" y="728"/>
                      <a:pt x="573" y="715"/>
                    </a:cubicBezTo>
                    <a:cubicBezTo>
                      <a:pt x="917" y="629"/>
                      <a:pt x="960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13"/>
              <p:cNvSpPr/>
              <p:nvPr/>
            </p:nvSpPr>
            <p:spPr>
              <a:xfrm>
                <a:off x="6440853" y="1542882"/>
                <a:ext cx="5194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36" extrusionOk="0">
                    <a:moveTo>
                      <a:pt x="1059" y="1"/>
                    </a:moveTo>
                    <a:cubicBezTo>
                      <a:pt x="846" y="1"/>
                      <a:pt x="576" y="64"/>
                      <a:pt x="263" y="181"/>
                    </a:cubicBezTo>
                    <a:cubicBezTo>
                      <a:pt x="132" y="130"/>
                      <a:pt x="68" y="109"/>
                      <a:pt x="56" y="109"/>
                    </a:cubicBezTo>
                    <a:cubicBezTo>
                      <a:pt x="0" y="109"/>
                      <a:pt x="987" y="536"/>
                      <a:pt x="1398" y="536"/>
                    </a:cubicBezTo>
                    <a:cubicBezTo>
                      <a:pt x="1512" y="536"/>
                      <a:pt x="1582" y="503"/>
                      <a:pt x="1573" y="419"/>
                    </a:cubicBezTo>
                    <a:cubicBezTo>
                      <a:pt x="1552" y="131"/>
                      <a:pt x="1365" y="1"/>
                      <a:pt x="10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13"/>
              <p:cNvSpPr/>
              <p:nvPr/>
            </p:nvSpPr>
            <p:spPr>
              <a:xfrm>
                <a:off x="4211358" y="3351762"/>
                <a:ext cx="49778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550" extrusionOk="0">
                    <a:moveTo>
                      <a:pt x="644" y="0"/>
                    </a:moveTo>
                    <a:cubicBezTo>
                      <a:pt x="380" y="0"/>
                      <a:pt x="162" y="107"/>
                      <a:pt x="0" y="312"/>
                    </a:cubicBezTo>
                    <a:cubicBezTo>
                      <a:pt x="8" y="484"/>
                      <a:pt x="184" y="549"/>
                      <a:pt x="398" y="549"/>
                    </a:cubicBezTo>
                    <a:cubicBezTo>
                      <a:pt x="867" y="549"/>
                      <a:pt x="1516" y="238"/>
                      <a:pt x="976" y="50"/>
                    </a:cubicBezTo>
                    <a:cubicBezTo>
                      <a:pt x="859" y="17"/>
                      <a:pt x="748" y="0"/>
                      <a:pt x="6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13"/>
              <p:cNvSpPr/>
              <p:nvPr/>
            </p:nvSpPr>
            <p:spPr>
              <a:xfrm>
                <a:off x="5070781" y="4734706"/>
                <a:ext cx="57034" cy="1631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97" extrusionOk="0">
                    <a:moveTo>
                      <a:pt x="1145" y="1"/>
                    </a:moveTo>
                    <a:cubicBezTo>
                      <a:pt x="618" y="1"/>
                      <a:pt x="1" y="145"/>
                      <a:pt x="794" y="497"/>
                    </a:cubicBezTo>
                    <a:cubicBezTo>
                      <a:pt x="1091" y="378"/>
                      <a:pt x="1377" y="259"/>
                      <a:pt x="1675" y="140"/>
                    </a:cubicBezTo>
                    <a:cubicBezTo>
                      <a:pt x="1737" y="51"/>
                      <a:pt x="1457" y="1"/>
                      <a:pt x="114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13"/>
              <p:cNvSpPr/>
              <p:nvPr/>
            </p:nvSpPr>
            <p:spPr>
              <a:xfrm>
                <a:off x="6015181" y="2889149"/>
                <a:ext cx="57330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77" extrusionOk="0">
                    <a:moveTo>
                      <a:pt x="931" y="1"/>
                    </a:moveTo>
                    <a:cubicBezTo>
                      <a:pt x="753" y="1"/>
                      <a:pt x="565" y="42"/>
                      <a:pt x="369" y="126"/>
                    </a:cubicBezTo>
                    <a:cubicBezTo>
                      <a:pt x="0" y="381"/>
                      <a:pt x="245" y="477"/>
                      <a:pt x="602" y="477"/>
                    </a:cubicBezTo>
                    <a:cubicBezTo>
                      <a:pt x="1076" y="477"/>
                      <a:pt x="1746" y="309"/>
                      <a:pt x="1440" y="126"/>
                    </a:cubicBezTo>
                    <a:cubicBezTo>
                      <a:pt x="1279" y="42"/>
                      <a:pt x="1110" y="1"/>
                      <a:pt x="9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13"/>
              <p:cNvSpPr/>
              <p:nvPr/>
            </p:nvSpPr>
            <p:spPr>
              <a:xfrm>
                <a:off x="5170304" y="4845590"/>
                <a:ext cx="45476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73" extrusionOk="0">
                    <a:moveTo>
                      <a:pt x="776" y="1"/>
                    </a:moveTo>
                    <a:cubicBezTo>
                      <a:pt x="523" y="1"/>
                      <a:pt x="274" y="88"/>
                      <a:pt x="25" y="263"/>
                    </a:cubicBezTo>
                    <a:cubicBezTo>
                      <a:pt x="1" y="418"/>
                      <a:pt x="108" y="472"/>
                      <a:pt x="272" y="472"/>
                    </a:cubicBezTo>
                    <a:cubicBezTo>
                      <a:pt x="666" y="472"/>
                      <a:pt x="1384" y="155"/>
                      <a:pt x="1373" y="155"/>
                    </a:cubicBezTo>
                    <a:lnTo>
                      <a:pt x="1373" y="155"/>
                    </a:lnTo>
                    <a:cubicBezTo>
                      <a:pt x="1372" y="155"/>
                      <a:pt x="1372" y="156"/>
                      <a:pt x="1370" y="156"/>
                    </a:cubicBezTo>
                    <a:cubicBezTo>
                      <a:pt x="1168" y="52"/>
                      <a:pt x="971" y="1"/>
                      <a:pt x="7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13"/>
              <p:cNvSpPr/>
              <p:nvPr/>
            </p:nvSpPr>
            <p:spPr>
              <a:xfrm>
                <a:off x="5920550" y="1998796"/>
                <a:ext cx="53751" cy="1799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48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560" y="107"/>
                      <a:pt x="262" y="238"/>
                      <a:pt x="0" y="393"/>
                    </a:cubicBezTo>
                    <a:cubicBezTo>
                      <a:pt x="12" y="499"/>
                      <a:pt x="232" y="548"/>
                      <a:pt x="484" y="548"/>
                    </a:cubicBezTo>
                    <a:cubicBezTo>
                      <a:pt x="996" y="548"/>
                      <a:pt x="1636" y="344"/>
                      <a:pt x="8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13"/>
              <p:cNvSpPr/>
              <p:nvPr/>
            </p:nvSpPr>
            <p:spPr>
              <a:xfrm>
                <a:off x="5980080" y="1904362"/>
                <a:ext cx="45017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74" extrusionOk="0">
                    <a:moveTo>
                      <a:pt x="784" y="1"/>
                    </a:moveTo>
                    <a:cubicBezTo>
                      <a:pt x="528" y="1"/>
                      <a:pt x="274" y="85"/>
                      <a:pt x="21" y="257"/>
                    </a:cubicBezTo>
                    <a:cubicBezTo>
                      <a:pt x="0" y="417"/>
                      <a:pt x="107" y="474"/>
                      <a:pt x="267" y="474"/>
                    </a:cubicBezTo>
                    <a:cubicBezTo>
                      <a:pt x="658" y="474"/>
                      <a:pt x="1371" y="137"/>
                      <a:pt x="1357" y="137"/>
                    </a:cubicBezTo>
                    <a:lnTo>
                      <a:pt x="1357" y="137"/>
                    </a:lnTo>
                    <a:cubicBezTo>
                      <a:pt x="1356" y="137"/>
                      <a:pt x="1355" y="137"/>
                      <a:pt x="1354" y="138"/>
                    </a:cubicBezTo>
                    <a:cubicBezTo>
                      <a:pt x="1162" y="47"/>
                      <a:pt x="973" y="1"/>
                      <a:pt x="7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13"/>
              <p:cNvSpPr/>
              <p:nvPr/>
            </p:nvSpPr>
            <p:spPr>
              <a:xfrm>
                <a:off x="5042707" y="4528502"/>
                <a:ext cx="43277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72" extrusionOk="0">
                    <a:moveTo>
                      <a:pt x="766" y="1"/>
                    </a:moveTo>
                    <a:cubicBezTo>
                      <a:pt x="511" y="1"/>
                      <a:pt x="262" y="89"/>
                      <a:pt x="18" y="264"/>
                    </a:cubicBezTo>
                    <a:cubicBezTo>
                      <a:pt x="1" y="417"/>
                      <a:pt x="99" y="472"/>
                      <a:pt x="249" y="472"/>
                    </a:cubicBezTo>
                    <a:cubicBezTo>
                      <a:pt x="609" y="472"/>
                      <a:pt x="1268" y="152"/>
                      <a:pt x="1315" y="133"/>
                    </a:cubicBezTo>
                    <a:lnTo>
                      <a:pt x="1315" y="133"/>
                    </a:lnTo>
                    <a:cubicBezTo>
                      <a:pt x="1315" y="133"/>
                      <a:pt x="1315" y="133"/>
                      <a:pt x="1315" y="133"/>
                    </a:cubicBezTo>
                    <a:cubicBezTo>
                      <a:pt x="1317" y="132"/>
                      <a:pt x="1317" y="132"/>
                      <a:pt x="1317" y="132"/>
                    </a:cubicBezTo>
                    <a:lnTo>
                      <a:pt x="1317" y="132"/>
                    </a:lnTo>
                    <a:cubicBezTo>
                      <a:pt x="1317" y="132"/>
                      <a:pt x="1316" y="132"/>
                      <a:pt x="1315" y="133"/>
                    </a:cubicBezTo>
                    <a:lnTo>
                      <a:pt x="1315" y="133"/>
                    </a:lnTo>
                    <a:cubicBezTo>
                      <a:pt x="1128" y="45"/>
                      <a:pt x="945" y="1"/>
                      <a:pt x="7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13"/>
              <p:cNvSpPr/>
              <p:nvPr/>
            </p:nvSpPr>
            <p:spPr>
              <a:xfrm>
                <a:off x="5129555" y="4770299"/>
                <a:ext cx="4350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74" extrusionOk="0">
                    <a:moveTo>
                      <a:pt x="4" y="342"/>
                    </a:moveTo>
                    <a:cubicBezTo>
                      <a:pt x="1" y="343"/>
                      <a:pt x="0" y="344"/>
                      <a:pt x="1" y="344"/>
                    </a:cubicBezTo>
                    <a:cubicBezTo>
                      <a:pt x="1" y="344"/>
                      <a:pt x="2" y="343"/>
                      <a:pt x="5" y="342"/>
                    </a:cubicBezTo>
                    <a:lnTo>
                      <a:pt x="5" y="342"/>
                    </a:lnTo>
                    <a:cubicBezTo>
                      <a:pt x="5" y="342"/>
                      <a:pt x="4" y="342"/>
                      <a:pt x="4" y="342"/>
                    </a:cubicBezTo>
                    <a:close/>
                    <a:moveTo>
                      <a:pt x="1080" y="0"/>
                    </a:moveTo>
                    <a:cubicBezTo>
                      <a:pt x="724" y="0"/>
                      <a:pt x="66" y="316"/>
                      <a:pt x="5" y="342"/>
                    </a:cubicBezTo>
                    <a:lnTo>
                      <a:pt x="5" y="342"/>
                    </a:lnTo>
                    <a:cubicBezTo>
                      <a:pt x="191" y="430"/>
                      <a:pt x="374" y="474"/>
                      <a:pt x="553" y="474"/>
                    </a:cubicBezTo>
                    <a:cubicBezTo>
                      <a:pt x="808" y="474"/>
                      <a:pt x="1057" y="385"/>
                      <a:pt x="1302" y="211"/>
                    </a:cubicBezTo>
                    <a:cubicBezTo>
                      <a:pt x="1325" y="55"/>
                      <a:pt x="1229" y="0"/>
                      <a:pt x="10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13"/>
              <p:cNvSpPr/>
              <p:nvPr/>
            </p:nvSpPr>
            <p:spPr>
              <a:xfrm>
                <a:off x="5448120" y="4261652"/>
                <a:ext cx="40945" cy="19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79" extrusionOk="0">
                    <a:moveTo>
                      <a:pt x="520" y="1"/>
                    </a:moveTo>
                    <a:cubicBezTo>
                      <a:pt x="332" y="1"/>
                      <a:pt x="162" y="99"/>
                      <a:pt x="5" y="295"/>
                    </a:cubicBezTo>
                    <a:cubicBezTo>
                      <a:pt x="1" y="510"/>
                      <a:pt x="192" y="578"/>
                      <a:pt x="425" y="578"/>
                    </a:cubicBezTo>
                    <a:cubicBezTo>
                      <a:pt x="786" y="578"/>
                      <a:pt x="1246" y="414"/>
                      <a:pt x="1232" y="378"/>
                    </a:cubicBezTo>
                    <a:cubicBezTo>
                      <a:pt x="967" y="126"/>
                      <a:pt x="732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13"/>
              <p:cNvSpPr/>
              <p:nvPr/>
            </p:nvSpPr>
            <p:spPr>
              <a:xfrm>
                <a:off x="6432678" y="1887091"/>
                <a:ext cx="39139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2" extrusionOk="0">
                    <a:moveTo>
                      <a:pt x="6" y="90"/>
                    </a:moveTo>
                    <a:lnTo>
                      <a:pt x="6" y="90"/>
                    </a:lnTo>
                    <a:cubicBezTo>
                      <a:pt x="4" y="90"/>
                      <a:pt x="2" y="91"/>
                      <a:pt x="0" y="92"/>
                    </a:cubicBezTo>
                    <a:cubicBezTo>
                      <a:pt x="2" y="91"/>
                      <a:pt x="4" y="91"/>
                      <a:pt x="6" y="90"/>
                    </a:cubicBezTo>
                    <a:close/>
                    <a:moveTo>
                      <a:pt x="446" y="0"/>
                    </a:moveTo>
                    <a:cubicBezTo>
                      <a:pt x="306" y="0"/>
                      <a:pt x="160" y="30"/>
                      <a:pt x="6" y="90"/>
                    </a:cubicBezTo>
                    <a:lnTo>
                      <a:pt x="6" y="90"/>
                    </a:lnTo>
                    <a:cubicBezTo>
                      <a:pt x="8" y="90"/>
                      <a:pt x="9" y="90"/>
                      <a:pt x="10" y="90"/>
                    </a:cubicBezTo>
                    <a:cubicBezTo>
                      <a:pt x="102" y="90"/>
                      <a:pt x="575" y="571"/>
                      <a:pt x="907" y="571"/>
                    </a:cubicBezTo>
                    <a:cubicBezTo>
                      <a:pt x="1029" y="571"/>
                      <a:pt x="1132" y="507"/>
                      <a:pt x="1191" y="330"/>
                    </a:cubicBezTo>
                    <a:cubicBezTo>
                      <a:pt x="964" y="111"/>
                      <a:pt x="717" y="0"/>
                      <a:pt x="4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3"/>
              <p:cNvSpPr/>
              <p:nvPr/>
            </p:nvSpPr>
            <p:spPr>
              <a:xfrm>
                <a:off x="8709686" y="3174781"/>
                <a:ext cx="52208" cy="17074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520" extrusionOk="0">
                    <a:moveTo>
                      <a:pt x="180" y="1"/>
                    </a:moveTo>
                    <a:cubicBezTo>
                      <a:pt x="69" y="1"/>
                      <a:pt x="1" y="31"/>
                      <a:pt x="7" y="106"/>
                    </a:cubicBezTo>
                    <a:cubicBezTo>
                      <a:pt x="28" y="393"/>
                      <a:pt x="218" y="520"/>
                      <a:pt x="525" y="520"/>
                    </a:cubicBezTo>
                    <a:cubicBezTo>
                      <a:pt x="741" y="520"/>
                      <a:pt x="1015" y="457"/>
                      <a:pt x="1329" y="344"/>
                    </a:cubicBezTo>
                    <a:cubicBezTo>
                      <a:pt x="1457" y="391"/>
                      <a:pt x="1520" y="410"/>
                      <a:pt x="1532" y="410"/>
                    </a:cubicBezTo>
                    <a:cubicBezTo>
                      <a:pt x="1590" y="410"/>
                      <a:pt x="592" y="1"/>
                      <a:pt x="18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3"/>
              <p:cNvSpPr/>
              <p:nvPr/>
            </p:nvSpPr>
            <p:spPr>
              <a:xfrm>
                <a:off x="6235503" y="2015870"/>
                <a:ext cx="25184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518" extrusionOk="0">
                    <a:moveTo>
                      <a:pt x="408" y="1"/>
                    </a:moveTo>
                    <a:cubicBezTo>
                      <a:pt x="207" y="1"/>
                      <a:pt x="0" y="150"/>
                      <a:pt x="52" y="314"/>
                    </a:cubicBezTo>
                    <a:cubicBezTo>
                      <a:pt x="97" y="461"/>
                      <a:pt x="213" y="518"/>
                      <a:pt x="336" y="518"/>
                    </a:cubicBezTo>
                    <a:cubicBezTo>
                      <a:pt x="542" y="518"/>
                      <a:pt x="767" y="358"/>
                      <a:pt x="707" y="194"/>
                    </a:cubicBezTo>
                    <a:cubicBezTo>
                      <a:pt x="649" y="55"/>
                      <a:pt x="530" y="1"/>
                      <a:pt x="40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3"/>
              <p:cNvSpPr/>
              <p:nvPr/>
            </p:nvSpPr>
            <p:spPr>
              <a:xfrm>
                <a:off x="5917529" y="3019373"/>
                <a:ext cx="40551" cy="781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8" extrusionOk="0">
                    <a:moveTo>
                      <a:pt x="716" y="0"/>
                    </a:moveTo>
                    <a:cubicBezTo>
                      <a:pt x="370" y="0"/>
                      <a:pt x="0" y="75"/>
                      <a:pt x="116" y="160"/>
                    </a:cubicBezTo>
                    <a:cubicBezTo>
                      <a:pt x="186" y="216"/>
                      <a:pt x="315" y="237"/>
                      <a:pt x="459" y="237"/>
                    </a:cubicBezTo>
                    <a:cubicBezTo>
                      <a:pt x="803" y="237"/>
                      <a:pt x="1234" y="119"/>
                      <a:pt x="1176" y="77"/>
                    </a:cubicBezTo>
                    <a:cubicBezTo>
                      <a:pt x="1084" y="22"/>
                      <a:pt x="903" y="0"/>
                      <a:pt x="7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3"/>
              <p:cNvSpPr/>
              <p:nvPr/>
            </p:nvSpPr>
            <p:spPr>
              <a:xfrm>
                <a:off x="5581595" y="3042489"/>
                <a:ext cx="46691" cy="1014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09" extrusionOk="0">
                    <a:moveTo>
                      <a:pt x="422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75" y="297"/>
                      <a:pt x="277" y="309"/>
                      <a:pt x="492" y="309"/>
                    </a:cubicBezTo>
                    <a:cubicBezTo>
                      <a:pt x="932" y="309"/>
                      <a:pt x="1422" y="259"/>
                      <a:pt x="941" y="123"/>
                    </a:cubicBezTo>
                    <a:cubicBezTo>
                      <a:pt x="736" y="42"/>
                      <a:pt x="563" y="1"/>
                      <a:pt x="4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3"/>
              <p:cNvSpPr/>
              <p:nvPr/>
            </p:nvSpPr>
            <p:spPr>
              <a:xfrm>
                <a:off x="3104589" y="3130125"/>
                <a:ext cx="5995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302" extrusionOk="0">
                    <a:moveTo>
                      <a:pt x="583" y="1"/>
                    </a:moveTo>
                    <a:cubicBezTo>
                      <a:pt x="371" y="1"/>
                      <a:pt x="182" y="47"/>
                      <a:pt x="1" y="156"/>
                    </a:cubicBezTo>
                    <a:cubicBezTo>
                      <a:pt x="1" y="262"/>
                      <a:pt x="199" y="301"/>
                      <a:pt x="439" y="301"/>
                    </a:cubicBezTo>
                    <a:cubicBezTo>
                      <a:pt x="1012" y="301"/>
                      <a:pt x="1826" y="81"/>
                      <a:pt x="786" y="14"/>
                    </a:cubicBezTo>
                    <a:cubicBezTo>
                      <a:pt x="716" y="5"/>
                      <a:pt x="648" y="1"/>
                      <a:pt x="5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3"/>
              <p:cNvSpPr/>
              <p:nvPr/>
            </p:nvSpPr>
            <p:spPr>
              <a:xfrm>
                <a:off x="4852100" y="3371364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649" y="1"/>
                    </a:moveTo>
                    <a:cubicBezTo>
                      <a:pt x="417" y="1"/>
                      <a:pt x="185" y="37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14" y="37"/>
                      <a:pt x="882" y="1"/>
                      <a:pt x="6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3"/>
              <p:cNvSpPr/>
              <p:nvPr/>
            </p:nvSpPr>
            <p:spPr>
              <a:xfrm>
                <a:off x="7516364" y="3430598"/>
                <a:ext cx="24134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3" extrusionOk="0">
                    <a:moveTo>
                      <a:pt x="309" y="1"/>
                    </a:moveTo>
                    <a:cubicBezTo>
                      <a:pt x="174" y="1"/>
                      <a:pt x="72" y="115"/>
                      <a:pt x="1" y="328"/>
                    </a:cubicBezTo>
                    <a:cubicBezTo>
                      <a:pt x="59" y="484"/>
                      <a:pt x="158" y="543"/>
                      <a:pt x="259" y="543"/>
                    </a:cubicBezTo>
                    <a:cubicBezTo>
                      <a:pt x="491" y="543"/>
                      <a:pt x="735" y="239"/>
                      <a:pt x="536" y="90"/>
                    </a:cubicBezTo>
                    <a:cubicBezTo>
                      <a:pt x="452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13"/>
              <p:cNvSpPr/>
              <p:nvPr/>
            </p:nvSpPr>
            <p:spPr>
              <a:xfrm>
                <a:off x="6860747" y="3479851"/>
                <a:ext cx="46462" cy="10179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0" extrusionOk="0">
                    <a:moveTo>
                      <a:pt x="412" y="0"/>
                    </a:moveTo>
                    <a:cubicBezTo>
                      <a:pt x="208" y="0"/>
                      <a:pt x="71" y="90"/>
                      <a:pt x="1" y="281"/>
                    </a:cubicBezTo>
                    <a:cubicBezTo>
                      <a:pt x="67" y="299"/>
                      <a:pt x="248" y="309"/>
                      <a:pt x="446" y="309"/>
                    </a:cubicBezTo>
                    <a:cubicBezTo>
                      <a:pt x="889" y="309"/>
                      <a:pt x="1415" y="257"/>
                      <a:pt x="929" y="126"/>
                    </a:cubicBezTo>
                    <a:cubicBezTo>
                      <a:pt x="725" y="43"/>
                      <a:pt x="553" y="0"/>
                      <a:pt x="4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13"/>
              <p:cNvSpPr/>
              <p:nvPr/>
            </p:nvSpPr>
            <p:spPr>
              <a:xfrm>
                <a:off x="7557177" y="3722239"/>
                <a:ext cx="22952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10" extrusionOk="0">
                    <a:moveTo>
                      <a:pt x="372" y="1"/>
                    </a:moveTo>
                    <a:cubicBezTo>
                      <a:pt x="264" y="1"/>
                      <a:pt x="157" y="66"/>
                      <a:pt x="55" y="197"/>
                    </a:cubicBezTo>
                    <a:cubicBezTo>
                      <a:pt x="0" y="399"/>
                      <a:pt x="172" y="510"/>
                      <a:pt x="352" y="510"/>
                    </a:cubicBezTo>
                    <a:cubicBezTo>
                      <a:pt x="521" y="510"/>
                      <a:pt x="698" y="411"/>
                      <a:pt x="698" y="197"/>
                    </a:cubicBezTo>
                    <a:cubicBezTo>
                      <a:pt x="591" y="66"/>
                      <a:pt x="481" y="1"/>
                      <a:pt x="3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13"/>
              <p:cNvSpPr/>
              <p:nvPr/>
            </p:nvSpPr>
            <p:spPr>
              <a:xfrm>
                <a:off x="6939321" y="3739050"/>
                <a:ext cx="45017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78" extrusionOk="0">
                    <a:moveTo>
                      <a:pt x="703" y="1"/>
                    </a:moveTo>
                    <a:cubicBezTo>
                      <a:pt x="525" y="1"/>
                      <a:pt x="346" y="30"/>
                      <a:pt x="168" y="90"/>
                    </a:cubicBezTo>
                    <a:cubicBezTo>
                      <a:pt x="1" y="215"/>
                      <a:pt x="334" y="277"/>
                      <a:pt x="677" y="277"/>
                    </a:cubicBezTo>
                    <a:cubicBezTo>
                      <a:pt x="1019" y="277"/>
                      <a:pt x="1370" y="215"/>
                      <a:pt x="1239" y="90"/>
                    </a:cubicBezTo>
                    <a:cubicBezTo>
                      <a:pt x="1061" y="30"/>
                      <a:pt x="882" y="1"/>
                      <a:pt x="7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13"/>
              <p:cNvSpPr/>
              <p:nvPr/>
            </p:nvSpPr>
            <p:spPr>
              <a:xfrm>
                <a:off x="6343137" y="2342710"/>
                <a:ext cx="22722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452" extrusionOk="0">
                    <a:moveTo>
                      <a:pt x="326" y="0"/>
                    </a:moveTo>
                    <a:cubicBezTo>
                      <a:pt x="161" y="0"/>
                      <a:pt x="1" y="72"/>
                      <a:pt x="1" y="218"/>
                    </a:cubicBezTo>
                    <a:cubicBezTo>
                      <a:pt x="7" y="374"/>
                      <a:pt x="186" y="452"/>
                      <a:pt x="359" y="452"/>
                    </a:cubicBezTo>
                    <a:cubicBezTo>
                      <a:pt x="528" y="452"/>
                      <a:pt x="691" y="377"/>
                      <a:pt x="680" y="230"/>
                    </a:cubicBezTo>
                    <a:cubicBezTo>
                      <a:pt x="673" y="78"/>
                      <a:pt x="497" y="0"/>
                      <a:pt x="3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13"/>
              <p:cNvSpPr/>
              <p:nvPr/>
            </p:nvSpPr>
            <p:spPr>
              <a:xfrm>
                <a:off x="5554637" y="4264049"/>
                <a:ext cx="22689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52" extrusionOk="0">
                    <a:moveTo>
                      <a:pt x="323" y="0"/>
                    </a:moveTo>
                    <a:cubicBezTo>
                      <a:pt x="157" y="0"/>
                      <a:pt x="0" y="72"/>
                      <a:pt x="12" y="222"/>
                    </a:cubicBezTo>
                    <a:cubicBezTo>
                      <a:pt x="18" y="374"/>
                      <a:pt x="194" y="451"/>
                      <a:pt x="366" y="451"/>
                    </a:cubicBezTo>
                    <a:cubicBezTo>
                      <a:pt x="530" y="451"/>
                      <a:pt x="691" y="380"/>
                      <a:pt x="691" y="234"/>
                    </a:cubicBezTo>
                    <a:cubicBezTo>
                      <a:pt x="684" y="81"/>
                      <a:pt x="499" y="0"/>
                      <a:pt x="32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13"/>
              <p:cNvSpPr/>
              <p:nvPr/>
            </p:nvSpPr>
            <p:spPr>
              <a:xfrm>
                <a:off x="4937832" y="4425794"/>
                <a:ext cx="38778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37" extrusionOk="0">
                    <a:moveTo>
                      <a:pt x="403" y="1"/>
                    </a:moveTo>
                    <a:cubicBezTo>
                      <a:pt x="271" y="1"/>
                      <a:pt x="153" y="23"/>
                      <a:pt x="80" y="82"/>
                    </a:cubicBezTo>
                    <a:cubicBezTo>
                      <a:pt x="0" y="154"/>
                      <a:pt x="423" y="237"/>
                      <a:pt x="772" y="237"/>
                    </a:cubicBezTo>
                    <a:cubicBezTo>
                      <a:pt x="944" y="237"/>
                      <a:pt x="1097" y="217"/>
                      <a:pt x="1164" y="166"/>
                    </a:cubicBezTo>
                    <a:cubicBezTo>
                      <a:pt x="1181" y="148"/>
                      <a:pt x="745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13"/>
              <p:cNvSpPr/>
              <p:nvPr/>
            </p:nvSpPr>
            <p:spPr>
              <a:xfrm>
                <a:off x="3613597" y="4452423"/>
                <a:ext cx="35889" cy="151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61" extrusionOk="0">
                    <a:moveTo>
                      <a:pt x="390" y="0"/>
                    </a:moveTo>
                    <a:cubicBezTo>
                      <a:pt x="153" y="0"/>
                      <a:pt x="1" y="135"/>
                      <a:pt x="84" y="343"/>
                    </a:cubicBezTo>
                    <a:cubicBezTo>
                      <a:pt x="115" y="427"/>
                      <a:pt x="197" y="460"/>
                      <a:pt x="295" y="460"/>
                    </a:cubicBezTo>
                    <a:cubicBezTo>
                      <a:pt x="612" y="460"/>
                      <a:pt x="1092" y="110"/>
                      <a:pt x="501" y="9"/>
                    </a:cubicBezTo>
                    <a:cubicBezTo>
                      <a:pt x="462" y="3"/>
                      <a:pt x="425" y="0"/>
                      <a:pt x="39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13"/>
              <p:cNvSpPr/>
              <p:nvPr/>
            </p:nvSpPr>
            <p:spPr>
              <a:xfrm>
                <a:off x="5214105" y="4469826"/>
                <a:ext cx="21540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0" extrusionOk="0">
                    <a:moveTo>
                      <a:pt x="213" y="0"/>
                    </a:moveTo>
                    <a:cubicBezTo>
                      <a:pt x="95" y="0"/>
                      <a:pt x="1" y="56"/>
                      <a:pt x="1" y="206"/>
                    </a:cubicBezTo>
                    <a:cubicBezTo>
                      <a:pt x="139" y="362"/>
                      <a:pt x="262" y="439"/>
                      <a:pt x="371" y="439"/>
                    </a:cubicBezTo>
                    <a:cubicBezTo>
                      <a:pt x="479" y="439"/>
                      <a:pt x="573" y="365"/>
                      <a:pt x="655" y="218"/>
                    </a:cubicBezTo>
                    <a:cubicBezTo>
                      <a:pt x="586" y="107"/>
                      <a:pt x="377" y="0"/>
                      <a:pt x="2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13"/>
              <p:cNvSpPr/>
              <p:nvPr/>
            </p:nvSpPr>
            <p:spPr>
              <a:xfrm>
                <a:off x="2721076" y="4751977"/>
                <a:ext cx="2275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01" extrusionOk="0">
                    <a:moveTo>
                      <a:pt x="342" y="0"/>
                    </a:moveTo>
                    <a:cubicBezTo>
                      <a:pt x="174" y="0"/>
                      <a:pt x="0" y="96"/>
                      <a:pt x="0" y="304"/>
                    </a:cubicBezTo>
                    <a:cubicBezTo>
                      <a:pt x="102" y="435"/>
                      <a:pt x="206" y="501"/>
                      <a:pt x="313" y="501"/>
                    </a:cubicBezTo>
                    <a:cubicBezTo>
                      <a:pt x="420" y="501"/>
                      <a:pt x="530" y="435"/>
                      <a:pt x="643" y="304"/>
                    </a:cubicBezTo>
                    <a:cubicBezTo>
                      <a:pt x="692" y="108"/>
                      <a:pt x="521" y="0"/>
                      <a:pt x="3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13"/>
              <p:cNvSpPr/>
              <p:nvPr/>
            </p:nvSpPr>
            <p:spPr>
              <a:xfrm>
                <a:off x="5767506" y="4881183"/>
                <a:ext cx="22886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7" extrusionOk="0">
                    <a:moveTo>
                      <a:pt x="322" y="0"/>
                    </a:moveTo>
                    <a:cubicBezTo>
                      <a:pt x="157" y="0"/>
                      <a:pt x="0" y="72"/>
                      <a:pt x="6" y="227"/>
                    </a:cubicBezTo>
                    <a:cubicBezTo>
                      <a:pt x="18" y="379"/>
                      <a:pt x="197" y="456"/>
                      <a:pt x="370" y="456"/>
                    </a:cubicBezTo>
                    <a:cubicBezTo>
                      <a:pt x="536" y="456"/>
                      <a:pt x="696" y="385"/>
                      <a:pt x="696" y="239"/>
                    </a:cubicBezTo>
                    <a:cubicBezTo>
                      <a:pt x="690" y="84"/>
                      <a:pt x="501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13"/>
              <p:cNvSpPr/>
              <p:nvPr/>
            </p:nvSpPr>
            <p:spPr>
              <a:xfrm>
                <a:off x="6108793" y="4941336"/>
                <a:ext cx="22886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3" extrusionOk="0">
                    <a:moveTo>
                      <a:pt x="313" y="0"/>
                    </a:moveTo>
                    <a:cubicBezTo>
                      <a:pt x="151" y="0"/>
                      <a:pt x="0" y="69"/>
                      <a:pt x="6" y="217"/>
                    </a:cubicBezTo>
                    <a:cubicBezTo>
                      <a:pt x="12" y="371"/>
                      <a:pt x="199" y="452"/>
                      <a:pt x="376" y="452"/>
                    </a:cubicBezTo>
                    <a:cubicBezTo>
                      <a:pt x="540" y="452"/>
                      <a:pt x="697" y="383"/>
                      <a:pt x="697" y="240"/>
                    </a:cubicBezTo>
                    <a:cubicBezTo>
                      <a:pt x="684" y="84"/>
                      <a:pt x="492" y="0"/>
                      <a:pt x="3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13"/>
              <p:cNvSpPr/>
              <p:nvPr/>
            </p:nvSpPr>
            <p:spPr>
              <a:xfrm>
                <a:off x="6727831" y="780815"/>
                <a:ext cx="53685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40" extrusionOk="0">
                    <a:moveTo>
                      <a:pt x="657" y="0"/>
                    </a:moveTo>
                    <a:cubicBezTo>
                      <a:pt x="426" y="0"/>
                      <a:pt x="209" y="50"/>
                      <a:pt x="1" y="149"/>
                    </a:cubicBezTo>
                    <a:cubicBezTo>
                      <a:pt x="116" y="214"/>
                      <a:pt x="302" y="239"/>
                      <a:pt x="495" y="239"/>
                    </a:cubicBezTo>
                    <a:cubicBezTo>
                      <a:pt x="1040" y="239"/>
                      <a:pt x="1634" y="41"/>
                      <a:pt x="798" y="6"/>
                    </a:cubicBezTo>
                    <a:cubicBezTo>
                      <a:pt x="751" y="2"/>
                      <a:pt x="704" y="0"/>
                      <a:pt x="6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13"/>
              <p:cNvSpPr/>
              <p:nvPr/>
            </p:nvSpPr>
            <p:spPr>
              <a:xfrm>
                <a:off x="6003032" y="2685277"/>
                <a:ext cx="42653" cy="797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3" extrusionOk="0">
                    <a:moveTo>
                      <a:pt x="645" y="0"/>
                    </a:moveTo>
                    <a:cubicBezTo>
                      <a:pt x="414" y="0"/>
                      <a:pt x="185" y="36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08" y="36"/>
                      <a:pt x="876" y="0"/>
                      <a:pt x="6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13"/>
              <p:cNvSpPr/>
              <p:nvPr/>
            </p:nvSpPr>
            <p:spPr>
              <a:xfrm>
                <a:off x="5892017" y="1880327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43"/>
                      <a:pt x="929" y="84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13"/>
              <p:cNvSpPr/>
              <p:nvPr/>
            </p:nvSpPr>
            <p:spPr>
              <a:xfrm>
                <a:off x="7302903" y="16741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1" y="99"/>
                    </a:cubicBezTo>
                    <a:cubicBezTo>
                      <a:pt x="120" y="159"/>
                      <a:pt x="230" y="188"/>
                      <a:pt x="337" y="188"/>
                    </a:cubicBezTo>
                    <a:cubicBezTo>
                      <a:pt x="444" y="188"/>
                      <a:pt x="548" y="159"/>
                      <a:pt x="656" y="99"/>
                    </a:cubicBezTo>
                    <a:cubicBezTo>
                      <a:pt x="537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13"/>
              <p:cNvSpPr/>
              <p:nvPr/>
            </p:nvSpPr>
            <p:spPr>
              <a:xfrm>
                <a:off x="4915438" y="3337643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23" y="1"/>
                    </a:moveTo>
                    <a:cubicBezTo>
                      <a:pt x="215" y="1"/>
                      <a:pt x="107" y="34"/>
                      <a:pt x="0" y="99"/>
                    </a:cubicBezTo>
                    <a:cubicBezTo>
                      <a:pt x="125" y="159"/>
                      <a:pt x="241" y="188"/>
                      <a:pt x="350" y="188"/>
                    </a:cubicBezTo>
                    <a:cubicBezTo>
                      <a:pt x="459" y="188"/>
                      <a:pt x="560" y="159"/>
                      <a:pt x="655" y="99"/>
                    </a:cubicBezTo>
                    <a:cubicBezTo>
                      <a:pt x="542" y="34"/>
                      <a:pt x="432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13"/>
              <p:cNvSpPr/>
              <p:nvPr/>
            </p:nvSpPr>
            <p:spPr>
              <a:xfrm>
                <a:off x="5316157" y="4752962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96"/>
                      <a:pt x="84" y="155"/>
                      <a:pt x="572" y="167"/>
                    </a:cubicBezTo>
                    <a:cubicBezTo>
                      <a:pt x="929" y="84"/>
                      <a:pt x="857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13"/>
              <p:cNvSpPr/>
              <p:nvPr/>
            </p:nvSpPr>
            <p:spPr>
              <a:xfrm>
                <a:off x="5508504" y="4152476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0"/>
                    </a:moveTo>
                    <a:cubicBezTo>
                      <a:pt x="60" y="24"/>
                      <a:pt x="0" y="84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13"/>
              <p:cNvSpPr/>
              <p:nvPr/>
            </p:nvSpPr>
            <p:spPr>
              <a:xfrm>
                <a:off x="6365037" y="1956964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9" y="0"/>
                    </a:moveTo>
                    <a:cubicBezTo>
                      <a:pt x="212" y="0"/>
                      <a:pt x="108" y="36"/>
                      <a:pt x="1" y="107"/>
                    </a:cubicBezTo>
                    <a:cubicBezTo>
                      <a:pt x="120" y="173"/>
                      <a:pt x="233" y="205"/>
                      <a:pt x="341" y="205"/>
                    </a:cubicBezTo>
                    <a:cubicBezTo>
                      <a:pt x="450" y="205"/>
                      <a:pt x="554" y="173"/>
                      <a:pt x="655" y="107"/>
                    </a:cubicBezTo>
                    <a:cubicBezTo>
                      <a:pt x="536" y="36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13"/>
              <p:cNvSpPr/>
              <p:nvPr/>
            </p:nvSpPr>
            <p:spPr>
              <a:xfrm>
                <a:off x="1309762" y="278026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1"/>
                    </a:moveTo>
                    <a:lnTo>
                      <a:pt x="561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46" y="167"/>
                      <a:pt x="918" y="108"/>
                      <a:pt x="5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13"/>
              <p:cNvSpPr/>
              <p:nvPr/>
            </p:nvSpPr>
            <p:spPr>
              <a:xfrm>
                <a:off x="5469791" y="3818413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7" y="30"/>
                      <a:pt x="0" y="90"/>
                    </a:cubicBezTo>
                    <a:cubicBezTo>
                      <a:pt x="119" y="149"/>
                      <a:pt x="230" y="179"/>
                      <a:pt x="337" y="179"/>
                    </a:cubicBezTo>
                    <a:cubicBezTo>
                      <a:pt x="444" y="179"/>
                      <a:pt x="548" y="149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13"/>
              <p:cNvSpPr/>
              <p:nvPr/>
            </p:nvSpPr>
            <p:spPr>
              <a:xfrm>
                <a:off x="5533885" y="3723815"/>
                <a:ext cx="2154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79" extrusionOk="0">
                    <a:moveTo>
                      <a:pt x="315" y="0"/>
                    </a:moveTo>
                    <a:cubicBezTo>
                      <a:pt x="206" y="0"/>
                      <a:pt x="102" y="30"/>
                      <a:pt x="1" y="90"/>
                    </a:cubicBezTo>
                    <a:cubicBezTo>
                      <a:pt x="120" y="149"/>
                      <a:pt x="230" y="179"/>
                      <a:pt x="337" y="179"/>
                    </a:cubicBezTo>
                    <a:cubicBezTo>
                      <a:pt x="444" y="179"/>
                      <a:pt x="549" y="149"/>
                      <a:pt x="656" y="90"/>
                    </a:cubicBezTo>
                    <a:cubicBezTo>
                      <a:pt x="537" y="30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13"/>
              <p:cNvSpPr/>
              <p:nvPr/>
            </p:nvSpPr>
            <p:spPr>
              <a:xfrm>
                <a:off x="7920989" y="482115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1"/>
                      <a:pt x="1" y="90"/>
                    </a:cubicBezTo>
                    <a:cubicBezTo>
                      <a:pt x="120" y="156"/>
                      <a:pt x="233" y="188"/>
                      <a:pt x="341" y="188"/>
                    </a:cubicBezTo>
                    <a:cubicBezTo>
                      <a:pt x="450" y="188"/>
                      <a:pt x="554" y="156"/>
                      <a:pt x="655" y="90"/>
                    </a:cubicBezTo>
                    <a:cubicBezTo>
                      <a:pt x="536" y="31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13"/>
              <p:cNvSpPr/>
              <p:nvPr/>
            </p:nvSpPr>
            <p:spPr>
              <a:xfrm>
                <a:off x="5700063" y="2797868"/>
                <a:ext cx="3011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13"/>
              <p:cNvSpPr/>
              <p:nvPr/>
            </p:nvSpPr>
            <p:spPr>
              <a:xfrm>
                <a:off x="6488202" y="310683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80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13"/>
              <p:cNvSpPr/>
              <p:nvPr/>
            </p:nvSpPr>
            <p:spPr>
              <a:xfrm>
                <a:off x="397311" y="4444018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3"/>
                      <a:pt x="1" y="99"/>
                    </a:cubicBezTo>
                    <a:cubicBezTo>
                      <a:pt x="120" y="158"/>
                      <a:pt x="233" y="188"/>
                      <a:pt x="342" y="188"/>
                    </a:cubicBezTo>
                    <a:cubicBezTo>
                      <a:pt x="450" y="188"/>
                      <a:pt x="554" y="158"/>
                      <a:pt x="656" y="99"/>
                    </a:cubicBezTo>
                    <a:cubicBezTo>
                      <a:pt x="537" y="33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13"/>
              <p:cNvSpPr/>
              <p:nvPr/>
            </p:nvSpPr>
            <p:spPr>
              <a:xfrm>
                <a:off x="6509676" y="193155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358" y="0"/>
                    </a:moveTo>
                    <a:cubicBezTo>
                      <a:pt x="1" y="84"/>
                      <a:pt x="72" y="143"/>
                      <a:pt x="572" y="179"/>
                    </a:cubicBezTo>
                    <a:cubicBezTo>
                      <a:pt x="930" y="72"/>
                      <a:pt x="870" y="24"/>
                      <a:pt x="35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13"/>
              <p:cNvSpPr/>
              <p:nvPr/>
            </p:nvSpPr>
            <p:spPr>
              <a:xfrm>
                <a:off x="5725478" y="3620976"/>
                <a:ext cx="2150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" extrusionOk="0">
                    <a:moveTo>
                      <a:pt x="314" y="1"/>
                    </a:moveTo>
                    <a:cubicBezTo>
                      <a:pt x="205" y="1"/>
                      <a:pt x="101" y="31"/>
                      <a:pt x="0" y="90"/>
                    </a:cubicBezTo>
                    <a:cubicBezTo>
                      <a:pt x="119" y="150"/>
                      <a:pt x="235" y="180"/>
                      <a:pt x="345" y="180"/>
                    </a:cubicBezTo>
                    <a:cubicBezTo>
                      <a:pt x="455" y="180"/>
                      <a:pt x="560" y="150"/>
                      <a:pt x="655" y="90"/>
                    </a:cubicBezTo>
                    <a:cubicBezTo>
                      <a:pt x="536" y="31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13"/>
              <p:cNvSpPr/>
              <p:nvPr/>
            </p:nvSpPr>
            <p:spPr>
              <a:xfrm>
                <a:off x="738598" y="3560494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5" y="0"/>
                    </a:moveTo>
                    <a:cubicBezTo>
                      <a:pt x="206" y="0"/>
                      <a:pt x="102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9" y="158"/>
                      <a:pt x="656" y="99"/>
                    </a:cubicBezTo>
                    <a:cubicBezTo>
                      <a:pt x="537" y="33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13"/>
              <p:cNvSpPr/>
              <p:nvPr/>
            </p:nvSpPr>
            <p:spPr>
              <a:xfrm>
                <a:off x="6492503" y="3551989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5" y="197"/>
                      <a:pt x="345" y="197"/>
                    </a:cubicBezTo>
                    <a:cubicBezTo>
                      <a:pt x="455" y="197"/>
                      <a:pt x="560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13"/>
              <p:cNvSpPr/>
              <p:nvPr/>
            </p:nvSpPr>
            <p:spPr>
              <a:xfrm>
                <a:off x="3871220" y="4409212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9" y="1"/>
                    </a:moveTo>
                    <a:cubicBezTo>
                      <a:pt x="212" y="1"/>
                      <a:pt x="108" y="34"/>
                      <a:pt x="1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6" y="99"/>
                    </a:cubicBezTo>
                    <a:cubicBezTo>
                      <a:pt x="536" y="34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13"/>
              <p:cNvSpPr/>
              <p:nvPr/>
            </p:nvSpPr>
            <p:spPr>
              <a:xfrm>
                <a:off x="8640699" y="3500767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84" y="25"/>
                      <a:pt x="1" y="84"/>
                      <a:pt x="358" y="179"/>
                    </a:cubicBezTo>
                    <a:cubicBezTo>
                      <a:pt x="870" y="156"/>
                      <a:pt x="930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13"/>
              <p:cNvSpPr/>
              <p:nvPr/>
            </p:nvSpPr>
            <p:spPr>
              <a:xfrm>
                <a:off x="354691" y="3371955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0"/>
                      <a:pt x="233" y="179"/>
                      <a:pt x="342" y="179"/>
                    </a:cubicBezTo>
                    <a:cubicBezTo>
                      <a:pt x="450" y="179"/>
                      <a:pt x="555" y="150"/>
                      <a:pt x="656" y="90"/>
                    </a:cubicBezTo>
                    <a:cubicBezTo>
                      <a:pt x="537" y="30"/>
                      <a:pt x="427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13"/>
              <p:cNvSpPr/>
              <p:nvPr/>
            </p:nvSpPr>
            <p:spPr>
              <a:xfrm>
                <a:off x="8261488" y="3356917"/>
                <a:ext cx="66491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484" extrusionOk="0">
                    <a:moveTo>
                      <a:pt x="84" y="0"/>
                    </a:moveTo>
                    <a:cubicBezTo>
                      <a:pt x="1" y="209"/>
                      <a:pt x="1074" y="483"/>
                      <a:pt x="1638" y="483"/>
                    </a:cubicBezTo>
                    <a:cubicBezTo>
                      <a:pt x="1877" y="483"/>
                      <a:pt x="2024" y="434"/>
                      <a:pt x="1953" y="310"/>
                    </a:cubicBezTo>
                    <a:cubicBezTo>
                      <a:pt x="1823" y="96"/>
                      <a:pt x="84" y="48"/>
                      <a:pt x="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13"/>
              <p:cNvSpPr/>
              <p:nvPr/>
            </p:nvSpPr>
            <p:spPr>
              <a:xfrm>
                <a:off x="7469836" y="2915352"/>
                <a:ext cx="389817" cy="100803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3070" extrusionOk="0">
                    <a:moveTo>
                      <a:pt x="10573" y="0"/>
                    </a:moveTo>
                    <a:cubicBezTo>
                      <a:pt x="9174" y="0"/>
                      <a:pt x="7042" y="574"/>
                      <a:pt x="6553" y="574"/>
                    </a:cubicBezTo>
                    <a:cubicBezTo>
                      <a:pt x="6520" y="574"/>
                      <a:pt x="6495" y="571"/>
                      <a:pt x="6478" y="566"/>
                    </a:cubicBezTo>
                    <a:lnTo>
                      <a:pt x="6478" y="566"/>
                    </a:lnTo>
                    <a:cubicBezTo>
                      <a:pt x="1" y="2423"/>
                      <a:pt x="7645" y="1530"/>
                      <a:pt x="4204" y="3030"/>
                    </a:cubicBezTo>
                    <a:cubicBezTo>
                      <a:pt x="4245" y="3057"/>
                      <a:pt x="4316" y="3070"/>
                      <a:pt x="4413" y="3070"/>
                    </a:cubicBezTo>
                    <a:cubicBezTo>
                      <a:pt x="5736" y="3070"/>
                      <a:pt x="11824" y="740"/>
                      <a:pt x="11824" y="685"/>
                    </a:cubicBezTo>
                    <a:cubicBezTo>
                      <a:pt x="11872" y="168"/>
                      <a:pt x="11329" y="0"/>
                      <a:pt x="1057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13"/>
              <p:cNvSpPr/>
              <p:nvPr/>
            </p:nvSpPr>
            <p:spPr>
              <a:xfrm>
                <a:off x="8211842" y="3465010"/>
                <a:ext cx="47085" cy="77917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73" extrusionOk="0">
                    <a:moveTo>
                      <a:pt x="252" y="0"/>
                    </a:moveTo>
                    <a:cubicBezTo>
                      <a:pt x="136" y="0"/>
                      <a:pt x="44" y="131"/>
                      <a:pt x="1" y="459"/>
                    </a:cubicBezTo>
                    <a:lnTo>
                      <a:pt x="1" y="459"/>
                    </a:lnTo>
                    <a:cubicBezTo>
                      <a:pt x="1" y="458"/>
                      <a:pt x="1" y="458"/>
                      <a:pt x="1" y="458"/>
                    </a:cubicBezTo>
                    <a:cubicBezTo>
                      <a:pt x="1" y="458"/>
                      <a:pt x="1" y="458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lnTo>
                      <a:pt x="1" y="459"/>
                    </a:lnTo>
                    <a:cubicBezTo>
                      <a:pt x="1" y="494"/>
                      <a:pt x="13" y="2373"/>
                      <a:pt x="654" y="2373"/>
                    </a:cubicBezTo>
                    <a:cubicBezTo>
                      <a:pt x="817" y="2373"/>
                      <a:pt x="1020" y="2251"/>
                      <a:pt x="1275" y="1947"/>
                    </a:cubicBezTo>
                    <a:cubicBezTo>
                      <a:pt x="1434" y="1769"/>
                      <a:pt x="680" y="0"/>
                      <a:pt x="25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13"/>
              <p:cNvSpPr/>
              <p:nvPr/>
            </p:nvSpPr>
            <p:spPr>
              <a:xfrm>
                <a:off x="8001271" y="3371167"/>
                <a:ext cx="131044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868" extrusionOk="0">
                    <a:moveTo>
                      <a:pt x="3872" y="1"/>
                    </a:moveTo>
                    <a:cubicBezTo>
                      <a:pt x="3603" y="1"/>
                      <a:pt x="2165" y="380"/>
                      <a:pt x="1123" y="637"/>
                    </a:cubicBezTo>
                    <a:lnTo>
                      <a:pt x="1123" y="637"/>
                    </a:lnTo>
                    <a:cubicBezTo>
                      <a:pt x="1879" y="506"/>
                      <a:pt x="2635" y="382"/>
                      <a:pt x="3401" y="269"/>
                    </a:cubicBezTo>
                    <a:cubicBezTo>
                      <a:pt x="3880" y="76"/>
                      <a:pt x="3991" y="1"/>
                      <a:pt x="3872" y="1"/>
                    </a:cubicBezTo>
                    <a:close/>
                    <a:moveTo>
                      <a:pt x="1123" y="637"/>
                    </a:moveTo>
                    <a:cubicBezTo>
                      <a:pt x="764" y="699"/>
                      <a:pt x="404" y="763"/>
                      <a:pt x="44" y="828"/>
                    </a:cubicBezTo>
                    <a:cubicBezTo>
                      <a:pt x="0" y="855"/>
                      <a:pt x="3" y="867"/>
                      <a:pt x="44" y="867"/>
                    </a:cubicBezTo>
                    <a:cubicBezTo>
                      <a:pt x="161" y="867"/>
                      <a:pt x="590" y="768"/>
                      <a:pt x="1123" y="637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13"/>
              <p:cNvSpPr/>
              <p:nvPr/>
            </p:nvSpPr>
            <p:spPr>
              <a:xfrm>
                <a:off x="8388592" y="3189622"/>
                <a:ext cx="97356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06" extrusionOk="0">
                    <a:moveTo>
                      <a:pt x="867" y="1"/>
                    </a:moveTo>
                    <a:cubicBezTo>
                      <a:pt x="630" y="1"/>
                      <a:pt x="392" y="8"/>
                      <a:pt x="154" y="23"/>
                    </a:cubicBezTo>
                    <a:cubicBezTo>
                      <a:pt x="1" y="40"/>
                      <a:pt x="776" y="406"/>
                      <a:pt x="1754" y="406"/>
                    </a:cubicBezTo>
                    <a:cubicBezTo>
                      <a:pt x="2141" y="406"/>
                      <a:pt x="2559" y="349"/>
                      <a:pt x="2964" y="190"/>
                    </a:cubicBezTo>
                    <a:cubicBezTo>
                      <a:pt x="2262" y="65"/>
                      <a:pt x="1566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13"/>
              <p:cNvSpPr/>
              <p:nvPr/>
            </p:nvSpPr>
            <p:spPr>
              <a:xfrm>
                <a:off x="3399118" y="4876651"/>
                <a:ext cx="84550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1443" extrusionOk="0">
                    <a:moveTo>
                      <a:pt x="867" y="1"/>
                    </a:moveTo>
                    <a:cubicBezTo>
                      <a:pt x="0" y="1"/>
                      <a:pt x="1585" y="1443"/>
                      <a:pt x="2243" y="1443"/>
                    </a:cubicBezTo>
                    <a:cubicBezTo>
                      <a:pt x="2458" y="1443"/>
                      <a:pt x="2575" y="1288"/>
                      <a:pt x="2472" y="877"/>
                    </a:cubicBezTo>
                    <a:cubicBezTo>
                      <a:pt x="2318" y="246"/>
                      <a:pt x="2413" y="389"/>
                      <a:pt x="1496" y="127"/>
                    </a:cubicBezTo>
                    <a:cubicBezTo>
                      <a:pt x="1212" y="39"/>
                      <a:pt x="1007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13"/>
              <p:cNvSpPr/>
              <p:nvPr/>
            </p:nvSpPr>
            <p:spPr>
              <a:xfrm>
                <a:off x="7500045" y="3283202"/>
                <a:ext cx="92201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19" extrusionOk="0">
                    <a:moveTo>
                      <a:pt x="1142" y="0"/>
                    </a:moveTo>
                    <a:cubicBezTo>
                      <a:pt x="434" y="0"/>
                      <a:pt x="1" y="117"/>
                      <a:pt x="1093" y="519"/>
                    </a:cubicBezTo>
                    <a:cubicBezTo>
                      <a:pt x="1664" y="400"/>
                      <a:pt x="2236" y="281"/>
                      <a:pt x="2807" y="162"/>
                    </a:cubicBezTo>
                    <a:cubicBezTo>
                      <a:pt x="2633" y="94"/>
                      <a:pt x="1777" y="0"/>
                      <a:pt x="11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13"/>
              <p:cNvSpPr/>
              <p:nvPr/>
            </p:nvSpPr>
            <p:spPr>
              <a:xfrm>
                <a:off x="7401605" y="3240123"/>
                <a:ext cx="42488" cy="3802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58" extrusionOk="0">
                    <a:moveTo>
                      <a:pt x="211" y="1"/>
                    </a:moveTo>
                    <a:cubicBezTo>
                      <a:pt x="127" y="1"/>
                      <a:pt x="72" y="207"/>
                      <a:pt x="19" y="890"/>
                    </a:cubicBezTo>
                    <a:cubicBezTo>
                      <a:pt x="0" y="1083"/>
                      <a:pt x="62" y="1157"/>
                      <a:pt x="167" y="1157"/>
                    </a:cubicBezTo>
                    <a:cubicBezTo>
                      <a:pt x="506" y="1157"/>
                      <a:pt x="1294" y="376"/>
                      <a:pt x="1219" y="376"/>
                    </a:cubicBezTo>
                    <a:cubicBezTo>
                      <a:pt x="1213" y="376"/>
                      <a:pt x="1202" y="380"/>
                      <a:pt x="1186" y="390"/>
                    </a:cubicBezTo>
                    <a:cubicBezTo>
                      <a:pt x="1080" y="457"/>
                      <a:pt x="985" y="484"/>
                      <a:pt x="899" y="484"/>
                    </a:cubicBezTo>
                    <a:cubicBezTo>
                      <a:pt x="536" y="484"/>
                      <a:pt x="340" y="1"/>
                      <a:pt x="2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13"/>
              <p:cNvSpPr/>
              <p:nvPr/>
            </p:nvSpPr>
            <p:spPr>
              <a:xfrm>
                <a:off x="8160126" y="3353732"/>
                <a:ext cx="51945" cy="2712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26" extrusionOk="0">
                    <a:moveTo>
                      <a:pt x="1260" y="0"/>
                    </a:moveTo>
                    <a:cubicBezTo>
                      <a:pt x="795" y="0"/>
                      <a:pt x="1" y="439"/>
                      <a:pt x="385" y="693"/>
                    </a:cubicBezTo>
                    <a:cubicBezTo>
                      <a:pt x="532" y="786"/>
                      <a:pt x="684" y="826"/>
                      <a:pt x="829" y="826"/>
                    </a:cubicBezTo>
                    <a:cubicBezTo>
                      <a:pt x="1236" y="826"/>
                      <a:pt x="1581" y="512"/>
                      <a:pt x="1564" y="204"/>
                    </a:cubicBezTo>
                    <a:cubicBezTo>
                      <a:pt x="1554" y="58"/>
                      <a:pt x="1429" y="0"/>
                      <a:pt x="12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13"/>
              <p:cNvSpPr/>
              <p:nvPr/>
            </p:nvSpPr>
            <p:spPr>
              <a:xfrm>
                <a:off x="2029998" y="4081913"/>
                <a:ext cx="6898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92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10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7" y="525"/>
                      <a:pt x="628" y="592"/>
                      <a:pt x="990" y="592"/>
                    </a:cubicBezTo>
                    <a:cubicBezTo>
                      <a:pt x="1429" y="592"/>
                      <a:pt x="1856" y="494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13"/>
              <p:cNvSpPr/>
              <p:nvPr/>
            </p:nvSpPr>
            <p:spPr>
              <a:xfrm>
                <a:off x="5616006" y="3697186"/>
                <a:ext cx="68789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547" extrusionOk="0">
                    <a:moveTo>
                      <a:pt x="4" y="53"/>
                    </a:moveTo>
                    <a:cubicBezTo>
                      <a:pt x="3" y="54"/>
                      <a:pt x="1" y="54"/>
                      <a:pt x="0" y="55"/>
                    </a:cubicBezTo>
                    <a:cubicBezTo>
                      <a:pt x="2" y="55"/>
                      <a:pt x="3" y="54"/>
                      <a:pt x="4" y="53"/>
                    </a:cubicBezTo>
                    <a:close/>
                    <a:moveTo>
                      <a:pt x="472" y="0"/>
                    </a:moveTo>
                    <a:cubicBezTo>
                      <a:pt x="253" y="0"/>
                      <a:pt x="75" y="18"/>
                      <a:pt x="4" y="53"/>
                    </a:cubicBezTo>
                    <a:lnTo>
                      <a:pt x="4" y="53"/>
                    </a:lnTo>
                    <a:cubicBezTo>
                      <a:pt x="8" y="52"/>
                      <a:pt x="12" y="51"/>
                      <a:pt x="16" y="51"/>
                    </a:cubicBezTo>
                    <a:cubicBezTo>
                      <a:pt x="144" y="51"/>
                      <a:pt x="714" y="547"/>
                      <a:pt x="1268" y="547"/>
                    </a:cubicBezTo>
                    <a:cubicBezTo>
                      <a:pt x="1421" y="547"/>
                      <a:pt x="1574" y="509"/>
                      <a:pt x="1715" y="412"/>
                    </a:cubicBezTo>
                    <a:cubicBezTo>
                      <a:pt x="2094" y="148"/>
                      <a:pt x="1112" y="0"/>
                      <a:pt x="4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13"/>
              <p:cNvSpPr/>
              <p:nvPr/>
            </p:nvSpPr>
            <p:spPr>
              <a:xfrm>
                <a:off x="8625070" y="2955804"/>
                <a:ext cx="86816" cy="1904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80" extrusionOk="0">
                    <a:moveTo>
                      <a:pt x="1465" y="1"/>
                    </a:moveTo>
                    <a:cubicBezTo>
                      <a:pt x="84" y="84"/>
                      <a:pt x="1" y="286"/>
                      <a:pt x="1275" y="560"/>
                    </a:cubicBezTo>
                    <a:cubicBezTo>
                      <a:pt x="1486" y="573"/>
                      <a:pt x="1666" y="579"/>
                      <a:pt x="1815" y="579"/>
                    </a:cubicBezTo>
                    <a:cubicBezTo>
                      <a:pt x="2643" y="579"/>
                      <a:pt x="2524" y="384"/>
                      <a:pt x="146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13"/>
              <p:cNvSpPr/>
              <p:nvPr/>
            </p:nvSpPr>
            <p:spPr>
              <a:xfrm>
                <a:off x="7793622" y="4774206"/>
                <a:ext cx="86914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606" extrusionOk="0">
                    <a:moveTo>
                      <a:pt x="805" y="1"/>
                    </a:moveTo>
                    <a:cubicBezTo>
                      <a:pt x="333" y="1"/>
                      <a:pt x="0" y="135"/>
                      <a:pt x="498" y="508"/>
                    </a:cubicBezTo>
                    <a:cubicBezTo>
                      <a:pt x="709" y="570"/>
                      <a:pt x="920" y="605"/>
                      <a:pt x="1131" y="605"/>
                    </a:cubicBezTo>
                    <a:cubicBezTo>
                      <a:pt x="1206" y="605"/>
                      <a:pt x="1281" y="601"/>
                      <a:pt x="1355" y="592"/>
                    </a:cubicBezTo>
                    <a:cubicBezTo>
                      <a:pt x="2647" y="336"/>
                      <a:pt x="1551" y="1"/>
                      <a:pt x="80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13"/>
              <p:cNvSpPr/>
              <p:nvPr/>
            </p:nvSpPr>
            <p:spPr>
              <a:xfrm>
                <a:off x="7742728" y="4828154"/>
                <a:ext cx="4265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25" extrusionOk="0">
                    <a:moveTo>
                      <a:pt x="701" y="1"/>
                    </a:moveTo>
                    <a:cubicBezTo>
                      <a:pt x="459" y="1"/>
                      <a:pt x="226" y="106"/>
                      <a:pt x="0" y="318"/>
                    </a:cubicBezTo>
                    <a:cubicBezTo>
                      <a:pt x="212" y="456"/>
                      <a:pt x="415" y="525"/>
                      <a:pt x="609" y="525"/>
                    </a:cubicBezTo>
                    <a:cubicBezTo>
                      <a:pt x="851" y="525"/>
                      <a:pt x="1080" y="417"/>
                      <a:pt x="1298" y="199"/>
                    </a:cubicBezTo>
                    <a:cubicBezTo>
                      <a:pt x="1092" y="67"/>
                      <a:pt x="894" y="1"/>
                      <a:pt x="70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13"/>
              <p:cNvSpPr/>
              <p:nvPr/>
            </p:nvSpPr>
            <p:spPr>
              <a:xfrm>
                <a:off x="2500195" y="4716417"/>
                <a:ext cx="42653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6" extrusionOk="0">
                    <a:moveTo>
                      <a:pt x="676" y="0"/>
                    </a:moveTo>
                    <a:cubicBezTo>
                      <a:pt x="459" y="0"/>
                      <a:pt x="233" y="89"/>
                      <a:pt x="0" y="268"/>
                    </a:cubicBezTo>
                    <a:cubicBezTo>
                      <a:pt x="191" y="447"/>
                      <a:pt x="396" y="536"/>
                      <a:pt x="614" y="536"/>
                    </a:cubicBezTo>
                    <a:cubicBezTo>
                      <a:pt x="831" y="536"/>
                      <a:pt x="1060" y="447"/>
                      <a:pt x="1298" y="268"/>
                    </a:cubicBezTo>
                    <a:cubicBezTo>
                      <a:pt x="1102" y="89"/>
                      <a:pt x="893" y="0"/>
                      <a:pt x="6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13"/>
              <p:cNvSpPr/>
              <p:nvPr/>
            </p:nvSpPr>
            <p:spPr>
              <a:xfrm>
                <a:off x="1828555" y="4425564"/>
                <a:ext cx="53455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782" extrusionOk="0">
                    <a:moveTo>
                      <a:pt x="721" y="1"/>
                    </a:moveTo>
                    <a:cubicBezTo>
                      <a:pt x="333" y="1"/>
                      <a:pt x="1" y="154"/>
                      <a:pt x="417" y="685"/>
                    </a:cubicBezTo>
                    <a:cubicBezTo>
                      <a:pt x="473" y="754"/>
                      <a:pt x="532" y="782"/>
                      <a:pt x="593" y="782"/>
                    </a:cubicBezTo>
                    <a:cubicBezTo>
                      <a:pt x="848" y="782"/>
                      <a:pt x="1133" y="294"/>
                      <a:pt x="1286" y="256"/>
                    </a:cubicBezTo>
                    <a:cubicBezTo>
                      <a:pt x="1627" y="182"/>
                      <a:pt x="1142" y="1"/>
                      <a:pt x="72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13"/>
              <p:cNvSpPr/>
              <p:nvPr/>
            </p:nvSpPr>
            <p:spPr>
              <a:xfrm>
                <a:off x="8616861" y="3619038"/>
                <a:ext cx="42653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7" extrusionOk="0">
                    <a:moveTo>
                      <a:pt x="618" y="0"/>
                    </a:moveTo>
                    <a:cubicBezTo>
                      <a:pt x="402" y="0"/>
                      <a:pt x="197" y="90"/>
                      <a:pt x="1" y="268"/>
                    </a:cubicBezTo>
                    <a:cubicBezTo>
                      <a:pt x="233" y="447"/>
                      <a:pt x="456" y="536"/>
                      <a:pt x="672" y="536"/>
                    </a:cubicBezTo>
                    <a:cubicBezTo>
                      <a:pt x="888" y="536"/>
                      <a:pt x="1096" y="447"/>
                      <a:pt x="1298" y="268"/>
                    </a:cubicBezTo>
                    <a:cubicBezTo>
                      <a:pt x="1060" y="90"/>
                      <a:pt x="834" y="0"/>
                      <a:pt x="6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13"/>
              <p:cNvSpPr/>
              <p:nvPr/>
            </p:nvSpPr>
            <p:spPr>
              <a:xfrm>
                <a:off x="7678995" y="3424458"/>
                <a:ext cx="63766" cy="1585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83" extrusionOk="0">
                    <a:moveTo>
                      <a:pt x="1352" y="1"/>
                    </a:moveTo>
                    <a:cubicBezTo>
                      <a:pt x="862" y="1"/>
                      <a:pt x="213" y="178"/>
                      <a:pt x="1" y="313"/>
                    </a:cubicBezTo>
                    <a:cubicBezTo>
                      <a:pt x="197" y="426"/>
                      <a:pt x="584" y="482"/>
                      <a:pt x="971" y="482"/>
                    </a:cubicBezTo>
                    <a:cubicBezTo>
                      <a:pt x="1358" y="482"/>
                      <a:pt x="1745" y="426"/>
                      <a:pt x="1941" y="313"/>
                    </a:cubicBezTo>
                    <a:cubicBezTo>
                      <a:pt x="1941" y="82"/>
                      <a:pt x="1683" y="1"/>
                      <a:pt x="135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13"/>
              <p:cNvSpPr/>
              <p:nvPr/>
            </p:nvSpPr>
            <p:spPr>
              <a:xfrm>
                <a:off x="264395" y="866613"/>
                <a:ext cx="54276" cy="1802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49" extrusionOk="0">
                    <a:moveTo>
                      <a:pt x="894" y="1"/>
                    </a:moveTo>
                    <a:lnTo>
                      <a:pt x="894" y="1"/>
                    </a:lnTo>
                    <a:cubicBezTo>
                      <a:pt x="572" y="108"/>
                      <a:pt x="274" y="239"/>
                      <a:pt x="1" y="394"/>
                    </a:cubicBezTo>
                    <a:cubicBezTo>
                      <a:pt x="16" y="499"/>
                      <a:pt x="241" y="548"/>
                      <a:pt x="494" y="548"/>
                    </a:cubicBezTo>
                    <a:cubicBezTo>
                      <a:pt x="1012" y="548"/>
                      <a:pt x="1653" y="344"/>
                      <a:pt x="8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13"/>
              <p:cNvSpPr/>
              <p:nvPr/>
            </p:nvSpPr>
            <p:spPr>
              <a:xfrm>
                <a:off x="7814013" y="4664406"/>
                <a:ext cx="54243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43" extrusionOk="0">
                    <a:moveTo>
                      <a:pt x="1154" y="1"/>
                    </a:moveTo>
                    <a:cubicBezTo>
                      <a:pt x="637" y="1"/>
                      <a:pt x="1" y="208"/>
                      <a:pt x="758" y="542"/>
                    </a:cubicBezTo>
                    <a:cubicBezTo>
                      <a:pt x="1092" y="435"/>
                      <a:pt x="1389" y="304"/>
                      <a:pt x="1651" y="161"/>
                    </a:cubicBezTo>
                    <a:cubicBezTo>
                      <a:pt x="1635" y="51"/>
                      <a:pt x="1409" y="1"/>
                      <a:pt x="11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13"/>
              <p:cNvSpPr/>
              <p:nvPr/>
            </p:nvSpPr>
            <p:spPr>
              <a:xfrm>
                <a:off x="8187839" y="3172778"/>
                <a:ext cx="48005" cy="1835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559" extrusionOk="0">
                    <a:moveTo>
                      <a:pt x="787" y="0"/>
                    </a:moveTo>
                    <a:cubicBezTo>
                      <a:pt x="385" y="0"/>
                      <a:pt x="0" y="136"/>
                      <a:pt x="398" y="286"/>
                    </a:cubicBezTo>
                    <a:cubicBezTo>
                      <a:pt x="590" y="465"/>
                      <a:pt x="775" y="558"/>
                      <a:pt x="951" y="558"/>
                    </a:cubicBezTo>
                    <a:cubicBezTo>
                      <a:pt x="1103" y="558"/>
                      <a:pt x="1249" y="489"/>
                      <a:pt x="1387" y="346"/>
                    </a:cubicBezTo>
                    <a:cubicBezTo>
                      <a:pt x="1462" y="93"/>
                      <a:pt x="1119" y="0"/>
                      <a:pt x="78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13"/>
              <p:cNvSpPr/>
              <p:nvPr/>
            </p:nvSpPr>
            <p:spPr>
              <a:xfrm>
                <a:off x="7135379" y="3662249"/>
                <a:ext cx="49876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513" extrusionOk="0">
                    <a:moveTo>
                      <a:pt x="1198" y="1"/>
                    </a:moveTo>
                    <a:cubicBezTo>
                      <a:pt x="706" y="1"/>
                      <a:pt x="0" y="334"/>
                      <a:pt x="638" y="512"/>
                    </a:cubicBezTo>
                    <a:cubicBezTo>
                      <a:pt x="995" y="452"/>
                      <a:pt x="1293" y="298"/>
                      <a:pt x="1519" y="83"/>
                    </a:cubicBezTo>
                    <a:cubicBezTo>
                      <a:pt x="1448" y="25"/>
                      <a:pt x="1331" y="1"/>
                      <a:pt x="11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13"/>
              <p:cNvSpPr/>
              <p:nvPr/>
            </p:nvSpPr>
            <p:spPr>
              <a:xfrm>
                <a:off x="7785709" y="3083730"/>
                <a:ext cx="5536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52" extrusionOk="0">
                    <a:moveTo>
                      <a:pt x="1042" y="1"/>
                    </a:moveTo>
                    <a:cubicBezTo>
                      <a:pt x="823" y="1"/>
                      <a:pt x="488" y="65"/>
                      <a:pt x="1" y="236"/>
                    </a:cubicBezTo>
                    <a:cubicBezTo>
                      <a:pt x="203" y="331"/>
                      <a:pt x="430" y="415"/>
                      <a:pt x="656" y="510"/>
                    </a:cubicBezTo>
                    <a:cubicBezTo>
                      <a:pt x="727" y="539"/>
                      <a:pt x="799" y="551"/>
                      <a:pt x="868" y="551"/>
                    </a:cubicBezTo>
                    <a:cubicBezTo>
                      <a:pt x="1329" y="551"/>
                      <a:pt x="1685" y="1"/>
                      <a:pt x="10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13"/>
              <p:cNvSpPr/>
              <p:nvPr/>
            </p:nvSpPr>
            <p:spPr>
              <a:xfrm>
                <a:off x="7670064" y="3497582"/>
                <a:ext cx="5148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36" extrusionOk="0">
                    <a:moveTo>
                      <a:pt x="1037" y="1"/>
                    </a:moveTo>
                    <a:cubicBezTo>
                      <a:pt x="828" y="1"/>
                      <a:pt x="561" y="64"/>
                      <a:pt x="249" y="181"/>
                    </a:cubicBezTo>
                    <a:cubicBezTo>
                      <a:pt x="120" y="130"/>
                      <a:pt x="60" y="109"/>
                      <a:pt x="49" y="109"/>
                    </a:cubicBezTo>
                    <a:lnTo>
                      <a:pt x="49" y="109"/>
                    </a:lnTo>
                    <a:cubicBezTo>
                      <a:pt x="1" y="109"/>
                      <a:pt x="978" y="536"/>
                      <a:pt x="1385" y="536"/>
                    </a:cubicBezTo>
                    <a:cubicBezTo>
                      <a:pt x="1498" y="536"/>
                      <a:pt x="1567" y="503"/>
                      <a:pt x="1558" y="419"/>
                    </a:cubicBezTo>
                    <a:cubicBezTo>
                      <a:pt x="1523" y="131"/>
                      <a:pt x="1339" y="1"/>
                      <a:pt x="10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13"/>
              <p:cNvSpPr/>
              <p:nvPr/>
            </p:nvSpPr>
            <p:spPr>
              <a:xfrm>
                <a:off x="7358263" y="2881565"/>
                <a:ext cx="42817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5" extrusionOk="0">
                    <a:moveTo>
                      <a:pt x="767" y="1"/>
                    </a:moveTo>
                    <a:cubicBezTo>
                      <a:pt x="511" y="1"/>
                      <a:pt x="262" y="85"/>
                      <a:pt x="29" y="261"/>
                    </a:cubicBezTo>
                    <a:cubicBezTo>
                      <a:pt x="1" y="419"/>
                      <a:pt x="93" y="475"/>
                      <a:pt x="240" y="475"/>
                    </a:cubicBezTo>
                    <a:cubicBezTo>
                      <a:pt x="583" y="475"/>
                      <a:pt x="1220" y="168"/>
                      <a:pt x="1303" y="118"/>
                    </a:cubicBezTo>
                    <a:cubicBezTo>
                      <a:pt x="1123" y="41"/>
                      <a:pt x="944" y="1"/>
                      <a:pt x="7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13"/>
              <p:cNvSpPr/>
              <p:nvPr/>
            </p:nvSpPr>
            <p:spPr>
              <a:xfrm>
                <a:off x="1561311" y="4572107"/>
                <a:ext cx="5237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37" extrusionOk="0">
                    <a:moveTo>
                      <a:pt x="517" y="0"/>
                    </a:moveTo>
                    <a:cubicBezTo>
                      <a:pt x="233" y="0"/>
                      <a:pt x="1" y="40"/>
                      <a:pt x="127" y="139"/>
                    </a:cubicBezTo>
                    <a:cubicBezTo>
                      <a:pt x="366" y="201"/>
                      <a:pt x="614" y="236"/>
                      <a:pt x="863" y="236"/>
                    </a:cubicBezTo>
                    <a:cubicBezTo>
                      <a:pt x="899" y="236"/>
                      <a:pt x="936" y="235"/>
                      <a:pt x="972" y="234"/>
                    </a:cubicBezTo>
                    <a:cubicBezTo>
                      <a:pt x="1595" y="108"/>
                      <a:pt x="985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13"/>
              <p:cNvSpPr/>
              <p:nvPr/>
            </p:nvSpPr>
            <p:spPr>
              <a:xfrm>
                <a:off x="1370376" y="1098099"/>
                <a:ext cx="41865" cy="827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2" extrusionOk="0">
                    <a:moveTo>
                      <a:pt x="917" y="0"/>
                    </a:moveTo>
                    <a:cubicBezTo>
                      <a:pt x="551" y="0"/>
                      <a:pt x="31" y="107"/>
                      <a:pt x="0" y="130"/>
                    </a:cubicBezTo>
                    <a:cubicBezTo>
                      <a:pt x="31" y="146"/>
                      <a:pt x="562" y="252"/>
                      <a:pt x="929" y="252"/>
                    </a:cubicBezTo>
                    <a:cubicBezTo>
                      <a:pt x="1125" y="252"/>
                      <a:pt x="1274" y="221"/>
                      <a:pt x="1274" y="130"/>
                    </a:cubicBezTo>
                    <a:cubicBezTo>
                      <a:pt x="1274" y="33"/>
                      <a:pt x="1119" y="0"/>
                      <a:pt x="9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13"/>
              <p:cNvSpPr/>
              <p:nvPr/>
            </p:nvSpPr>
            <p:spPr>
              <a:xfrm>
                <a:off x="1793586" y="4827859"/>
                <a:ext cx="24462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38" extrusionOk="0">
                    <a:moveTo>
                      <a:pt x="476" y="0"/>
                    </a:moveTo>
                    <a:cubicBezTo>
                      <a:pt x="240" y="0"/>
                      <a:pt x="0" y="305"/>
                      <a:pt x="208" y="446"/>
                    </a:cubicBezTo>
                    <a:cubicBezTo>
                      <a:pt x="290" y="507"/>
                      <a:pt x="365" y="538"/>
                      <a:pt x="433" y="538"/>
                    </a:cubicBezTo>
                    <a:cubicBezTo>
                      <a:pt x="562" y="538"/>
                      <a:pt x="666" y="427"/>
                      <a:pt x="744" y="208"/>
                    </a:cubicBezTo>
                    <a:cubicBezTo>
                      <a:pt x="679" y="57"/>
                      <a:pt x="578" y="0"/>
                      <a:pt x="4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13"/>
              <p:cNvSpPr/>
              <p:nvPr/>
            </p:nvSpPr>
            <p:spPr>
              <a:xfrm>
                <a:off x="6035604" y="3139385"/>
                <a:ext cx="25217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2" extrusionOk="0">
                    <a:moveTo>
                      <a:pt x="445" y="0"/>
                    </a:moveTo>
                    <a:cubicBezTo>
                      <a:pt x="235" y="0"/>
                      <a:pt x="1" y="158"/>
                      <a:pt x="68" y="315"/>
                    </a:cubicBezTo>
                    <a:cubicBezTo>
                      <a:pt x="123" y="456"/>
                      <a:pt x="241" y="512"/>
                      <a:pt x="363" y="512"/>
                    </a:cubicBezTo>
                    <a:cubicBezTo>
                      <a:pt x="561" y="512"/>
                      <a:pt x="767" y="365"/>
                      <a:pt x="723" y="196"/>
                    </a:cubicBezTo>
                    <a:cubicBezTo>
                      <a:pt x="683" y="55"/>
                      <a:pt x="568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13"/>
              <p:cNvSpPr/>
              <p:nvPr/>
            </p:nvSpPr>
            <p:spPr>
              <a:xfrm>
                <a:off x="5245069" y="3174288"/>
                <a:ext cx="29256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65" extrusionOk="0">
                    <a:moveTo>
                      <a:pt x="466" y="1"/>
                    </a:moveTo>
                    <a:cubicBezTo>
                      <a:pt x="428" y="1"/>
                      <a:pt x="387" y="5"/>
                      <a:pt x="344" y="14"/>
                    </a:cubicBezTo>
                    <a:cubicBezTo>
                      <a:pt x="70" y="67"/>
                      <a:pt x="1" y="464"/>
                      <a:pt x="376" y="464"/>
                    </a:cubicBezTo>
                    <a:cubicBezTo>
                      <a:pt x="425" y="464"/>
                      <a:pt x="482" y="458"/>
                      <a:pt x="546" y="443"/>
                    </a:cubicBezTo>
                    <a:cubicBezTo>
                      <a:pt x="891" y="378"/>
                      <a:pt x="826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13"/>
              <p:cNvSpPr/>
              <p:nvPr/>
            </p:nvSpPr>
            <p:spPr>
              <a:xfrm>
                <a:off x="7018716" y="3191757"/>
                <a:ext cx="38712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25" extrusionOk="0">
                    <a:moveTo>
                      <a:pt x="804" y="0"/>
                    </a:moveTo>
                    <a:cubicBezTo>
                      <a:pt x="452" y="0"/>
                      <a:pt x="1" y="50"/>
                      <a:pt x="95" y="137"/>
                    </a:cubicBezTo>
                    <a:cubicBezTo>
                      <a:pt x="154" y="190"/>
                      <a:pt x="371" y="225"/>
                      <a:pt x="596" y="225"/>
                    </a:cubicBezTo>
                    <a:cubicBezTo>
                      <a:pt x="872" y="225"/>
                      <a:pt x="1159" y="173"/>
                      <a:pt x="1179" y="42"/>
                    </a:cubicBezTo>
                    <a:cubicBezTo>
                      <a:pt x="1138" y="13"/>
                      <a:pt x="984" y="0"/>
                      <a:pt x="80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13"/>
              <p:cNvSpPr/>
              <p:nvPr/>
            </p:nvSpPr>
            <p:spPr>
              <a:xfrm>
                <a:off x="8169222" y="3198389"/>
                <a:ext cx="46166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50" extrusionOk="0">
                    <a:moveTo>
                      <a:pt x="661" y="1"/>
                    </a:moveTo>
                    <a:cubicBezTo>
                      <a:pt x="436" y="1"/>
                      <a:pt x="216" y="48"/>
                      <a:pt x="1" y="137"/>
                    </a:cubicBezTo>
                    <a:cubicBezTo>
                      <a:pt x="111" y="211"/>
                      <a:pt x="448" y="249"/>
                      <a:pt x="739" y="249"/>
                    </a:cubicBezTo>
                    <a:cubicBezTo>
                      <a:pt x="1109" y="249"/>
                      <a:pt x="1405" y="187"/>
                      <a:pt x="1073" y="54"/>
                    </a:cubicBezTo>
                    <a:cubicBezTo>
                      <a:pt x="934" y="18"/>
                      <a:pt x="796" y="1"/>
                      <a:pt x="6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13"/>
              <p:cNvSpPr/>
              <p:nvPr/>
            </p:nvSpPr>
            <p:spPr>
              <a:xfrm>
                <a:off x="7316037" y="3369722"/>
                <a:ext cx="43999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78" extrusionOk="0">
                    <a:moveTo>
                      <a:pt x="660" y="0"/>
                    </a:moveTo>
                    <a:cubicBezTo>
                      <a:pt x="482" y="0"/>
                      <a:pt x="303" y="33"/>
                      <a:pt x="125" y="98"/>
                    </a:cubicBezTo>
                    <a:cubicBezTo>
                      <a:pt x="0" y="223"/>
                      <a:pt x="298" y="277"/>
                      <a:pt x="615" y="277"/>
                    </a:cubicBezTo>
                    <a:cubicBezTo>
                      <a:pt x="965" y="277"/>
                      <a:pt x="1340" y="211"/>
                      <a:pt x="1196" y="98"/>
                    </a:cubicBezTo>
                    <a:cubicBezTo>
                      <a:pt x="1018" y="33"/>
                      <a:pt x="839" y="0"/>
                      <a:pt x="6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13"/>
              <p:cNvSpPr/>
              <p:nvPr/>
            </p:nvSpPr>
            <p:spPr>
              <a:xfrm>
                <a:off x="8292386" y="340577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72" y="36"/>
                      <a:pt x="0" y="96"/>
                      <a:pt x="358" y="179"/>
                    </a:cubicBezTo>
                    <a:cubicBezTo>
                      <a:pt x="846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13"/>
              <p:cNvSpPr/>
              <p:nvPr/>
            </p:nvSpPr>
            <p:spPr>
              <a:xfrm>
                <a:off x="8335006" y="3062912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cubicBezTo>
                      <a:pt x="72" y="25"/>
                      <a:pt x="0" y="84"/>
                      <a:pt x="357" y="179"/>
                    </a:cubicBezTo>
                    <a:cubicBezTo>
                      <a:pt x="846" y="156"/>
                      <a:pt x="917" y="96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13"/>
              <p:cNvSpPr/>
              <p:nvPr/>
            </p:nvSpPr>
            <p:spPr>
              <a:xfrm>
                <a:off x="8292386" y="2840094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cubicBezTo>
                      <a:pt x="72" y="24"/>
                      <a:pt x="0" y="84"/>
                      <a:pt x="358" y="179"/>
                    </a:cubicBezTo>
                    <a:cubicBezTo>
                      <a:pt x="846" y="155"/>
                      <a:pt x="929" y="107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13"/>
              <p:cNvSpPr/>
              <p:nvPr/>
            </p:nvSpPr>
            <p:spPr>
              <a:xfrm>
                <a:off x="8057813" y="353478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70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13"/>
              <p:cNvSpPr/>
              <p:nvPr/>
            </p:nvSpPr>
            <p:spPr>
              <a:xfrm>
                <a:off x="3177318" y="1451075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7" y="179"/>
                    </a:cubicBezTo>
                    <a:cubicBezTo>
                      <a:pt x="857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13"/>
              <p:cNvSpPr/>
              <p:nvPr/>
            </p:nvSpPr>
            <p:spPr>
              <a:xfrm>
                <a:off x="8761499" y="3655190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46" y="144"/>
                      <a:pt x="930" y="84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13"/>
              <p:cNvSpPr/>
              <p:nvPr/>
            </p:nvSpPr>
            <p:spPr>
              <a:xfrm>
                <a:off x="8599688" y="1327813"/>
                <a:ext cx="79362" cy="8333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538" extrusionOk="0">
                    <a:moveTo>
                      <a:pt x="1546" y="1"/>
                    </a:moveTo>
                    <a:cubicBezTo>
                      <a:pt x="1" y="1"/>
                      <a:pt x="717" y="2538"/>
                      <a:pt x="1296" y="2538"/>
                    </a:cubicBezTo>
                    <a:cubicBezTo>
                      <a:pt x="1559" y="2538"/>
                      <a:pt x="1794" y="2012"/>
                      <a:pt x="1774" y="480"/>
                    </a:cubicBezTo>
                    <a:cubicBezTo>
                      <a:pt x="1988" y="397"/>
                      <a:pt x="2202" y="290"/>
                      <a:pt x="2417" y="194"/>
                    </a:cubicBezTo>
                    <a:cubicBezTo>
                      <a:pt x="2069" y="59"/>
                      <a:pt x="1781" y="1"/>
                      <a:pt x="15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13"/>
              <p:cNvSpPr/>
              <p:nvPr/>
            </p:nvSpPr>
            <p:spPr>
              <a:xfrm>
                <a:off x="8610819" y="1223463"/>
                <a:ext cx="90526" cy="5164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573" extrusionOk="0">
                    <a:moveTo>
                      <a:pt x="1592" y="1"/>
                    </a:moveTo>
                    <a:cubicBezTo>
                      <a:pt x="158" y="1"/>
                      <a:pt x="0" y="1573"/>
                      <a:pt x="1078" y="1573"/>
                    </a:cubicBezTo>
                    <a:cubicBezTo>
                      <a:pt x="1255" y="1573"/>
                      <a:pt x="1465" y="1530"/>
                      <a:pt x="1709" y="1432"/>
                    </a:cubicBezTo>
                    <a:cubicBezTo>
                      <a:pt x="1947" y="1337"/>
                      <a:pt x="2756" y="265"/>
                      <a:pt x="2518" y="182"/>
                    </a:cubicBezTo>
                    <a:cubicBezTo>
                      <a:pt x="2166" y="54"/>
                      <a:pt x="1857" y="1"/>
                      <a:pt x="15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13"/>
              <p:cNvSpPr/>
              <p:nvPr/>
            </p:nvSpPr>
            <p:spPr>
              <a:xfrm>
                <a:off x="8511297" y="1455245"/>
                <a:ext cx="105991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40" extrusionOk="0">
                    <a:moveTo>
                      <a:pt x="2603" y="0"/>
                    </a:moveTo>
                    <a:cubicBezTo>
                      <a:pt x="1752" y="0"/>
                      <a:pt x="303" y="1075"/>
                      <a:pt x="35" y="1075"/>
                    </a:cubicBezTo>
                    <a:cubicBezTo>
                      <a:pt x="20" y="1075"/>
                      <a:pt x="8" y="1071"/>
                      <a:pt x="1" y="1064"/>
                    </a:cubicBezTo>
                    <a:lnTo>
                      <a:pt x="1" y="1064"/>
                    </a:lnTo>
                    <a:cubicBezTo>
                      <a:pt x="201" y="1264"/>
                      <a:pt x="523" y="1340"/>
                      <a:pt x="892" y="1340"/>
                    </a:cubicBezTo>
                    <a:cubicBezTo>
                      <a:pt x="1710" y="1340"/>
                      <a:pt x="2760" y="968"/>
                      <a:pt x="3228" y="755"/>
                    </a:cubicBezTo>
                    <a:cubicBezTo>
                      <a:pt x="3221" y="196"/>
                      <a:pt x="2966" y="0"/>
                      <a:pt x="26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13"/>
              <p:cNvSpPr/>
              <p:nvPr/>
            </p:nvSpPr>
            <p:spPr>
              <a:xfrm>
                <a:off x="8463620" y="1151423"/>
                <a:ext cx="76506" cy="1773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540" extrusionOk="0">
                    <a:moveTo>
                      <a:pt x="1348" y="1"/>
                    </a:moveTo>
                    <a:cubicBezTo>
                      <a:pt x="868" y="1"/>
                      <a:pt x="434" y="232"/>
                      <a:pt x="0" y="411"/>
                    </a:cubicBezTo>
                    <a:cubicBezTo>
                      <a:pt x="163" y="503"/>
                      <a:pt x="401" y="539"/>
                      <a:pt x="655" y="539"/>
                    </a:cubicBezTo>
                    <a:cubicBezTo>
                      <a:pt x="1421" y="539"/>
                      <a:pt x="2329" y="206"/>
                      <a:pt x="1739" y="54"/>
                    </a:cubicBezTo>
                    <a:cubicBezTo>
                      <a:pt x="1605" y="17"/>
                      <a:pt x="1475" y="1"/>
                      <a:pt x="13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13"/>
              <p:cNvSpPr/>
              <p:nvPr/>
            </p:nvSpPr>
            <p:spPr>
              <a:xfrm>
                <a:off x="8356874" y="1212496"/>
                <a:ext cx="46856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574" extrusionOk="0">
                    <a:moveTo>
                      <a:pt x="466" y="1"/>
                    </a:moveTo>
                    <a:cubicBezTo>
                      <a:pt x="295" y="1"/>
                      <a:pt x="140" y="96"/>
                      <a:pt x="1" y="278"/>
                    </a:cubicBezTo>
                    <a:cubicBezTo>
                      <a:pt x="6" y="493"/>
                      <a:pt x="330" y="574"/>
                      <a:pt x="638" y="574"/>
                    </a:cubicBezTo>
                    <a:cubicBezTo>
                      <a:pt x="1046" y="574"/>
                      <a:pt x="1426" y="433"/>
                      <a:pt x="1013" y="278"/>
                    </a:cubicBezTo>
                    <a:cubicBezTo>
                      <a:pt x="814" y="90"/>
                      <a:pt x="632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13"/>
              <p:cNvSpPr/>
              <p:nvPr/>
            </p:nvSpPr>
            <p:spPr>
              <a:xfrm>
                <a:off x="8473766" y="1474815"/>
                <a:ext cx="46166" cy="1034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5" extrusionOk="0">
                    <a:moveTo>
                      <a:pt x="423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67" y="301"/>
                      <a:pt x="266" y="314"/>
                      <a:pt x="478" y="314"/>
                    </a:cubicBezTo>
                    <a:cubicBezTo>
                      <a:pt x="913" y="314"/>
                      <a:pt x="1406" y="259"/>
                      <a:pt x="942" y="123"/>
                    </a:cubicBezTo>
                    <a:cubicBezTo>
                      <a:pt x="736" y="42"/>
                      <a:pt x="564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13"/>
              <p:cNvSpPr/>
              <p:nvPr/>
            </p:nvSpPr>
            <p:spPr>
              <a:xfrm>
                <a:off x="8556018" y="1733785"/>
                <a:ext cx="44951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2" extrusionOk="0">
                    <a:moveTo>
                      <a:pt x="711" y="0"/>
                    </a:moveTo>
                    <a:cubicBezTo>
                      <a:pt x="529" y="0"/>
                      <a:pt x="346" y="33"/>
                      <a:pt x="163" y="94"/>
                    </a:cubicBezTo>
                    <a:cubicBezTo>
                      <a:pt x="0" y="222"/>
                      <a:pt x="314" y="282"/>
                      <a:pt x="648" y="282"/>
                    </a:cubicBezTo>
                    <a:cubicBezTo>
                      <a:pt x="997" y="282"/>
                      <a:pt x="1369" y="216"/>
                      <a:pt x="1235" y="94"/>
                    </a:cubicBezTo>
                    <a:cubicBezTo>
                      <a:pt x="1060" y="30"/>
                      <a:pt x="886" y="0"/>
                      <a:pt x="71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13"/>
              <p:cNvSpPr/>
              <p:nvPr/>
            </p:nvSpPr>
            <p:spPr>
              <a:xfrm>
                <a:off x="8106671" y="155095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1" y="155"/>
                      <a:pt x="656" y="90"/>
                    </a:cubicBezTo>
                    <a:cubicBezTo>
                      <a:pt x="537" y="30"/>
                      <a:pt x="427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13"/>
              <p:cNvSpPr/>
              <p:nvPr/>
            </p:nvSpPr>
            <p:spPr>
              <a:xfrm>
                <a:off x="8446415" y="3234442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13"/>
              <p:cNvSpPr/>
              <p:nvPr/>
            </p:nvSpPr>
            <p:spPr>
              <a:xfrm>
                <a:off x="7205580" y="3311966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60" y="24"/>
                      <a:pt x="0" y="72"/>
                      <a:pt x="357" y="179"/>
                    </a:cubicBezTo>
                    <a:cubicBezTo>
                      <a:pt x="845" y="155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13"/>
              <p:cNvSpPr/>
              <p:nvPr/>
            </p:nvSpPr>
            <p:spPr>
              <a:xfrm>
                <a:off x="3757086" y="670850"/>
                <a:ext cx="21507" cy="561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1" extrusionOk="0">
                    <a:moveTo>
                      <a:pt x="314" y="1"/>
                    </a:moveTo>
                    <a:cubicBezTo>
                      <a:pt x="205" y="1"/>
                      <a:pt x="101" y="27"/>
                      <a:pt x="0" y="81"/>
                    </a:cubicBezTo>
                    <a:cubicBezTo>
                      <a:pt x="119" y="141"/>
                      <a:pt x="235" y="170"/>
                      <a:pt x="345" y="170"/>
                    </a:cubicBezTo>
                    <a:cubicBezTo>
                      <a:pt x="455" y="170"/>
                      <a:pt x="560" y="141"/>
                      <a:pt x="655" y="81"/>
                    </a:cubicBezTo>
                    <a:cubicBezTo>
                      <a:pt x="536" y="27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13"/>
              <p:cNvSpPr/>
              <p:nvPr/>
            </p:nvSpPr>
            <p:spPr>
              <a:xfrm>
                <a:off x="7119947" y="2763063"/>
                <a:ext cx="30931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0" extrusionOk="0">
                    <a:moveTo>
                      <a:pt x="358" y="1"/>
                    </a:moveTo>
                    <a:lnTo>
                      <a:pt x="358" y="1"/>
                    </a:lnTo>
                    <a:cubicBezTo>
                      <a:pt x="1" y="96"/>
                      <a:pt x="84" y="156"/>
                      <a:pt x="572" y="179"/>
                    </a:cubicBezTo>
                    <a:cubicBezTo>
                      <a:pt x="941" y="84"/>
                      <a:pt x="870" y="25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13"/>
              <p:cNvSpPr/>
              <p:nvPr/>
            </p:nvSpPr>
            <p:spPr>
              <a:xfrm>
                <a:off x="7892062" y="484667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4" y="1"/>
                    </a:moveTo>
                    <a:cubicBezTo>
                      <a:pt x="206" y="1"/>
                      <a:pt x="102" y="34"/>
                      <a:pt x="0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13"/>
              <p:cNvSpPr/>
              <p:nvPr/>
            </p:nvSpPr>
            <p:spPr>
              <a:xfrm>
                <a:off x="4140598" y="859389"/>
                <a:ext cx="2150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9" extrusionOk="0">
                    <a:moveTo>
                      <a:pt x="319" y="0"/>
                    </a:moveTo>
                    <a:cubicBezTo>
                      <a:pt x="211" y="0"/>
                      <a:pt x="107" y="30"/>
                      <a:pt x="0" y="90"/>
                    </a:cubicBezTo>
                    <a:cubicBezTo>
                      <a:pt x="119" y="149"/>
                      <a:pt x="235" y="179"/>
                      <a:pt x="345" y="179"/>
                    </a:cubicBezTo>
                    <a:cubicBezTo>
                      <a:pt x="455" y="179"/>
                      <a:pt x="560" y="149"/>
                      <a:pt x="655" y="90"/>
                    </a:cubicBezTo>
                    <a:cubicBezTo>
                      <a:pt x="536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13"/>
              <p:cNvSpPr/>
              <p:nvPr/>
            </p:nvSpPr>
            <p:spPr>
              <a:xfrm>
                <a:off x="4471115" y="1099610"/>
                <a:ext cx="85075" cy="81562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484" extrusionOk="0">
                    <a:moveTo>
                      <a:pt x="1047" y="0"/>
                    </a:moveTo>
                    <a:cubicBezTo>
                      <a:pt x="926" y="0"/>
                      <a:pt x="794" y="44"/>
                      <a:pt x="650" y="144"/>
                    </a:cubicBezTo>
                    <a:cubicBezTo>
                      <a:pt x="888" y="703"/>
                      <a:pt x="924" y="1287"/>
                      <a:pt x="745" y="1882"/>
                    </a:cubicBezTo>
                    <a:cubicBezTo>
                      <a:pt x="0" y="2361"/>
                      <a:pt x="1169" y="2484"/>
                      <a:pt x="1965" y="2484"/>
                    </a:cubicBezTo>
                    <a:cubicBezTo>
                      <a:pt x="2276" y="2484"/>
                      <a:pt x="2530" y="2465"/>
                      <a:pt x="2590" y="2442"/>
                    </a:cubicBezTo>
                    <a:cubicBezTo>
                      <a:pt x="2235" y="2306"/>
                      <a:pt x="1925" y="0"/>
                      <a:pt x="104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13"/>
              <p:cNvSpPr/>
              <p:nvPr/>
            </p:nvSpPr>
            <p:spPr>
              <a:xfrm>
                <a:off x="3303864" y="2530920"/>
                <a:ext cx="178031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1956" extrusionOk="0">
                    <a:moveTo>
                      <a:pt x="3794" y="1"/>
                    </a:moveTo>
                    <a:cubicBezTo>
                      <a:pt x="3591" y="1"/>
                      <a:pt x="3339" y="29"/>
                      <a:pt x="3028" y="94"/>
                    </a:cubicBezTo>
                    <a:cubicBezTo>
                      <a:pt x="0" y="732"/>
                      <a:pt x="2553" y="1955"/>
                      <a:pt x="3457" y="1955"/>
                    </a:cubicBezTo>
                    <a:cubicBezTo>
                      <a:pt x="3616" y="1955"/>
                      <a:pt x="3724" y="1917"/>
                      <a:pt x="3742" y="1832"/>
                    </a:cubicBezTo>
                    <a:lnTo>
                      <a:pt x="3742" y="1832"/>
                    </a:lnTo>
                    <a:cubicBezTo>
                      <a:pt x="3740" y="1842"/>
                      <a:pt x="3742" y="1846"/>
                      <a:pt x="3748" y="1846"/>
                    </a:cubicBezTo>
                    <a:cubicBezTo>
                      <a:pt x="3863" y="1846"/>
                      <a:pt x="5422" y="1"/>
                      <a:pt x="37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13"/>
              <p:cNvSpPr/>
              <p:nvPr/>
            </p:nvSpPr>
            <p:spPr>
              <a:xfrm>
                <a:off x="4486482" y="1238075"/>
                <a:ext cx="113872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580" extrusionOk="0">
                    <a:moveTo>
                      <a:pt x="847" y="1"/>
                    </a:moveTo>
                    <a:cubicBezTo>
                      <a:pt x="0" y="1"/>
                      <a:pt x="376" y="1579"/>
                      <a:pt x="1784" y="1579"/>
                    </a:cubicBezTo>
                    <a:cubicBezTo>
                      <a:pt x="2032" y="1579"/>
                      <a:pt x="2312" y="1530"/>
                      <a:pt x="2622" y="1415"/>
                    </a:cubicBezTo>
                    <a:cubicBezTo>
                      <a:pt x="3468" y="1106"/>
                      <a:pt x="1170" y="46"/>
                      <a:pt x="968" y="10"/>
                    </a:cubicBezTo>
                    <a:cubicBezTo>
                      <a:pt x="925" y="4"/>
                      <a:pt x="885" y="1"/>
                      <a:pt x="8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13"/>
              <p:cNvSpPr/>
              <p:nvPr/>
            </p:nvSpPr>
            <p:spPr>
              <a:xfrm>
                <a:off x="4380622" y="1014107"/>
                <a:ext cx="140041" cy="41438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1262" extrusionOk="0">
                    <a:moveTo>
                      <a:pt x="1138" y="0"/>
                    </a:moveTo>
                    <a:cubicBezTo>
                      <a:pt x="758" y="0"/>
                      <a:pt x="408" y="97"/>
                      <a:pt x="167" y="343"/>
                    </a:cubicBezTo>
                    <a:cubicBezTo>
                      <a:pt x="1" y="509"/>
                      <a:pt x="2287" y="1236"/>
                      <a:pt x="2513" y="1259"/>
                    </a:cubicBezTo>
                    <a:cubicBezTo>
                      <a:pt x="2551" y="1261"/>
                      <a:pt x="2588" y="1261"/>
                      <a:pt x="2623" y="1261"/>
                    </a:cubicBezTo>
                    <a:cubicBezTo>
                      <a:pt x="4265" y="1261"/>
                      <a:pt x="2510" y="0"/>
                      <a:pt x="113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13"/>
              <p:cNvSpPr/>
              <p:nvPr/>
            </p:nvSpPr>
            <p:spPr>
              <a:xfrm>
                <a:off x="4834106" y="4203928"/>
                <a:ext cx="149596" cy="41865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275" extrusionOk="0">
                    <a:moveTo>
                      <a:pt x="509" y="1"/>
                    </a:moveTo>
                    <a:cubicBezTo>
                      <a:pt x="276" y="1"/>
                      <a:pt x="97" y="27"/>
                      <a:pt x="1" y="88"/>
                    </a:cubicBezTo>
                    <a:cubicBezTo>
                      <a:pt x="154" y="142"/>
                      <a:pt x="2865" y="1274"/>
                      <a:pt x="3993" y="1274"/>
                    </a:cubicBezTo>
                    <a:cubicBezTo>
                      <a:pt x="4356" y="1274"/>
                      <a:pt x="4555" y="1157"/>
                      <a:pt x="4454" y="850"/>
                    </a:cubicBezTo>
                    <a:cubicBezTo>
                      <a:pt x="4414" y="711"/>
                      <a:pt x="1726" y="1"/>
                      <a:pt x="5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13"/>
              <p:cNvSpPr/>
              <p:nvPr/>
            </p:nvSpPr>
            <p:spPr>
              <a:xfrm>
                <a:off x="4871768" y="1002188"/>
                <a:ext cx="104120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863" extrusionOk="0">
                    <a:moveTo>
                      <a:pt x="682" y="0"/>
                    </a:moveTo>
                    <a:cubicBezTo>
                      <a:pt x="0" y="0"/>
                      <a:pt x="573" y="832"/>
                      <a:pt x="544" y="860"/>
                    </a:cubicBezTo>
                    <a:cubicBezTo>
                      <a:pt x="544" y="860"/>
                      <a:pt x="618" y="862"/>
                      <a:pt x="734" y="862"/>
                    </a:cubicBezTo>
                    <a:cubicBezTo>
                      <a:pt x="1352" y="862"/>
                      <a:pt x="3170" y="811"/>
                      <a:pt x="1426" y="170"/>
                    </a:cubicBezTo>
                    <a:cubicBezTo>
                      <a:pt x="1087" y="49"/>
                      <a:pt x="848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13"/>
              <p:cNvSpPr/>
              <p:nvPr/>
            </p:nvSpPr>
            <p:spPr>
              <a:xfrm>
                <a:off x="3784010" y="2815041"/>
                <a:ext cx="109866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472" extrusionOk="0">
                    <a:moveTo>
                      <a:pt x="1568" y="1"/>
                    </a:moveTo>
                    <a:cubicBezTo>
                      <a:pt x="1308" y="1"/>
                      <a:pt x="1043" y="38"/>
                      <a:pt x="799" y="132"/>
                    </a:cubicBezTo>
                    <a:cubicBezTo>
                      <a:pt x="1" y="447"/>
                      <a:pt x="2076" y="466"/>
                      <a:pt x="2600" y="466"/>
                    </a:cubicBezTo>
                    <a:cubicBezTo>
                      <a:pt x="2670" y="466"/>
                      <a:pt x="2712" y="466"/>
                      <a:pt x="2716" y="466"/>
                    </a:cubicBezTo>
                    <a:cubicBezTo>
                      <a:pt x="2759" y="469"/>
                      <a:pt x="2797" y="471"/>
                      <a:pt x="2829" y="471"/>
                    </a:cubicBezTo>
                    <a:cubicBezTo>
                      <a:pt x="3346" y="471"/>
                      <a:pt x="2495" y="1"/>
                      <a:pt x="15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13"/>
              <p:cNvSpPr/>
              <p:nvPr/>
            </p:nvSpPr>
            <p:spPr>
              <a:xfrm>
                <a:off x="5576604" y="1174966"/>
                <a:ext cx="111442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6" extrusionOk="0">
                    <a:moveTo>
                      <a:pt x="946" y="1"/>
                    </a:moveTo>
                    <a:cubicBezTo>
                      <a:pt x="489" y="1"/>
                      <a:pt x="135" y="53"/>
                      <a:pt x="81" y="206"/>
                    </a:cubicBezTo>
                    <a:cubicBezTo>
                      <a:pt x="1" y="434"/>
                      <a:pt x="1086" y="605"/>
                      <a:pt x="2025" y="605"/>
                    </a:cubicBezTo>
                    <a:cubicBezTo>
                      <a:pt x="2754" y="605"/>
                      <a:pt x="3394" y="502"/>
                      <a:pt x="3331" y="242"/>
                    </a:cubicBezTo>
                    <a:cubicBezTo>
                      <a:pt x="3331" y="234"/>
                      <a:pt x="1911" y="1"/>
                      <a:pt x="9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13"/>
              <p:cNvSpPr/>
              <p:nvPr/>
            </p:nvSpPr>
            <p:spPr>
              <a:xfrm>
                <a:off x="3364609" y="2859335"/>
                <a:ext cx="67771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84" extrusionOk="0">
                    <a:moveTo>
                      <a:pt x="217" y="1"/>
                    </a:moveTo>
                    <a:cubicBezTo>
                      <a:pt x="77" y="1"/>
                      <a:pt x="1" y="84"/>
                      <a:pt x="35" y="295"/>
                    </a:cubicBezTo>
                    <a:cubicBezTo>
                      <a:pt x="125" y="958"/>
                      <a:pt x="445" y="1283"/>
                      <a:pt x="992" y="1283"/>
                    </a:cubicBezTo>
                    <a:cubicBezTo>
                      <a:pt x="1241" y="1283"/>
                      <a:pt x="1537" y="1215"/>
                      <a:pt x="1880" y="1081"/>
                    </a:cubicBezTo>
                    <a:cubicBezTo>
                      <a:pt x="1906" y="1093"/>
                      <a:pt x="1923" y="1099"/>
                      <a:pt x="1932" y="1099"/>
                    </a:cubicBezTo>
                    <a:cubicBezTo>
                      <a:pt x="2064" y="1099"/>
                      <a:pt x="724" y="1"/>
                      <a:pt x="21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13"/>
              <p:cNvSpPr/>
              <p:nvPr/>
            </p:nvSpPr>
            <p:spPr>
              <a:xfrm>
                <a:off x="3724546" y="2524944"/>
                <a:ext cx="91117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833" extrusionOk="0">
                    <a:moveTo>
                      <a:pt x="2178" y="1"/>
                    </a:moveTo>
                    <a:cubicBezTo>
                      <a:pt x="1505" y="1"/>
                      <a:pt x="367" y="415"/>
                      <a:pt x="336" y="430"/>
                    </a:cubicBezTo>
                    <a:cubicBezTo>
                      <a:pt x="0" y="524"/>
                      <a:pt x="950" y="833"/>
                      <a:pt x="1731" y="833"/>
                    </a:cubicBezTo>
                    <a:cubicBezTo>
                      <a:pt x="2140" y="833"/>
                      <a:pt x="2504" y="748"/>
                      <a:pt x="2610" y="502"/>
                    </a:cubicBezTo>
                    <a:cubicBezTo>
                      <a:pt x="2774" y="124"/>
                      <a:pt x="2545" y="1"/>
                      <a:pt x="217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13"/>
              <p:cNvSpPr/>
              <p:nvPr/>
            </p:nvSpPr>
            <p:spPr>
              <a:xfrm>
                <a:off x="2967174" y="379505"/>
                <a:ext cx="93481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84" extrusionOk="0">
                    <a:moveTo>
                      <a:pt x="1465" y="0"/>
                    </a:moveTo>
                    <a:cubicBezTo>
                      <a:pt x="754" y="0"/>
                      <a:pt x="0" y="173"/>
                      <a:pt x="471" y="381"/>
                    </a:cubicBezTo>
                    <a:cubicBezTo>
                      <a:pt x="709" y="487"/>
                      <a:pt x="1288" y="783"/>
                      <a:pt x="1766" y="783"/>
                    </a:cubicBezTo>
                    <a:cubicBezTo>
                      <a:pt x="1932" y="783"/>
                      <a:pt x="2086" y="748"/>
                      <a:pt x="2209" y="655"/>
                    </a:cubicBezTo>
                    <a:cubicBezTo>
                      <a:pt x="2846" y="173"/>
                      <a:pt x="2176" y="0"/>
                      <a:pt x="14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13"/>
              <p:cNvSpPr/>
              <p:nvPr/>
            </p:nvSpPr>
            <p:spPr>
              <a:xfrm>
                <a:off x="3747760" y="2452772"/>
                <a:ext cx="86750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5" extrusionOk="0">
                    <a:moveTo>
                      <a:pt x="1580" y="0"/>
                    </a:moveTo>
                    <a:cubicBezTo>
                      <a:pt x="871" y="0"/>
                      <a:pt x="1" y="82"/>
                      <a:pt x="46" y="188"/>
                    </a:cubicBezTo>
                    <a:cubicBezTo>
                      <a:pt x="165" y="229"/>
                      <a:pt x="864" y="274"/>
                      <a:pt x="1484" y="274"/>
                    </a:cubicBezTo>
                    <a:cubicBezTo>
                      <a:pt x="2103" y="274"/>
                      <a:pt x="2641" y="229"/>
                      <a:pt x="2439" y="92"/>
                    </a:cubicBezTo>
                    <a:cubicBezTo>
                      <a:pt x="2343" y="27"/>
                      <a:pt x="1989" y="0"/>
                      <a:pt x="15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13"/>
              <p:cNvSpPr/>
              <p:nvPr/>
            </p:nvSpPr>
            <p:spPr>
              <a:xfrm>
                <a:off x="5237845" y="3865498"/>
                <a:ext cx="66228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742" extrusionOk="0">
                    <a:moveTo>
                      <a:pt x="1957" y="585"/>
                    </a:moveTo>
                    <a:lnTo>
                      <a:pt x="1957" y="585"/>
                    </a:lnTo>
                    <a:cubicBezTo>
                      <a:pt x="1957" y="585"/>
                      <a:pt x="1957" y="585"/>
                      <a:pt x="1957" y="586"/>
                    </a:cubicBezTo>
                    <a:lnTo>
                      <a:pt x="1957" y="586"/>
                    </a:lnTo>
                    <a:cubicBezTo>
                      <a:pt x="1957" y="585"/>
                      <a:pt x="1957" y="585"/>
                      <a:pt x="1957" y="585"/>
                    </a:cubicBezTo>
                    <a:close/>
                    <a:moveTo>
                      <a:pt x="386" y="0"/>
                    </a:moveTo>
                    <a:cubicBezTo>
                      <a:pt x="172" y="0"/>
                      <a:pt x="22" y="89"/>
                      <a:pt x="16" y="335"/>
                    </a:cubicBezTo>
                    <a:cubicBezTo>
                      <a:pt x="1" y="597"/>
                      <a:pt x="838" y="741"/>
                      <a:pt x="1420" y="741"/>
                    </a:cubicBezTo>
                    <a:cubicBezTo>
                      <a:pt x="1763" y="741"/>
                      <a:pt x="2017" y="691"/>
                      <a:pt x="1957" y="586"/>
                    </a:cubicBezTo>
                    <a:lnTo>
                      <a:pt x="1957" y="586"/>
                    </a:lnTo>
                    <a:cubicBezTo>
                      <a:pt x="1958" y="587"/>
                      <a:pt x="1957" y="588"/>
                      <a:pt x="1956" y="588"/>
                    </a:cubicBezTo>
                    <a:cubicBezTo>
                      <a:pt x="1911" y="588"/>
                      <a:pt x="936" y="0"/>
                      <a:pt x="3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13"/>
              <p:cNvSpPr/>
              <p:nvPr/>
            </p:nvSpPr>
            <p:spPr>
              <a:xfrm>
                <a:off x="4958419" y="1418897"/>
                <a:ext cx="85667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933" extrusionOk="0">
                    <a:moveTo>
                      <a:pt x="2065" y="0"/>
                    </a:moveTo>
                    <a:cubicBezTo>
                      <a:pt x="1268" y="0"/>
                      <a:pt x="0" y="650"/>
                      <a:pt x="1061" y="933"/>
                    </a:cubicBezTo>
                    <a:cubicBezTo>
                      <a:pt x="1620" y="778"/>
                      <a:pt x="2132" y="552"/>
                      <a:pt x="2608" y="278"/>
                    </a:cubicBezTo>
                    <a:cubicBezTo>
                      <a:pt x="2562" y="78"/>
                      <a:pt x="2342" y="0"/>
                      <a:pt x="20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13"/>
              <p:cNvSpPr/>
              <p:nvPr/>
            </p:nvSpPr>
            <p:spPr>
              <a:xfrm>
                <a:off x="2276195" y="1353982"/>
                <a:ext cx="65473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50" extrusionOk="0">
                    <a:moveTo>
                      <a:pt x="1202" y="0"/>
                    </a:moveTo>
                    <a:cubicBezTo>
                      <a:pt x="711" y="0"/>
                      <a:pt x="124" y="84"/>
                      <a:pt x="0" y="159"/>
                    </a:cubicBezTo>
                    <a:cubicBezTo>
                      <a:pt x="240" y="272"/>
                      <a:pt x="1028" y="550"/>
                      <a:pt x="1518" y="550"/>
                    </a:cubicBezTo>
                    <a:cubicBezTo>
                      <a:pt x="1807" y="550"/>
                      <a:pt x="1993" y="454"/>
                      <a:pt x="1905" y="171"/>
                    </a:cubicBezTo>
                    <a:cubicBezTo>
                      <a:pt x="1870" y="45"/>
                      <a:pt x="1562" y="0"/>
                      <a:pt x="1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13"/>
              <p:cNvSpPr/>
              <p:nvPr/>
            </p:nvSpPr>
            <p:spPr>
              <a:xfrm>
                <a:off x="5514677" y="1321738"/>
                <a:ext cx="46133" cy="2439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743" extrusionOk="0">
                    <a:moveTo>
                      <a:pt x="519" y="0"/>
                    </a:moveTo>
                    <a:cubicBezTo>
                      <a:pt x="244" y="0"/>
                      <a:pt x="0" y="137"/>
                      <a:pt x="14" y="558"/>
                    </a:cubicBezTo>
                    <a:cubicBezTo>
                      <a:pt x="22" y="693"/>
                      <a:pt x="118" y="743"/>
                      <a:pt x="254" y="743"/>
                    </a:cubicBezTo>
                    <a:cubicBezTo>
                      <a:pt x="572" y="743"/>
                      <a:pt x="1105" y="474"/>
                      <a:pt x="1205" y="415"/>
                    </a:cubicBezTo>
                    <a:cubicBezTo>
                      <a:pt x="1404" y="301"/>
                      <a:pt x="927" y="0"/>
                      <a:pt x="5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13"/>
              <p:cNvSpPr/>
              <p:nvPr/>
            </p:nvSpPr>
            <p:spPr>
              <a:xfrm>
                <a:off x="2275801" y="1302431"/>
                <a:ext cx="63733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73" extrusionOk="0">
                    <a:moveTo>
                      <a:pt x="971" y="0"/>
                    </a:moveTo>
                    <a:cubicBezTo>
                      <a:pt x="584" y="0"/>
                      <a:pt x="197" y="57"/>
                      <a:pt x="0" y="170"/>
                    </a:cubicBezTo>
                    <a:cubicBezTo>
                      <a:pt x="357" y="316"/>
                      <a:pt x="942" y="573"/>
                      <a:pt x="1380" y="573"/>
                    </a:cubicBezTo>
                    <a:cubicBezTo>
                      <a:pt x="1658" y="573"/>
                      <a:pt x="1876" y="470"/>
                      <a:pt x="1941" y="170"/>
                    </a:cubicBezTo>
                    <a:cubicBezTo>
                      <a:pt x="1745" y="57"/>
                      <a:pt x="1358" y="0"/>
                      <a:pt x="9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13"/>
              <p:cNvSpPr/>
              <p:nvPr/>
            </p:nvSpPr>
            <p:spPr>
              <a:xfrm>
                <a:off x="4788859" y="1199756"/>
                <a:ext cx="44130" cy="2515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766" extrusionOk="0">
                    <a:moveTo>
                      <a:pt x="570" y="0"/>
                    </a:moveTo>
                    <a:cubicBezTo>
                      <a:pt x="322" y="0"/>
                      <a:pt x="105" y="51"/>
                      <a:pt x="81" y="154"/>
                    </a:cubicBezTo>
                    <a:cubicBezTo>
                      <a:pt x="1" y="453"/>
                      <a:pt x="493" y="765"/>
                      <a:pt x="886" y="765"/>
                    </a:cubicBezTo>
                    <a:cubicBezTo>
                      <a:pt x="1134" y="765"/>
                      <a:pt x="1343" y="640"/>
                      <a:pt x="1343" y="308"/>
                    </a:cubicBezTo>
                    <a:cubicBezTo>
                      <a:pt x="1343" y="105"/>
                      <a:pt x="925" y="0"/>
                      <a:pt x="5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13"/>
              <p:cNvSpPr/>
              <p:nvPr/>
            </p:nvSpPr>
            <p:spPr>
              <a:xfrm>
                <a:off x="4343486" y="1346988"/>
                <a:ext cx="74929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23" extrusionOk="0">
                    <a:moveTo>
                      <a:pt x="631" y="1"/>
                    </a:moveTo>
                    <a:cubicBezTo>
                      <a:pt x="381" y="1"/>
                      <a:pt x="150" y="35"/>
                      <a:pt x="0" y="122"/>
                    </a:cubicBezTo>
                    <a:cubicBezTo>
                      <a:pt x="431" y="300"/>
                      <a:pt x="862" y="522"/>
                      <a:pt x="1339" y="522"/>
                    </a:cubicBezTo>
                    <a:cubicBezTo>
                      <a:pt x="1468" y="522"/>
                      <a:pt x="1601" y="506"/>
                      <a:pt x="1739" y="468"/>
                    </a:cubicBezTo>
                    <a:cubicBezTo>
                      <a:pt x="2282" y="307"/>
                      <a:pt x="1373" y="1"/>
                      <a:pt x="6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13"/>
              <p:cNvSpPr/>
              <p:nvPr/>
            </p:nvSpPr>
            <p:spPr>
              <a:xfrm>
                <a:off x="3107708" y="943217"/>
                <a:ext cx="84090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43" extrusionOk="0">
                    <a:moveTo>
                      <a:pt x="734" y="1"/>
                    </a:moveTo>
                    <a:cubicBezTo>
                      <a:pt x="320" y="1"/>
                      <a:pt x="1" y="37"/>
                      <a:pt x="1" y="144"/>
                    </a:cubicBezTo>
                    <a:cubicBezTo>
                      <a:pt x="1" y="367"/>
                      <a:pt x="306" y="442"/>
                      <a:pt x="707" y="442"/>
                    </a:cubicBezTo>
                    <a:cubicBezTo>
                      <a:pt x="1398" y="442"/>
                      <a:pt x="2372" y="219"/>
                      <a:pt x="2561" y="144"/>
                    </a:cubicBezTo>
                    <a:cubicBezTo>
                      <a:pt x="2492" y="114"/>
                      <a:pt x="1466" y="1"/>
                      <a:pt x="73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13"/>
              <p:cNvSpPr/>
              <p:nvPr/>
            </p:nvSpPr>
            <p:spPr>
              <a:xfrm>
                <a:off x="3194031" y="638081"/>
                <a:ext cx="61861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35" extrusionOk="0">
                    <a:moveTo>
                      <a:pt x="1872" y="293"/>
                    </a:moveTo>
                    <a:cubicBezTo>
                      <a:pt x="1872" y="293"/>
                      <a:pt x="1871" y="294"/>
                      <a:pt x="1870" y="294"/>
                    </a:cubicBezTo>
                    <a:lnTo>
                      <a:pt x="1870" y="294"/>
                    </a:lnTo>
                    <a:cubicBezTo>
                      <a:pt x="1878" y="297"/>
                      <a:pt x="1882" y="298"/>
                      <a:pt x="1883" y="298"/>
                    </a:cubicBezTo>
                    <a:cubicBezTo>
                      <a:pt x="1884" y="298"/>
                      <a:pt x="1880" y="296"/>
                      <a:pt x="1872" y="293"/>
                    </a:cubicBezTo>
                    <a:close/>
                    <a:moveTo>
                      <a:pt x="475" y="0"/>
                    </a:moveTo>
                    <a:cubicBezTo>
                      <a:pt x="199" y="0"/>
                      <a:pt x="0" y="76"/>
                      <a:pt x="27" y="305"/>
                    </a:cubicBezTo>
                    <a:cubicBezTo>
                      <a:pt x="57" y="551"/>
                      <a:pt x="266" y="634"/>
                      <a:pt x="535" y="634"/>
                    </a:cubicBezTo>
                    <a:cubicBezTo>
                      <a:pt x="1006" y="634"/>
                      <a:pt x="1662" y="379"/>
                      <a:pt x="1870" y="294"/>
                    </a:cubicBezTo>
                    <a:lnTo>
                      <a:pt x="1870" y="294"/>
                    </a:lnTo>
                    <a:cubicBezTo>
                      <a:pt x="1760" y="260"/>
                      <a:pt x="985" y="0"/>
                      <a:pt x="47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13"/>
              <p:cNvSpPr/>
              <p:nvPr/>
            </p:nvSpPr>
            <p:spPr>
              <a:xfrm>
                <a:off x="2704002" y="513998"/>
                <a:ext cx="6215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525" extrusionOk="0">
                    <a:moveTo>
                      <a:pt x="728" y="1"/>
                    </a:moveTo>
                    <a:cubicBezTo>
                      <a:pt x="351" y="1"/>
                      <a:pt x="14" y="41"/>
                      <a:pt x="9" y="167"/>
                    </a:cubicBezTo>
                    <a:cubicBezTo>
                      <a:pt x="0" y="433"/>
                      <a:pt x="221" y="524"/>
                      <a:pt x="509" y="524"/>
                    </a:cubicBezTo>
                    <a:cubicBezTo>
                      <a:pt x="1073" y="524"/>
                      <a:pt x="1893" y="174"/>
                      <a:pt x="1759" y="95"/>
                    </a:cubicBezTo>
                    <a:cubicBezTo>
                      <a:pt x="1675" y="57"/>
                      <a:pt x="1173" y="1"/>
                      <a:pt x="7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13"/>
              <p:cNvSpPr/>
              <p:nvPr/>
            </p:nvSpPr>
            <p:spPr>
              <a:xfrm>
                <a:off x="2909516" y="386926"/>
                <a:ext cx="48103" cy="2393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29" extrusionOk="0">
                    <a:moveTo>
                      <a:pt x="494" y="0"/>
                    </a:moveTo>
                    <a:cubicBezTo>
                      <a:pt x="408" y="0"/>
                      <a:pt x="329" y="21"/>
                      <a:pt x="262" y="72"/>
                    </a:cubicBezTo>
                    <a:cubicBezTo>
                      <a:pt x="0" y="277"/>
                      <a:pt x="621" y="729"/>
                      <a:pt x="1066" y="729"/>
                    </a:cubicBezTo>
                    <a:cubicBezTo>
                      <a:pt x="1269" y="729"/>
                      <a:pt x="1435" y="635"/>
                      <a:pt x="1465" y="382"/>
                    </a:cubicBezTo>
                    <a:cubicBezTo>
                      <a:pt x="1222" y="279"/>
                      <a:pt x="810" y="0"/>
                      <a:pt x="49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13"/>
              <p:cNvSpPr/>
              <p:nvPr/>
            </p:nvSpPr>
            <p:spPr>
              <a:xfrm>
                <a:off x="2922814" y="384989"/>
                <a:ext cx="2364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" extrusionOk="0">
                    <a:moveTo>
                      <a:pt x="0" y="0"/>
                    </a:moveTo>
                    <a:cubicBezTo>
                      <a:pt x="36" y="12"/>
                      <a:pt x="48" y="12"/>
                      <a:pt x="60" y="24"/>
                    </a:cubicBezTo>
                    <a:cubicBezTo>
                      <a:pt x="72" y="12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13"/>
              <p:cNvSpPr/>
              <p:nvPr/>
            </p:nvSpPr>
            <p:spPr>
              <a:xfrm>
                <a:off x="2957586" y="300340"/>
                <a:ext cx="43047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7" extrusionOk="0">
                    <a:moveTo>
                      <a:pt x="682" y="0"/>
                    </a:moveTo>
                    <a:cubicBezTo>
                      <a:pt x="465" y="0"/>
                      <a:pt x="239" y="90"/>
                      <a:pt x="1" y="268"/>
                    </a:cubicBezTo>
                    <a:cubicBezTo>
                      <a:pt x="203" y="447"/>
                      <a:pt x="412" y="536"/>
                      <a:pt x="629" y="536"/>
                    </a:cubicBezTo>
                    <a:cubicBezTo>
                      <a:pt x="846" y="536"/>
                      <a:pt x="1072" y="447"/>
                      <a:pt x="1310" y="268"/>
                    </a:cubicBezTo>
                    <a:cubicBezTo>
                      <a:pt x="1108" y="90"/>
                      <a:pt x="900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13"/>
              <p:cNvSpPr/>
              <p:nvPr/>
            </p:nvSpPr>
            <p:spPr>
              <a:xfrm>
                <a:off x="4982684" y="4007214"/>
                <a:ext cx="42226" cy="2177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63" extrusionOk="0">
                    <a:moveTo>
                      <a:pt x="337" y="1"/>
                    </a:moveTo>
                    <a:cubicBezTo>
                      <a:pt x="229" y="1"/>
                      <a:pt x="116" y="20"/>
                      <a:pt x="0" y="67"/>
                    </a:cubicBezTo>
                    <a:cubicBezTo>
                      <a:pt x="0" y="372"/>
                      <a:pt x="528" y="663"/>
                      <a:pt x="908" y="663"/>
                    </a:cubicBezTo>
                    <a:cubicBezTo>
                      <a:pt x="1120" y="663"/>
                      <a:pt x="1286" y="571"/>
                      <a:pt x="1286" y="341"/>
                    </a:cubicBezTo>
                    <a:cubicBezTo>
                      <a:pt x="980" y="188"/>
                      <a:pt x="674" y="1"/>
                      <a:pt x="3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13"/>
              <p:cNvSpPr/>
              <p:nvPr/>
            </p:nvSpPr>
            <p:spPr>
              <a:xfrm>
                <a:off x="4044425" y="2572784"/>
                <a:ext cx="43014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37" extrusionOk="0">
                    <a:moveTo>
                      <a:pt x="686" y="0"/>
                    </a:moveTo>
                    <a:cubicBezTo>
                      <a:pt x="467" y="0"/>
                      <a:pt x="238" y="87"/>
                      <a:pt x="0" y="259"/>
                    </a:cubicBezTo>
                    <a:cubicBezTo>
                      <a:pt x="199" y="447"/>
                      <a:pt x="404" y="536"/>
                      <a:pt x="618" y="536"/>
                    </a:cubicBezTo>
                    <a:cubicBezTo>
                      <a:pt x="838" y="536"/>
                      <a:pt x="1068" y="441"/>
                      <a:pt x="1310" y="259"/>
                    </a:cubicBezTo>
                    <a:cubicBezTo>
                      <a:pt x="1113" y="87"/>
                      <a:pt x="905" y="0"/>
                      <a:pt x="6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13"/>
              <p:cNvSpPr/>
              <p:nvPr/>
            </p:nvSpPr>
            <p:spPr>
              <a:xfrm>
                <a:off x="3856379" y="2453462"/>
                <a:ext cx="73255" cy="19602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597" extrusionOk="0"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4" y="0"/>
                      <a:pt x="1524" y="0"/>
                      <a:pt x="1524" y="0"/>
                    </a:cubicBezTo>
                    <a:lnTo>
                      <a:pt x="1524" y="0"/>
                    </a:lnTo>
                    <a:cubicBezTo>
                      <a:pt x="1525" y="0"/>
                      <a:pt x="1524" y="0"/>
                      <a:pt x="1524" y="0"/>
                    </a:cubicBezTo>
                    <a:close/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0" y="8"/>
                      <a:pt x="12" y="429"/>
                      <a:pt x="0" y="429"/>
                    </a:cubicBezTo>
                    <a:cubicBezTo>
                      <a:pt x="160" y="548"/>
                      <a:pt x="433" y="597"/>
                      <a:pt x="719" y="597"/>
                    </a:cubicBezTo>
                    <a:cubicBezTo>
                      <a:pt x="1435" y="597"/>
                      <a:pt x="2230" y="289"/>
                      <a:pt x="15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13"/>
              <p:cNvSpPr/>
              <p:nvPr/>
            </p:nvSpPr>
            <p:spPr>
              <a:xfrm>
                <a:off x="5214335" y="1408718"/>
                <a:ext cx="7470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07" extrusionOk="0">
                    <a:moveTo>
                      <a:pt x="709" y="1"/>
                    </a:moveTo>
                    <a:cubicBezTo>
                      <a:pt x="279" y="1"/>
                      <a:pt x="0" y="66"/>
                      <a:pt x="398" y="207"/>
                    </a:cubicBezTo>
                    <a:cubicBezTo>
                      <a:pt x="655" y="292"/>
                      <a:pt x="1095" y="506"/>
                      <a:pt x="1490" y="506"/>
                    </a:cubicBezTo>
                    <a:cubicBezTo>
                      <a:pt x="1646" y="506"/>
                      <a:pt x="1795" y="473"/>
                      <a:pt x="1922" y="386"/>
                    </a:cubicBezTo>
                    <a:cubicBezTo>
                      <a:pt x="2275" y="139"/>
                      <a:pt x="1333" y="1"/>
                      <a:pt x="7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13"/>
              <p:cNvSpPr/>
              <p:nvPr/>
            </p:nvSpPr>
            <p:spPr>
              <a:xfrm>
                <a:off x="2851267" y="935106"/>
                <a:ext cx="42653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0" extrusionOk="0">
                    <a:moveTo>
                      <a:pt x="694" y="1"/>
                    </a:moveTo>
                    <a:cubicBezTo>
                      <a:pt x="450" y="1"/>
                      <a:pt x="220" y="112"/>
                      <a:pt x="0" y="332"/>
                    </a:cubicBezTo>
                    <a:cubicBezTo>
                      <a:pt x="206" y="463"/>
                      <a:pt x="405" y="530"/>
                      <a:pt x="597" y="530"/>
                    </a:cubicBezTo>
                    <a:cubicBezTo>
                      <a:pt x="840" y="530"/>
                      <a:pt x="1073" y="425"/>
                      <a:pt x="1298" y="213"/>
                    </a:cubicBezTo>
                    <a:cubicBezTo>
                      <a:pt x="1088" y="71"/>
                      <a:pt x="887" y="1"/>
                      <a:pt x="6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13"/>
              <p:cNvSpPr/>
              <p:nvPr/>
            </p:nvSpPr>
            <p:spPr>
              <a:xfrm>
                <a:off x="6047425" y="1288608"/>
                <a:ext cx="44820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78" extrusionOk="0">
                    <a:moveTo>
                      <a:pt x="270" y="0"/>
                    </a:moveTo>
                    <a:cubicBezTo>
                      <a:pt x="109" y="0"/>
                      <a:pt x="0" y="58"/>
                      <a:pt x="18" y="222"/>
                    </a:cubicBezTo>
                    <a:cubicBezTo>
                      <a:pt x="264" y="393"/>
                      <a:pt x="519" y="478"/>
                      <a:pt x="775" y="478"/>
                    </a:cubicBezTo>
                    <a:cubicBezTo>
                      <a:pt x="963" y="478"/>
                      <a:pt x="1152" y="432"/>
                      <a:pt x="1339" y="341"/>
                    </a:cubicBezTo>
                    <a:cubicBezTo>
                      <a:pt x="1365" y="341"/>
                      <a:pt x="662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13"/>
              <p:cNvSpPr/>
              <p:nvPr/>
            </p:nvSpPr>
            <p:spPr>
              <a:xfrm>
                <a:off x="4235984" y="1285226"/>
                <a:ext cx="49121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50" extrusionOk="0">
                    <a:moveTo>
                      <a:pt x="635" y="1"/>
                    </a:moveTo>
                    <a:cubicBezTo>
                      <a:pt x="374" y="1"/>
                      <a:pt x="163" y="108"/>
                      <a:pt x="0" y="313"/>
                    </a:cubicBezTo>
                    <a:cubicBezTo>
                      <a:pt x="0" y="485"/>
                      <a:pt x="172" y="550"/>
                      <a:pt x="383" y="550"/>
                    </a:cubicBezTo>
                    <a:cubicBezTo>
                      <a:pt x="844" y="550"/>
                      <a:pt x="1496" y="239"/>
                      <a:pt x="965" y="51"/>
                    </a:cubicBezTo>
                    <a:cubicBezTo>
                      <a:pt x="847" y="17"/>
                      <a:pt x="737" y="1"/>
                      <a:pt x="63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13"/>
              <p:cNvSpPr/>
              <p:nvPr/>
            </p:nvSpPr>
            <p:spPr>
              <a:xfrm>
                <a:off x="4968007" y="3517414"/>
                <a:ext cx="42094" cy="22952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699" extrusionOk="0">
                    <a:moveTo>
                      <a:pt x="957" y="0"/>
                    </a:moveTo>
                    <a:cubicBezTo>
                      <a:pt x="655" y="0"/>
                      <a:pt x="0" y="523"/>
                      <a:pt x="673" y="696"/>
                    </a:cubicBezTo>
                    <a:cubicBezTo>
                      <a:pt x="698" y="698"/>
                      <a:pt x="721" y="698"/>
                      <a:pt x="744" y="698"/>
                    </a:cubicBezTo>
                    <a:cubicBezTo>
                      <a:pt x="1153" y="698"/>
                      <a:pt x="1282" y="496"/>
                      <a:pt x="1090" y="101"/>
                    </a:cubicBezTo>
                    <a:cubicBezTo>
                      <a:pt x="1081" y="30"/>
                      <a:pt x="1029" y="0"/>
                      <a:pt x="9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13"/>
              <p:cNvSpPr/>
              <p:nvPr/>
            </p:nvSpPr>
            <p:spPr>
              <a:xfrm>
                <a:off x="3929207" y="2960106"/>
                <a:ext cx="51420" cy="1710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21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1" y="459"/>
                      <a:pt x="831" y="521"/>
                      <a:pt x="1043" y="521"/>
                    </a:cubicBezTo>
                    <a:cubicBezTo>
                      <a:pt x="1344" y="521"/>
                      <a:pt x="1529" y="394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13"/>
              <p:cNvSpPr/>
              <p:nvPr/>
            </p:nvSpPr>
            <p:spPr>
              <a:xfrm>
                <a:off x="1699152" y="1149158"/>
                <a:ext cx="46724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8" extrusionOk="0">
                    <a:moveTo>
                      <a:pt x="457" y="1"/>
                    </a:moveTo>
                    <a:cubicBezTo>
                      <a:pt x="289" y="1"/>
                      <a:pt x="137" y="93"/>
                      <a:pt x="1" y="278"/>
                    </a:cubicBezTo>
                    <a:cubicBezTo>
                      <a:pt x="1" y="495"/>
                      <a:pt x="330" y="578"/>
                      <a:pt x="642" y="578"/>
                    </a:cubicBezTo>
                    <a:cubicBezTo>
                      <a:pt x="1047" y="578"/>
                      <a:pt x="1423" y="439"/>
                      <a:pt x="1013" y="278"/>
                    </a:cubicBezTo>
                    <a:cubicBezTo>
                      <a:pt x="810" y="93"/>
                      <a:pt x="626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13"/>
              <p:cNvSpPr/>
              <p:nvPr/>
            </p:nvSpPr>
            <p:spPr>
              <a:xfrm>
                <a:off x="5755128" y="1147122"/>
                <a:ext cx="58709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7" extrusionOk="0">
                    <a:moveTo>
                      <a:pt x="1057" y="0"/>
                    </a:moveTo>
                    <a:cubicBezTo>
                      <a:pt x="715" y="0"/>
                      <a:pt x="384" y="110"/>
                      <a:pt x="61" y="328"/>
                    </a:cubicBezTo>
                    <a:cubicBezTo>
                      <a:pt x="0" y="328"/>
                      <a:pt x="472" y="437"/>
                      <a:pt x="945" y="437"/>
                    </a:cubicBezTo>
                    <a:cubicBezTo>
                      <a:pt x="1299" y="437"/>
                      <a:pt x="1655" y="375"/>
                      <a:pt x="1788" y="161"/>
                    </a:cubicBezTo>
                    <a:cubicBezTo>
                      <a:pt x="1539" y="54"/>
                      <a:pt x="1295" y="0"/>
                      <a:pt x="10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13"/>
              <p:cNvSpPr/>
              <p:nvPr/>
            </p:nvSpPr>
            <p:spPr>
              <a:xfrm>
                <a:off x="4363055" y="1055020"/>
                <a:ext cx="44032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476" extrusionOk="0">
                    <a:moveTo>
                      <a:pt x="777" y="0"/>
                    </a:moveTo>
                    <a:cubicBezTo>
                      <a:pt x="521" y="0"/>
                      <a:pt x="268" y="89"/>
                      <a:pt x="24" y="263"/>
                    </a:cubicBezTo>
                    <a:cubicBezTo>
                      <a:pt x="0" y="420"/>
                      <a:pt x="99" y="476"/>
                      <a:pt x="252" y="476"/>
                    </a:cubicBezTo>
                    <a:cubicBezTo>
                      <a:pt x="631" y="476"/>
                      <a:pt x="1340" y="131"/>
                      <a:pt x="1326" y="131"/>
                    </a:cubicBezTo>
                    <a:lnTo>
                      <a:pt x="1326" y="131"/>
                    </a:lnTo>
                    <a:cubicBezTo>
                      <a:pt x="1325" y="131"/>
                      <a:pt x="1324" y="132"/>
                      <a:pt x="1321" y="132"/>
                    </a:cubicBezTo>
                    <a:cubicBezTo>
                      <a:pt x="1139" y="44"/>
                      <a:pt x="957" y="0"/>
                      <a:pt x="77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13"/>
              <p:cNvSpPr/>
              <p:nvPr/>
            </p:nvSpPr>
            <p:spPr>
              <a:xfrm>
                <a:off x="3502976" y="1615480"/>
                <a:ext cx="5713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68" extrusionOk="0">
                    <a:moveTo>
                      <a:pt x="599" y="0"/>
                    </a:moveTo>
                    <a:cubicBezTo>
                      <a:pt x="244" y="0"/>
                      <a:pt x="1" y="95"/>
                      <a:pt x="369" y="351"/>
                    </a:cubicBezTo>
                    <a:cubicBezTo>
                      <a:pt x="571" y="429"/>
                      <a:pt x="762" y="467"/>
                      <a:pt x="941" y="467"/>
                    </a:cubicBezTo>
                    <a:cubicBezTo>
                      <a:pt x="1119" y="467"/>
                      <a:pt x="1286" y="429"/>
                      <a:pt x="1441" y="351"/>
                    </a:cubicBezTo>
                    <a:cubicBezTo>
                      <a:pt x="1739" y="168"/>
                      <a:pt x="1070" y="0"/>
                      <a:pt x="5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13"/>
              <p:cNvSpPr/>
              <p:nvPr/>
            </p:nvSpPr>
            <p:spPr>
              <a:xfrm>
                <a:off x="5165542" y="3731695"/>
                <a:ext cx="51551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25" extrusionOk="0">
                    <a:moveTo>
                      <a:pt x="1391" y="0"/>
                    </a:moveTo>
                    <a:cubicBezTo>
                      <a:pt x="984" y="0"/>
                      <a:pt x="0" y="426"/>
                      <a:pt x="44" y="426"/>
                    </a:cubicBezTo>
                    <a:cubicBezTo>
                      <a:pt x="54" y="426"/>
                      <a:pt x="118" y="404"/>
                      <a:pt x="253" y="350"/>
                    </a:cubicBezTo>
                    <a:cubicBezTo>
                      <a:pt x="563" y="463"/>
                      <a:pt x="829" y="525"/>
                      <a:pt x="1040" y="525"/>
                    </a:cubicBezTo>
                    <a:cubicBezTo>
                      <a:pt x="1341" y="525"/>
                      <a:pt x="1528" y="398"/>
                      <a:pt x="1563" y="112"/>
                    </a:cubicBezTo>
                    <a:cubicBezTo>
                      <a:pt x="1569" y="32"/>
                      <a:pt x="1501" y="0"/>
                      <a:pt x="13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13"/>
              <p:cNvSpPr/>
              <p:nvPr/>
            </p:nvSpPr>
            <p:spPr>
              <a:xfrm>
                <a:off x="5336120" y="1939627"/>
                <a:ext cx="14582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91" extrusionOk="0">
                    <a:moveTo>
                      <a:pt x="2454" y="1"/>
                    </a:moveTo>
                    <a:cubicBezTo>
                      <a:pt x="1876" y="1"/>
                      <a:pt x="1274" y="118"/>
                      <a:pt x="488" y="302"/>
                    </a:cubicBezTo>
                    <a:cubicBezTo>
                      <a:pt x="1" y="417"/>
                      <a:pt x="1739" y="590"/>
                      <a:pt x="3093" y="590"/>
                    </a:cubicBezTo>
                    <a:cubicBezTo>
                      <a:pt x="3693" y="590"/>
                      <a:pt x="4218" y="556"/>
                      <a:pt x="4440" y="469"/>
                    </a:cubicBezTo>
                    <a:cubicBezTo>
                      <a:pt x="3670" y="136"/>
                      <a:pt x="3075" y="1"/>
                      <a:pt x="2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13"/>
              <p:cNvSpPr/>
              <p:nvPr/>
            </p:nvSpPr>
            <p:spPr>
              <a:xfrm>
                <a:off x="4905259" y="1947442"/>
                <a:ext cx="81168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851" extrusionOk="0">
                    <a:moveTo>
                      <a:pt x="1326" y="1"/>
                    </a:moveTo>
                    <a:cubicBezTo>
                      <a:pt x="785" y="1"/>
                      <a:pt x="218" y="126"/>
                      <a:pt x="144" y="314"/>
                    </a:cubicBezTo>
                    <a:cubicBezTo>
                      <a:pt x="1" y="699"/>
                      <a:pt x="553" y="850"/>
                      <a:pt x="1139" y="850"/>
                    </a:cubicBezTo>
                    <a:cubicBezTo>
                      <a:pt x="1677" y="850"/>
                      <a:pt x="2243" y="722"/>
                      <a:pt x="2322" y="528"/>
                    </a:cubicBezTo>
                    <a:cubicBezTo>
                      <a:pt x="2471" y="149"/>
                      <a:pt x="1915" y="1"/>
                      <a:pt x="13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13"/>
              <p:cNvSpPr/>
              <p:nvPr/>
            </p:nvSpPr>
            <p:spPr>
              <a:xfrm>
                <a:off x="5089004" y="2367139"/>
                <a:ext cx="35987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14" extrusionOk="0">
                    <a:moveTo>
                      <a:pt x="526" y="1"/>
                    </a:moveTo>
                    <a:cubicBezTo>
                      <a:pt x="343" y="1"/>
                      <a:pt x="167" y="51"/>
                      <a:pt x="1" y="153"/>
                    </a:cubicBezTo>
                    <a:cubicBezTo>
                      <a:pt x="197" y="260"/>
                      <a:pt x="388" y="313"/>
                      <a:pt x="571" y="313"/>
                    </a:cubicBezTo>
                    <a:cubicBezTo>
                      <a:pt x="754" y="313"/>
                      <a:pt x="929" y="260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13"/>
              <p:cNvSpPr/>
              <p:nvPr/>
            </p:nvSpPr>
            <p:spPr>
              <a:xfrm>
                <a:off x="4976873" y="2349868"/>
                <a:ext cx="37104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34" extrusionOk="0">
                    <a:moveTo>
                      <a:pt x="410" y="0"/>
                    </a:moveTo>
                    <a:cubicBezTo>
                      <a:pt x="335" y="0"/>
                      <a:pt x="257" y="8"/>
                      <a:pt x="177" y="24"/>
                    </a:cubicBezTo>
                    <a:cubicBezTo>
                      <a:pt x="0" y="94"/>
                      <a:pt x="512" y="434"/>
                      <a:pt x="861" y="434"/>
                    </a:cubicBezTo>
                    <a:cubicBezTo>
                      <a:pt x="982" y="434"/>
                      <a:pt x="1084" y="393"/>
                      <a:pt x="1130" y="286"/>
                    </a:cubicBezTo>
                    <a:cubicBezTo>
                      <a:pt x="915" y="99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13"/>
              <p:cNvSpPr/>
              <p:nvPr/>
            </p:nvSpPr>
            <p:spPr>
              <a:xfrm>
                <a:off x="4947255" y="2337784"/>
                <a:ext cx="39041" cy="1352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2" extrusionOk="0">
                    <a:moveTo>
                      <a:pt x="498" y="1"/>
                    </a:moveTo>
                    <a:cubicBezTo>
                      <a:pt x="352" y="1"/>
                      <a:pt x="210" y="48"/>
                      <a:pt x="67" y="142"/>
                    </a:cubicBezTo>
                    <a:cubicBezTo>
                      <a:pt x="0" y="308"/>
                      <a:pt x="423" y="412"/>
                      <a:pt x="745" y="412"/>
                    </a:cubicBezTo>
                    <a:cubicBezTo>
                      <a:pt x="998" y="412"/>
                      <a:pt x="1189" y="348"/>
                      <a:pt x="1032" y="201"/>
                    </a:cubicBezTo>
                    <a:cubicBezTo>
                      <a:pt x="845" y="66"/>
                      <a:pt x="669" y="1"/>
                      <a:pt x="4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13"/>
              <p:cNvSpPr/>
              <p:nvPr/>
            </p:nvSpPr>
            <p:spPr>
              <a:xfrm>
                <a:off x="5196506" y="2208414"/>
                <a:ext cx="36020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23" extrusionOk="0">
                    <a:moveTo>
                      <a:pt x="526" y="1"/>
                    </a:moveTo>
                    <a:cubicBezTo>
                      <a:pt x="343" y="1"/>
                      <a:pt x="168" y="51"/>
                      <a:pt x="1" y="153"/>
                    </a:cubicBezTo>
                    <a:cubicBezTo>
                      <a:pt x="197" y="266"/>
                      <a:pt x="388" y="322"/>
                      <a:pt x="571" y="322"/>
                    </a:cubicBezTo>
                    <a:cubicBezTo>
                      <a:pt x="754" y="322"/>
                      <a:pt x="930" y="266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13"/>
              <p:cNvSpPr/>
              <p:nvPr/>
            </p:nvSpPr>
            <p:spPr>
              <a:xfrm>
                <a:off x="5333592" y="2161329"/>
                <a:ext cx="119224" cy="307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935" extrusionOk="0">
                    <a:moveTo>
                      <a:pt x="1194" y="1"/>
                    </a:moveTo>
                    <a:cubicBezTo>
                      <a:pt x="682" y="1"/>
                      <a:pt x="217" y="57"/>
                      <a:pt x="29" y="170"/>
                    </a:cubicBezTo>
                    <a:cubicBezTo>
                      <a:pt x="0" y="189"/>
                      <a:pt x="1296" y="934"/>
                      <a:pt x="2257" y="934"/>
                    </a:cubicBezTo>
                    <a:cubicBezTo>
                      <a:pt x="2501" y="934"/>
                      <a:pt x="2724" y="886"/>
                      <a:pt x="2898" y="765"/>
                    </a:cubicBezTo>
                    <a:cubicBezTo>
                      <a:pt x="3630" y="261"/>
                      <a:pt x="2300" y="1"/>
                      <a:pt x="11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13"/>
              <p:cNvSpPr/>
              <p:nvPr/>
            </p:nvSpPr>
            <p:spPr>
              <a:xfrm>
                <a:off x="4698563" y="2449193"/>
                <a:ext cx="111048" cy="3779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1151" extrusionOk="0">
                    <a:moveTo>
                      <a:pt x="668" y="1"/>
                    </a:moveTo>
                    <a:cubicBezTo>
                      <a:pt x="299" y="1"/>
                      <a:pt x="38" y="136"/>
                      <a:pt x="21" y="511"/>
                    </a:cubicBezTo>
                    <a:cubicBezTo>
                      <a:pt x="0" y="976"/>
                      <a:pt x="1183" y="1150"/>
                      <a:pt x="2137" y="1150"/>
                    </a:cubicBezTo>
                    <a:cubicBezTo>
                      <a:pt x="2818" y="1150"/>
                      <a:pt x="3382" y="1062"/>
                      <a:pt x="3307" y="928"/>
                    </a:cubicBezTo>
                    <a:cubicBezTo>
                      <a:pt x="3299" y="911"/>
                      <a:pt x="1623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3"/>
              <p:cNvSpPr/>
              <p:nvPr/>
            </p:nvSpPr>
            <p:spPr>
              <a:xfrm>
                <a:off x="4266192" y="1856686"/>
                <a:ext cx="41799" cy="43244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317" extrusionOk="0">
                    <a:moveTo>
                      <a:pt x="956" y="1"/>
                    </a:moveTo>
                    <a:cubicBezTo>
                      <a:pt x="607" y="1"/>
                      <a:pt x="1" y="981"/>
                      <a:pt x="82" y="981"/>
                    </a:cubicBezTo>
                    <a:cubicBezTo>
                      <a:pt x="87" y="981"/>
                      <a:pt x="94" y="978"/>
                      <a:pt x="104" y="971"/>
                    </a:cubicBezTo>
                    <a:cubicBezTo>
                      <a:pt x="107" y="969"/>
                      <a:pt x="110" y="968"/>
                      <a:pt x="114" y="968"/>
                    </a:cubicBezTo>
                    <a:cubicBezTo>
                      <a:pt x="200" y="968"/>
                      <a:pt x="591" y="1317"/>
                      <a:pt x="881" y="1317"/>
                    </a:cubicBezTo>
                    <a:cubicBezTo>
                      <a:pt x="1108" y="1317"/>
                      <a:pt x="1273" y="1101"/>
                      <a:pt x="1176" y="328"/>
                    </a:cubicBezTo>
                    <a:cubicBezTo>
                      <a:pt x="1144" y="91"/>
                      <a:pt x="1062" y="1"/>
                      <a:pt x="9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3"/>
              <p:cNvSpPr/>
              <p:nvPr/>
            </p:nvSpPr>
            <p:spPr>
              <a:xfrm>
                <a:off x="4575892" y="2222139"/>
                <a:ext cx="87505" cy="27811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847" extrusionOk="0">
                    <a:moveTo>
                      <a:pt x="2367" y="0"/>
                    </a:moveTo>
                    <a:cubicBezTo>
                      <a:pt x="1682" y="0"/>
                      <a:pt x="1" y="722"/>
                      <a:pt x="99" y="722"/>
                    </a:cubicBezTo>
                    <a:cubicBezTo>
                      <a:pt x="121" y="722"/>
                      <a:pt x="227" y="688"/>
                      <a:pt x="447" y="604"/>
                    </a:cubicBezTo>
                    <a:cubicBezTo>
                      <a:pt x="831" y="737"/>
                      <a:pt x="1296" y="846"/>
                      <a:pt x="1700" y="846"/>
                    </a:cubicBezTo>
                    <a:cubicBezTo>
                      <a:pt x="2198" y="846"/>
                      <a:pt x="2604" y="680"/>
                      <a:pt x="2650" y="187"/>
                    </a:cubicBezTo>
                    <a:cubicBezTo>
                      <a:pt x="2665" y="53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3"/>
              <p:cNvSpPr/>
              <p:nvPr/>
            </p:nvSpPr>
            <p:spPr>
              <a:xfrm>
                <a:off x="2935981" y="239005"/>
                <a:ext cx="50697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54" extrusionOk="0">
                    <a:moveTo>
                      <a:pt x="616" y="0"/>
                    </a:moveTo>
                    <a:cubicBezTo>
                      <a:pt x="365" y="0"/>
                      <a:pt x="164" y="101"/>
                      <a:pt x="4" y="303"/>
                    </a:cubicBezTo>
                    <a:cubicBezTo>
                      <a:pt x="1" y="486"/>
                      <a:pt x="143" y="553"/>
                      <a:pt x="330" y="553"/>
                    </a:cubicBezTo>
                    <a:cubicBezTo>
                      <a:pt x="798" y="553"/>
                      <a:pt x="1544" y="129"/>
                      <a:pt x="956" y="53"/>
                    </a:cubicBezTo>
                    <a:cubicBezTo>
                      <a:pt x="834" y="18"/>
                      <a:pt x="721" y="0"/>
                      <a:pt x="6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3"/>
              <p:cNvSpPr/>
              <p:nvPr/>
            </p:nvSpPr>
            <p:spPr>
              <a:xfrm>
                <a:off x="3920078" y="2614353"/>
                <a:ext cx="39139" cy="1894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7" extrusionOk="0">
                    <a:moveTo>
                      <a:pt x="1" y="482"/>
                    </a:moveTo>
                    <a:cubicBezTo>
                      <a:pt x="2" y="482"/>
                      <a:pt x="3" y="482"/>
                      <a:pt x="4" y="483"/>
                    </a:cubicBezTo>
                    <a:lnTo>
                      <a:pt x="4" y="483"/>
                    </a:lnTo>
                    <a:cubicBezTo>
                      <a:pt x="3" y="482"/>
                      <a:pt x="2" y="482"/>
                      <a:pt x="1" y="482"/>
                    </a:cubicBezTo>
                    <a:close/>
                    <a:moveTo>
                      <a:pt x="912" y="1"/>
                    </a:moveTo>
                    <a:cubicBezTo>
                      <a:pt x="581" y="1"/>
                      <a:pt x="104" y="483"/>
                      <a:pt x="9" y="483"/>
                    </a:cubicBezTo>
                    <a:cubicBezTo>
                      <a:pt x="7" y="483"/>
                      <a:pt x="5" y="483"/>
                      <a:pt x="4" y="483"/>
                    </a:cubicBezTo>
                    <a:lnTo>
                      <a:pt x="4" y="483"/>
                    </a:lnTo>
                    <a:cubicBezTo>
                      <a:pt x="166" y="545"/>
                      <a:pt x="321" y="576"/>
                      <a:pt x="467" y="576"/>
                    </a:cubicBezTo>
                    <a:cubicBezTo>
                      <a:pt x="739" y="576"/>
                      <a:pt x="983" y="467"/>
                      <a:pt x="1192" y="244"/>
                    </a:cubicBezTo>
                    <a:cubicBezTo>
                      <a:pt x="1135" y="66"/>
                      <a:pt x="1034" y="1"/>
                      <a:pt x="91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3"/>
              <p:cNvSpPr/>
              <p:nvPr/>
            </p:nvSpPr>
            <p:spPr>
              <a:xfrm>
                <a:off x="6197119" y="1328437"/>
                <a:ext cx="52700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8" extrusionOk="0">
                    <a:moveTo>
                      <a:pt x="536" y="0"/>
                    </a:moveTo>
                    <a:cubicBezTo>
                      <a:pt x="227" y="0"/>
                      <a:pt x="35" y="127"/>
                      <a:pt x="7" y="414"/>
                    </a:cubicBezTo>
                    <a:cubicBezTo>
                      <a:pt x="0" y="488"/>
                      <a:pt x="69" y="518"/>
                      <a:pt x="179" y="518"/>
                    </a:cubicBezTo>
                    <a:cubicBezTo>
                      <a:pt x="594" y="518"/>
                      <a:pt x="1604" y="105"/>
                      <a:pt x="1551" y="105"/>
                    </a:cubicBezTo>
                    <a:cubicBezTo>
                      <a:pt x="1539" y="105"/>
                      <a:pt x="1475" y="126"/>
                      <a:pt x="1340" y="175"/>
                    </a:cubicBezTo>
                    <a:cubicBezTo>
                      <a:pt x="1026" y="63"/>
                      <a:pt x="752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3"/>
              <p:cNvSpPr/>
              <p:nvPr/>
            </p:nvSpPr>
            <p:spPr>
              <a:xfrm>
                <a:off x="4261398" y="4613972"/>
                <a:ext cx="3743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2" extrusionOk="0">
                    <a:moveTo>
                      <a:pt x="536" y="1"/>
                    </a:moveTo>
                    <a:cubicBezTo>
                      <a:pt x="357" y="1"/>
                      <a:pt x="179" y="31"/>
                      <a:pt x="0" y="90"/>
                    </a:cubicBezTo>
                    <a:cubicBezTo>
                      <a:pt x="22" y="233"/>
                      <a:pt x="185" y="282"/>
                      <a:pt x="377" y="282"/>
                    </a:cubicBezTo>
                    <a:cubicBezTo>
                      <a:pt x="713" y="282"/>
                      <a:pt x="1140" y="135"/>
                      <a:pt x="1072" y="90"/>
                    </a:cubicBezTo>
                    <a:cubicBezTo>
                      <a:pt x="893" y="31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3"/>
              <p:cNvSpPr/>
              <p:nvPr/>
            </p:nvSpPr>
            <p:spPr>
              <a:xfrm>
                <a:off x="3723692" y="2487413"/>
                <a:ext cx="24659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17" extrusionOk="0">
                    <a:moveTo>
                      <a:pt x="322" y="0"/>
                    </a:moveTo>
                    <a:cubicBezTo>
                      <a:pt x="201" y="0"/>
                      <a:pt x="88" y="57"/>
                      <a:pt x="53" y="204"/>
                    </a:cubicBezTo>
                    <a:cubicBezTo>
                      <a:pt x="1" y="368"/>
                      <a:pt x="203" y="517"/>
                      <a:pt x="398" y="517"/>
                    </a:cubicBezTo>
                    <a:cubicBezTo>
                      <a:pt x="515" y="517"/>
                      <a:pt x="630" y="462"/>
                      <a:pt x="684" y="323"/>
                    </a:cubicBezTo>
                    <a:cubicBezTo>
                      <a:pt x="751" y="159"/>
                      <a:pt x="524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3"/>
              <p:cNvSpPr/>
              <p:nvPr/>
            </p:nvSpPr>
            <p:spPr>
              <a:xfrm>
                <a:off x="3405324" y="1493268"/>
                <a:ext cx="40551" cy="765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3" extrusionOk="0">
                    <a:moveTo>
                      <a:pt x="457" y="1"/>
                    </a:moveTo>
                    <a:cubicBezTo>
                      <a:pt x="314" y="1"/>
                      <a:pt x="186" y="20"/>
                      <a:pt x="116" y="73"/>
                    </a:cubicBezTo>
                    <a:cubicBezTo>
                      <a:pt x="1" y="158"/>
                      <a:pt x="380" y="233"/>
                      <a:pt x="727" y="233"/>
                    </a:cubicBezTo>
                    <a:cubicBezTo>
                      <a:pt x="914" y="233"/>
                      <a:pt x="1092" y="211"/>
                      <a:pt x="1176" y="156"/>
                    </a:cubicBezTo>
                    <a:cubicBezTo>
                      <a:pt x="1235" y="114"/>
                      <a:pt x="801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3"/>
              <p:cNvSpPr/>
              <p:nvPr/>
            </p:nvSpPr>
            <p:spPr>
              <a:xfrm>
                <a:off x="3064628" y="1465293"/>
                <a:ext cx="46396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74" extrusionOk="0">
                    <a:moveTo>
                      <a:pt x="829" y="0"/>
                    </a:moveTo>
                    <a:cubicBezTo>
                      <a:pt x="597" y="0"/>
                      <a:pt x="369" y="36"/>
                      <a:pt x="146" y="115"/>
                    </a:cubicBezTo>
                    <a:cubicBezTo>
                      <a:pt x="0" y="164"/>
                      <a:pt x="515" y="273"/>
                      <a:pt x="910" y="273"/>
                    </a:cubicBezTo>
                    <a:cubicBezTo>
                      <a:pt x="1192" y="273"/>
                      <a:pt x="1413" y="217"/>
                      <a:pt x="1289" y="44"/>
                    </a:cubicBezTo>
                    <a:cubicBezTo>
                      <a:pt x="1134" y="15"/>
                      <a:pt x="980" y="0"/>
                      <a:pt x="8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3"/>
              <p:cNvSpPr/>
              <p:nvPr/>
            </p:nvSpPr>
            <p:spPr>
              <a:xfrm>
                <a:off x="3088171" y="1443655"/>
                <a:ext cx="50599" cy="2249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85" extrusionOk="0">
                    <a:moveTo>
                      <a:pt x="13" y="12"/>
                    </a:moveTo>
                    <a:cubicBezTo>
                      <a:pt x="9" y="13"/>
                      <a:pt x="6" y="15"/>
                      <a:pt x="3" y="19"/>
                    </a:cubicBezTo>
                    <a:lnTo>
                      <a:pt x="3" y="19"/>
                    </a:lnTo>
                    <a:cubicBezTo>
                      <a:pt x="5" y="16"/>
                      <a:pt x="9" y="14"/>
                      <a:pt x="13" y="12"/>
                    </a:cubicBezTo>
                    <a:close/>
                    <a:moveTo>
                      <a:pt x="3" y="19"/>
                    </a:moveTo>
                    <a:cubicBezTo>
                      <a:pt x="2" y="21"/>
                      <a:pt x="1" y="22"/>
                      <a:pt x="0" y="24"/>
                    </a:cubicBezTo>
                    <a:cubicBezTo>
                      <a:pt x="1" y="22"/>
                      <a:pt x="2" y="20"/>
                      <a:pt x="3" y="19"/>
                    </a:cubicBezTo>
                    <a:close/>
                    <a:moveTo>
                      <a:pt x="89" y="1"/>
                    </a:moveTo>
                    <a:cubicBezTo>
                      <a:pt x="54" y="1"/>
                      <a:pt x="27" y="4"/>
                      <a:pt x="13" y="12"/>
                    </a:cubicBezTo>
                    <a:lnTo>
                      <a:pt x="13" y="12"/>
                    </a:lnTo>
                    <a:cubicBezTo>
                      <a:pt x="14" y="11"/>
                      <a:pt x="16" y="11"/>
                      <a:pt x="18" y="11"/>
                    </a:cubicBezTo>
                    <a:cubicBezTo>
                      <a:pt x="118" y="11"/>
                      <a:pt x="534" y="684"/>
                      <a:pt x="917" y="684"/>
                    </a:cubicBezTo>
                    <a:cubicBezTo>
                      <a:pt x="982" y="684"/>
                      <a:pt x="1046" y="665"/>
                      <a:pt x="1108" y="619"/>
                    </a:cubicBezTo>
                    <a:cubicBezTo>
                      <a:pt x="1541" y="310"/>
                      <a:pt x="420" y="1"/>
                      <a:pt x="8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3"/>
              <p:cNvSpPr/>
              <p:nvPr/>
            </p:nvSpPr>
            <p:spPr>
              <a:xfrm>
                <a:off x="403287" y="4854718"/>
                <a:ext cx="3871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39" extrusionOk="0">
                    <a:moveTo>
                      <a:pt x="431" y="1"/>
                    </a:moveTo>
                    <a:cubicBezTo>
                      <a:pt x="250" y="1"/>
                      <a:pt x="83" y="23"/>
                      <a:pt x="9" y="80"/>
                    </a:cubicBezTo>
                    <a:cubicBezTo>
                      <a:pt x="1" y="89"/>
                      <a:pt x="428" y="239"/>
                      <a:pt x="767" y="239"/>
                    </a:cubicBezTo>
                    <a:cubicBezTo>
                      <a:pt x="900" y="239"/>
                      <a:pt x="1019" y="216"/>
                      <a:pt x="1093" y="152"/>
                    </a:cubicBezTo>
                    <a:cubicBezTo>
                      <a:pt x="1179" y="82"/>
                      <a:pt x="778" y="1"/>
                      <a:pt x="4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3"/>
              <p:cNvSpPr/>
              <p:nvPr/>
            </p:nvSpPr>
            <p:spPr>
              <a:xfrm>
                <a:off x="592383" y="1381005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344" y="0"/>
                    </a:moveTo>
                    <a:cubicBezTo>
                      <a:pt x="149" y="0"/>
                      <a:pt x="1" y="31"/>
                      <a:pt x="1" y="122"/>
                    </a:cubicBezTo>
                    <a:cubicBezTo>
                      <a:pt x="1" y="224"/>
                      <a:pt x="157" y="258"/>
                      <a:pt x="359" y="258"/>
                    </a:cubicBezTo>
                    <a:cubicBezTo>
                      <a:pt x="728" y="258"/>
                      <a:pt x="1252" y="145"/>
                      <a:pt x="1275" y="122"/>
                    </a:cubicBezTo>
                    <a:cubicBezTo>
                      <a:pt x="1236" y="107"/>
                      <a:pt x="708" y="0"/>
                      <a:pt x="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3"/>
              <p:cNvSpPr/>
              <p:nvPr/>
            </p:nvSpPr>
            <p:spPr>
              <a:xfrm>
                <a:off x="2339894" y="1140653"/>
                <a:ext cx="51387" cy="948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89" extrusionOk="0">
                    <a:moveTo>
                      <a:pt x="518" y="1"/>
                    </a:moveTo>
                    <a:cubicBezTo>
                      <a:pt x="245" y="1"/>
                      <a:pt x="1" y="40"/>
                      <a:pt x="1" y="144"/>
                    </a:cubicBezTo>
                    <a:cubicBezTo>
                      <a:pt x="190" y="239"/>
                      <a:pt x="398" y="289"/>
                      <a:pt x="623" y="289"/>
                    </a:cubicBezTo>
                    <a:cubicBezTo>
                      <a:pt x="766" y="289"/>
                      <a:pt x="916" y="269"/>
                      <a:pt x="1072" y="227"/>
                    </a:cubicBezTo>
                    <a:cubicBezTo>
                      <a:pt x="1565" y="121"/>
                      <a:pt x="997" y="1"/>
                      <a:pt x="5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3"/>
              <p:cNvSpPr/>
              <p:nvPr/>
            </p:nvSpPr>
            <p:spPr>
              <a:xfrm>
                <a:off x="4999135" y="1072882"/>
                <a:ext cx="265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6" extrusionOk="0">
                    <a:moveTo>
                      <a:pt x="469" y="1"/>
                    </a:moveTo>
                    <a:cubicBezTo>
                      <a:pt x="149" y="1"/>
                      <a:pt x="1" y="505"/>
                      <a:pt x="464" y="505"/>
                    </a:cubicBezTo>
                    <a:cubicBezTo>
                      <a:pt x="737" y="458"/>
                      <a:pt x="809" y="315"/>
                      <a:pt x="690" y="77"/>
                    </a:cubicBezTo>
                    <a:cubicBezTo>
                      <a:pt x="611" y="23"/>
                      <a:pt x="536" y="1"/>
                      <a:pt x="4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3"/>
              <p:cNvSpPr/>
              <p:nvPr/>
            </p:nvSpPr>
            <p:spPr>
              <a:xfrm>
                <a:off x="4343026" y="1027832"/>
                <a:ext cx="46429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74" extrusionOk="0">
                    <a:moveTo>
                      <a:pt x="839" y="1"/>
                    </a:moveTo>
                    <a:cubicBezTo>
                      <a:pt x="603" y="1"/>
                      <a:pt x="372" y="39"/>
                      <a:pt x="145" y="127"/>
                    </a:cubicBezTo>
                    <a:cubicBezTo>
                      <a:pt x="0" y="168"/>
                      <a:pt x="508" y="274"/>
                      <a:pt x="902" y="274"/>
                    </a:cubicBezTo>
                    <a:cubicBezTo>
                      <a:pt x="1188" y="274"/>
                      <a:pt x="1413" y="219"/>
                      <a:pt x="1288" y="44"/>
                    </a:cubicBezTo>
                    <a:cubicBezTo>
                      <a:pt x="1137" y="16"/>
                      <a:pt x="987" y="1"/>
                      <a:pt x="8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3"/>
              <p:cNvSpPr/>
              <p:nvPr/>
            </p:nvSpPr>
            <p:spPr>
              <a:xfrm>
                <a:off x="4431845" y="771818"/>
                <a:ext cx="37399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98" extrusionOk="0">
                    <a:moveTo>
                      <a:pt x="536" y="0"/>
                    </a:moveTo>
                    <a:cubicBezTo>
                      <a:pt x="357" y="0"/>
                      <a:pt x="179" y="30"/>
                      <a:pt x="0" y="90"/>
                    </a:cubicBezTo>
                    <a:cubicBezTo>
                      <a:pt x="22" y="245"/>
                      <a:pt x="192" y="298"/>
                      <a:pt x="391" y="298"/>
                    </a:cubicBezTo>
                    <a:cubicBezTo>
                      <a:pt x="724" y="298"/>
                      <a:pt x="1139" y="149"/>
                      <a:pt x="1072" y="90"/>
                    </a:cubicBezTo>
                    <a:cubicBezTo>
                      <a:pt x="893" y="30"/>
                      <a:pt x="715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3"/>
              <p:cNvSpPr/>
              <p:nvPr/>
            </p:nvSpPr>
            <p:spPr>
              <a:xfrm>
                <a:off x="3830964" y="2162872"/>
                <a:ext cx="22492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43" extrusionOk="0">
                    <a:moveTo>
                      <a:pt x="359" y="1"/>
                    </a:moveTo>
                    <a:cubicBezTo>
                      <a:pt x="186" y="1"/>
                      <a:pt x="6" y="78"/>
                      <a:pt x="0" y="230"/>
                    </a:cubicBezTo>
                    <a:cubicBezTo>
                      <a:pt x="0" y="374"/>
                      <a:pt x="157" y="443"/>
                      <a:pt x="320" y="443"/>
                    </a:cubicBezTo>
                    <a:cubicBezTo>
                      <a:pt x="493" y="443"/>
                      <a:pt x="673" y="365"/>
                      <a:pt x="679" y="218"/>
                    </a:cubicBezTo>
                    <a:cubicBezTo>
                      <a:pt x="685" y="72"/>
                      <a:pt x="525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3"/>
              <p:cNvSpPr/>
              <p:nvPr/>
            </p:nvSpPr>
            <p:spPr>
              <a:xfrm>
                <a:off x="3042235" y="241992"/>
                <a:ext cx="22886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2" extrusionOk="0">
                    <a:moveTo>
                      <a:pt x="372" y="0"/>
                    </a:moveTo>
                    <a:cubicBezTo>
                      <a:pt x="193" y="0"/>
                      <a:pt x="6" y="81"/>
                      <a:pt x="6" y="236"/>
                    </a:cubicBezTo>
                    <a:cubicBezTo>
                      <a:pt x="1" y="383"/>
                      <a:pt x="154" y="452"/>
                      <a:pt x="317" y="452"/>
                    </a:cubicBezTo>
                    <a:cubicBezTo>
                      <a:pt x="498" y="452"/>
                      <a:pt x="691" y="368"/>
                      <a:pt x="697" y="212"/>
                    </a:cubicBezTo>
                    <a:cubicBezTo>
                      <a:pt x="697" y="69"/>
                      <a:pt x="538" y="0"/>
                      <a:pt x="3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3"/>
              <p:cNvSpPr/>
              <p:nvPr/>
            </p:nvSpPr>
            <p:spPr>
              <a:xfrm>
                <a:off x="4215265" y="3730448"/>
                <a:ext cx="54243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7" extrusionOk="0">
                    <a:moveTo>
                      <a:pt x="668" y="1"/>
                    </a:moveTo>
                    <a:cubicBezTo>
                      <a:pt x="433" y="1"/>
                      <a:pt x="209" y="50"/>
                      <a:pt x="0" y="150"/>
                    </a:cubicBezTo>
                    <a:cubicBezTo>
                      <a:pt x="116" y="212"/>
                      <a:pt x="307" y="236"/>
                      <a:pt x="504" y="236"/>
                    </a:cubicBezTo>
                    <a:cubicBezTo>
                      <a:pt x="1054" y="236"/>
                      <a:pt x="1651" y="50"/>
                      <a:pt x="810" y="7"/>
                    </a:cubicBezTo>
                    <a:cubicBezTo>
                      <a:pt x="762" y="3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3"/>
              <p:cNvSpPr/>
              <p:nvPr/>
            </p:nvSpPr>
            <p:spPr>
              <a:xfrm>
                <a:off x="3490433" y="1827003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366" y="1"/>
                    </a:moveTo>
                    <a:cubicBezTo>
                      <a:pt x="160" y="1"/>
                      <a:pt x="1" y="35"/>
                      <a:pt x="1" y="136"/>
                    </a:cubicBezTo>
                    <a:cubicBezTo>
                      <a:pt x="191" y="208"/>
                      <a:pt x="424" y="243"/>
                      <a:pt x="654" y="243"/>
                    </a:cubicBezTo>
                    <a:cubicBezTo>
                      <a:pt x="885" y="243"/>
                      <a:pt x="1114" y="208"/>
                      <a:pt x="1299" y="136"/>
                    </a:cubicBezTo>
                    <a:cubicBezTo>
                      <a:pt x="1276" y="113"/>
                      <a:pt x="742" y="1"/>
                      <a:pt x="3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3"/>
              <p:cNvSpPr/>
              <p:nvPr/>
            </p:nvSpPr>
            <p:spPr>
              <a:xfrm>
                <a:off x="3383719" y="263395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3"/>
                      <a:pt x="1" y="99"/>
                    </a:cubicBezTo>
                    <a:cubicBezTo>
                      <a:pt x="120" y="164"/>
                      <a:pt x="236" y="197"/>
                      <a:pt x="346" y="197"/>
                    </a:cubicBezTo>
                    <a:cubicBezTo>
                      <a:pt x="456" y="197"/>
                      <a:pt x="560" y="164"/>
                      <a:pt x="655" y="99"/>
                    </a:cubicBezTo>
                    <a:cubicBezTo>
                      <a:pt x="536" y="33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3"/>
              <p:cNvSpPr/>
              <p:nvPr/>
            </p:nvSpPr>
            <p:spPr>
              <a:xfrm>
                <a:off x="4786036" y="2840488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84" y="12"/>
                      <a:pt x="0" y="72"/>
                      <a:pt x="357" y="179"/>
                    </a:cubicBezTo>
                    <a:cubicBezTo>
                      <a:pt x="858" y="143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3"/>
              <p:cNvSpPr/>
              <p:nvPr/>
            </p:nvSpPr>
            <p:spPr>
              <a:xfrm>
                <a:off x="2398932" y="117664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70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3"/>
              <p:cNvSpPr/>
              <p:nvPr/>
            </p:nvSpPr>
            <p:spPr>
              <a:xfrm>
                <a:off x="3000206" y="361709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1"/>
                      <a:pt x="1" y="90"/>
                    </a:cubicBezTo>
                    <a:cubicBezTo>
                      <a:pt x="120" y="161"/>
                      <a:pt x="233" y="197"/>
                      <a:pt x="341" y="197"/>
                    </a:cubicBezTo>
                    <a:cubicBezTo>
                      <a:pt x="450" y="197"/>
                      <a:pt x="554" y="161"/>
                      <a:pt x="655" y="90"/>
                    </a:cubicBezTo>
                    <a:cubicBezTo>
                      <a:pt x="536" y="31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3"/>
              <p:cNvSpPr/>
              <p:nvPr/>
            </p:nvSpPr>
            <p:spPr>
              <a:xfrm>
                <a:off x="3852865" y="2557056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36" y="0"/>
                    </a:moveTo>
                    <a:cubicBezTo>
                      <a:pt x="229" y="0"/>
                      <a:pt x="119" y="36"/>
                      <a:pt x="0" y="107"/>
                    </a:cubicBezTo>
                    <a:cubicBezTo>
                      <a:pt x="95" y="167"/>
                      <a:pt x="200" y="197"/>
                      <a:pt x="310" y="197"/>
                    </a:cubicBezTo>
                    <a:cubicBezTo>
                      <a:pt x="420" y="197"/>
                      <a:pt x="536" y="167"/>
                      <a:pt x="655" y="107"/>
                    </a:cubicBezTo>
                    <a:cubicBezTo>
                      <a:pt x="548" y="36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3"/>
              <p:cNvSpPr/>
              <p:nvPr/>
            </p:nvSpPr>
            <p:spPr>
              <a:xfrm>
                <a:off x="2953285" y="696560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58" y="155"/>
                      <a:pt x="918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3"/>
              <p:cNvSpPr/>
              <p:nvPr/>
            </p:nvSpPr>
            <p:spPr>
              <a:xfrm>
                <a:off x="3017018" y="790764"/>
                <a:ext cx="30537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1" y="84"/>
                      <a:pt x="358" y="191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3"/>
              <p:cNvSpPr/>
              <p:nvPr/>
            </p:nvSpPr>
            <p:spPr>
              <a:xfrm>
                <a:off x="5403727" y="4032464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584" y="0"/>
                    </a:moveTo>
                    <a:lnTo>
                      <a:pt x="584" y="0"/>
                    </a:lnTo>
                    <a:cubicBezTo>
                      <a:pt x="72" y="12"/>
                      <a:pt x="0" y="72"/>
                      <a:pt x="369" y="179"/>
                    </a:cubicBezTo>
                    <a:cubicBezTo>
                      <a:pt x="869" y="143"/>
                      <a:pt x="941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3"/>
              <p:cNvSpPr/>
              <p:nvPr/>
            </p:nvSpPr>
            <p:spPr>
              <a:xfrm>
                <a:off x="3192159" y="171651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7"/>
                      <a:pt x="1" y="108"/>
                    </a:cubicBezTo>
                    <a:cubicBezTo>
                      <a:pt x="120" y="167"/>
                      <a:pt x="230" y="197"/>
                      <a:pt x="337" y="197"/>
                    </a:cubicBezTo>
                    <a:cubicBezTo>
                      <a:pt x="444" y="197"/>
                      <a:pt x="548" y="167"/>
                      <a:pt x="655" y="108"/>
                    </a:cubicBezTo>
                    <a:cubicBezTo>
                      <a:pt x="536" y="37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3"/>
              <p:cNvSpPr/>
              <p:nvPr/>
            </p:nvSpPr>
            <p:spPr>
              <a:xfrm>
                <a:off x="3980298" y="4203600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3"/>
                      <a:pt x="1" y="98"/>
                    </a:cubicBezTo>
                    <a:cubicBezTo>
                      <a:pt x="120" y="158"/>
                      <a:pt x="236" y="188"/>
                      <a:pt x="346" y="188"/>
                    </a:cubicBezTo>
                    <a:cubicBezTo>
                      <a:pt x="456" y="188"/>
                      <a:pt x="560" y="158"/>
                      <a:pt x="655" y="98"/>
                    </a:cubicBezTo>
                    <a:cubicBezTo>
                      <a:pt x="536" y="33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3"/>
              <p:cNvSpPr/>
              <p:nvPr/>
            </p:nvSpPr>
            <p:spPr>
              <a:xfrm>
                <a:off x="4615589" y="461535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24"/>
                      <a:pt x="0" y="72"/>
                      <a:pt x="357" y="179"/>
                    </a:cubicBezTo>
                    <a:cubicBezTo>
                      <a:pt x="869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3"/>
              <p:cNvSpPr/>
              <p:nvPr/>
            </p:nvSpPr>
            <p:spPr>
              <a:xfrm>
                <a:off x="4210570" y="4641159"/>
                <a:ext cx="30898" cy="5483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7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60" y="12"/>
                      <a:pt x="0" y="72"/>
                      <a:pt x="357" y="167"/>
                    </a:cubicBezTo>
                    <a:cubicBezTo>
                      <a:pt x="858" y="155"/>
                      <a:pt x="941" y="95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3"/>
              <p:cNvSpPr/>
              <p:nvPr/>
            </p:nvSpPr>
            <p:spPr>
              <a:xfrm>
                <a:off x="3997503" y="2582832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cubicBezTo>
                      <a:pt x="72" y="13"/>
                      <a:pt x="0" y="72"/>
                      <a:pt x="358" y="180"/>
                    </a:cubicBezTo>
                    <a:cubicBezTo>
                      <a:pt x="858" y="168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3"/>
              <p:cNvSpPr/>
              <p:nvPr/>
            </p:nvSpPr>
            <p:spPr>
              <a:xfrm>
                <a:off x="1603767" y="1536775"/>
                <a:ext cx="138400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3094" extrusionOk="0">
                    <a:moveTo>
                      <a:pt x="448" y="0"/>
                    </a:moveTo>
                    <a:cubicBezTo>
                      <a:pt x="199" y="0"/>
                      <a:pt x="31" y="136"/>
                      <a:pt x="0" y="462"/>
                    </a:cubicBezTo>
                    <a:cubicBezTo>
                      <a:pt x="262" y="1367"/>
                      <a:pt x="953" y="1915"/>
                      <a:pt x="2108" y="2093"/>
                    </a:cubicBezTo>
                    <a:cubicBezTo>
                      <a:pt x="2536" y="2427"/>
                      <a:pt x="2977" y="2760"/>
                      <a:pt x="3418" y="3094"/>
                    </a:cubicBezTo>
                    <a:cubicBezTo>
                      <a:pt x="4214" y="2656"/>
                      <a:pt x="1547" y="0"/>
                      <a:pt x="4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3"/>
              <p:cNvSpPr/>
              <p:nvPr/>
            </p:nvSpPr>
            <p:spPr>
              <a:xfrm>
                <a:off x="2828118" y="1787273"/>
                <a:ext cx="26695" cy="17501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33" extrusionOk="0">
                    <a:moveTo>
                      <a:pt x="491" y="1"/>
                    </a:moveTo>
                    <a:cubicBezTo>
                      <a:pt x="1" y="1"/>
                      <a:pt x="11" y="533"/>
                      <a:pt x="405" y="533"/>
                    </a:cubicBezTo>
                    <a:cubicBezTo>
                      <a:pt x="432" y="533"/>
                      <a:pt x="460" y="530"/>
                      <a:pt x="491" y="525"/>
                    </a:cubicBezTo>
                    <a:cubicBezTo>
                      <a:pt x="812" y="358"/>
                      <a:pt x="812" y="179"/>
                      <a:pt x="4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13"/>
              <p:cNvSpPr/>
              <p:nvPr/>
            </p:nvSpPr>
            <p:spPr>
              <a:xfrm>
                <a:off x="3292306" y="2203818"/>
                <a:ext cx="35692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426" extrusionOk="0">
                    <a:moveTo>
                      <a:pt x="205" y="0"/>
                    </a:moveTo>
                    <a:cubicBezTo>
                      <a:pt x="14" y="0"/>
                      <a:pt x="0" y="340"/>
                      <a:pt x="165" y="1019"/>
                    </a:cubicBezTo>
                    <a:cubicBezTo>
                      <a:pt x="462" y="1290"/>
                      <a:pt x="682" y="1426"/>
                      <a:pt x="827" y="1426"/>
                    </a:cubicBezTo>
                    <a:cubicBezTo>
                      <a:pt x="1027" y="1426"/>
                      <a:pt x="1086" y="1171"/>
                      <a:pt x="1011" y="662"/>
                    </a:cubicBezTo>
                    <a:cubicBezTo>
                      <a:pt x="628" y="221"/>
                      <a:pt x="359" y="0"/>
                      <a:pt x="2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13"/>
              <p:cNvSpPr/>
              <p:nvPr/>
            </p:nvSpPr>
            <p:spPr>
              <a:xfrm>
                <a:off x="2075671" y="2760469"/>
                <a:ext cx="41438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9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47" y="1389"/>
                      <a:pt x="1261" y="104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13"/>
              <p:cNvSpPr/>
              <p:nvPr/>
            </p:nvSpPr>
            <p:spPr>
              <a:xfrm>
                <a:off x="2147186" y="2761421"/>
                <a:ext cx="33886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563" extrusionOk="0">
                    <a:moveTo>
                      <a:pt x="393" y="0"/>
                    </a:moveTo>
                    <a:cubicBezTo>
                      <a:pt x="337" y="0"/>
                      <a:pt x="283" y="44"/>
                      <a:pt x="238" y="146"/>
                    </a:cubicBezTo>
                    <a:cubicBezTo>
                      <a:pt x="0" y="670"/>
                      <a:pt x="381" y="1110"/>
                      <a:pt x="643" y="1563"/>
                    </a:cubicBezTo>
                    <a:cubicBezTo>
                      <a:pt x="1031" y="1135"/>
                      <a:pt x="679" y="0"/>
                      <a:pt x="3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13"/>
              <p:cNvSpPr/>
              <p:nvPr/>
            </p:nvSpPr>
            <p:spPr>
              <a:xfrm>
                <a:off x="2607697" y="2075006"/>
                <a:ext cx="23280" cy="6353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935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703"/>
                      <a:pt x="60" y="1120"/>
                      <a:pt x="322" y="1906"/>
                    </a:cubicBezTo>
                    <a:cubicBezTo>
                      <a:pt x="329" y="1926"/>
                      <a:pt x="337" y="1935"/>
                      <a:pt x="346" y="1935"/>
                    </a:cubicBezTo>
                    <a:cubicBezTo>
                      <a:pt x="459" y="1935"/>
                      <a:pt x="709" y="409"/>
                      <a:pt x="4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13"/>
              <p:cNvSpPr/>
              <p:nvPr/>
            </p:nvSpPr>
            <p:spPr>
              <a:xfrm>
                <a:off x="2985430" y="2026935"/>
                <a:ext cx="29289" cy="4560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389" extrusionOk="0">
                    <a:moveTo>
                      <a:pt x="284" y="0"/>
                    </a:moveTo>
                    <a:cubicBezTo>
                      <a:pt x="0" y="385"/>
                      <a:pt x="78" y="1389"/>
                      <a:pt x="291" y="1389"/>
                    </a:cubicBezTo>
                    <a:cubicBezTo>
                      <a:pt x="328" y="1389"/>
                      <a:pt x="370" y="1358"/>
                      <a:pt x="415" y="1286"/>
                    </a:cubicBezTo>
                    <a:cubicBezTo>
                      <a:pt x="891" y="858"/>
                      <a:pt x="843" y="429"/>
                      <a:pt x="2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13"/>
              <p:cNvSpPr/>
              <p:nvPr/>
            </p:nvSpPr>
            <p:spPr>
              <a:xfrm>
                <a:off x="3124093" y="2429394"/>
                <a:ext cx="38877" cy="4442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353" extrusionOk="0">
                    <a:moveTo>
                      <a:pt x="673" y="1"/>
                    </a:moveTo>
                    <a:cubicBezTo>
                      <a:pt x="638" y="1"/>
                      <a:pt x="604" y="28"/>
                      <a:pt x="573" y="90"/>
                    </a:cubicBezTo>
                    <a:cubicBezTo>
                      <a:pt x="550" y="137"/>
                      <a:pt x="1" y="1352"/>
                      <a:pt x="684" y="1352"/>
                    </a:cubicBezTo>
                    <a:cubicBezTo>
                      <a:pt x="691" y="1352"/>
                      <a:pt x="697" y="1352"/>
                      <a:pt x="704" y="1352"/>
                    </a:cubicBezTo>
                    <a:cubicBezTo>
                      <a:pt x="1184" y="1352"/>
                      <a:pt x="915" y="1"/>
                      <a:pt x="67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13"/>
              <p:cNvSpPr/>
              <p:nvPr/>
            </p:nvSpPr>
            <p:spPr>
              <a:xfrm>
                <a:off x="3279796" y="2271228"/>
                <a:ext cx="43408" cy="3349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020" extrusionOk="0">
                    <a:moveTo>
                      <a:pt x="270" y="0"/>
                    </a:moveTo>
                    <a:cubicBezTo>
                      <a:pt x="259" y="0"/>
                      <a:pt x="248" y="1"/>
                      <a:pt x="237" y="2"/>
                    </a:cubicBezTo>
                    <a:cubicBezTo>
                      <a:pt x="0" y="218"/>
                      <a:pt x="376" y="1020"/>
                      <a:pt x="752" y="1020"/>
                    </a:cubicBezTo>
                    <a:cubicBezTo>
                      <a:pt x="811" y="1020"/>
                      <a:pt x="870" y="1000"/>
                      <a:pt x="927" y="954"/>
                    </a:cubicBezTo>
                    <a:cubicBezTo>
                      <a:pt x="1321" y="630"/>
                      <a:pt x="688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13"/>
              <p:cNvSpPr/>
              <p:nvPr/>
            </p:nvSpPr>
            <p:spPr>
              <a:xfrm>
                <a:off x="3314930" y="2296938"/>
                <a:ext cx="78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5"/>
                    </a:cubicBezTo>
                    <a:cubicBezTo>
                      <a:pt x="12" y="16"/>
                      <a:pt x="12" y="28"/>
                      <a:pt x="24" y="52"/>
                    </a:cubicBezTo>
                    <a:cubicBezTo>
                      <a:pt x="24" y="16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13"/>
              <p:cNvSpPr/>
              <p:nvPr/>
            </p:nvSpPr>
            <p:spPr>
              <a:xfrm>
                <a:off x="2609667" y="2316606"/>
                <a:ext cx="29749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61" extrusionOk="0">
                    <a:moveTo>
                      <a:pt x="536" y="1"/>
                    </a:moveTo>
                    <a:cubicBezTo>
                      <a:pt x="60" y="310"/>
                      <a:pt x="0" y="668"/>
                      <a:pt x="369" y="1060"/>
                    </a:cubicBezTo>
                    <a:cubicBezTo>
                      <a:pt x="857" y="727"/>
                      <a:pt x="905" y="370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13"/>
              <p:cNvSpPr/>
              <p:nvPr/>
            </p:nvSpPr>
            <p:spPr>
              <a:xfrm>
                <a:off x="2332474" y="3249546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9" y="1"/>
                    </a:moveTo>
                    <a:cubicBezTo>
                      <a:pt x="287" y="1"/>
                      <a:pt x="216" y="48"/>
                      <a:pt x="155" y="163"/>
                    </a:cubicBezTo>
                    <a:cubicBezTo>
                      <a:pt x="1" y="508"/>
                      <a:pt x="108" y="758"/>
                      <a:pt x="465" y="949"/>
                    </a:cubicBezTo>
                    <a:cubicBezTo>
                      <a:pt x="1010" y="949"/>
                      <a:pt x="680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13"/>
              <p:cNvSpPr/>
              <p:nvPr/>
            </p:nvSpPr>
            <p:spPr>
              <a:xfrm>
                <a:off x="1780846" y="1775912"/>
                <a:ext cx="25283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86" extrusionOk="0">
                    <a:moveTo>
                      <a:pt x="310" y="1"/>
                    </a:moveTo>
                    <a:cubicBezTo>
                      <a:pt x="272" y="1"/>
                      <a:pt x="232" y="19"/>
                      <a:pt x="191" y="61"/>
                    </a:cubicBezTo>
                    <a:cubicBezTo>
                      <a:pt x="1" y="335"/>
                      <a:pt x="1" y="621"/>
                      <a:pt x="180" y="930"/>
                    </a:cubicBezTo>
                    <a:cubicBezTo>
                      <a:pt x="291" y="1040"/>
                      <a:pt x="378" y="1085"/>
                      <a:pt x="445" y="1085"/>
                    </a:cubicBezTo>
                    <a:cubicBezTo>
                      <a:pt x="769" y="1085"/>
                      <a:pt x="598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3"/>
              <p:cNvSpPr/>
              <p:nvPr/>
            </p:nvSpPr>
            <p:spPr>
              <a:xfrm>
                <a:off x="1939340" y="1865322"/>
                <a:ext cx="15991" cy="2856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70" extrusionOk="0">
                    <a:moveTo>
                      <a:pt x="185" y="0"/>
                    </a:moveTo>
                    <a:cubicBezTo>
                      <a:pt x="182" y="0"/>
                      <a:pt x="178" y="2"/>
                      <a:pt x="175" y="5"/>
                    </a:cubicBezTo>
                    <a:cubicBezTo>
                      <a:pt x="1" y="179"/>
                      <a:pt x="95" y="870"/>
                      <a:pt x="240" y="870"/>
                    </a:cubicBezTo>
                    <a:cubicBezTo>
                      <a:pt x="253" y="870"/>
                      <a:pt x="267" y="864"/>
                      <a:pt x="282" y="850"/>
                    </a:cubicBezTo>
                    <a:cubicBezTo>
                      <a:pt x="486" y="680"/>
                      <a:pt x="268" y="0"/>
                      <a:pt x="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3"/>
              <p:cNvSpPr/>
              <p:nvPr/>
            </p:nvSpPr>
            <p:spPr>
              <a:xfrm>
                <a:off x="1963047" y="2138443"/>
                <a:ext cx="17238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5" extrusionOk="0">
                    <a:moveTo>
                      <a:pt x="393" y="1"/>
                    </a:moveTo>
                    <a:cubicBezTo>
                      <a:pt x="361" y="1"/>
                      <a:pt x="322" y="45"/>
                      <a:pt x="274" y="152"/>
                    </a:cubicBezTo>
                    <a:cubicBezTo>
                      <a:pt x="0" y="557"/>
                      <a:pt x="60" y="807"/>
                      <a:pt x="429" y="914"/>
                    </a:cubicBezTo>
                    <a:cubicBezTo>
                      <a:pt x="515" y="780"/>
                      <a:pt x="524" y="1"/>
                      <a:pt x="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3"/>
              <p:cNvSpPr/>
              <p:nvPr/>
            </p:nvSpPr>
            <p:spPr>
              <a:xfrm>
                <a:off x="2364160" y="2727897"/>
                <a:ext cx="17206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60" extrusionOk="0">
                    <a:moveTo>
                      <a:pt x="202" y="0"/>
                    </a:moveTo>
                    <a:cubicBezTo>
                      <a:pt x="0" y="322"/>
                      <a:pt x="0" y="762"/>
                      <a:pt x="179" y="1060"/>
                    </a:cubicBezTo>
                    <a:cubicBezTo>
                      <a:pt x="524" y="1060"/>
                      <a:pt x="226" y="48"/>
                      <a:pt x="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3"/>
              <p:cNvSpPr/>
              <p:nvPr/>
            </p:nvSpPr>
            <p:spPr>
              <a:xfrm>
                <a:off x="1528312" y="1789637"/>
                <a:ext cx="17632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0" extrusionOk="0">
                    <a:moveTo>
                      <a:pt x="191" y="0"/>
                    </a:moveTo>
                    <a:lnTo>
                      <a:pt x="191" y="0"/>
                    </a:lnTo>
                    <a:cubicBezTo>
                      <a:pt x="1" y="298"/>
                      <a:pt x="1" y="750"/>
                      <a:pt x="179" y="1060"/>
                    </a:cubicBezTo>
                    <a:cubicBezTo>
                      <a:pt x="536" y="1060"/>
                      <a:pt x="215" y="48"/>
                      <a:pt x="1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3"/>
              <p:cNvSpPr/>
              <p:nvPr/>
            </p:nvSpPr>
            <p:spPr>
              <a:xfrm>
                <a:off x="2323083" y="2693486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68" y="0"/>
                    </a:moveTo>
                    <a:cubicBezTo>
                      <a:pt x="1" y="191"/>
                      <a:pt x="1" y="358"/>
                      <a:pt x="168" y="512"/>
                    </a:cubicBezTo>
                    <a:cubicBezTo>
                      <a:pt x="310" y="334"/>
                      <a:pt x="310" y="155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3"/>
              <p:cNvSpPr/>
              <p:nvPr/>
            </p:nvSpPr>
            <p:spPr>
              <a:xfrm>
                <a:off x="3337586" y="2218790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1"/>
                    </a:moveTo>
                    <a:cubicBezTo>
                      <a:pt x="94" y="1"/>
                      <a:pt x="51" y="62"/>
                      <a:pt x="1" y="182"/>
                    </a:cubicBezTo>
                    <a:cubicBezTo>
                      <a:pt x="15" y="419"/>
                      <a:pt x="45" y="538"/>
                      <a:pt x="92" y="538"/>
                    </a:cubicBezTo>
                    <a:cubicBezTo>
                      <a:pt x="125" y="538"/>
                      <a:pt x="166" y="479"/>
                      <a:pt x="215" y="360"/>
                    </a:cubicBezTo>
                    <a:cubicBezTo>
                      <a:pt x="208" y="118"/>
                      <a:pt x="177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3"/>
              <p:cNvSpPr/>
              <p:nvPr/>
            </p:nvSpPr>
            <p:spPr>
              <a:xfrm>
                <a:off x="2922420" y="2250148"/>
                <a:ext cx="10179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25" extrusionOk="0">
                    <a:moveTo>
                      <a:pt x="167" y="1"/>
                    </a:moveTo>
                    <a:cubicBezTo>
                      <a:pt x="12" y="191"/>
                      <a:pt x="0" y="358"/>
                      <a:pt x="167" y="525"/>
                    </a:cubicBezTo>
                    <a:cubicBezTo>
                      <a:pt x="310" y="322"/>
                      <a:pt x="310" y="167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3"/>
              <p:cNvSpPr/>
              <p:nvPr/>
            </p:nvSpPr>
            <p:spPr>
              <a:xfrm>
                <a:off x="2806677" y="2197382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0"/>
                    </a:moveTo>
                    <a:cubicBezTo>
                      <a:pt x="1" y="191"/>
                      <a:pt x="1" y="358"/>
                      <a:pt x="156" y="524"/>
                    </a:cubicBezTo>
                    <a:cubicBezTo>
                      <a:pt x="311" y="322"/>
                      <a:pt x="311" y="167"/>
                      <a:pt x="15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3"/>
              <p:cNvSpPr/>
              <p:nvPr/>
            </p:nvSpPr>
            <p:spPr>
              <a:xfrm>
                <a:off x="1665529" y="2049362"/>
                <a:ext cx="6666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43" extrusionOk="0">
                    <a:moveTo>
                      <a:pt x="124" y="0"/>
                    </a:moveTo>
                    <a:cubicBezTo>
                      <a:pt x="92" y="0"/>
                      <a:pt x="50" y="62"/>
                      <a:pt x="1" y="186"/>
                    </a:cubicBezTo>
                    <a:cubicBezTo>
                      <a:pt x="8" y="424"/>
                      <a:pt x="35" y="542"/>
                      <a:pt x="81" y="542"/>
                    </a:cubicBezTo>
                    <a:cubicBezTo>
                      <a:pt x="113" y="542"/>
                      <a:pt x="154" y="483"/>
                      <a:pt x="203" y="365"/>
                    </a:cubicBezTo>
                    <a:cubicBezTo>
                      <a:pt x="196" y="122"/>
                      <a:pt x="169" y="0"/>
                      <a:pt x="1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3"/>
              <p:cNvSpPr/>
              <p:nvPr/>
            </p:nvSpPr>
            <p:spPr>
              <a:xfrm>
                <a:off x="2681575" y="2040989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1"/>
                    </a:moveTo>
                    <a:cubicBezTo>
                      <a:pt x="13" y="191"/>
                      <a:pt x="1" y="358"/>
                      <a:pt x="156" y="525"/>
                    </a:cubicBezTo>
                    <a:cubicBezTo>
                      <a:pt x="311" y="346"/>
                      <a:pt x="311" y="168"/>
                      <a:pt x="1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3"/>
              <p:cNvSpPr/>
              <p:nvPr/>
            </p:nvSpPr>
            <p:spPr>
              <a:xfrm>
                <a:off x="2772627" y="2099993"/>
                <a:ext cx="38778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67" extrusionOk="0">
                    <a:moveTo>
                      <a:pt x="484" y="0"/>
                    </a:moveTo>
                    <a:cubicBezTo>
                      <a:pt x="139" y="0"/>
                      <a:pt x="1" y="1267"/>
                      <a:pt x="169" y="1466"/>
                    </a:cubicBezTo>
                    <a:cubicBezTo>
                      <a:pt x="97" y="1371"/>
                      <a:pt x="1181" y="633"/>
                      <a:pt x="633" y="73"/>
                    </a:cubicBezTo>
                    <a:cubicBezTo>
                      <a:pt x="580" y="23"/>
                      <a:pt x="530" y="0"/>
                      <a:pt x="4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3"/>
              <p:cNvSpPr/>
              <p:nvPr/>
            </p:nvSpPr>
            <p:spPr>
              <a:xfrm>
                <a:off x="2084471" y="1783595"/>
                <a:ext cx="3368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7" extrusionOk="0">
                    <a:moveTo>
                      <a:pt x="505" y="0"/>
                    </a:moveTo>
                    <a:cubicBezTo>
                      <a:pt x="485" y="0"/>
                      <a:pt x="466" y="2"/>
                      <a:pt x="446" y="6"/>
                    </a:cubicBezTo>
                    <a:cubicBezTo>
                      <a:pt x="0" y="84"/>
                      <a:pt x="242" y="536"/>
                      <a:pt x="528" y="536"/>
                    </a:cubicBezTo>
                    <a:cubicBezTo>
                      <a:pt x="548" y="536"/>
                      <a:pt x="568" y="534"/>
                      <a:pt x="589" y="530"/>
                    </a:cubicBezTo>
                    <a:cubicBezTo>
                      <a:pt x="1025" y="418"/>
                      <a:pt x="809" y="0"/>
                      <a:pt x="5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3"/>
              <p:cNvSpPr/>
              <p:nvPr/>
            </p:nvSpPr>
            <p:spPr>
              <a:xfrm>
                <a:off x="2124760" y="2422236"/>
                <a:ext cx="22262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31" extrusionOk="0">
                    <a:moveTo>
                      <a:pt x="331" y="1"/>
                    </a:moveTo>
                    <a:cubicBezTo>
                      <a:pt x="165" y="1"/>
                      <a:pt x="0" y="124"/>
                      <a:pt x="64" y="344"/>
                    </a:cubicBezTo>
                    <a:cubicBezTo>
                      <a:pt x="97" y="458"/>
                      <a:pt x="242" y="530"/>
                      <a:pt x="375" y="530"/>
                    </a:cubicBezTo>
                    <a:cubicBezTo>
                      <a:pt x="534" y="530"/>
                      <a:pt x="677" y="429"/>
                      <a:pt x="600" y="177"/>
                    </a:cubicBezTo>
                    <a:cubicBezTo>
                      <a:pt x="557" y="57"/>
                      <a:pt x="444" y="1"/>
                      <a:pt x="3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3"/>
              <p:cNvSpPr/>
              <p:nvPr/>
            </p:nvSpPr>
            <p:spPr>
              <a:xfrm>
                <a:off x="1658273" y="3541909"/>
                <a:ext cx="29584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913" extrusionOk="0">
                    <a:moveTo>
                      <a:pt x="824" y="1"/>
                    </a:moveTo>
                    <a:cubicBezTo>
                      <a:pt x="619" y="1"/>
                      <a:pt x="0" y="1017"/>
                      <a:pt x="448" y="1760"/>
                    </a:cubicBezTo>
                    <a:cubicBezTo>
                      <a:pt x="509" y="1867"/>
                      <a:pt x="561" y="1912"/>
                      <a:pt x="606" y="1912"/>
                    </a:cubicBezTo>
                    <a:cubicBezTo>
                      <a:pt x="876" y="1912"/>
                      <a:pt x="876" y="243"/>
                      <a:pt x="876" y="212"/>
                    </a:cubicBezTo>
                    <a:cubicBezTo>
                      <a:pt x="900" y="64"/>
                      <a:pt x="875" y="1"/>
                      <a:pt x="8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3"/>
              <p:cNvSpPr/>
              <p:nvPr/>
            </p:nvSpPr>
            <p:spPr>
              <a:xfrm>
                <a:off x="1292294" y="3595857"/>
                <a:ext cx="63273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37" extrusionOk="0">
                    <a:moveTo>
                      <a:pt x="859" y="1"/>
                    </a:moveTo>
                    <a:cubicBezTo>
                      <a:pt x="0" y="1"/>
                      <a:pt x="998" y="1846"/>
                      <a:pt x="1009" y="1879"/>
                    </a:cubicBezTo>
                    <a:cubicBezTo>
                      <a:pt x="1026" y="1918"/>
                      <a:pt x="1048" y="1936"/>
                      <a:pt x="1074" y="1936"/>
                    </a:cubicBezTo>
                    <a:cubicBezTo>
                      <a:pt x="1327" y="1936"/>
                      <a:pt x="1927" y="272"/>
                      <a:pt x="1128" y="46"/>
                    </a:cubicBezTo>
                    <a:cubicBezTo>
                      <a:pt x="1023" y="15"/>
                      <a:pt x="934" y="1"/>
                      <a:pt x="8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3"/>
              <p:cNvSpPr/>
              <p:nvPr/>
            </p:nvSpPr>
            <p:spPr>
              <a:xfrm>
                <a:off x="2957619" y="2403520"/>
                <a:ext cx="58118" cy="5191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581" extrusionOk="0">
                    <a:moveTo>
                      <a:pt x="1479" y="1"/>
                    </a:moveTo>
                    <a:cubicBezTo>
                      <a:pt x="1467" y="1"/>
                      <a:pt x="1454" y="3"/>
                      <a:pt x="1440" y="9"/>
                    </a:cubicBezTo>
                    <a:cubicBezTo>
                      <a:pt x="1441" y="9"/>
                      <a:pt x="1442" y="8"/>
                      <a:pt x="1443" y="8"/>
                    </a:cubicBezTo>
                    <a:cubicBezTo>
                      <a:pt x="1501" y="8"/>
                      <a:pt x="1" y="1533"/>
                      <a:pt x="1119" y="1581"/>
                    </a:cubicBezTo>
                    <a:cubicBezTo>
                      <a:pt x="1121" y="1581"/>
                      <a:pt x="1122" y="1581"/>
                      <a:pt x="1124" y="1581"/>
                    </a:cubicBezTo>
                    <a:cubicBezTo>
                      <a:pt x="1589" y="1581"/>
                      <a:pt x="1770" y="1"/>
                      <a:pt x="147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3"/>
              <p:cNvSpPr/>
              <p:nvPr/>
            </p:nvSpPr>
            <p:spPr>
              <a:xfrm>
                <a:off x="3147602" y="2629359"/>
                <a:ext cx="45082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038" extrusionOk="0">
                    <a:moveTo>
                      <a:pt x="584" y="1"/>
                    </a:moveTo>
                    <a:cubicBezTo>
                      <a:pt x="345" y="346"/>
                      <a:pt x="0" y="656"/>
                      <a:pt x="226" y="1037"/>
                    </a:cubicBezTo>
                    <a:cubicBezTo>
                      <a:pt x="233" y="1037"/>
                      <a:pt x="240" y="1037"/>
                      <a:pt x="246" y="1037"/>
                    </a:cubicBezTo>
                    <a:cubicBezTo>
                      <a:pt x="834" y="1037"/>
                      <a:pt x="1372" y="1"/>
                      <a:pt x="5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3"/>
              <p:cNvSpPr/>
              <p:nvPr/>
            </p:nvSpPr>
            <p:spPr>
              <a:xfrm>
                <a:off x="1366862" y="3372940"/>
                <a:ext cx="29354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1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1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3"/>
              <p:cNvSpPr/>
              <p:nvPr/>
            </p:nvSpPr>
            <p:spPr>
              <a:xfrm>
                <a:off x="2540746" y="2639078"/>
                <a:ext cx="35987" cy="2163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659" extrusionOk="0">
                    <a:moveTo>
                      <a:pt x="725" y="1"/>
                    </a:moveTo>
                    <a:cubicBezTo>
                      <a:pt x="620" y="1"/>
                      <a:pt x="491" y="25"/>
                      <a:pt x="337" y="74"/>
                    </a:cubicBezTo>
                    <a:cubicBezTo>
                      <a:pt x="1" y="109"/>
                      <a:pt x="421" y="658"/>
                      <a:pt x="777" y="658"/>
                    </a:cubicBezTo>
                    <a:cubicBezTo>
                      <a:pt x="899" y="658"/>
                      <a:pt x="1014" y="593"/>
                      <a:pt x="1087" y="419"/>
                    </a:cubicBezTo>
                    <a:cubicBezTo>
                      <a:pt x="1096" y="142"/>
                      <a:pt x="979" y="1"/>
                      <a:pt x="7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3"/>
              <p:cNvSpPr/>
              <p:nvPr/>
            </p:nvSpPr>
            <p:spPr>
              <a:xfrm>
                <a:off x="1838570" y="3463992"/>
                <a:ext cx="3457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32" extrusionOk="0">
                    <a:moveTo>
                      <a:pt x="413" y="1"/>
                    </a:moveTo>
                    <a:cubicBezTo>
                      <a:pt x="1" y="1"/>
                      <a:pt x="763" y="1232"/>
                      <a:pt x="794" y="1232"/>
                    </a:cubicBezTo>
                    <a:cubicBezTo>
                      <a:pt x="800" y="1232"/>
                      <a:pt x="777" y="1182"/>
                      <a:pt x="708" y="1061"/>
                    </a:cubicBezTo>
                    <a:cubicBezTo>
                      <a:pt x="1053" y="442"/>
                      <a:pt x="1041" y="49"/>
                      <a:pt x="434" y="2"/>
                    </a:cubicBezTo>
                    <a:cubicBezTo>
                      <a:pt x="427" y="1"/>
                      <a:pt x="420" y="1"/>
                      <a:pt x="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3"/>
              <p:cNvSpPr/>
              <p:nvPr/>
            </p:nvSpPr>
            <p:spPr>
              <a:xfrm>
                <a:off x="2805133" y="2471423"/>
                <a:ext cx="3480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32" extrusionOk="0">
                    <a:moveTo>
                      <a:pt x="414" y="0"/>
                    </a:moveTo>
                    <a:cubicBezTo>
                      <a:pt x="1" y="0"/>
                      <a:pt x="769" y="1232"/>
                      <a:pt x="801" y="1232"/>
                    </a:cubicBezTo>
                    <a:cubicBezTo>
                      <a:pt x="808" y="1232"/>
                      <a:pt x="784" y="1181"/>
                      <a:pt x="715" y="1060"/>
                    </a:cubicBezTo>
                    <a:cubicBezTo>
                      <a:pt x="1060" y="453"/>
                      <a:pt x="1024" y="48"/>
                      <a:pt x="429" y="1"/>
                    </a:cubicBezTo>
                    <a:cubicBezTo>
                      <a:pt x="424" y="0"/>
                      <a:pt x="419" y="0"/>
                      <a:pt x="41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3"/>
              <p:cNvSpPr/>
              <p:nvPr/>
            </p:nvSpPr>
            <p:spPr>
              <a:xfrm>
                <a:off x="1403966" y="3477323"/>
                <a:ext cx="4344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65" extrusionOk="0">
                    <a:moveTo>
                      <a:pt x="835" y="0"/>
                    </a:moveTo>
                    <a:lnTo>
                      <a:pt x="835" y="0"/>
                    </a:lnTo>
                    <a:cubicBezTo>
                      <a:pt x="0" y="153"/>
                      <a:pt x="1150" y="875"/>
                      <a:pt x="1122" y="962"/>
                    </a:cubicBezTo>
                    <a:lnTo>
                      <a:pt x="1122" y="962"/>
                    </a:lnTo>
                    <a:cubicBezTo>
                      <a:pt x="1322" y="594"/>
                      <a:pt x="1238" y="273"/>
                      <a:pt x="835" y="0"/>
                    </a:cubicBezTo>
                    <a:close/>
                    <a:moveTo>
                      <a:pt x="1122" y="962"/>
                    </a:moveTo>
                    <a:cubicBezTo>
                      <a:pt x="1122" y="963"/>
                      <a:pt x="1121" y="964"/>
                      <a:pt x="1121" y="965"/>
                    </a:cubicBezTo>
                    <a:cubicBezTo>
                      <a:pt x="1121" y="964"/>
                      <a:pt x="1122" y="963"/>
                      <a:pt x="1122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3"/>
              <p:cNvSpPr/>
              <p:nvPr/>
            </p:nvSpPr>
            <p:spPr>
              <a:xfrm>
                <a:off x="1255749" y="3647868"/>
                <a:ext cx="33426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41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3" y="538"/>
                      <a:pt x="467" y="541"/>
                      <a:pt x="490" y="541"/>
                    </a:cubicBezTo>
                    <a:cubicBezTo>
                      <a:pt x="791" y="541"/>
                      <a:pt x="1018" y="131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3"/>
              <p:cNvSpPr/>
              <p:nvPr/>
            </p:nvSpPr>
            <p:spPr>
              <a:xfrm>
                <a:off x="2802014" y="3249218"/>
                <a:ext cx="13955" cy="3267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95" extrusionOk="0">
                    <a:moveTo>
                      <a:pt x="157" y="1"/>
                    </a:moveTo>
                    <a:cubicBezTo>
                      <a:pt x="110" y="1"/>
                      <a:pt x="64" y="95"/>
                      <a:pt x="36" y="339"/>
                    </a:cubicBezTo>
                    <a:cubicBezTo>
                      <a:pt x="0" y="554"/>
                      <a:pt x="48" y="780"/>
                      <a:pt x="179" y="994"/>
                    </a:cubicBezTo>
                    <a:cubicBezTo>
                      <a:pt x="424" y="740"/>
                      <a:pt x="289" y="1"/>
                      <a:pt x="1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3"/>
              <p:cNvSpPr/>
              <p:nvPr/>
            </p:nvSpPr>
            <p:spPr>
              <a:xfrm>
                <a:off x="1708937" y="2789397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4" y="1"/>
                    </a:moveTo>
                    <a:cubicBezTo>
                      <a:pt x="91" y="1"/>
                      <a:pt x="50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6"/>
                    </a:cubicBezTo>
                    <a:cubicBezTo>
                      <a:pt x="201" y="122"/>
                      <a:pt x="171" y="1"/>
                      <a:pt x="1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3"/>
              <p:cNvSpPr/>
              <p:nvPr/>
            </p:nvSpPr>
            <p:spPr>
              <a:xfrm>
                <a:off x="1347687" y="3545751"/>
                <a:ext cx="11000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2" extrusionOk="0">
                    <a:moveTo>
                      <a:pt x="168" y="0"/>
                    </a:moveTo>
                    <a:cubicBezTo>
                      <a:pt x="1" y="155"/>
                      <a:pt x="1" y="321"/>
                      <a:pt x="168" y="512"/>
                    </a:cubicBezTo>
                    <a:cubicBezTo>
                      <a:pt x="322" y="357"/>
                      <a:pt x="334" y="179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3"/>
              <p:cNvSpPr/>
              <p:nvPr/>
            </p:nvSpPr>
            <p:spPr>
              <a:xfrm>
                <a:off x="3288727" y="3598911"/>
                <a:ext cx="19373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17" extrusionOk="0">
                    <a:moveTo>
                      <a:pt x="423" y="1"/>
                    </a:moveTo>
                    <a:cubicBezTo>
                      <a:pt x="371" y="1"/>
                      <a:pt x="288" y="99"/>
                      <a:pt x="167" y="357"/>
                    </a:cubicBezTo>
                    <a:cubicBezTo>
                      <a:pt x="36" y="584"/>
                      <a:pt x="0" y="786"/>
                      <a:pt x="96" y="1012"/>
                    </a:cubicBezTo>
                    <a:cubicBezTo>
                      <a:pt x="107" y="1015"/>
                      <a:pt x="119" y="1017"/>
                      <a:pt x="130" y="1017"/>
                    </a:cubicBezTo>
                    <a:cubicBezTo>
                      <a:pt x="429" y="1017"/>
                      <a:pt x="590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3"/>
              <p:cNvSpPr/>
              <p:nvPr/>
            </p:nvSpPr>
            <p:spPr>
              <a:xfrm>
                <a:off x="3198989" y="4248846"/>
                <a:ext cx="4774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25" extrusionOk="0">
                    <a:moveTo>
                      <a:pt x="746" y="1"/>
                    </a:moveTo>
                    <a:cubicBezTo>
                      <a:pt x="361" y="1"/>
                      <a:pt x="1" y="137"/>
                      <a:pt x="340" y="375"/>
                    </a:cubicBezTo>
                    <a:cubicBezTo>
                      <a:pt x="514" y="474"/>
                      <a:pt x="685" y="524"/>
                      <a:pt x="850" y="524"/>
                    </a:cubicBezTo>
                    <a:cubicBezTo>
                      <a:pt x="1025" y="524"/>
                      <a:pt x="1193" y="468"/>
                      <a:pt x="1352" y="352"/>
                    </a:cubicBezTo>
                    <a:cubicBezTo>
                      <a:pt x="1453" y="110"/>
                      <a:pt x="1090" y="1"/>
                      <a:pt x="7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3"/>
              <p:cNvSpPr/>
              <p:nvPr/>
            </p:nvSpPr>
            <p:spPr>
              <a:xfrm>
                <a:off x="3336272" y="3894458"/>
                <a:ext cx="42390" cy="105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20" extrusionOk="0">
                    <a:moveTo>
                      <a:pt x="283" y="1"/>
                    </a:moveTo>
                    <a:cubicBezTo>
                      <a:pt x="52" y="1"/>
                      <a:pt x="0" y="72"/>
                      <a:pt x="481" y="227"/>
                    </a:cubicBezTo>
                    <a:cubicBezTo>
                      <a:pt x="655" y="284"/>
                      <a:pt x="846" y="319"/>
                      <a:pt x="1038" y="319"/>
                    </a:cubicBezTo>
                    <a:cubicBezTo>
                      <a:pt x="1122" y="319"/>
                      <a:pt x="1207" y="313"/>
                      <a:pt x="1291" y="298"/>
                    </a:cubicBezTo>
                    <a:cubicBezTo>
                      <a:pt x="1120" y="108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3"/>
              <p:cNvSpPr/>
              <p:nvPr/>
            </p:nvSpPr>
            <p:spPr>
              <a:xfrm>
                <a:off x="3188252" y="2301403"/>
                <a:ext cx="6666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35" extrusionOk="0">
                    <a:moveTo>
                      <a:pt x="123" y="1"/>
                    </a:moveTo>
                    <a:cubicBezTo>
                      <a:pt x="91" y="1"/>
                      <a:pt x="50" y="60"/>
                      <a:pt x="0" y="178"/>
                    </a:cubicBezTo>
                    <a:cubicBezTo>
                      <a:pt x="7" y="415"/>
                      <a:pt x="35" y="534"/>
                      <a:pt x="80" y="534"/>
                    </a:cubicBezTo>
                    <a:cubicBezTo>
                      <a:pt x="112" y="534"/>
                      <a:pt x="154" y="475"/>
                      <a:pt x="203" y="357"/>
                    </a:cubicBezTo>
                    <a:cubicBezTo>
                      <a:pt x="196" y="119"/>
                      <a:pt x="168" y="1"/>
                      <a:pt x="1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3"/>
              <p:cNvSpPr/>
              <p:nvPr/>
            </p:nvSpPr>
            <p:spPr>
              <a:xfrm>
                <a:off x="1382886" y="3424984"/>
                <a:ext cx="7060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4" extrusionOk="0">
                    <a:moveTo>
                      <a:pt x="127" y="0"/>
                    </a:moveTo>
                    <a:cubicBezTo>
                      <a:pt x="93" y="0"/>
                      <a:pt x="50" y="59"/>
                      <a:pt x="0" y="178"/>
                    </a:cubicBezTo>
                    <a:cubicBezTo>
                      <a:pt x="14" y="415"/>
                      <a:pt x="45" y="534"/>
                      <a:pt x="91" y="534"/>
                    </a:cubicBezTo>
                    <a:cubicBezTo>
                      <a:pt x="124" y="534"/>
                      <a:pt x="165" y="474"/>
                      <a:pt x="215" y="356"/>
                    </a:cubicBezTo>
                    <a:cubicBezTo>
                      <a:pt x="208" y="119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3"/>
              <p:cNvSpPr/>
              <p:nvPr/>
            </p:nvSpPr>
            <p:spPr>
              <a:xfrm>
                <a:off x="207722" y="2071098"/>
                <a:ext cx="30504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91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3"/>
              <p:cNvSpPr/>
              <p:nvPr/>
            </p:nvSpPr>
            <p:spPr>
              <a:xfrm>
                <a:off x="404731" y="1609406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0"/>
                    </a:moveTo>
                    <a:lnTo>
                      <a:pt x="561" y="0"/>
                    </a:lnTo>
                    <a:cubicBezTo>
                      <a:pt x="60" y="12"/>
                      <a:pt x="1" y="72"/>
                      <a:pt x="358" y="179"/>
                    </a:cubicBezTo>
                    <a:cubicBezTo>
                      <a:pt x="846" y="155"/>
                      <a:pt x="918" y="96"/>
                      <a:pt x="5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3"/>
              <p:cNvSpPr/>
              <p:nvPr/>
            </p:nvSpPr>
            <p:spPr>
              <a:xfrm>
                <a:off x="1125361" y="2911050"/>
                <a:ext cx="68986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87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09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4" y="521"/>
                      <a:pt x="628" y="587"/>
                      <a:pt x="994" y="587"/>
                    </a:cubicBezTo>
                    <a:cubicBezTo>
                      <a:pt x="1431" y="587"/>
                      <a:pt x="1857" y="493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3"/>
              <p:cNvSpPr/>
              <p:nvPr/>
            </p:nvSpPr>
            <p:spPr>
              <a:xfrm>
                <a:off x="1171034" y="15892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35" y="1401"/>
                      <a:pt x="1261" y="92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13"/>
              <p:cNvSpPr/>
              <p:nvPr/>
            </p:nvSpPr>
            <p:spPr>
              <a:xfrm>
                <a:off x="1242155" y="1590427"/>
                <a:ext cx="3385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67" extrusionOk="0">
                    <a:moveTo>
                      <a:pt x="399" y="0"/>
                    </a:moveTo>
                    <a:cubicBezTo>
                      <a:pt x="341" y="0"/>
                      <a:pt x="286" y="45"/>
                      <a:pt x="238" y="150"/>
                    </a:cubicBezTo>
                    <a:cubicBezTo>
                      <a:pt x="0" y="674"/>
                      <a:pt x="381" y="1114"/>
                      <a:pt x="643" y="1567"/>
                    </a:cubicBezTo>
                    <a:cubicBezTo>
                      <a:pt x="1030" y="1140"/>
                      <a:pt x="689" y="0"/>
                      <a:pt x="3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13"/>
              <p:cNvSpPr/>
              <p:nvPr/>
            </p:nvSpPr>
            <p:spPr>
              <a:xfrm>
                <a:off x="1427837" y="2078683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4" y="1"/>
                    </a:moveTo>
                    <a:cubicBezTo>
                      <a:pt x="284" y="1"/>
                      <a:pt x="214" y="48"/>
                      <a:pt x="155" y="163"/>
                    </a:cubicBezTo>
                    <a:cubicBezTo>
                      <a:pt x="1" y="508"/>
                      <a:pt x="108" y="758"/>
                      <a:pt x="465" y="948"/>
                    </a:cubicBezTo>
                    <a:cubicBezTo>
                      <a:pt x="1010" y="948"/>
                      <a:pt x="672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3"/>
              <p:cNvSpPr/>
              <p:nvPr/>
            </p:nvSpPr>
            <p:spPr>
              <a:xfrm>
                <a:off x="753932" y="2371046"/>
                <a:ext cx="29289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913" extrusionOk="0">
                    <a:moveTo>
                      <a:pt x="816" y="0"/>
                    </a:moveTo>
                    <a:cubicBezTo>
                      <a:pt x="614" y="0"/>
                      <a:pt x="1" y="1017"/>
                      <a:pt x="439" y="1760"/>
                    </a:cubicBezTo>
                    <a:cubicBezTo>
                      <a:pt x="500" y="1866"/>
                      <a:pt x="552" y="1912"/>
                      <a:pt x="596" y="1912"/>
                    </a:cubicBezTo>
                    <a:cubicBezTo>
                      <a:pt x="864" y="1912"/>
                      <a:pt x="857" y="243"/>
                      <a:pt x="867" y="212"/>
                    </a:cubicBezTo>
                    <a:cubicBezTo>
                      <a:pt x="891" y="64"/>
                      <a:pt x="866" y="0"/>
                      <a:pt x="8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3"/>
              <p:cNvSpPr/>
              <p:nvPr/>
            </p:nvSpPr>
            <p:spPr>
              <a:xfrm>
                <a:off x="387362" y="2424928"/>
                <a:ext cx="63175" cy="6363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38" extrusionOk="0">
                    <a:moveTo>
                      <a:pt x="849" y="0"/>
                    </a:moveTo>
                    <a:cubicBezTo>
                      <a:pt x="1" y="0"/>
                      <a:pt x="984" y="1837"/>
                      <a:pt x="1006" y="1881"/>
                    </a:cubicBezTo>
                    <a:cubicBezTo>
                      <a:pt x="1023" y="1920"/>
                      <a:pt x="1045" y="1938"/>
                      <a:pt x="1071" y="1938"/>
                    </a:cubicBezTo>
                    <a:cubicBezTo>
                      <a:pt x="1324" y="1938"/>
                      <a:pt x="1924" y="274"/>
                      <a:pt x="1125" y="47"/>
                    </a:cubicBezTo>
                    <a:cubicBezTo>
                      <a:pt x="1017" y="15"/>
                      <a:pt x="926" y="0"/>
                      <a:pt x="84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3"/>
              <p:cNvSpPr/>
              <p:nvPr/>
            </p:nvSpPr>
            <p:spPr>
              <a:xfrm>
                <a:off x="462226" y="2202077"/>
                <a:ext cx="29354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0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0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3"/>
              <p:cNvSpPr/>
              <p:nvPr/>
            </p:nvSpPr>
            <p:spPr>
              <a:xfrm>
                <a:off x="934294" y="2292735"/>
                <a:ext cx="34214" cy="4022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225" extrusionOk="0">
                    <a:moveTo>
                      <a:pt x="403" y="1"/>
                    </a:moveTo>
                    <a:cubicBezTo>
                      <a:pt x="1" y="1"/>
                      <a:pt x="760" y="1225"/>
                      <a:pt x="795" y="1225"/>
                    </a:cubicBezTo>
                    <a:cubicBezTo>
                      <a:pt x="802" y="1225"/>
                      <a:pt x="778" y="1173"/>
                      <a:pt x="708" y="1049"/>
                    </a:cubicBezTo>
                    <a:cubicBezTo>
                      <a:pt x="1042" y="454"/>
                      <a:pt x="1018" y="37"/>
                      <a:pt x="423" y="2"/>
                    </a:cubicBezTo>
                    <a:cubicBezTo>
                      <a:pt x="416" y="1"/>
                      <a:pt x="409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3"/>
              <p:cNvSpPr/>
              <p:nvPr/>
            </p:nvSpPr>
            <p:spPr>
              <a:xfrm>
                <a:off x="498837" y="2306460"/>
                <a:ext cx="44327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65" extrusionOk="0">
                    <a:moveTo>
                      <a:pt x="838" y="0"/>
                    </a:moveTo>
                    <a:cubicBezTo>
                      <a:pt x="1" y="154"/>
                      <a:pt x="1160" y="879"/>
                      <a:pt x="1125" y="962"/>
                    </a:cubicBezTo>
                    <a:lnTo>
                      <a:pt x="1125" y="962"/>
                    </a:lnTo>
                    <a:cubicBezTo>
                      <a:pt x="1349" y="594"/>
                      <a:pt x="1254" y="262"/>
                      <a:pt x="838" y="0"/>
                    </a:cubicBezTo>
                    <a:close/>
                    <a:moveTo>
                      <a:pt x="1125" y="962"/>
                    </a:moveTo>
                    <a:lnTo>
                      <a:pt x="1125" y="962"/>
                    </a:lnTo>
                    <a:cubicBezTo>
                      <a:pt x="1124" y="963"/>
                      <a:pt x="1124" y="964"/>
                      <a:pt x="1124" y="965"/>
                    </a:cubicBezTo>
                    <a:cubicBezTo>
                      <a:pt x="1124" y="964"/>
                      <a:pt x="1125" y="963"/>
                      <a:pt x="1125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3"/>
              <p:cNvSpPr/>
              <p:nvPr/>
            </p:nvSpPr>
            <p:spPr>
              <a:xfrm>
                <a:off x="350718" y="2477005"/>
                <a:ext cx="33919" cy="176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39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1" y="537"/>
                      <a:pt x="463" y="539"/>
                      <a:pt x="484" y="539"/>
                    </a:cubicBezTo>
                    <a:cubicBezTo>
                      <a:pt x="799" y="539"/>
                      <a:pt x="1033" y="143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3"/>
              <p:cNvSpPr/>
              <p:nvPr/>
            </p:nvSpPr>
            <p:spPr>
              <a:xfrm>
                <a:off x="803906" y="1618534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9" y="1"/>
                    </a:moveTo>
                    <a:cubicBezTo>
                      <a:pt x="97" y="1"/>
                      <a:pt x="55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5"/>
                    </a:cubicBezTo>
                    <a:cubicBezTo>
                      <a:pt x="201" y="122"/>
                      <a:pt x="175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3"/>
              <p:cNvSpPr/>
              <p:nvPr/>
            </p:nvSpPr>
            <p:spPr>
              <a:xfrm>
                <a:off x="1411452" y="10204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0"/>
                    </a:moveTo>
                    <a:cubicBezTo>
                      <a:pt x="1" y="0"/>
                      <a:pt x="681" y="1289"/>
                      <a:pt x="893" y="1567"/>
                    </a:cubicBezTo>
                    <a:cubicBezTo>
                      <a:pt x="1035" y="1389"/>
                      <a:pt x="1262" y="91"/>
                      <a:pt x="893" y="20"/>
                    </a:cubicBezTo>
                    <a:cubicBezTo>
                      <a:pt x="829" y="7"/>
                      <a:pt x="772" y="0"/>
                      <a:pt x="7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3"/>
              <p:cNvSpPr/>
              <p:nvPr/>
            </p:nvSpPr>
            <p:spPr>
              <a:xfrm>
                <a:off x="1482573" y="1021200"/>
                <a:ext cx="34181" cy="5109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56" extrusionOk="0">
                    <a:moveTo>
                      <a:pt x="400" y="1"/>
                    </a:moveTo>
                    <a:cubicBezTo>
                      <a:pt x="342" y="1"/>
                      <a:pt x="286" y="46"/>
                      <a:pt x="239" y="150"/>
                    </a:cubicBezTo>
                    <a:cubicBezTo>
                      <a:pt x="0" y="662"/>
                      <a:pt x="381" y="1115"/>
                      <a:pt x="643" y="1555"/>
                    </a:cubicBezTo>
                    <a:cubicBezTo>
                      <a:pt x="1041" y="1138"/>
                      <a:pt x="692" y="1"/>
                      <a:pt x="40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3"/>
              <p:cNvSpPr/>
              <p:nvPr/>
            </p:nvSpPr>
            <p:spPr>
              <a:xfrm>
                <a:off x="1298828" y="398353"/>
                <a:ext cx="17140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915" extrusionOk="0">
                    <a:moveTo>
                      <a:pt x="392" y="1"/>
                    </a:moveTo>
                    <a:cubicBezTo>
                      <a:pt x="361" y="1"/>
                      <a:pt x="322" y="45"/>
                      <a:pt x="274" y="153"/>
                    </a:cubicBezTo>
                    <a:cubicBezTo>
                      <a:pt x="1" y="558"/>
                      <a:pt x="60" y="808"/>
                      <a:pt x="441" y="915"/>
                    </a:cubicBezTo>
                    <a:cubicBezTo>
                      <a:pt x="508" y="780"/>
                      <a:pt x="521" y="1"/>
                      <a:pt x="3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3"/>
              <p:cNvSpPr/>
              <p:nvPr/>
            </p:nvSpPr>
            <p:spPr>
              <a:xfrm>
                <a:off x="1699546" y="987806"/>
                <a:ext cx="17632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1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24" y="310"/>
                      <a:pt x="0" y="763"/>
                      <a:pt x="203" y="1060"/>
                    </a:cubicBezTo>
                    <a:cubicBezTo>
                      <a:pt x="536" y="1060"/>
                      <a:pt x="239" y="48"/>
                      <a:pt x="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3"/>
              <p:cNvSpPr/>
              <p:nvPr/>
            </p:nvSpPr>
            <p:spPr>
              <a:xfrm>
                <a:off x="1658897" y="953001"/>
                <a:ext cx="1057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25" extrusionOk="0">
                    <a:moveTo>
                      <a:pt x="167" y="1"/>
                    </a:moveTo>
                    <a:cubicBezTo>
                      <a:pt x="0" y="203"/>
                      <a:pt x="0" y="358"/>
                      <a:pt x="167" y="525"/>
                    </a:cubicBezTo>
                    <a:cubicBezTo>
                      <a:pt x="322" y="346"/>
                      <a:pt x="322" y="168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3"/>
              <p:cNvSpPr/>
              <p:nvPr/>
            </p:nvSpPr>
            <p:spPr>
              <a:xfrm>
                <a:off x="1460573" y="682014"/>
                <a:ext cx="22426" cy="1737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23" y="1"/>
                    </a:moveTo>
                    <a:cubicBezTo>
                      <a:pt x="160" y="1"/>
                      <a:pt x="0" y="119"/>
                      <a:pt x="63" y="336"/>
                    </a:cubicBezTo>
                    <a:cubicBezTo>
                      <a:pt x="90" y="456"/>
                      <a:pt x="237" y="529"/>
                      <a:pt x="374" y="529"/>
                    </a:cubicBezTo>
                    <a:cubicBezTo>
                      <a:pt x="536" y="529"/>
                      <a:pt x="683" y="427"/>
                      <a:pt x="599" y="182"/>
                    </a:cubicBezTo>
                    <a:cubicBezTo>
                      <a:pt x="555" y="59"/>
                      <a:pt x="438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3"/>
              <p:cNvSpPr/>
              <p:nvPr/>
            </p:nvSpPr>
            <p:spPr>
              <a:xfrm>
                <a:off x="763224" y="338626"/>
                <a:ext cx="33196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8" extrusionOk="0">
                    <a:moveTo>
                      <a:pt x="363" y="0"/>
                    </a:moveTo>
                    <a:cubicBezTo>
                      <a:pt x="291" y="0"/>
                      <a:pt x="219" y="47"/>
                      <a:pt x="156" y="162"/>
                    </a:cubicBezTo>
                    <a:cubicBezTo>
                      <a:pt x="1" y="495"/>
                      <a:pt x="108" y="757"/>
                      <a:pt x="465" y="948"/>
                    </a:cubicBezTo>
                    <a:cubicBezTo>
                      <a:pt x="1011" y="948"/>
                      <a:pt x="688" y="0"/>
                      <a:pt x="36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3"/>
              <p:cNvSpPr/>
              <p:nvPr/>
            </p:nvSpPr>
            <p:spPr>
              <a:xfrm>
                <a:off x="443444" y="2374855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44" y="1"/>
                    </a:moveTo>
                    <a:cubicBezTo>
                      <a:pt x="1" y="144"/>
                      <a:pt x="1" y="322"/>
                      <a:pt x="144" y="513"/>
                    </a:cubicBezTo>
                    <a:cubicBezTo>
                      <a:pt x="298" y="358"/>
                      <a:pt x="310" y="179"/>
                      <a:pt x="14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3"/>
              <p:cNvSpPr/>
              <p:nvPr/>
            </p:nvSpPr>
            <p:spPr>
              <a:xfrm>
                <a:off x="477855" y="2253989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0"/>
                    </a:moveTo>
                    <a:cubicBezTo>
                      <a:pt x="94" y="0"/>
                      <a:pt x="50" y="62"/>
                      <a:pt x="0" y="181"/>
                    </a:cubicBezTo>
                    <a:cubicBezTo>
                      <a:pt x="7" y="419"/>
                      <a:pt x="39" y="537"/>
                      <a:pt x="88" y="537"/>
                    </a:cubicBezTo>
                    <a:cubicBezTo>
                      <a:pt x="122" y="537"/>
                      <a:pt x="165" y="478"/>
                      <a:pt x="215" y="360"/>
                    </a:cubicBezTo>
                    <a:cubicBezTo>
                      <a:pt x="208" y="118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3"/>
              <p:cNvSpPr/>
              <p:nvPr/>
            </p:nvSpPr>
            <p:spPr>
              <a:xfrm>
                <a:off x="3209365" y="893603"/>
                <a:ext cx="30143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67"/>
                      <a:pt x="917" y="107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3"/>
              <p:cNvSpPr/>
              <p:nvPr/>
            </p:nvSpPr>
            <p:spPr>
              <a:xfrm>
                <a:off x="3976390" y="962392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0" y="72"/>
                      <a:pt x="358" y="179"/>
                    </a:cubicBezTo>
                    <a:cubicBezTo>
                      <a:pt x="846" y="155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3"/>
              <p:cNvSpPr/>
              <p:nvPr/>
            </p:nvSpPr>
            <p:spPr>
              <a:xfrm>
                <a:off x="6133616" y="1013516"/>
                <a:ext cx="21507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8" extrusionOk="0">
                    <a:moveTo>
                      <a:pt x="310" y="0"/>
                    </a:moveTo>
                    <a:cubicBezTo>
                      <a:pt x="200" y="0"/>
                      <a:pt x="95" y="33"/>
                      <a:pt x="0" y="99"/>
                    </a:cubicBezTo>
                    <a:cubicBezTo>
                      <a:pt x="119" y="158"/>
                      <a:pt x="229" y="188"/>
                      <a:pt x="336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11" name="Google Shape;3811;p13"/>
          <p:cNvSpPr txBox="1">
            <a:spLocks noGrp="1"/>
          </p:cNvSpPr>
          <p:nvPr>
            <p:ph type="subTitle" idx="1"/>
          </p:nvPr>
        </p:nvSpPr>
        <p:spPr>
          <a:xfrm>
            <a:off x="1260895" y="2268102"/>
            <a:ext cx="26598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2" name="Google Shape;3812;p13"/>
          <p:cNvSpPr txBox="1">
            <a:spLocks noGrp="1"/>
          </p:cNvSpPr>
          <p:nvPr>
            <p:ph type="subTitle" idx="2"/>
          </p:nvPr>
        </p:nvSpPr>
        <p:spPr>
          <a:xfrm>
            <a:off x="783650" y="1703750"/>
            <a:ext cx="36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3" name="Google Shape;3813;p13"/>
          <p:cNvSpPr txBox="1">
            <a:spLocks noGrp="1"/>
          </p:cNvSpPr>
          <p:nvPr>
            <p:ph type="title" hasCustomPrompt="1"/>
          </p:nvPr>
        </p:nvSpPr>
        <p:spPr>
          <a:xfrm>
            <a:off x="2108849" y="1225550"/>
            <a:ext cx="9639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814" name="Google Shape;3814;p13"/>
          <p:cNvSpPr txBox="1">
            <a:spLocks noGrp="1"/>
          </p:cNvSpPr>
          <p:nvPr>
            <p:ph type="subTitle" idx="3"/>
          </p:nvPr>
        </p:nvSpPr>
        <p:spPr>
          <a:xfrm>
            <a:off x="5223300" y="4024400"/>
            <a:ext cx="26598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5" name="Google Shape;3815;p13"/>
          <p:cNvSpPr txBox="1">
            <a:spLocks noGrp="1"/>
          </p:cNvSpPr>
          <p:nvPr>
            <p:ph type="subTitle" idx="4"/>
          </p:nvPr>
        </p:nvSpPr>
        <p:spPr>
          <a:xfrm>
            <a:off x="4746150" y="3467552"/>
            <a:ext cx="36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6" name="Google Shape;3816;p13"/>
          <p:cNvSpPr txBox="1">
            <a:spLocks noGrp="1"/>
          </p:cNvSpPr>
          <p:nvPr>
            <p:ph type="title" idx="5" hasCustomPrompt="1"/>
          </p:nvPr>
        </p:nvSpPr>
        <p:spPr>
          <a:xfrm>
            <a:off x="6071249" y="2989350"/>
            <a:ext cx="9639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817" name="Google Shape;3817;p13"/>
          <p:cNvSpPr txBox="1">
            <a:spLocks noGrp="1"/>
          </p:cNvSpPr>
          <p:nvPr>
            <p:ph type="subTitle" idx="6"/>
          </p:nvPr>
        </p:nvSpPr>
        <p:spPr>
          <a:xfrm>
            <a:off x="1260895" y="4024334"/>
            <a:ext cx="26598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8" name="Google Shape;3818;p13"/>
          <p:cNvSpPr txBox="1">
            <a:spLocks noGrp="1"/>
          </p:cNvSpPr>
          <p:nvPr>
            <p:ph type="subTitle" idx="7"/>
          </p:nvPr>
        </p:nvSpPr>
        <p:spPr>
          <a:xfrm>
            <a:off x="783651" y="3467551"/>
            <a:ext cx="36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9" name="Google Shape;3819;p13"/>
          <p:cNvSpPr txBox="1">
            <a:spLocks noGrp="1"/>
          </p:cNvSpPr>
          <p:nvPr>
            <p:ph type="title" idx="8" hasCustomPrompt="1"/>
          </p:nvPr>
        </p:nvSpPr>
        <p:spPr>
          <a:xfrm>
            <a:off x="2108849" y="2989347"/>
            <a:ext cx="9639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820" name="Google Shape;3820;p13"/>
          <p:cNvSpPr txBox="1">
            <a:spLocks noGrp="1"/>
          </p:cNvSpPr>
          <p:nvPr>
            <p:ph type="subTitle" idx="9"/>
          </p:nvPr>
        </p:nvSpPr>
        <p:spPr>
          <a:xfrm>
            <a:off x="5223299" y="2268110"/>
            <a:ext cx="26598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1" name="Google Shape;3821;p13"/>
          <p:cNvSpPr txBox="1">
            <a:spLocks noGrp="1"/>
          </p:cNvSpPr>
          <p:nvPr>
            <p:ph type="subTitle" idx="13"/>
          </p:nvPr>
        </p:nvSpPr>
        <p:spPr>
          <a:xfrm>
            <a:off x="4746152" y="1703750"/>
            <a:ext cx="36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2" name="Google Shape;3822;p13"/>
          <p:cNvSpPr txBox="1">
            <a:spLocks noGrp="1"/>
          </p:cNvSpPr>
          <p:nvPr>
            <p:ph type="title" idx="14" hasCustomPrompt="1"/>
          </p:nvPr>
        </p:nvSpPr>
        <p:spPr>
          <a:xfrm>
            <a:off x="6071249" y="1225550"/>
            <a:ext cx="9639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823" name="Google Shape;3823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5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8" name="Google Shape;5348;p18"/>
          <p:cNvGrpSpPr/>
          <p:nvPr/>
        </p:nvGrpSpPr>
        <p:grpSpPr>
          <a:xfrm>
            <a:off x="15628" y="79707"/>
            <a:ext cx="9061570" cy="5017869"/>
            <a:chOff x="15628" y="79707"/>
            <a:chExt cx="9061570" cy="5017869"/>
          </a:xfrm>
        </p:grpSpPr>
        <p:sp>
          <p:nvSpPr>
            <p:cNvPr id="5349" name="Google Shape;5349;p18"/>
            <p:cNvSpPr/>
            <p:nvPr/>
          </p:nvSpPr>
          <p:spPr>
            <a:xfrm>
              <a:off x="15628" y="79707"/>
              <a:ext cx="9061570" cy="5017869"/>
            </a:xfrm>
            <a:custGeom>
              <a:avLst/>
              <a:gdLst/>
              <a:ahLst/>
              <a:cxnLst/>
              <a:rect l="l" t="t" r="r" b="b"/>
              <a:pathLst>
                <a:path w="282953" h="156686" extrusionOk="0">
                  <a:moveTo>
                    <a:pt x="78530" y="2437"/>
                  </a:moveTo>
                  <a:cubicBezTo>
                    <a:pt x="78524" y="2438"/>
                    <a:pt x="78517" y="2440"/>
                    <a:pt x="78510" y="2441"/>
                  </a:cubicBezTo>
                  <a:cubicBezTo>
                    <a:pt x="78517" y="2440"/>
                    <a:pt x="78524" y="2438"/>
                    <a:pt x="78530" y="2437"/>
                  </a:cubicBezTo>
                  <a:close/>
                  <a:moveTo>
                    <a:pt x="164938" y="2417"/>
                  </a:moveTo>
                  <a:lnTo>
                    <a:pt x="164938" y="2417"/>
                  </a:lnTo>
                  <a:cubicBezTo>
                    <a:pt x="164943" y="2618"/>
                    <a:pt x="164979" y="2786"/>
                    <a:pt x="165041" y="2924"/>
                  </a:cubicBezTo>
                  <a:lnTo>
                    <a:pt x="165041" y="2924"/>
                  </a:lnTo>
                  <a:cubicBezTo>
                    <a:pt x="165152" y="2701"/>
                    <a:pt x="165137" y="2524"/>
                    <a:pt x="164938" y="2417"/>
                  </a:cubicBezTo>
                  <a:close/>
                  <a:moveTo>
                    <a:pt x="8096" y="11832"/>
                  </a:moveTo>
                  <a:cubicBezTo>
                    <a:pt x="8041" y="12015"/>
                    <a:pt x="8021" y="12210"/>
                    <a:pt x="8037" y="12418"/>
                  </a:cubicBezTo>
                  <a:cubicBezTo>
                    <a:pt x="8066" y="12184"/>
                    <a:pt x="8085" y="11988"/>
                    <a:pt x="8096" y="11832"/>
                  </a:cubicBezTo>
                  <a:close/>
                  <a:moveTo>
                    <a:pt x="8478" y="13371"/>
                  </a:moveTo>
                  <a:lnTo>
                    <a:pt x="8478" y="13371"/>
                  </a:lnTo>
                  <a:cubicBezTo>
                    <a:pt x="8466" y="13395"/>
                    <a:pt x="8454" y="13395"/>
                    <a:pt x="8418" y="13395"/>
                  </a:cubicBezTo>
                  <a:cubicBezTo>
                    <a:pt x="8442" y="13395"/>
                    <a:pt x="8454" y="13395"/>
                    <a:pt x="8478" y="13371"/>
                  </a:cubicBezTo>
                  <a:close/>
                  <a:moveTo>
                    <a:pt x="280021" y="22156"/>
                  </a:moveTo>
                  <a:lnTo>
                    <a:pt x="280021" y="22156"/>
                  </a:lnTo>
                  <a:cubicBezTo>
                    <a:pt x="279740" y="22962"/>
                    <a:pt x="279473" y="23705"/>
                    <a:pt x="279275" y="24310"/>
                  </a:cubicBezTo>
                  <a:lnTo>
                    <a:pt x="279275" y="24310"/>
                  </a:lnTo>
                  <a:cubicBezTo>
                    <a:pt x="279921" y="23730"/>
                    <a:pt x="280443" y="22502"/>
                    <a:pt x="280023" y="22158"/>
                  </a:cubicBezTo>
                  <a:cubicBezTo>
                    <a:pt x="280023" y="22157"/>
                    <a:pt x="280022" y="22156"/>
                    <a:pt x="280021" y="22156"/>
                  </a:cubicBezTo>
                  <a:close/>
                  <a:moveTo>
                    <a:pt x="5970" y="25237"/>
                  </a:moveTo>
                  <a:lnTo>
                    <a:pt x="5970" y="25237"/>
                  </a:lnTo>
                  <a:cubicBezTo>
                    <a:pt x="5968" y="25238"/>
                    <a:pt x="5967" y="25240"/>
                    <a:pt x="5965" y="25241"/>
                  </a:cubicBezTo>
                  <a:cubicBezTo>
                    <a:pt x="5967" y="25240"/>
                    <a:pt x="5968" y="25238"/>
                    <a:pt x="5970" y="25237"/>
                  </a:cubicBezTo>
                  <a:close/>
                  <a:moveTo>
                    <a:pt x="5358" y="70223"/>
                  </a:moveTo>
                  <a:cubicBezTo>
                    <a:pt x="5346" y="70306"/>
                    <a:pt x="5346" y="70402"/>
                    <a:pt x="5346" y="70568"/>
                  </a:cubicBezTo>
                  <a:cubicBezTo>
                    <a:pt x="5346" y="70461"/>
                    <a:pt x="5358" y="70342"/>
                    <a:pt x="5358" y="70223"/>
                  </a:cubicBezTo>
                  <a:close/>
                  <a:moveTo>
                    <a:pt x="278285" y="76140"/>
                  </a:moveTo>
                  <a:lnTo>
                    <a:pt x="278285" y="76140"/>
                  </a:lnTo>
                  <a:cubicBezTo>
                    <a:pt x="278284" y="76158"/>
                    <a:pt x="278283" y="76174"/>
                    <a:pt x="278282" y="76191"/>
                  </a:cubicBezTo>
                  <a:lnTo>
                    <a:pt x="278282" y="76191"/>
                  </a:lnTo>
                  <a:cubicBezTo>
                    <a:pt x="278284" y="76174"/>
                    <a:pt x="278285" y="76157"/>
                    <a:pt x="278285" y="76140"/>
                  </a:cubicBezTo>
                  <a:close/>
                  <a:moveTo>
                    <a:pt x="278083" y="96643"/>
                  </a:moveTo>
                  <a:lnTo>
                    <a:pt x="278083" y="96643"/>
                  </a:lnTo>
                  <a:cubicBezTo>
                    <a:pt x="277868" y="96647"/>
                    <a:pt x="277675" y="96665"/>
                    <a:pt x="277503" y="96696"/>
                  </a:cubicBezTo>
                  <a:lnTo>
                    <a:pt x="277503" y="96696"/>
                  </a:lnTo>
                  <a:cubicBezTo>
                    <a:pt x="277620" y="96739"/>
                    <a:pt x="277725" y="96762"/>
                    <a:pt x="277816" y="96762"/>
                  </a:cubicBezTo>
                  <a:cubicBezTo>
                    <a:pt x="277930" y="96762"/>
                    <a:pt x="278021" y="96725"/>
                    <a:pt x="278083" y="96643"/>
                  </a:cubicBezTo>
                  <a:close/>
                  <a:moveTo>
                    <a:pt x="276524" y="98338"/>
                  </a:moveTo>
                  <a:lnTo>
                    <a:pt x="276524" y="98338"/>
                  </a:lnTo>
                  <a:cubicBezTo>
                    <a:pt x="276595" y="98509"/>
                    <a:pt x="276693" y="98688"/>
                    <a:pt x="276817" y="98874"/>
                  </a:cubicBezTo>
                  <a:lnTo>
                    <a:pt x="276817" y="98874"/>
                  </a:lnTo>
                  <a:cubicBezTo>
                    <a:pt x="276802" y="98655"/>
                    <a:pt x="276724" y="98468"/>
                    <a:pt x="276524" y="98338"/>
                  </a:cubicBezTo>
                  <a:close/>
                  <a:moveTo>
                    <a:pt x="276817" y="98874"/>
                  </a:moveTo>
                  <a:cubicBezTo>
                    <a:pt x="276880" y="99798"/>
                    <a:pt x="275800" y="101275"/>
                    <a:pt x="277973" y="101275"/>
                  </a:cubicBezTo>
                  <a:cubicBezTo>
                    <a:pt x="277990" y="101275"/>
                    <a:pt x="278006" y="101275"/>
                    <a:pt x="278023" y="101274"/>
                  </a:cubicBezTo>
                  <a:cubicBezTo>
                    <a:pt x="277830" y="100758"/>
                    <a:pt x="277381" y="99806"/>
                    <a:pt x="277307" y="99492"/>
                  </a:cubicBezTo>
                  <a:lnTo>
                    <a:pt x="277307" y="99492"/>
                  </a:lnTo>
                  <a:cubicBezTo>
                    <a:pt x="277464" y="99663"/>
                    <a:pt x="277639" y="99837"/>
                    <a:pt x="277833" y="100012"/>
                  </a:cubicBezTo>
                  <a:cubicBezTo>
                    <a:pt x="277519" y="99563"/>
                    <a:pt x="277366" y="99387"/>
                    <a:pt x="277316" y="99387"/>
                  </a:cubicBezTo>
                  <a:cubicBezTo>
                    <a:pt x="277293" y="99387"/>
                    <a:pt x="277292" y="99425"/>
                    <a:pt x="277307" y="99492"/>
                  </a:cubicBezTo>
                  <a:lnTo>
                    <a:pt x="277307" y="99492"/>
                  </a:lnTo>
                  <a:cubicBezTo>
                    <a:pt x="277115" y="99281"/>
                    <a:pt x="276951" y="99074"/>
                    <a:pt x="276817" y="98874"/>
                  </a:cubicBezTo>
                  <a:close/>
                  <a:moveTo>
                    <a:pt x="7136" y="103988"/>
                  </a:moveTo>
                  <a:cubicBezTo>
                    <a:pt x="7696" y="103988"/>
                    <a:pt x="8114" y="104118"/>
                    <a:pt x="8037" y="104596"/>
                  </a:cubicBezTo>
                  <a:cubicBezTo>
                    <a:pt x="6888" y="104294"/>
                    <a:pt x="6159" y="104153"/>
                    <a:pt x="5728" y="104123"/>
                  </a:cubicBezTo>
                  <a:lnTo>
                    <a:pt x="5728" y="104123"/>
                  </a:lnTo>
                  <a:cubicBezTo>
                    <a:pt x="6169" y="104069"/>
                    <a:pt x="6696" y="103988"/>
                    <a:pt x="7136" y="103988"/>
                  </a:cubicBezTo>
                  <a:close/>
                  <a:moveTo>
                    <a:pt x="6144" y="109680"/>
                  </a:moveTo>
                  <a:cubicBezTo>
                    <a:pt x="6147" y="109686"/>
                    <a:pt x="6151" y="109691"/>
                    <a:pt x="6154" y="109696"/>
                  </a:cubicBezTo>
                  <a:lnTo>
                    <a:pt x="6154" y="109696"/>
                  </a:lnTo>
                  <a:cubicBezTo>
                    <a:pt x="6151" y="109691"/>
                    <a:pt x="6147" y="109686"/>
                    <a:pt x="6144" y="109680"/>
                  </a:cubicBezTo>
                  <a:close/>
                  <a:moveTo>
                    <a:pt x="278678" y="124658"/>
                  </a:moveTo>
                  <a:cubicBezTo>
                    <a:pt x="278101" y="124658"/>
                    <a:pt x="278015" y="125019"/>
                    <a:pt x="278169" y="125521"/>
                  </a:cubicBezTo>
                  <a:lnTo>
                    <a:pt x="278169" y="125521"/>
                  </a:lnTo>
                  <a:cubicBezTo>
                    <a:pt x="278328" y="125271"/>
                    <a:pt x="278497" y="124984"/>
                    <a:pt x="278678" y="124658"/>
                  </a:cubicBezTo>
                  <a:close/>
                  <a:moveTo>
                    <a:pt x="279469" y="129980"/>
                  </a:moveTo>
                  <a:cubicBezTo>
                    <a:pt x="279400" y="129980"/>
                    <a:pt x="279339" y="130020"/>
                    <a:pt x="279286" y="130091"/>
                  </a:cubicBezTo>
                  <a:lnTo>
                    <a:pt x="279286" y="130091"/>
                  </a:lnTo>
                  <a:cubicBezTo>
                    <a:pt x="279347" y="130056"/>
                    <a:pt x="279410" y="130019"/>
                    <a:pt x="279476" y="129980"/>
                  </a:cubicBezTo>
                  <a:cubicBezTo>
                    <a:pt x="279474" y="129980"/>
                    <a:pt x="279472" y="129980"/>
                    <a:pt x="279469" y="129980"/>
                  </a:cubicBezTo>
                  <a:close/>
                  <a:moveTo>
                    <a:pt x="279359" y="132979"/>
                  </a:moveTo>
                  <a:cubicBezTo>
                    <a:pt x="279305" y="132979"/>
                    <a:pt x="279293" y="133058"/>
                    <a:pt x="279310" y="133198"/>
                  </a:cubicBezTo>
                  <a:lnTo>
                    <a:pt x="279310" y="133198"/>
                  </a:lnTo>
                  <a:cubicBezTo>
                    <a:pt x="279372" y="133152"/>
                    <a:pt x="279435" y="133107"/>
                    <a:pt x="279500" y="133064"/>
                  </a:cubicBezTo>
                  <a:cubicBezTo>
                    <a:pt x="279436" y="133006"/>
                    <a:pt x="279390" y="132979"/>
                    <a:pt x="279359" y="132979"/>
                  </a:cubicBezTo>
                  <a:close/>
                  <a:moveTo>
                    <a:pt x="7347" y="131552"/>
                  </a:moveTo>
                  <a:lnTo>
                    <a:pt x="7347" y="131552"/>
                  </a:lnTo>
                  <a:cubicBezTo>
                    <a:pt x="6606" y="132014"/>
                    <a:pt x="5902" y="133490"/>
                    <a:pt x="6370" y="133886"/>
                  </a:cubicBezTo>
                  <a:cubicBezTo>
                    <a:pt x="6407" y="133916"/>
                    <a:pt x="6446" y="133930"/>
                    <a:pt x="6488" y="133930"/>
                  </a:cubicBezTo>
                  <a:cubicBezTo>
                    <a:pt x="6687" y="133930"/>
                    <a:pt x="6940" y="133613"/>
                    <a:pt x="7164" y="133204"/>
                  </a:cubicBezTo>
                  <a:lnTo>
                    <a:pt x="7164" y="133204"/>
                  </a:lnTo>
                  <a:cubicBezTo>
                    <a:pt x="7232" y="132869"/>
                    <a:pt x="7272" y="132369"/>
                    <a:pt x="7347" y="131552"/>
                  </a:cubicBezTo>
                  <a:close/>
                  <a:moveTo>
                    <a:pt x="280589" y="142264"/>
                  </a:moveTo>
                  <a:cubicBezTo>
                    <a:pt x="280547" y="142264"/>
                    <a:pt x="280494" y="142272"/>
                    <a:pt x="280433" y="142288"/>
                  </a:cubicBezTo>
                  <a:lnTo>
                    <a:pt x="280433" y="142288"/>
                  </a:lnTo>
                  <a:cubicBezTo>
                    <a:pt x="280443" y="142476"/>
                    <a:pt x="280434" y="142642"/>
                    <a:pt x="280404" y="142780"/>
                  </a:cubicBezTo>
                  <a:cubicBezTo>
                    <a:pt x="280755" y="142413"/>
                    <a:pt x="280767" y="142264"/>
                    <a:pt x="280589" y="142264"/>
                  </a:cubicBezTo>
                  <a:close/>
                  <a:moveTo>
                    <a:pt x="268747" y="152124"/>
                  </a:moveTo>
                  <a:cubicBezTo>
                    <a:pt x="268943" y="152124"/>
                    <a:pt x="269133" y="152142"/>
                    <a:pt x="269320" y="152174"/>
                  </a:cubicBezTo>
                  <a:lnTo>
                    <a:pt x="268189" y="152174"/>
                  </a:lnTo>
                  <a:cubicBezTo>
                    <a:pt x="268382" y="152139"/>
                    <a:pt x="268567" y="152124"/>
                    <a:pt x="268747" y="152124"/>
                  </a:cubicBezTo>
                  <a:close/>
                  <a:moveTo>
                    <a:pt x="173040" y="152062"/>
                  </a:moveTo>
                  <a:cubicBezTo>
                    <a:pt x="173594" y="152285"/>
                    <a:pt x="173739" y="152373"/>
                    <a:pt x="173692" y="152373"/>
                  </a:cubicBezTo>
                  <a:cubicBezTo>
                    <a:pt x="173633" y="152373"/>
                    <a:pt x="173282" y="152240"/>
                    <a:pt x="173040" y="152062"/>
                  </a:cubicBezTo>
                  <a:close/>
                  <a:moveTo>
                    <a:pt x="64180" y="153316"/>
                  </a:moveTo>
                  <a:cubicBezTo>
                    <a:pt x="64178" y="153316"/>
                    <a:pt x="64177" y="153316"/>
                    <a:pt x="64175" y="153317"/>
                  </a:cubicBezTo>
                  <a:cubicBezTo>
                    <a:pt x="64177" y="153316"/>
                    <a:pt x="64178" y="153316"/>
                    <a:pt x="64180" y="153316"/>
                  </a:cubicBezTo>
                  <a:close/>
                  <a:moveTo>
                    <a:pt x="117821" y="153385"/>
                  </a:moveTo>
                  <a:lnTo>
                    <a:pt x="117821" y="153385"/>
                  </a:lnTo>
                  <a:cubicBezTo>
                    <a:pt x="117795" y="153435"/>
                    <a:pt x="117772" y="153488"/>
                    <a:pt x="117753" y="153543"/>
                  </a:cubicBezTo>
                  <a:cubicBezTo>
                    <a:pt x="117758" y="153538"/>
                    <a:pt x="117838" y="153456"/>
                    <a:pt x="117821" y="153385"/>
                  </a:cubicBezTo>
                  <a:close/>
                  <a:moveTo>
                    <a:pt x="121361" y="153139"/>
                  </a:moveTo>
                  <a:cubicBezTo>
                    <a:pt x="121277" y="153337"/>
                    <a:pt x="121306" y="153494"/>
                    <a:pt x="121492" y="153590"/>
                  </a:cubicBezTo>
                  <a:cubicBezTo>
                    <a:pt x="121486" y="153420"/>
                    <a:pt x="121440" y="153270"/>
                    <a:pt x="121361" y="153139"/>
                  </a:cubicBezTo>
                  <a:close/>
                  <a:moveTo>
                    <a:pt x="64969" y="153386"/>
                  </a:moveTo>
                  <a:cubicBezTo>
                    <a:pt x="65086" y="153953"/>
                    <a:pt x="65259" y="154145"/>
                    <a:pt x="65378" y="154145"/>
                  </a:cubicBezTo>
                  <a:cubicBezTo>
                    <a:pt x="65581" y="154145"/>
                    <a:pt x="65626" y="153593"/>
                    <a:pt x="64969" y="153386"/>
                  </a:cubicBezTo>
                  <a:close/>
                  <a:moveTo>
                    <a:pt x="82419" y="154517"/>
                  </a:moveTo>
                  <a:cubicBezTo>
                    <a:pt x="82455" y="154589"/>
                    <a:pt x="82502" y="154657"/>
                    <a:pt x="82558" y="154721"/>
                  </a:cubicBezTo>
                  <a:cubicBezTo>
                    <a:pt x="82561" y="154641"/>
                    <a:pt x="82512" y="154573"/>
                    <a:pt x="82419" y="154517"/>
                  </a:cubicBezTo>
                  <a:close/>
                  <a:moveTo>
                    <a:pt x="182298" y="154882"/>
                  </a:moveTo>
                  <a:cubicBezTo>
                    <a:pt x="182282" y="155006"/>
                    <a:pt x="182288" y="155122"/>
                    <a:pt x="182321" y="155222"/>
                  </a:cubicBezTo>
                  <a:cubicBezTo>
                    <a:pt x="182345" y="155071"/>
                    <a:pt x="182335" y="154960"/>
                    <a:pt x="182298" y="154882"/>
                  </a:cubicBezTo>
                  <a:close/>
                  <a:moveTo>
                    <a:pt x="171141" y="155305"/>
                  </a:moveTo>
                  <a:cubicBezTo>
                    <a:pt x="171165" y="155309"/>
                    <a:pt x="171186" y="155311"/>
                    <a:pt x="171204" y="155313"/>
                  </a:cubicBezTo>
                  <a:lnTo>
                    <a:pt x="171204" y="155313"/>
                  </a:lnTo>
                  <a:cubicBezTo>
                    <a:pt x="171183" y="155311"/>
                    <a:pt x="171162" y="155308"/>
                    <a:pt x="171141" y="155305"/>
                  </a:cubicBezTo>
                  <a:close/>
                  <a:moveTo>
                    <a:pt x="50423" y="155410"/>
                  </a:moveTo>
                  <a:cubicBezTo>
                    <a:pt x="50631" y="155701"/>
                    <a:pt x="51055" y="155847"/>
                    <a:pt x="51696" y="155847"/>
                  </a:cubicBezTo>
                  <a:cubicBezTo>
                    <a:pt x="52296" y="155847"/>
                    <a:pt x="53086" y="155718"/>
                    <a:pt x="54067" y="155460"/>
                  </a:cubicBezTo>
                  <a:cubicBezTo>
                    <a:pt x="53590" y="155460"/>
                    <a:pt x="52839" y="155513"/>
                    <a:pt x="52037" y="155513"/>
                  </a:cubicBezTo>
                  <a:cubicBezTo>
                    <a:pt x="51500" y="155513"/>
                    <a:pt x="50940" y="155489"/>
                    <a:pt x="50423" y="155410"/>
                  </a:cubicBezTo>
                  <a:close/>
                  <a:moveTo>
                    <a:pt x="55964" y="244"/>
                  </a:moveTo>
                  <a:cubicBezTo>
                    <a:pt x="54014" y="244"/>
                    <a:pt x="52563" y="1445"/>
                    <a:pt x="52316" y="1619"/>
                  </a:cubicBezTo>
                  <a:cubicBezTo>
                    <a:pt x="51236" y="708"/>
                    <a:pt x="49753" y="491"/>
                    <a:pt x="48233" y="491"/>
                  </a:cubicBezTo>
                  <a:cubicBezTo>
                    <a:pt x="46974" y="491"/>
                    <a:pt x="45690" y="640"/>
                    <a:pt x="44589" y="667"/>
                  </a:cubicBezTo>
                  <a:cubicBezTo>
                    <a:pt x="45661" y="1095"/>
                    <a:pt x="36076" y="0"/>
                    <a:pt x="35100" y="4024"/>
                  </a:cubicBezTo>
                  <a:cubicBezTo>
                    <a:pt x="34703" y="2122"/>
                    <a:pt x="34100" y="1569"/>
                    <a:pt x="33376" y="1569"/>
                  </a:cubicBezTo>
                  <a:cubicBezTo>
                    <a:pt x="32515" y="1569"/>
                    <a:pt x="31482" y="2352"/>
                    <a:pt x="30421" y="2572"/>
                  </a:cubicBezTo>
                  <a:lnTo>
                    <a:pt x="30421" y="2572"/>
                  </a:lnTo>
                  <a:cubicBezTo>
                    <a:pt x="30727" y="1089"/>
                    <a:pt x="29759" y="638"/>
                    <a:pt x="28436" y="638"/>
                  </a:cubicBezTo>
                  <a:cubicBezTo>
                    <a:pt x="26381" y="638"/>
                    <a:pt x="23468" y="1727"/>
                    <a:pt x="23143" y="1727"/>
                  </a:cubicBezTo>
                  <a:cubicBezTo>
                    <a:pt x="23140" y="1727"/>
                    <a:pt x="23137" y="1727"/>
                    <a:pt x="23134" y="1726"/>
                  </a:cubicBezTo>
                  <a:cubicBezTo>
                    <a:pt x="21193" y="1548"/>
                    <a:pt x="17252" y="1619"/>
                    <a:pt x="15300" y="1036"/>
                  </a:cubicBezTo>
                  <a:lnTo>
                    <a:pt x="15300" y="1036"/>
                  </a:lnTo>
                  <a:cubicBezTo>
                    <a:pt x="15848" y="1429"/>
                    <a:pt x="16121" y="1905"/>
                    <a:pt x="16086" y="2477"/>
                  </a:cubicBezTo>
                  <a:cubicBezTo>
                    <a:pt x="15834" y="1959"/>
                    <a:pt x="15354" y="1743"/>
                    <a:pt x="14748" y="1743"/>
                  </a:cubicBezTo>
                  <a:cubicBezTo>
                    <a:pt x="12314" y="1743"/>
                    <a:pt x="7854" y="5233"/>
                    <a:pt x="8025" y="6739"/>
                  </a:cubicBezTo>
                  <a:cubicBezTo>
                    <a:pt x="8341" y="6824"/>
                    <a:pt x="8643" y="6866"/>
                    <a:pt x="8931" y="6866"/>
                  </a:cubicBezTo>
                  <a:cubicBezTo>
                    <a:pt x="9609" y="6866"/>
                    <a:pt x="10210" y="6634"/>
                    <a:pt x="10728" y="6191"/>
                  </a:cubicBezTo>
                  <a:lnTo>
                    <a:pt x="10728" y="6191"/>
                  </a:lnTo>
                  <a:cubicBezTo>
                    <a:pt x="10773" y="6509"/>
                    <a:pt x="8996" y="9997"/>
                    <a:pt x="9163" y="10497"/>
                  </a:cubicBezTo>
                  <a:lnTo>
                    <a:pt x="9163" y="10497"/>
                  </a:lnTo>
                  <a:cubicBezTo>
                    <a:pt x="8499" y="9657"/>
                    <a:pt x="7924" y="9276"/>
                    <a:pt x="7532" y="9276"/>
                  </a:cubicBezTo>
                  <a:cubicBezTo>
                    <a:pt x="6854" y="9276"/>
                    <a:pt x="6722" y="10414"/>
                    <a:pt x="7620" y="12299"/>
                  </a:cubicBezTo>
                  <a:cubicBezTo>
                    <a:pt x="7840" y="11675"/>
                    <a:pt x="7984" y="11362"/>
                    <a:pt x="8055" y="11362"/>
                  </a:cubicBezTo>
                  <a:cubicBezTo>
                    <a:pt x="8105" y="11362"/>
                    <a:pt x="8118" y="11519"/>
                    <a:pt x="8096" y="11832"/>
                  </a:cubicBezTo>
                  <a:lnTo>
                    <a:pt x="8096" y="11832"/>
                  </a:lnTo>
                  <a:cubicBezTo>
                    <a:pt x="8205" y="11470"/>
                    <a:pt x="8451" y="11159"/>
                    <a:pt x="8823" y="10906"/>
                  </a:cubicBezTo>
                  <a:lnTo>
                    <a:pt x="8823" y="10906"/>
                  </a:lnTo>
                  <a:cubicBezTo>
                    <a:pt x="8563" y="11551"/>
                    <a:pt x="8786" y="11873"/>
                    <a:pt x="9524" y="11873"/>
                  </a:cubicBezTo>
                  <a:cubicBezTo>
                    <a:pt x="9562" y="11873"/>
                    <a:pt x="9603" y="11872"/>
                    <a:pt x="9644" y="11871"/>
                  </a:cubicBezTo>
                  <a:lnTo>
                    <a:pt x="9644" y="11871"/>
                  </a:lnTo>
                  <a:cubicBezTo>
                    <a:pt x="0" y="18752"/>
                    <a:pt x="12014" y="14859"/>
                    <a:pt x="11406" y="20181"/>
                  </a:cubicBezTo>
                  <a:cubicBezTo>
                    <a:pt x="11362" y="20550"/>
                    <a:pt x="11130" y="20695"/>
                    <a:pt x="10791" y="20695"/>
                  </a:cubicBezTo>
                  <a:cubicBezTo>
                    <a:pt x="9600" y="20695"/>
                    <a:pt x="7088" y="18892"/>
                    <a:pt x="6763" y="18669"/>
                  </a:cubicBezTo>
                  <a:lnTo>
                    <a:pt x="6763" y="18669"/>
                  </a:lnTo>
                  <a:cubicBezTo>
                    <a:pt x="7596" y="21370"/>
                    <a:pt x="8143" y="22953"/>
                    <a:pt x="5970" y="25237"/>
                  </a:cubicBezTo>
                  <a:lnTo>
                    <a:pt x="5970" y="25237"/>
                  </a:lnTo>
                  <a:cubicBezTo>
                    <a:pt x="6182" y="25015"/>
                    <a:pt x="6428" y="24919"/>
                    <a:pt x="6692" y="24919"/>
                  </a:cubicBezTo>
                  <a:cubicBezTo>
                    <a:pt x="8044" y="24919"/>
                    <a:pt x="9849" y="27431"/>
                    <a:pt x="9799" y="28396"/>
                  </a:cubicBezTo>
                  <a:cubicBezTo>
                    <a:pt x="9079" y="28032"/>
                    <a:pt x="8544" y="27850"/>
                    <a:pt x="8196" y="27850"/>
                  </a:cubicBezTo>
                  <a:cubicBezTo>
                    <a:pt x="7691" y="27850"/>
                    <a:pt x="7577" y="28231"/>
                    <a:pt x="7858" y="28992"/>
                  </a:cubicBezTo>
                  <a:cubicBezTo>
                    <a:pt x="8049" y="29801"/>
                    <a:pt x="7989" y="30611"/>
                    <a:pt x="7692" y="31397"/>
                  </a:cubicBezTo>
                  <a:cubicBezTo>
                    <a:pt x="8524" y="29906"/>
                    <a:pt x="8903" y="29396"/>
                    <a:pt x="9145" y="29396"/>
                  </a:cubicBezTo>
                  <a:cubicBezTo>
                    <a:pt x="9672" y="29396"/>
                    <a:pt x="9544" y="31816"/>
                    <a:pt x="12002" y="31816"/>
                  </a:cubicBezTo>
                  <a:cubicBezTo>
                    <a:pt x="12293" y="31816"/>
                    <a:pt x="12621" y="31782"/>
                    <a:pt x="12990" y="31706"/>
                  </a:cubicBezTo>
                  <a:lnTo>
                    <a:pt x="12990" y="31706"/>
                  </a:lnTo>
                  <a:cubicBezTo>
                    <a:pt x="12156" y="32143"/>
                    <a:pt x="9220" y="33827"/>
                    <a:pt x="8070" y="34926"/>
                  </a:cubicBezTo>
                  <a:lnTo>
                    <a:pt x="8070" y="34926"/>
                  </a:lnTo>
                  <a:cubicBezTo>
                    <a:pt x="8043" y="34697"/>
                    <a:pt x="7714" y="34534"/>
                    <a:pt x="7085" y="34433"/>
                  </a:cubicBezTo>
                  <a:lnTo>
                    <a:pt x="7085" y="34433"/>
                  </a:lnTo>
                  <a:cubicBezTo>
                    <a:pt x="5299" y="34481"/>
                    <a:pt x="8025" y="45089"/>
                    <a:pt x="9930" y="45791"/>
                  </a:cubicBezTo>
                  <a:cubicBezTo>
                    <a:pt x="6846" y="46732"/>
                    <a:pt x="11168" y="49851"/>
                    <a:pt x="9120" y="49851"/>
                  </a:cubicBezTo>
                  <a:cubicBezTo>
                    <a:pt x="10294" y="49851"/>
                    <a:pt x="11417" y="49662"/>
                    <a:pt x="11561" y="49662"/>
                  </a:cubicBezTo>
                  <a:cubicBezTo>
                    <a:pt x="11670" y="49662"/>
                    <a:pt x="11220" y="49770"/>
                    <a:pt x="9811" y="50149"/>
                  </a:cubicBezTo>
                  <a:cubicBezTo>
                    <a:pt x="13085" y="52768"/>
                    <a:pt x="9168" y="54435"/>
                    <a:pt x="11740" y="57829"/>
                  </a:cubicBezTo>
                  <a:cubicBezTo>
                    <a:pt x="11376" y="57878"/>
                    <a:pt x="11071" y="57901"/>
                    <a:pt x="10815" y="57901"/>
                  </a:cubicBezTo>
                  <a:cubicBezTo>
                    <a:pt x="7806" y="57901"/>
                    <a:pt x="11612" y="54768"/>
                    <a:pt x="8409" y="54768"/>
                  </a:cubicBezTo>
                  <a:cubicBezTo>
                    <a:pt x="8392" y="54768"/>
                    <a:pt x="8376" y="54769"/>
                    <a:pt x="8358" y="54769"/>
                  </a:cubicBezTo>
                  <a:cubicBezTo>
                    <a:pt x="7787" y="55626"/>
                    <a:pt x="7882" y="56436"/>
                    <a:pt x="8656" y="57150"/>
                  </a:cubicBezTo>
                  <a:cubicBezTo>
                    <a:pt x="8740" y="56974"/>
                    <a:pt x="8850" y="56899"/>
                    <a:pt x="8968" y="56899"/>
                  </a:cubicBezTo>
                  <a:cubicBezTo>
                    <a:pt x="9592" y="56899"/>
                    <a:pt x="10439" y="58983"/>
                    <a:pt x="8761" y="59329"/>
                  </a:cubicBezTo>
                  <a:lnTo>
                    <a:pt x="8761" y="59329"/>
                  </a:lnTo>
                  <a:cubicBezTo>
                    <a:pt x="8670" y="59301"/>
                    <a:pt x="8588" y="59286"/>
                    <a:pt x="8518" y="59286"/>
                  </a:cubicBezTo>
                  <a:cubicBezTo>
                    <a:pt x="8422" y="59286"/>
                    <a:pt x="8347" y="59314"/>
                    <a:pt x="8299" y="59376"/>
                  </a:cubicBezTo>
                  <a:cubicBezTo>
                    <a:pt x="8471" y="59373"/>
                    <a:pt x="8624" y="59357"/>
                    <a:pt x="8761" y="59329"/>
                  </a:cubicBezTo>
                  <a:lnTo>
                    <a:pt x="8761" y="59329"/>
                  </a:lnTo>
                  <a:cubicBezTo>
                    <a:pt x="10031" y="59715"/>
                    <a:pt x="13186" y="62604"/>
                    <a:pt x="13379" y="62604"/>
                  </a:cubicBezTo>
                  <a:cubicBezTo>
                    <a:pt x="13380" y="62604"/>
                    <a:pt x="13381" y="62604"/>
                    <a:pt x="13382" y="62603"/>
                  </a:cubicBezTo>
                  <a:lnTo>
                    <a:pt x="13382" y="62603"/>
                  </a:lnTo>
                  <a:cubicBezTo>
                    <a:pt x="13311" y="62624"/>
                    <a:pt x="13240" y="62634"/>
                    <a:pt x="13170" y="62634"/>
                  </a:cubicBezTo>
                  <a:cubicBezTo>
                    <a:pt x="12323" y="62634"/>
                    <a:pt x="11559" y="61223"/>
                    <a:pt x="11101" y="61223"/>
                  </a:cubicBezTo>
                  <a:cubicBezTo>
                    <a:pt x="10911" y="61223"/>
                    <a:pt x="10773" y="61465"/>
                    <a:pt x="10704" y="62151"/>
                  </a:cubicBezTo>
                  <a:cubicBezTo>
                    <a:pt x="10608" y="61067"/>
                    <a:pt x="10392" y="60710"/>
                    <a:pt x="10116" y="60710"/>
                  </a:cubicBezTo>
                  <a:cubicBezTo>
                    <a:pt x="9587" y="60710"/>
                    <a:pt x="8841" y="62034"/>
                    <a:pt x="8331" y="62034"/>
                  </a:cubicBezTo>
                  <a:cubicBezTo>
                    <a:pt x="8018" y="62034"/>
                    <a:pt x="7794" y="61535"/>
                    <a:pt x="7763" y="59924"/>
                  </a:cubicBezTo>
                  <a:cubicBezTo>
                    <a:pt x="6489" y="61031"/>
                    <a:pt x="5834" y="62341"/>
                    <a:pt x="5799" y="63853"/>
                  </a:cubicBezTo>
                  <a:cubicBezTo>
                    <a:pt x="6323" y="63305"/>
                    <a:pt x="6834" y="62746"/>
                    <a:pt x="7323" y="62162"/>
                  </a:cubicBezTo>
                  <a:cubicBezTo>
                    <a:pt x="7356" y="63108"/>
                    <a:pt x="7589" y="63578"/>
                    <a:pt x="8028" y="63578"/>
                  </a:cubicBezTo>
                  <a:cubicBezTo>
                    <a:pt x="8363" y="63578"/>
                    <a:pt x="8817" y="63304"/>
                    <a:pt x="9394" y="62758"/>
                  </a:cubicBezTo>
                  <a:lnTo>
                    <a:pt x="9394" y="62758"/>
                  </a:lnTo>
                  <a:cubicBezTo>
                    <a:pt x="10073" y="64995"/>
                    <a:pt x="5321" y="65328"/>
                    <a:pt x="6430" y="67706"/>
                  </a:cubicBezTo>
                  <a:lnTo>
                    <a:pt x="6430" y="67706"/>
                  </a:lnTo>
                  <a:cubicBezTo>
                    <a:pt x="5949" y="68125"/>
                    <a:pt x="5808" y="74320"/>
                    <a:pt x="7422" y="77151"/>
                  </a:cubicBezTo>
                  <a:lnTo>
                    <a:pt x="7422" y="77151"/>
                  </a:lnTo>
                  <a:cubicBezTo>
                    <a:pt x="6926" y="77395"/>
                    <a:pt x="6404" y="77920"/>
                    <a:pt x="5858" y="78724"/>
                  </a:cubicBezTo>
                  <a:cubicBezTo>
                    <a:pt x="6268" y="77968"/>
                    <a:pt x="6288" y="77706"/>
                    <a:pt x="6125" y="77706"/>
                  </a:cubicBezTo>
                  <a:cubicBezTo>
                    <a:pt x="5796" y="77706"/>
                    <a:pt x="4716" y="78783"/>
                    <a:pt x="4596" y="79022"/>
                  </a:cubicBezTo>
                  <a:cubicBezTo>
                    <a:pt x="10025" y="79188"/>
                    <a:pt x="6334" y="83296"/>
                    <a:pt x="6311" y="85106"/>
                  </a:cubicBezTo>
                  <a:cubicBezTo>
                    <a:pt x="6263" y="87273"/>
                    <a:pt x="5834" y="90166"/>
                    <a:pt x="5799" y="91630"/>
                  </a:cubicBezTo>
                  <a:cubicBezTo>
                    <a:pt x="6113" y="91828"/>
                    <a:pt x="6326" y="91910"/>
                    <a:pt x="6462" y="91910"/>
                  </a:cubicBezTo>
                  <a:cubicBezTo>
                    <a:pt x="7117" y="91910"/>
                    <a:pt x="6046" y="90032"/>
                    <a:pt x="6263" y="89964"/>
                  </a:cubicBezTo>
                  <a:lnTo>
                    <a:pt x="6263" y="89964"/>
                  </a:lnTo>
                  <a:cubicBezTo>
                    <a:pt x="7144" y="90785"/>
                    <a:pt x="7870" y="91678"/>
                    <a:pt x="8478" y="92654"/>
                  </a:cubicBezTo>
                  <a:cubicBezTo>
                    <a:pt x="7483" y="92400"/>
                    <a:pt x="6787" y="92303"/>
                    <a:pt x="6322" y="92303"/>
                  </a:cubicBezTo>
                  <a:cubicBezTo>
                    <a:pt x="4834" y="92303"/>
                    <a:pt x="5726" y="93299"/>
                    <a:pt x="6799" y="93299"/>
                  </a:cubicBezTo>
                  <a:cubicBezTo>
                    <a:pt x="6869" y="93299"/>
                    <a:pt x="6940" y="93295"/>
                    <a:pt x="7011" y="93286"/>
                  </a:cubicBezTo>
                  <a:lnTo>
                    <a:pt x="7011" y="93286"/>
                  </a:lnTo>
                  <a:cubicBezTo>
                    <a:pt x="6604" y="94087"/>
                    <a:pt x="7181" y="96236"/>
                    <a:pt x="6852" y="96236"/>
                  </a:cubicBezTo>
                  <a:cubicBezTo>
                    <a:pt x="6840" y="96236"/>
                    <a:pt x="6826" y="96233"/>
                    <a:pt x="6811" y="96226"/>
                  </a:cubicBezTo>
                  <a:cubicBezTo>
                    <a:pt x="6202" y="95967"/>
                    <a:pt x="5791" y="95857"/>
                    <a:pt x="5534" y="95857"/>
                  </a:cubicBezTo>
                  <a:cubicBezTo>
                    <a:pt x="4423" y="95857"/>
                    <a:pt x="6193" y="97900"/>
                    <a:pt x="7382" y="98703"/>
                  </a:cubicBezTo>
                  <a:cubicBezTo>
                    <a:pt x="5596" y="99715"/>
                    <a:pt x="4513" y="102096"/>
                    <a:pt x="4822" y="104084"/>
                  </a:cubicBezTo>
                  <a:cubicBezTo>
                    <a:pt x="4859" y="104148"/>
                    <a:pt x="4975" y="104172"/>
                    <a:pt x="5141" y="104172"/>
                  </a:cubicBezTo>
                  <a:cubicBezTo>
                    <a:pt x="5180" y="104172"/>
                    <a:pt x="5220" y="104171"/>
                    <a:pt x="5264" y="104168"/>
                  </a:cubicBezTo>
                  <a:lnTo>
                    <a:pt x="5264" y="104168"/>
                  </a:lnTo>
                  <a:cubicBezTo>
                    <a:pt x="4794" y="104445"/>
                    <a:pt x="7173" y="105739"/>
                    <a:pt x="7132" y="105846"/>
                  </a:cubicBezTo>
                  <a:cubicBezTo>
                    <a:pt x="7133" y="105845"/>
                    <a:pt x="7134" y="105844"/>
                    <a:pt x="7135" y="105844"/>
                  </a:cubicBezTo>
                  <a:cubicBezTo>
                    <a:pt x="7212" y="105844"/>
                    <a:pt x="8061" y="110799"/>
                    <a:pt x="8085" y="110799"/>
                  </a:cubicBezTo>
                  <a:lnTo>
                    <a:pt x="8085" y="110799"/>
                  </a:lnTo>
                  <a:cubicBezTo>
                    <a:pt x="7176" y="110681"/>
                    <a:pt x="6548" y="110318"/>
                    <a:pt x="6154" y="109696"/>
                  </a:cubicBezTo>
                  <a:lnTo>
                    <a:pt x="6154" y="109696"/>
                  </a:lnTo>
                  <a:cubicBezTo>
                    <a:pt x="6773" y="110687"/>
                    <a:pt x="6615" y="111277"/>
                    <a:pt x="5668" y="111454"/>
                  </a:cubicBezTo>
                  <a:cubicBezTo>
                    <a:pt x="6751" y="111895"/>
                    <a:pt x="8942" y="112954"/>
                    <a:pt x="10180" y="113002"/>
                  </a:cubicBezTo>
                  <a:cubicBezTo>
                    <a:pt x="8727" y="114642"/>
                    <a:pt x="8226" y="114758"/>
                    <a:pt x="8292" y="114758"/>
                  </a:cubicBezTo>
                  <a:cubicBezTo>
                    <a:pt x="8303" y="114758"/>
                    <a:pt x="8330" y="114755"/>
                    <a:pt x="8370" y="114755"/>
                  </a:cubicBezTo>
                  <a:cubicBezTo>
                    <a:pt x="8615" y="114755"/>
                    <a:pt x="9368" y="114873"/>
                    <a:pt x="10240" y="116538"/>
                  </a:cubicBezTo>
                  <a:cubicBezTo>
                    <a:pt x="9802" y="116395"/>
                    <a:pt x="9392" y="116326"/>
                    <a:pt x="9010" y="116326"/>
                  </a:cubicBezTo>
                  <a:cubicBezTo>
                    <a:pt x="6941" y="116326"/>
                    <a:pt x="5700" y="118363"/>
                    <a:pt x="5358" y="121801"/>
                  </a:cubicBezTo>
                  <a:cubicBezTo>
                    <a:pt x="5389" y="121814"/>
                    <a:pt x="5433" y="121820"/>
                    <a:pt x="5488" y="121820"/>
                  </a:cubicBezTo>
                  <a:cubicBezTo>
                    <a:pt x="6427" y="121820"/>
                    <a:pt x="10708" y="120022"/>
                    <a:pt x="10787" y="119659"/>
                  </a:cubicBezTo>
                  <a:lnTo>
                    <a:pt x="10787" y="119659"/>
                  </a:lnTo>
                  <a:cubicBezTo>
                    <a:pt x="10310" y="122015"/>
                    <a:pt x="7370" y="122694"/>
                    <a:pt x="6692" y="124682"/>
                  </a:cubicBezTo>
                  <a:cubicBezTo>
                    <a:pt x="5489" y="128266"/>
                    <a:pt x="7787" y="127218"/>
                    <a:pt x="7442" y="130576"/>
                  </a:cubicBezTo>
                  <a:cubicBezTo>
                    <a:pt x="7404" y="130944"/>
                    <a:pt x="7373" y="131267"/>
                    <a:pt x="7347" y="131552"/>
                  </a:cubicBezTo>
                  <a:lnTo>
                    <a:pt x="7347" y="131552"/>
                  </a:lnTo>
                  <a:cubicBezTo>
                    <a:pt x="7454" y="131485"/>
                    <a:pt x="7562" y="131439"/>
                    <a:pt x="7668" y="131421"/>
                  </a:cubicBezTo>
                  <a:lnTo>
                    <a:pt x="7668" y="131421"/>
                  </a:lnTo>
                  <a:cubicBezTo>
                    <a:pt x="7841" y="131560"/>
                    <a:pt x="7542" y="132513"/>
                    <a:pt x="7164" y="133204"/>
                  </a:cubicBezTo>
                  <a:lnTo>
                    <a:pt x="7164" y="133204"/>
                  </a:lnTo>
                  <a:cubicBezTo>
                    <a:pt x="6964" y="134188"/>
                    <a:pt x="6518" y="133750"/>
                    <a:pt x="4191" y="135791"/>
                  </a:cubicBezTo>
                  <a:cubicBezTo>
                    <a:pt x="3108" y="136067"/>
                    <a:pt x="7837" y="137990"/>
                    <a:pt x="4588" y="137990"/>
                  </a:cubicBezTo>
                  <a:cubicBezTo>
                    <a:pt x="4193" y="137990"/>
                    <a:pt x="3680" y="137961"/>
                    <a:pt x="3024" y="137898"/>
                  </a:cubicBezTo>
                  <a:lnTo>
                    <a:pt x="3024" y="137898"/>
                  </a:lnTo>
                  <a:cubicBezTo>
                    <a:pt x="3084" y="139065"/>
                    <a:pt x="5489" y="139279"/>
                    <a:pt x="3691" y="140446"/>
                  </a:cubicBezTo>
                  <a:cubicBezTo>
                    <a:pt x="4358" y="140494"/>
                    <a:pt x="4989" y="140636"/>
                    <a:pt x="5584" y="140886"/>
                  </a:cubicBezTo>
                  <a:cubicBezTo>
                    <a:pt x="4656" y="141351"/>
                    <a:pt x="4513" y="141922"/>
                    <a:pt x="5120" y="142577"/>
                  </a:cubicBezTo>
                  <a:cubicBezTo>
                    <a:pt x="5656" y="142053"/>
                    <a:pt x="6323" y="141708"/>
                    <a:pt x="7132" y="141529"/>
                  </a:cubicBezTo>
                  <a:lnTo>
                    <a:pt x="7132" y="141529"/>
                  </a:lnTo>
                  <a:cubicBezTo>
                    <a:pt x="3572" y="146220"/>
                    <a:pt x="7204" y="141803"/>
                    <a:pt x="8049" y="146470"/>
                  </a:cubicBezTo>
                  <a:cubicBezTo>
                    <a:pt x="8263" y="147673"/>
                    <a:pt x="8859" y="151281"/>
                    <a:pt x="10490" y="151507"/>
                  </a:cubicBezTo>
                  <a:cubicBezTo>
                    <a:pt x="9466" y="152162"/>
                    <a:pt x="8335" y="152614"/>
                    <a:pt x="7085" y="152900"/>
                  </a:cubicBezTo>
                  <a:cubicBezTo>
                    <a:pt x="8206" y="154495"/>
                    <a:pt x="11615" y="155966"/>
                    <a:pt x="14142" y="155966"/>
                  </a:cubicBezTo>
                  <a:cubicBezTo>
                    <a:pt x="14538" y="155966"/>
                    <a:pt x="14912" y="155930"/>
                    <a:pt x="15252" y="155853"/>
                  </a:cubicBezTo>
                  <a:cubicBezTo>
                    <a:pt x="14966" y="154364"/>
                    <a:pt x="25384" y="156686"/>
                    <a:pt x="22610" y="152543"/>
                  </a:cubicBezTo>
                  <a:lnTo>
                    <a:pt x="22610" y="152543"/>
                  </a:lnTo>
                  <a:cubicBezTo>
                    <a:pt x="27218" y="153186"/>
                    <a:pt x="30528" y="154662"/>
                    <a:pt x="35386" y="154876"/>
                  </a:cubicBezTo>
                  <a:cubicBezTo>
                    <a:pt x="36919" y="154795"/>
                    <a:pt x="38451" y="154749"/>
                    <a:pt x="39984" y="154749"/>
                  </a:cubicBezTo>
                  <a:cubicBezTo>
                    <a:pt x="41356" y="154749"/>
                    <a:pt x="42729" y="154786"/>
                    <a:pt x="44101" y="154864"/>
                  </a:cubicBezTo>
                  <a:cubicBezTo>
                    <a:pt x="45580" y="155601"/>
                    <a:pt x="46689" y="155969"/>
                    <a:pt x="47430" y="155969"/>
                  </a:cubicBezTo>
                  <a:cubicBezTo>
                    <a:pt x="48313" y="155969"/>
                    <a:pt x="48672" y="155447"/>
                    <a:pt x="48508" y="154403"/>
                  </a:cubicBezTo>
                  <a:lnTo>
                    <a:pt x="48508" y="154403"/>
                  </a:lnTo>
                  <a:cubicBezTo>
                    <a:pt x="48818" y="154991"/>
                    <a:pt x="49560" y="155278"/>
                    <a:pt x="50423" y="155410"/>
                  </a:cubicBezTo>
                  <a:lnTo>
                    <a:pt x="50423" y="155410"/>
                  </a:lnTo>
                  <a:cubicBezTo>
                    <a:pt x="50270" y="155195"/>
                    <a:pt x="50234" y="154902"/>
                    <a:pt x="50316" y="154531"/>
                  </a:cubicBezTo>
                  <a:cubicBezTo>
                    <a:pt x="53638" y="154031"/>
                    <a:pt x="51066" y="154483"/>
                    <a:pt x="52876" y="152650"/>
                  </a:cubicBezTo>
                  <a:lnTo>
                    <a:pt x="52876" y="152650"/>
                  </a:lnTo>
                  <a:cubicBezTo>
                    <a:pt x="52281" y="153257"/>
                    <a:pt x="55448" y="155460"/>
                    <a:pt x="56043" y="155460"/>
                  </a:cubicBezTo>
                  <a:cubicBezTo>
                    <a:pt x="55449" y="154508"/>
                    <a:pt x="55819" y="154189"/>
                    <a:pt x="56590" y="154189"/>
                  </a:cubicBezTo>
                  <a:cubicBezTo>
                    <a:pt x="57998" y="154189"/>
                    <a:pt x="60743" y="155252"/>
                    <a:pt x="61389" y="155460"/>
                  </a:cubicBezTo>
                  <a:cubicBezTo>
                    <a:pt x="61139" y="154841"/>
                    <a:pt x="58674" y="153007"/>
                    <a:pt x="60139" y="152245"/>
                  </a:cubicBezTo>
                  <a:lnTo>
                    <a:pt x="60139" y="152245"/>
                  </a:lnTo>
                  <a:cubicBezTo>
                    <a:pt x="60317" y="152507"/>
                    <a:pt x="65196" y="153243"/>
                    <a:pt x="64180" y="153316"/>
                  </a:cubicBezTo>
                  <a:lnTo>
                    <a:pt x="64180" y="153316"/>
                  </a:lnTo>
                  <a:cubicBezTo>
                    <a:pt x="64256" y="153311"/>
                    <a:pt x="64328" y="153308"/>
                    <a:pt x="64396" y="153308"/>
                  </a:cubicBezTo>
                  <a:cubicBezTo>
                    <a:pt x="64629" y="153308"/>
                    <a:pt x="64817" y="153338"/>
                    <a:pt x="64969" y="153386"/>
                  </a:cubicBezTo>
                  <a:lnTo>
                    <a:pt x="64969" y="153386"/>
                  </a:lnTo>
                  <a:cubicBezTo>
                    <a:pt x="64962" y="153352"/>
                    <a:pt x="64955" y="153317"/>
                    <a:pt x="64949" y="153281"/>
                  </a:cubicBezTo>
                  <a:cubicBezTo>
                    <a:pt x="65076" y="153184"/>
                    <a:pt x="65280" y="153143"/>
                    <a:pt x="65541" y="153143"/>
                  </a:cubicBezTo>
                  <a:cubicBezTo>
                    <a:pt x="67063" y="153143"/>
                    <a:pt x="70514" y="154554"/>
                    <a:pt x="71748" y="154554"/>
                  </a:cubicBezTo>
                  <a:cubicBezTo>
                    <a:pt x="71809" y="154554"/>
                    <a:pt x="71864" y="154550"/>
                    <a:pt x="71914" y="154543"/>
                  </a:cubicBezTo>
                  <a:cubicBezTo>
                    <a:pt x="73796" y="154264"/>
                    <a:pt x="73332" y="151084"/>
                    <a:pt x="75519" y="151084"/>
                  </a:cubicBezTo>
                  <a:cubicBezTo>
                    <a:pt x="75574" y="151084"/>
                    <a:pt x="75630" y="151086"/>
                    <a:pt x="75688" y="151090"/>
                  </a:cubicBezTo>
                  <a:cubicBezTo>
                    <a:pt x="77653" y="151233"/>
                    <a:pt x="74283" y="154471"/>
                    <a:pt x="73950" y="154829"/>
                  </a:cubicBezTo>
                  <a:cubicBezTo>
                    <a:pt x="74255" y="154764"/>
                    <a:pt x="78077" y="154278"/>
                    <a:pt x="80525" y="154278"/>
                  </a:cubicBezTo>
                  <a:cubicBezTo>
                    <a:pt x="81419" y="154278"/>
                    <a:pt x="82130" y="154343"/>
                    <a:pt x="82419" y="154517"/>
                  </a:cubicBezTo>
                  <a:lnTo>
                    <a:pt x="82419" y="154517"/>
                  </a:lnTo>
                  <a:cubicBezTo>
                    <a:pt x="81994" y="153678"/>
                    <a:pt x="82955" y="152385"/>
                    <a:pt x="85110" y="152385"/>
                  </a:cubicBezTo>
                  <a:cubicBezTo>
                    <a:pt x="85171" y="152385"/>
                    <a:pt x="85234" y="152386"/>
                    <a:pt x="85297" y="152388"/>
                  </a:cubicBezTo>
                  <a:cubicBezTo>
                    <a:pt x="85904" y="152400"/>
                    <a:pt x="84011" y="155007"/>
                    <a:pt x="84023" y="155043"/>
                  </a:cubicBezTo>
                  <a:cubicBezTo>
                    <a:pt x="85630" y="154793"/>
                    <a:pt x="87225" y="154471"/>
                    <a:pt x="88785" y="154079"/>
                  </a:cubicBezTo>
                  <a:cubicBezTo>
                    <a:pt x="81749" y="151186"/>
                    <a:pt x="90969" y="152001"/>
                    <a:pt x="91203" y="151583"/>
                  </a:cubicBezTo>
                  <a:lnTo>
                    <a:pt x="91203" y="151583"/>
                  </a:lnTo>
                  <a:cubicBezTo>
                    <a:pt x="91725" y="151977"/>
                    <a:pt x="93924" y="153467"/>
                    <a:pt x="94000" y="153829"/>
                  </a:cubicBezTo>
                  <a:cubicBezTo>
                    <a:pt x="93000" y="153829"/>
                    <a:pt x="92238" y="154233"/>
                    <a:pt x="91750" y="155031"/>
                  </a:cubicBezTo>
                  <a:cubicBezTo>
                    <a:pt x="91793" y="155032"/>
                    <a:pt x="91840" y="155033"/>
                    <a:pt x="91890" y="155033"/>
                  </a:cubicBezTo>
                  <a:cubicBezTo>
                    <a:pt x="94778" y="155033"/>
                    <a:pt x="109382" y="153176"/>
                    <a:pt x="110533" y="151292"/>
                  </a:cubicBezTo>
                  <a:lnTo>
                    <a:pt x="110533" y="151292"/>
                  </a:lnTo>
                  <a:cubicBezTo>
                    <a:pt x="110619" y="151653"/>
                    <a:pt x="110965" y="151785"/>
                    <a:pt x="111476" y="151785"/>
                  </a:cubicBezTo>
                  <a:cubicBezTo>
                    <a:pt x="112862" y="151785"/>
                    <a:pt x="115465" y="150816"/>
                    <a:pt x="117429" y="150816"/>
                  </a:cubicBezTo>
                  <a:cubicBezTo>
                    <a:pt x="118623" y="150816"/>
                    <a:pt x="119581" y="151174"/>
                    <a:pt x="119884" y="152328"/>
                  </a:cubicBezTo>
                  <a:cubicBezTo>
                    <a:pt x="119706" y="152315"/>
                    <a:pt x="119532" y="152308"/>
                    <a:pt x="119362" y="152308"/>
                  </a:cubicBezTo>
                  <a:cubicBezTo>
                    <a:pt x="118060" y="152308"/>
                    <a:pt x="116971" y="152711"/>
                    <a:pt x="116086" y="153543"/>
                  </a:cubicBezTo>
                  <a:cubicBezTo>
                    <a:pt x="116840" y="153346"/>
                    <a:pt x="117276" y="153281"/>
                    <a:pt x="117523" y="153281"/>
                  </a:cubicBezTo>
                  <a:cubicBezTo>
                    <a:pt x="117736" y="153281"/>
                    <a:pt x="117808" y="153330"/>
                    <a:pt x="117821" y="153385"/>
                  </a:cubicBezTo>
                  <a:lnTo>
                    <a:pt x="117821" y="153385"/>
                  </a:lnTo>
                  <a:cubicBezTo>
                    <a:pt x="118138" y="152784"/>
                    <a:pt x="118979" y="152477"/>
                    <a:pt x="119777" y="152477"/>
                  </a:cubicBezTo>
                  <a:cubicBezTo>
                    <a:pt x="120450" y="152477"/>
                    <a:pt x="121092" y="152696"/>
                    <a:pt x="121361" y="153139"/>
                  </a:cubicBezTo>
                  <a:lnTo>
                    <a:pt x="121361" y="153139"/>
                  </a:lnTo>
                  <a:cubicBezTo>
                    <a:pt x="121800" y="152098"/>
                    <a:pt x="125350" y="149933"/>
                    <a:pt x="125290" y="149542"/>
                  </a:cubicBezTo>
                  <a:lnTo>
                    <a:pt x="125290" y="149542"/>
                  </a:lnTo>
                  <a:cubicBezTo>
                    <a:pt x="125861" y="153019"/>
                    <a:pt x="120349" y="150864"/>
                    <a:pt x="124492" y="153900"/>
                  </a:cubicBezTo>
                  <a:cubicBezTo>
                    <a:pt x="124492" y="154095"/>
                    <a:pt x="124242" y="154153"/>
                    <a:pt x="123893" y="154153"/>
                  </a:cubicBezTo>
                  <a:cubicBezTo>
                    <a:pt x="123385" y="154153"/>
                    <a:pt x="122667" y="154031"/>
                    <a:pt x="122203" y="154031"/>
                  </a:cubicBezTo>
                  <a:cubicBezTo>
                    <a:pt x="121937" y="154031"/>
                    <a:pt x="121754" y="154071"/>
                    <a:pt x="121742" y="154198"/>
                  </a:cubicBezTo>
                  <a:cubicBezTo>
                    <a:pt x="121730" y="154495"/>
                    <a:pt x="124635" y="155341"/>
                    <a:pt x="125433" y="155341"/>
                  </a:cubicBezTo>
                  <a:cubicBezTo>
                    <a:pt x="125003" y="154376"/>
                    <a:pt x="125389" y="153899"/>
                    <a:pt x="126593" y="153899"/>
                  </a:cubicBezTo>
                  <a:cubicBezTo>
                    <a:pt x="126623" y="153899"/>
                    <a:pt x="126652" y="153899"/>
                    <a:pt x="126683" y="153900"/>
                  </a:cubicBezTo>
                  <a:cubicBezTo>
                    <a:pt x="126062" y="155186"/>
                    <a:pt x="127020" y="155665"/>
                    <a:pt x="128354" y="155665"/>
                  </a:cubicBezTo>
                  <a:cubicBezTo>
                    <a:pt x="129477" y="155665"/>
                    <a:pt x="130866" y="155325"/>
                    <a:pt x="131802" y="154841"/>
                  </a:cubicBezTo>
                  <a:lnTo>
                    <a:pt x="131802" y="154841"/>
                  </a:lnTo>
                  <a:cubicBezTo>
                    <a:pt x="131653" y="154889"/>
                    <a:pt x="131513" y="154913"/>
                    <a:pt x="131382" y="154913"/>
                  </a:cubicBezTo>
                  <a:cubicBezTo>
                    <a:pt x="131129" y="154913"/>
                    <a:pt x="130912" y="154823"/>
                    <a:pt x="130731" y="154650"/>
                  </a:cubicBezTo>
                  <a:cubicBezTo>
                    <a:pt x="130772" y="154636"/>
                    <a:pt x="131691" y="154470"/>
                    <a:pt x="132594" y="154470"/>
                  </a:cubicBezTo>
                  <a:cubicBezTo>
                    <a:pt x="133249" y="154470"/>
                    <a:pt x="133896" y="154557"/>
                    <a:pt x="134196" y="154852"/>
                  </a:cubicBezTo>
                  <a:cubicBezTo>
                    <a:pt x="137053" y="152876"/>
                    <a:pt x="133600" y="149387"/>
                    <a:pt x="134410" y="147090"/>
                  </a:cubicBezTo>
                  <a:lnTo>
                    <a:pt x="134410" y="147090"/>
                  </a:lnTo>
                  <a:cubicBezTo>
                    <a:pt x="134410" y="149780"/>
                    <a:pt x="136672" y="152102"/>
                    <a:pt x="136196" y="154852"/>
                  </a:cubicBezTo>
                  <a:cubicBezTo>
                    <a:pt x="137355" y="154498"/>
                    <a:pt x="141653" y="154436"/>
                    <a:pt x="143212" y="153371"/>
                  </a:cubicBezTo>
                  <a:lnTo>
                    <a:pt x="143212" y="153371"/>
                  </a:lnTo>
                  <a:cubicBezTo>
                    <a:pt x="143291" y="154407"/>
                    <a:pt x="145948" y="154944"/>
                    <a:pt x="149069" y="154944"/>
                  </a:cubicBezTo>
                  <a:cubicBezTo>
                    <a:pt x="153289" y="154944"/>
                    <a:pt x="158358" y="153964"/>
                    <a:pt x="159056" y="151912"/>
                  </a:cubicBezTo>
                  <a:lnTo>
                    <a:pt x="159056" y="151912"/>
                  </a:lnTo>
                  <a:cubicBezTo>
                    <a:pt x="159008" y="152959"/>
                    <a:pt x="159699" y="154329"/>
                    <a:pt x="160711" y="155019"/>
                  </a:cubicBezTo>
                  <a:cubicBezTo>
                    <a:pt x="161101" y="155224"/>
                    <a:pt x="161364" y="155326"/>
                    <a:pt x="161499" y="155326"/>
                  </a:cubicBezTo>
                  <a:cubicBezTo>
                    <a:pt x="161756" y="155326"/>
                    <a:pt x="161552" y="154959"/>
                    <a:pt x="160889" y="154233"/>
                  </a:cubicBezTo>
                  <a:lnTo>
                    <a:pt x="160889" y="154233"/>
                  </a:lnTo>
                  <a:cubicBezTo>
                    <a:pt x="161910" y="154923"/>
                    <a:pt x="162679" y="155171"/>
                    <a:pt x="163339" y="155171"/>
                  </a:cubicBezTo>
                  <a:cubicBezTo>
                    <a:pt x="165011" y="155171"/>
                    <a:pt x="165973" y="153578"/>
                    <a:pt x="168509" y="153578"/>
                  </a:cubicBezTo>
                  <a:cubicBezTo>
                    <a:pt x="166462" y="153578"/>
                    <a:pt x="171781" y="155317"/>
                    <a:pt x="171255" y="155317"/>
                  </a:cubicBezTo>
                  <a:cubicBezTo>
                    <a:pt x="171241" y="155317"/>
                    <a:pt x="171224" y="155316"/>
                    <a:pt x="171204" y="155313"/>
                  </a:cubicBezTo>
                  <a:lnTo>
                    <a:pt x="171204" y="155313"/>
                  </a:lnTo>
                  <a:cubicBezTo>
                    <a:pt x="171341" y="155331"/>
                    <a:pt x="171472" y="155339"/>
                    <a:pt x="171595" y="155339"/>
                  </a:cubicBezTo>
                  <a:cubicBezTo>
                    <a:pt x="173822" y="155339"/>
                    <a:pt x="173824" y="152662"/>
                    <a:pt x="172553" y="151872"/>
                  </a:cubicBezTo>
                  <a:lnTo>
                    <a:pt x="172553" y="151872"/>
                  </a:lnTo>
                  <a:cubicBezTo>
                    <a:pt x="172662" y="151914"/>
                    <a:pt x="172762" y="151952"/>
                    <a:pt x="172853" y="151988"/>
                  </a:cubicBezTo>
                  <a:lnTo>
                    <a:pt x="172853" y="151988"/>
                  </a:lnTo>
                  <a:cubicBezTo>
                    <a:pt x="173525" y="152724"/>
                    <a:pt x="177607" y="153450"/>
                    <a:pt x="174427" y="154626"/>
                  </a:cubicBezTo>
                  <a:cubicBezTo>
                    <a:pt x="174606" y="155080"/>
                    <a:pt x="174961" y="155257"/>
                    <a:pt x="175415" y="155257"/>
                  </a:cubicBezTo>
                  <a:cubicBezTo>
                    <a:pt x="177038" y="155257"/>
                    <a:pt x="179922" y="152995"/>
                    <a:pt x="180524" y="152995"/>
                  </a:cubicBezTo>
                  <a:cubicBezTo>
                    <a:pt x="180528" y="152995"/>
                    <a:pt x="180531" y="152995"/>
                    <a:pt x="180535" y="152995"/>
                  </a:cubicBezTo>
                  <a:cubicBezTo>
                    <a:pt x="181380" y="153852"/>
                    <a:pt x="181285" y="154626"/>
                    <a:pt x="180249" y="155329"/>
                  </a:cubicBezTo>
                  <a:cubicBezTo>
                    <a:pt x="180253" y="155329"/>
                    <a:pt x="180257" y="155329"/>
                    <a:pt x="180262" y="155329"/>
                  </a:cubicBezTo>
                  <a:cubicBezTo>
                    <a:pt x="180492" y="155329"/>
                    <a:pt x="181463" y="154721"/>
                    <a:pt x="181990" y="154721"/>
                  </a:cubicBezTo>
                  <a:cubicBezTo>
                    <a:pt x="182134" y="154721"/>
                    <a:pt x="182245" y="154766"/>
                    <a:pt x="182298" y="154882"/>
                  </a:cubicBezTo>
                  <a:lnTo>
                    <a:pt x="182298" y="154882"/>
                  </a:lnTo>
                  <a:cubicBezTo>
                    <a:pt x="182400" y="154105"/>
                    <a:pt x="183353" y="152969"/>
                    <a:pt x="183783" y="152969"/>
                  </a:cubicBezTo>
                  <a:cubicBezTo>
                    <a:pt x="184103" y="152969"/>
                    <a:pt x="184131" y="153601"/>
                    <a:pt x="183297" y="155483"/>
                  </a:cubicBezTo>
                  <a:cubicBezTo>
                    <a:pt x="184011" y="155483"/>
                    <a:pt x="187381" y="152364"/>
                    <a:pt x="188238" y="152043"/>
                  </a:cubicBezTo>
                  <a:lnTo>
                    <a:pt x="188238" y="152043"/>
                  </a:lnTo>
                  <a:cubicBezTo>
                    <a:pt x="187762" y="153067"/>
                    <a:pt x="187440" y="154126"/>
                    <a:pt x="187238" y="155210"/>
                  </a:cubicBezTo>
                  <a:cubicBezTo>
                    <a:pt x="187652" y="155352"/>
                    <a:pt x="188022" y="155409"/>
                    <a:pt x="188360" y="155409"/>
                  </a:cubicBezTo>
                  <a:cubicBezTo>
                    <a:pt x="189818" y="155409"/>
                    <a:pt x="190698" y="154338"/>
                    <a:pt x="192135" y="154338"/>
                  </a:cubicBezTo>
                  <a:cubicBezTo>
                    <a:pt x="192825" y="154338"/>
                    <a:pt x="193643" y="154585"/>
                    <a:pt x="194715" y="155317"/>
                  </a:cubicBezTo>
                  <a:cubicBezTo>
                    <a:pt x="194786" y="155068"/>
                    <a:pt x="192189" y="151619"/>
                    <a:pt x="191873" y="151567"/>
                  </a:cubicBezTo>
                  <a:lnTo>
                    <a:pt x="191873" y="151567"/>
                  </a:lnTo>
                  <a:cubicBezTo>
                    <a:pt x="193716" y="151796"/>
                    <a:pt x="194621" y="154234"/>
                    <a:pt x="196108" y="154567"/>
                  </a:cubicBezTo>
                  <a:cubicBezTo>
                    <a:pt x="197486" y="154882"/>
                    <a:pt x="198889" y="154960"/>
                    <a:pt x="200295" y="154960"/>
                  </a:cubicBezTo>
                  <a:cubicBezTo>
                    <a:pt x="201648" y="154960"/>
                    <a:pt x="203005" y="154888"/>
                    <a:pt x="204347" y="154888"/>
                  </a:cubicBezTo>
                  <a:cubicBezTo>
                    <a:pt x="207431" y="154866"/>
                    <a:pt x="210824" y="154162"/>
                    <a:pt x="213989" y="154162"/>
                  </a:cubicBezTo>
                  <a:cubicBezTo>
                    <a:pt x="214221" y="154162"/>
                    <a:pt x="214452" y="154166"/>
                    <a:pt x="214682" y="154174"/>
                  </a:cubicBezTo>
                  <a:cubicBezTo>
                    <a:pt x="215184" y="154185"/>
                    <a:pt x="218323" y="154645"/>
                    <a:pt x="221547" y="154645"/>
                  </a:cubicBezTo>
                  <a:cubicBezTo>
                    <a:pt x="225048" y="154645"/>
                    <a:pt x="228649" y="154102"/>
                    <a:pt x="229077" y="151852"/>
                  </a:cubicBezTo>
                  <a:cubicBezTo>
                    <a:pt x="229252" y="151685"/>
                    <a:pt x="229439" y="151612"/>
                    <a:pt x="229632" y="151612"/>
                  </a:cubicBezTo>
                  <a:cubicBezTo>
                    <a:pt x="230867" y="151612"/>
                    <a:pt x="232358" y="154572"/>
                    <a:pt x="232889" y="154572"/>
                  </a:cubicBezTo>
                  <a:cubicBezTo>
                    <a:pt x="233209" y="154572"/>
                    <a:pt x="233181" y="153503"/>
                    <a:pt x="232541" y="150078"/>
                  </a:cubicBezTo>
                  <a:lnTo>
                    <a:pt x="232541" y="150078"/>
                  </a:lnTo>
                  <a:cubicBezTo>
                    <a:pt x="235381" y="151481"/>
                    <a:pt x="240834" y="155195"/>
                    <a:pt x="245651" y="155195"/>
                  </a:cubicBezTo>
                  <a:cubicBezTo>
                    <a:pt x="247662" y="155195"/>
                    <a:pt x="249562" y="154548"/>
                    <a:pt x="251115" y="152816"/>
                  </a:cubicBezTo>
                  <a:lnTo>
                    <a:pt x="251115" y="152816"/>
                  </a:lnTo>
                  <a:cubicBezTo>
                    <a:pt x="250939" y="154375"/>
                    <a:pt x="251934" y="154962"/>
                    <a:pt x="253209" y="154962"/>
                  </a:cubicBezTo>
                  <a:cubicBezTo>
                    <a:pt x="255477" y="154962"/>
                    <a:pt x="258631" y="153102"/>
                    <a:pt x="257640" y="151554"/>
                  </a:cubicBezTo>
                  <a:lnTo>
                    <a:pt x="257640" y="151554"/>
                  </a:lnTo>
                  <a:cubicBezTo>
                    <a:pt x="260520" y="151851"/>
                    <a:pt x="263321" y="154547"/>
                    <a:pt x="266273" y="154547"/>
                  </a:cubicBezTo>
                  <a:cubicBezTo>
                    <a:pt x="267116" y="154547"/>
                    <a:pt x="267971" y="154327"/>
                    <a:pt x="268843" y="153769"/>
                  </a:cubicBezTo>
                  <a:lnTo>
                    <a:pt x="268843" y="153769"/>
                  </a:lnTo>
                  <a:cubicBezTo>
                    <a:pt x="268475" y="153870"/>
                    <a:pt x="268203" y="153913"/>
                    <a:pt x="268012" y="153913"/>
                  </a:cubicBezTo>
                  <a:cubicBezTo>
                    <a:pt x="266914" y="153913"/>
                    <a:pt x="268450" y="152484"/>
                    <a:pt x="269201" y="152281"/>
                  </a:cubicBezTo>
                  <a:cubicBezTo>
                    <a:pt x="269372" y="152234"/>
                    <a:pt x="269536" y="152212"/>
                    <a:pt x="269696" y="152212"/>
                  </a:cubicBezTo>
                  <a:cubicBezTo>
                    <a:pt x="271190" y="152212"/>
                    <a:pt x="272247" y="154073"/>
                    <a:pt x="273916" y="154073"/>
                  </a:cubicBezTo>
                  <a:cubicBezTo>
                    <a:pt x="274280" y="154073"/>
                    <a:pt x="274673" y="153985"/>
                    <a:pt x="275106" y="153769"/>
                  </a:cubicBezTo>
                  <a:cubicBezTo>
                    <a:pt x="275801" y="153769"/>
                    <a:pt x="271445" y="152260"/>
                    <a:pt x="272637" y="152260"/>
                  </a:cubicBezTo>
                  <a:cubicBezTo>
                    <a:pt x="272935" y="152260"/>
                    <a:pt x="273580" y="152355"/>
                    <a:pt x="274737" y="152590"/>
                  </a:cubicBezTo>
                  <a:cubicBezTo>
                    <a:pt x="274476" y="151736"/>
                    <a:pt x="274358" y="151447"/>
                    <a:pt x="274431" y="151447"/>
                  </a:cubicBezTo>
                  <a:cubicBezTo>
                    <a:pt x="274582" y="151447"/>
                    <a:pt x="275560" y="152702"/>
                    <a:pt x="277800" y="152702"/>
                  </a:cubicBezTo>
                  <a:cubicBezTo>
                    <a:pt x="278363" y="152702"/>
                    <a:pt x="279007" y="152623"/>
                    <a:pt x="279738" y="152424"/>
                  </a:cubicBezTo>
                  <a:cubicBezTo>
                    <a:pt x="274749" y="151578"/>
                    <a:pt x="281750" y="149911"/>
                    <a:pt x="280845" y="149364"/>
                  </a:cubicBezTo>
                  <a:cubicBezTo>
                    <a:pt x="279690" y="148673"/>
                    <a:pt x="277356" y="149566"/>
                    <a:pt x="280869" y="148256"/>
                  </a:cubicBezTo>
                  <a:cubicBezTo>
                    <a:pt x="280763" y="148111"/>
                    <a:pt x="280629" y="148050"/>
                    <a:pt x="280473" y="148050"/>
                  </a:cubicBezTo>
                  <a:cubicBezTo>
                    <a:pt x="279685" y="148050"/>
                    <a:pt x="278343" y="149604"/>
                    <a:pt x="277260" y="149604"/>
                  </a:cubicBezTo>
                  <a:cubicBezTo>
                    <a:pt x="276946" y="149604"/>
                    <a:pt x="276654" y="149474"/>
                    <a:pt x="276404" y="149137"/>
                  </a:cubicBezTo>
                  <a:cubicBezTo>
                    <a:pt x="277475" y="148018"/>
                    <a:pt x="277714" y="146792"/>
                    <a:pt x="277166" y="145447"/>
                  </a:cubicBezTo>
                  <a:lnTo>
                    <a:pt x="277166" y="145447"/>
                  </a:lnTo>
                  <a:cubicBezTo>
                    <a:pt x="277879" y="145814"/>
                    <a:pt x="277533" y="147625"/>
                    <a:pt x="278622" y="147625"/>
                  </a:cubicBezTo>
                  <a:cubicBezTo>
                    <a:pt x="278732" y="147625"/>
                    <a:pt x="278857" y="147606"/>
                    <a:pt x="278999" y="147566"/>
                  </a:cubicBezTo>
                  <a:cubicBezTo>
                    <a:pt x="278360" y="146766"/>
                    <a:pt x="278523" y="146563"/>
                    <a:pt x="278888" y="146563"/>
                  </a:cubicBezTo>
                  <a:cubicBezTo>
                    <a:pt x="279263" y="146563"/>
                    <a:pt x="279853" y="146778"/>
                    <a:pt x="280003" y="146778"/>
                  </a:cubicBezTo>
                  <a:cubicBezTo>
                    <a:pt x="280151" y="146778"/>
                    <a:pt x="279864" y="146566"/>
                    <a:pt x="278499" y="145720"/>
                  </a:cubicBezTo>
                  <a:cubicBezTo>
                    <a:pt x="280087" y="144923"/>
                    <a:pt x="279372" y="144199"/>
                    <a:pt x="278764" y="144199"/>
                  </a:cubicBezTo>
                  <a:cubicBezTo>
                    <a:pt x="278429" y="144199"/>
                    <a:pt x="278126" y="144420"/>
                    <a:pt x="278261" y="144970"/>
                  </a:cubicBezTo>
                  <a:cubicBezTo>
                    <a:pt x="276975" y="144240"/>
                    <a:pt x="279566" y="142514"/>
                    <a:pt x="280433" y="142288"/>
                  </a:cubicBezTo>
                  <a:lnTo>
                    <a:pt x="280433" y="142288"/>
                  </a:lnTo>
                  <a:cubicBezTo>
                    <a:pt x="280352" y="140719"/>
                    <a:pt x="278958" y="137664"/>
                    <a:pt x="276986" y="137664"/>
                  </a:cubicBezTo>
                  <a:cubicBezTo>
                    <a:pt x="276785" y="137664"/>
                    <a:pt x="276578" y="137695"/>
                    <a:pt x="276366" y="137764"/>
                  </a:cubicBezTo>
                  <a:lnTo>
                    <a:pt x="276366" y="137764"/>
                  </a:lnTo>
                  <a:cubicBezTo>
                    <a:pt x="277531" y="137380"/>
                    <a:pt x="274596" y="136325"/>
                    <a:pt x="275166" y="135719"/>
                  </a:cubicBezTo>
                  <a:cubicBezTo>
                    <a:pt x="275380" y="135488"/>
                    <a:pt x="275630" y="135393"/>
                    <a:pt x="275902" y="135393"/>
                  </a:cubicBezTo>
                  <a:cubicBezTo>
                    <a:pt x="277197" y="135393"/>
                    <a:pt x="278982" y="137569"/>
                    <a:pt x="279750" y="137588"/>
                  </a:cubicBezTo>
                  <a:cubicBezTo>
                    <a:pt x="280322" y="136500"/>
                    <a:pt x="279399" y="133959"/>
                    <a:pt x="279310" y="133198"/>
                  </a:cubicBezTo>
                  <a:lnTo>
                    <a:pt x="279310" y="133198"/>
                  </a:lnTo>
                  <a:cubicBezTo>
                    <a:pt x="279007" y="133422"/>
                    <a:pt x="278730" y="133673"/>
                    <a:pt x="278479" y="133939"/>
                  </a:cubicBezTo>
                  <a:lnTo>
                    <a:pt x="278479" y="133939"/>
                  </a:lnTo>
                  <a:cubicBezTo>
                    <a:pt x="278885" y="133113"/>
                    <a:pt x="278871" y="130645"/>
                    <a:pt x="279286" y="130091"/>
                  </a:cubicBezTo>
                  <a:lnTo>
                    <a:pt x="279286" y="130091"/>
                  </a:lnTo>
                  <a:cubicBezTo>
                    <a:pt x="278652" y="130453"/>
                    <a:pt x="278251" y="130603"/>
                    <a:pt x="278006" y="130603"/>
                  </a:cubicBezTo>
                  <a:cubicBezTo>
                    <a:pt x="277147" y="130603"/>
                    <a:pt x="278235" y="128755"/>
                    <a:pt x="278023" y="127826"/>
                  </a:cubicBezTo>
                  <a:lnTo>
                    <a:pt x="278023" y="127826"/>
                  </a:lnTo>
                  <a:cubicBezTo>
                    <a:pt x="278690" y="128079"/>
                    <a:pt x="279363" y="128322"/>
                    <a:pt x="280035" y="128552"/>
                  </a:cubicBezTo>
                  <a:cubicBezTo>
                    <a:pt x="280044" y="128445"/>
                    <a:pt x="278513" y="126635"/>
                    <a:pt x="278169" y="125521"/>
                  </a:cubicBezTo>
                  <a:lnTo>
                    <a:pt x="278169" y="125521"/>
                  </a:lnTo>
                  <a:cubicBezTo>
                    <a:pt x="277499" y="126579"/>
                    <a:pt x="277024" y="126985"/>
                    <a:pt x="276685" y="126985"/>
                  </a:cubicBezTo>
                  <a:cubicBezTo>
                    <a:pt x="275596" y="126985"/>
                    <a:pt x="275897" y="122810"/>
                    <a:pt x="275579" y="122598"/>
                  </a:cubicBezTo>
                  <a:lnTo>
                    <a:pt x="275579" y="122598"/>
                  </a:lnTo>
                  <a:cubicBezTo>
                    <a:pt x="276060" y="122160"/>
                    <a:pt x="277924" y="120260"/>
                    <a:pt x="278380" y="120193"/>
                  </a:cubicBezTo>
                  <a:lnTo>
                    <a:pt x="278380" y="120193"/>
                  </a:lnTo>
                  <a:cubicBezTo>
                    <a:pt x="278368" y="121039"/>
                    <a:pt x="278857" y="121682"/>
                    <a:pt x="279869" y="122098"/>
                  </a:cubicBezTo>
                  <a:cubicBezTo>
                    <a:pt x="281059" y="120182"/>
                    <a:pt x="278821" y="111109"/>
                    <a:pt x="276463" y="110252"/>
                  </a:cubicBezTo>
                  <a:cubicBezTo>
                    <a:pt x="279547" y="109311"/>
                    <a:pt x="275225" y="106192"/>
                    <a:pt x="277273" y="106192"/>
                  </a:cubicBezTo>
                  <a:cubicBezTo>
                    <a:pt x="277035" y="106192"/>
                    <a:pt x="274320" y="106168"/>
                    <a:pt x="274666" y="106025"/>
                  </a:cubicBezTo>
                  <a:lnTo>
                    <a:pt x="274666" y="106025"/>
                  </a:lnTo>
                  <a:cubicBezTo>
                    <a:pt x="274704" y="106030"/>
                    <a:pt x="274740" y="106032"/>
                    <a:pt x="274776" y="106032"/>
                  </a:cubicBezTo>
                  <a:cubicBezTo>
                    <a:pt x="276599" y="106032"/>
                    <a:pt x="275799" y="99908"/>
                    <a:pt x="274713" y="98215"/>
                  </a:cubicBezTo>
                  <a:cubicBezTo>
                    <a:pt x="275061" y="98167"/>
                    <a:pt x="275355" y="98145"/>
                    <a:pt x="275601" y="98145"/>
                  </a:cubicBezTo>
                  <a:cubicBezTo>
                    <a:pt x="276046" y="98145"/>
                    <a:pt x="276338" y="98216"/>
                    <a:pt x="276524" y="98338"/>
                  </a:cubicBezTo>
                  <a:lnTo>
                    <a:pt x="276524" y="98338"/>
                  </a:lnTo>
                  <a:cubicBezTo>
                    <a:pt x="276181" y="97513"/>
                    <a:pt x="276465" y="96879"/>
                    <a:pt x="277503" y="96696"/>
                  </a:cubicBezTo>
                  <a:lnTo>
                    <a:pt x="277503" y="96696"/>
                  </a:lnTo>
                  <a:cubicBezTo>
                    <a:pt x="276217" y="96225"/>
                    <a:pt x="273501" y="93404"/>
                    <a:pt x="273069" y="93404"/>
                  </a:cubicBezTo>
                  <a:cubicBezTo>
                    <a:pt x="273065" y="93404"/>
                    <a:pt x="273062" y="93404"/>
                    <a:pt x="273059" y="93404"/>
                  </a:cubicBezTo>
                  <a:lnTo>
                    <a:pt x="273059" y="93404"/>
                  </a:lnTo>
                  <a:cubicBezTo>
                    <a:pt x="273112" y="93398"/>
                    <a:pt x="273170" y="93395"/>
                    <a:pt x="273231" y="93395"/>
                  </a:cubicBezTo>
                  <a:cubicBezTo>
                    <a:pt x="274575" y="93395"/>
                    <a:pt x="277657" y="94896"/>
                    <a:pt x="279317" y="94896"/>
                  </a:cubicBezTo>
                  <a:cubicBezTo>
                    <a:pt x="280198" y="94896"/>
                    <a:pt x="280678" y="94473"/>
                    <a:pt x="280285" y="93178"/>
                  </a:cubicBezTo>
                  <a:lnTo>
                    <a:pt x="280285" y="93178"/>
                  </a:lnTo>
                  <a:cubicBezTo>
                    <a:pt x="280079" y="93513"/>
                    <a:pt x="279839" y="93643"/>
                    <a:pt x="279599" y="93643"/>
                  </a:cubicBezTo>
                  <a:cubicBezTo>
                    <a:pt x="278869" y="93643"/>
                    <a:pt x="278150" y="92438"/>
                    <a:pt x="278464" y="92178"/>
                  </a:cubicBezTo>
                  <a:lnTo>
                    <a:pt x="278464" y="92178"/>
                  </a:lnTo>
                  <a:cubicBezTo>
                    <a:pt x="279060" y="92461"/>
                    <a:pt x="279479" y="92584"/>
                    <a:pt x="279765" y="92584"/>
                  </a:cubicBezTo>
                  <a:cubicBezTo>
                    <a:pt x="281282" y="92584"/>
                    <a:pt x="279011" y="89119"/>
                    <a:pt x="279261" y="87797"/>
                  </a:cubicBezTo>
                  <a:lnTo>
                    <a:pt x="279261" y="87797"/>
                  </a:lnTo>
                  <a:cubicBezTo>
                    <a:pt x="279357" y="88356"/>
                    <a:pt x="279714" y="88785"/>
                    <a:pt x="280369" y="89059"/>
                  </a:cubicBezTo>
                  <a:cubicBezTo>
                    <a:pt x="280250" y="87118"/>
                    <a:pt x="280226" y="85201"/>
                    <a:pt x="280345" y="83272"/>
                  </a:cubicBezTo>
                  <a:cubicBezTo>
                    <a:pt x="280051" y="83056"/>
                    <a:pt x="279821" y="82918"/>
                    <a:pt x="279645" y="82839"/>
                  </a:cubicBezTo>
                  <a:lnTo>
                    <a:pt x="279645" y="82839"/>
                  </a:lnTo>
                  <a:cubicBezTo>
                    <a:pt x="279569" y="82555"/>
                    <a:pt x="279463" y="82206"/>
                    <a:pt x="279321" y="81784"/>
                  </a:cubicBezTo>
                  <a:cubicBezTo>
                    <a:pt x="278979" y="80757"/>
                    <a:pt x="278833" y="77502"/>
                    <a:pt x="276854" y="77502"/>
                  </a:cubicBezTo>
                  <a:cubicBezTo>
                    <a:pt x="276767" y="77502"/>
                    <a:pt x="276677" y="77508"/>
                    <a:pt x="276582" y="77522"/>
                  </a:cubicBezTo>
                  <a:cubicBezTo>
                    <a:pt x="277039" y="77458"/>
                    <a:pt x="277446" y="77434"/>
                    <a:pt x="277805" y="77434"/>
                  </a:cubicBezTo>
                  <a:cubicBezTo>
                    <a:pt x="278788" y="77434"/>
                    <a:pt x="279414" y="77609"/>
                    <a:pt x="279740" y="77609"/>
                  </a:cubicBezTo>
                  <a:cubicBezTo>
                    <a:pt x="280272" y="77609"/>
                    <a:pt x="279998" y="77141"/>
                    <a:pt x="279154" y="74676"/>
                  </a:cubicBezTo>
                  <a:cubicBezTo>
                    <a:pt x="278737" y="75999"/>
                    <a:pt x="278465" y="76655"/>
                    <a:pt x="278347" y="76655"/>
                  </a:cubicBezTo>
                  <a:cubicBezTo>
                    <a:pt x="278289" y="76655"/>
                    <a:pt x="278267" y="76500"/>
                    <a:pt x="278282" y="76191"/>
                  </a:cubicBezTo>
                  <a:lnTo>
                    <a:pt x="278282" y="76191"/>
                  </a:lnTo>
                  <a:cubicBezTo>
                    <a:pt x="278245" y="76543"/>
                    <a:pt x="277833" y="76895"/>
                    <a:pt x="277833" y="77236"/>
                  </a:cubicBezTo>
                  <a:cubicBezTo>
                    <a:pt x="277833" y="75128"/>
                    <a:pt x="279619" y="73450"/>
                    <a:pt x="280083" y="71461"/>
                  </a:cubicBezTo>
                  <a:cubicBezTo>
                    <a:pt x="280132" y="71247"/>
                    <a:pt x="280120" y="71082"/>
                    <a:pt x="280073" y="70962"/>
                  </a:cubicBezTo>
                  <a:lnTo>
                    <a:pt x="280073" y="70962"/>
                  </a:lnTo>
                  <a:cubicBezTo>
                    <a:pt x="280488" y="70358"/>
                    <a:pt x="280959" y="69407"/>
                    <a:pt x="280607" y="69259"/>
                  </a:cubicBezTo>
                  <a:cubicBezTo>
                    <a:pt x="280615" y="69259"/>
                    <a:pt x="279771" y="66624"/>
                    <a:pt x="279694" y="65121"/>
                  </a:cubicBezTo>
                  <a:lnTo>
                    <a:pt x="279694" y="65121"/>
                  </a:lnTo>
                  <a:cubicBezTo>
                    <a:pt x="279728" y="65127"/>
                    <a:pt x="279762" y="65133"/>
                    <a:pt x="279797" y="65139"/>
                  </a:cubicBezTo>
                  <a:cubicBezTo>
                    <a:pt x="279750" y="64782"/>
                    <a:pt x="279833" y="64425"/>
                    <a:pt x="280023" y="64103"/>
                  </a:cubicBezTo>
                  <a:lnTo>
                    <a:pt x="280023" y="64103"/>
                  </a:lnTo>
                  <a:cubicBezTo>
                    <a:pt x="279746" y="64146"/>
                    <a:pt x="279665" y="64552"/>
                    <a:pt x="279694" y="65121"/>
                  </a:cubicBezTo>
                  <a:lnTo>
                    <a:pt x="279694" y="65121"/>
                  </a:lnTo>
                  <a:cubicBezTo>
                    <a:pt x="278731" y="64931"/>
                    <a:pt x="278134" y="64330"/>
                    <a:pt x="277904" y="63317"/>
                  </a:cubicBezTo>
                  <a:lnTo>
                    <a:pt x="277904" y="63317"/>
                  </a:lnTo>
                  <a:cubicBezTo>
                    <a:pt x="278424" y="63451"/>
                    <a:pt x="278867" y="63505"/>
                    <a:pt x="279237" y="63505"/>
                  </a:cubicBezTo>
                  <a:cubicBezTo>
                    <a:pt x="280943" y="63505"/>
                    <a:pt x="281107" y="62343"/>
                    <a:pt x="280177" y="62343"/>
                  </a:cubicBezTo>
                  <a:cubicBezTo>
                    <a:pt x="280059" y="62343"/>
                    <a:pt x="279924" y="62361"/>
                    <a:pt x="279773" y="62403"/>
                  </a:cubicBezTo>
                  <a:lnTo>
                    <a:pt x="279773" y="62403"/>
                  </a:lnTo>
                  <a:cubicBezTo>
                    <a:pt x="280411" y="61456"/>
                    <a:pt x="280659" y="59658"/>
                    <a:pt x="280643" y="59484"/>
                  </a:cubicBezTo>
                  <a:cubicBezTo>
                    <a:pt x="280567" y="58002"/>
                    <a:pt x="280720" y="57894"/>
                    <a:pt x="280555" y="57894"/>
                  </a:cubicBezTo>
                  <a:cubicBezTo>
                    <a:pt x="280527" y="57894"/>
                    <a:pt x="280490" y="57897"/>
                    <a:pt x="280441" y="57897"/>
                  </a:cubicBezTo>
                  <a:cubicBezTo>
                    <a:pt x="280237" y="57897"/>
                    <a:pt x="279825" y="57843"/>
                    <a:pt x="279011" y="57281"/>
                  </a:cubicBezTo>
                  <a:cubicBezTo>
                    <a:pt x="280904" y="55054"/>
                    <a:pt x="281809" y="52316"/>
                    <a:pt x="278678" y="51423"/>
                  </a:cubicBezTo>
                  <a:lnTo>
                    <a:pt x="278678" y="51423"/>
                  </a:lnTo>
                  <a:cubicBezTo>
                    <a:pt x="279061" y="51532"/>
                    <a:pt x="279356" y="51582"/>
                    <a:pt x="279577" y="51582"/>
                  </a:cubicBezTo>
                  <a:cubicBezTo>
                    <a:pt x="281666" y="51582"/>
                    <a:pt x="277071" y="47099"/>
                    <a:pt x="277297" y="45946"/>
                  </a:cubicBezTo>
                  <a:cubicBezTo>
                    <a:pt x="277416" y="45333"/>
                    <a:pt x="277682" y="45118"/>
                    <a:pt x="278009" y="45118"/>
                  </a:cubicBezTo>
                  <a:cubicBezTo>
                    <a:pt x="278777" y="45118"/>
                    <a:pt x="279885" y="46305"/>
                    <a:pt x="280229" y="46305"/>
                  </a:cubicBezTo>
                  <a:cubicBezTo>
                    <a:pt x="280237" y="46305"/>
                    <a:pt x="280243" y="46304"/>
                    <a:pt x="280250" y="46303"/>
                  </a:cubicBezTo>
                  <a:cubicBezTo>
                    <a:pt x="279511" y="45720"/>
                    <a:pt x="279440" y="45125"/>
                    <a:pt x="280023" y="44494"/>
                  </a:cubicBezTo>
                  <a:lnTo>
                    <a:pt x="280023" y="44494"/>
                  </a:lnTo>
                  <a:cubicBezTo>
                    <a:pt x="279705" y="44568"/>
                    <a:pt x="279416" y="44604"/>
                    <a:pt x="279157" y="44604"/>
                  </a:cubicBezTo>
                  <a:cubicBezTo>
                    <a:pt x="278205" y="44604"/>
                    <a:pt x="277654" y="44107"/>
                    <a:pt x="277523" y="43124"/>
                  </a:cubicBezTo>
                  <a:lnTo>
                    <a:pt x="277523" y="43124"/>
                  </a:lnTo>
                  <a:cubicBezTo>
                    <a:pt x="278547" y="43267"/>
                    <a:pt x="279571" y="43446"/>
                    <a:pt x="280583" y="43648"/>
                  </a:cubicBezTo>
                  <a:cubicBezTo>
                    <a:pt x="281805" y="42634"/>
                    <a:pt x="272917" y="39907"/>
                    <a:pt x="276068" y="39907"/>
                  </a:cubicBezTo>
                  <a:cubicBezTo>
                    <a:pt x="276725" y="39907"/>
                    <a:pt x="277905" y="40025"/>
                    <a:pt x="279809" y="40303"/>
                  </a:cubicBezTo>
                  <a:cubicBezTo>
                    <a:pt x="278399" y="39708"/>
                    <a:pt x="277844" y="36250"/>
                    <a:pt x="280212" y="36250"/>
                  </a:cubicBezTo>
                  <a:cubicBezTo>
                    <a:pt x="280263" y="36250"/>
                    <a:pt x="280315" y="36251"/>
                    <a:pt x="280369" y="36255"/>
                  </a:cubicBezTo>
                  <a:cubicBezTo>
                    <a:pt x="280189" y="36068"/>
                    <a:pt x="278853" y="35914"/>
                    <a:pt x="277626" y="35914"/>
                  </a:cubicBezTo>
                  <a:cubicBezTo>
                    <a:pt x="276764" y="35914"/>
                    <a:pt x="275955" y="35990"/>
                    <a:pt x="275639" y="36185"/>
                  </a:cubicBezTo>
                  <a:lnTo>
                    <a:pt x="275639" y="36185"/>
                  </a:lnTo>
                  <a:cubicBezTo>
                    <a:pt x="276734" y="34487"/>
                    <a:pt x="276372" y="34289"/>
                    <a:pt x="275064" y="34289"/>
                  </a:cubicBezTo>
                  <a:cubicBezTo>
                    <a:pt x="274667" y="34289"/>
                    <a:pt x="274182" y="34307"/>
                    <a:pt x="273624" y="34307"/>
                  </a:cubicBezTo>
                  <a:cubicBezTo>
                    <a:pt x="272418" y="34307"/>
                    <a:pt x="270872" y="34222"/>
                    <a:pt x="269129" y="33683"/>
                  </a:cubicBezTo>
                  <a:lnTo>
                    <a:pt x="269129" y="33683"/>
                  </a:lnTo>
                  <a:cubicBezTo>
                    <a:pt x="269832" y="33795"/>
                    <a:pt x="270781" y="33866"/>
                    <a:pt x="271823" y="33866"/>
                  </a:cubicBezTo>
                  <a:cubicBezTo>
                    <a:pt x="274417" y="33866"/>
                    <a:pt x="277582" y="33428"/>
                    <a:pt x="278916" y="32111"/>
                  </a:cubicBezTo>
                  <a:cubicBezTo>
                    <a:pt x="282952" y="28158"/>
                    <a:pt x="278249" y="29420"/>
                    <a:pt x="278964" y="25420"/>
                  </a:cubicBezTo>
                  <a:cubicBezTo>
                    <a:pt x="279011" y="25155"/>
                    <a:pt x="279123" y="24773"/>
                    <a:pt x="279275" y="24310"/>
                  </a:cubicBezTo>
                  <a:lnTo>
                    <a:pt x="279275" y="24310"/>
                  </a:lnTo>
                  <a:cubicBezTo>
                    <a:pt x="279095" y="24471"/>
                    <a:pt x="278907" y="24582"/>
                    <a:pt x="278726" y="24610"/>
                  </a:cubicBezTo>
                  <a:cubicBezTo>
                    <a:pt x="278450" y="24379"/>
                    <a:pt x="279360" y="22113"/>
                    <a:pt x="279902" y="22113"/>
                  </a:cubicBezTo>
                  <a:cubicBezTo>
                    <a:pt x="279944" y="22113"/>
                    <a:pt x="279984" y="22126"/>
                    <a:pt x="280021" y="22156"/>
                  </a:cubicBezTo>
                  <a:lnTo>
                    <a:pt x="280021" y="22156"/>
                  </a:lnTo>
                  <a:cubicBezTo>
                    <a:pt x="281186" y="18821"/>
                    <a:pt x="282603" y="14422"/>
                    <a:pt x="280459" y="14422"/>
                  </a:cubicBezTo>
                  <a:cubicBezTo>
                    <a:pt x="280251" y="14422"/>
                    <a:pt x="280009" y="14464"/>
                    <a:pt x="279730" y="14552"/>
                  </a:cubicBezTo>
                  <a:lnTo>
                    <a:pt x="279730" y="14552"/>
                  </a:lnTo>
                  <a:cubicBezTo>
                    <a:pt x="280733" y="13772"/>
                    <a:pt x="276777" y="3181"/>
                    <a:pt x="275618" y="2274"/>
                  </a:cubicBezTo>
                  <a:cubicBezTo>
                    <a:pt x="273482" y="623"/>
                    <a:pt x="267885" y="487"/>
                    <a:pt x="264962" y="487"/>
                  </a:cubicBezTo>
                  <a:cubicBezTo>
                    <a:pt x="264383" y="487"/>
                    <a:pt x="263909" y="492"/>
                    <a:pt x="263587" y="492"/>
                  </a:cubicBezTo>
                  <a:cubicBezTo>
                    <a:pt x="263260" y="492"/>
                    <a:pt x="263091" y="487"/>
                    <a:pt x="263128" y="464"/>
                  </a:cubicBezTo>
                  <a:lnTo>
                    <a:pt x="263128" y="464"/>
                  </a:lnTo>
                  <a:cubicBezTo>
                    <a:pt x="257663" y="939"/>
                    <a:pt x="250949" y="2934"/>
                    <a:pt x="245546" y="2934"/>
                  </a:cubicBezTo>
                  <a:cubicBezTo>
                    <a:pt x="245393" y="2934"/>
                    <a:pt x="245241" y="2932"/>
                    <a:pt x="245090" y="2929"/>
                  </a:cubicBezTo>
                  <a:cubicBezTo>
                    <a:pt x="242104" y="2861"/>
                    <a:pt x="239933" y="1335"/>
                    <a:pt x="237669" y="1335"/>
                  </a:cubicBezTo>
                  <a:cubicBezTo>
                    <a:pt x="236376" y="1335"/>
                    <a:pt x="235052" y="1832"/>
                    <a:pt x="233529" y="3381"/>
                  </a:cubicBezTo>
                  <a:cubicBezTo>
                    <a:pt x="234720" y="2167"/>
                    <a:pt x="226290" y="1024"/>
                    <a:pt x="225195" y="976"/>
                  </a:cubicBezTo>
                  <a:lnTo>
                    <a:pt x="225195" y="976"/>
                  </a:lnTo>
                  <a:cubicBezTo>
                    <a:pt x="225517" y="1572"/>
                    <a:pt x="227719" y="3036"/>
                    <a:pt x="226267" y="3774"/>
                  </a:cubicBezTo>
                  <a:cubicBezTo>
                    <a:pt x="225406" y="3219"/>
                    <a:pt x="224494" y="2946"/>
                    <a:pt x="223520" y="2946"/>
                  </a:cubicBezTo>
                  <a:cubicBezTo>
                    <a:pt x="223012" y="2946"/>
                    <a:pt x="222487" y="3020"/>
                    <a:pt x="221945" y="3167"/>
                  </a:cubicBezTo>
                  <a:cubicBezTo>
                    <a:pt x="226636" y="1131"/>
                    <a:pt x="223957" y="1810"/>
                    <a:pt x="223064" y="917"/>
                  </a:cubicBezTo>
                  <a:lnTo>
                    <a:pt x="223064" y="917"/>
                  </a:lnTo>
                  <a:cubicBezTo>
                    <a:pt x="222731" y="1691"/>
                    <a:pt x="222472" y="2078"/>
                    <a:pt x="222284" y="2078"/>
                  </a:cubicBezTo>
                  <a:cubicBezTo>
                    <a:pt x="222097" y="2078"/>
                    <a:pt x="221980" y="1691"/>
                    <a:pt x="221933" y="917"/>
                  </a:cubicBezTo>
                  <a:cubicBezTo>
                    <a:pt x="219051" y="1786"/>
                    <a:pt x="218885" y="2393"/>
                    <a:pt x="221468" y="2739"/>
                  </a:cubicBezTo>
                  <a:cubicBezTo>
                    <a:pt x="221003" y="3091"/>
                    <a:pt x="220612" y="3235"/>
                    <a:pt x="220297" y="3235"/>
                  </a:cubicBezTo>
                  <a:cubicBezTo>
                    <a:pt x="219271" y="3235"/>
                    <a:pt x="219045" y="1720"/>
                    <a:pt x="219683" y="964"/>
                  </a:cubicBezTo>
                  <a:lnTo>
                    <a:pt x="219683" y="964"/>
                  </a:lnTo>
                  <a:cubicBezTo>
                    <a:pt x="217397" y="1036"/>
                    <a:pt x="210455" y="4774"/>
                    <a:pt x="210550" y="4822"/>
                  </a:cubicBezTo>
                  <a:cubicBezTo>
                    <a:pt x="208884" y="4060"/>
                    <a:pt x="212455" y="1774"/>
                    <a:pt x="212682" y="1298"/>
                  </a:cubicBezTo>
                  <a:lnTo>
                    <a:pt x="212682" y="1298"/>
                  </a:lnTo>
                  <a:cubicBezTo>
                    <a:pt x="204669" y="1691"/>
                    <a:pt x="209622" y="1441"/>
                    <a:pt x="208848" y="5882"/>
                  </a:cubicBezTo>
                  <a:cubicBezTo>
                    <a:pt x="208000" y="3084"/>
                    <a:pt x="206768" y="2197"/>
                    <a:pt x="205343" y="2197"/>
                  </a:cubicBezTo>
                  <a:cubicBezTo>
                    <a:pt x="204044" y="2197"/>
                    <a:pt x="202584" y="2933"/>
                    <a:pt x="201109" y="3631"/>
                  </a:cubicBezTo>
                  <a:cubicBezTo>
                    <a:pt x="200871" y="3120"/>
                    <a:pt x="200954" y="2667"/>
                    <a:pt x="201335" y="2262"/>
                  </a:cubicBezTo>
                  <a:cubicBezTo>
                    <a:pt x="201852" y="1621"/>
                    <a:pt x="201792" y="1299"/>
                    <a:pt x="201157" y="1299"/>
                  </a:cubicBezTo>
                  <a:cubicBezTo>
                    <a:pt x="200577" y="1299"/>
                    <a:pt x="199517" y="1568"/>
                    <a:pt x="197977" y="2107"/>
                  </a:cubicBezTo>
                  <a:cubicBezTo>
                    <a:pt x="203788" y="2822"/>
                    <a:pt x="196739" y="3155"/>
                    <a:pt x="201275" y="4096"/>
                  </a:cubicBezTo>
                  <a:cubicBezTo>
                    <a:pt x="200534" y="4481"/>
                    <a:pt x="199748" y="4673"/>
                    <a:pt x="198912" y="4673"/>
                  </a:cubicBezTo>
                  <a:cubicBezTo>
                    <a:pt x="198687" y="4673"/>
                    <a:pt x="198459" y="4659"/>
                    <a:pt x="198227" y="4632"/>
                  </a:cubicBezTo>
                  <a:cubicBezTo>
                    <a:pt x="199287" y="4405"/>
                    <a:pt x="199406" y="3953"/>
                    <a:pt x="198597" y="3322"/>
                  </a:cubicBezTo>
                  <a:lnTo>
                    <a:pt x="198597" y="3322"/>
                  </a:lnTo>
                  <a:cubicBezTo>
                    <a:pt x="197886" y="3442"/>
                    <a:pt x="197010" y="4916"/>
                    <a:pt x="196058" y="4916"/>
                  </a:cubicBezTo>
                  <a:cubicBezTo>
                    <a:pt x="195783" y="4916"/>
                    <a:pt x="195501" y="4792"/>
                    <a:pt x="195215" y="4477"/>
                  </a:cubicBezTo>
                  <a:lnTo>
                    <a:pt x="195215" y="4477"/>
                  </a:lnTo>
                  <a:cubicBezTo>
                    <a:pt x="195272" y="4508"/>
                    <a:pt x="195303" y="4523"/>
                    <a:pt x="195311" y="4523"/>
                  </a:cubicBezTo>
                  <a:cubicBezTo>
                    <a:pt x="195402" y="4523"/>
                    <a:pt x="192493" y="2596"/>
                    <a:pt x="192405" y="2191"/>
                  </a:cubicBezTo>
                  <a:lnTo>
                    <a:pt x="192405" y="2191"/>
                  </a:lnTo>
                  <a:cubicBezTo>
                    <a:pt x="192434" y="2192"/>
                    <a:pt x="192463" y="2192"/>
                    <a:pt x="192491" y="2192"/>
                  </a:cubicBezTo>
                  <a:cubicBezTo>
                    <a:pt x="193401" y="2192"/>
                    <a:pt x="194086" y="1822"/>
                    <a:pt x="194537" y="1072"/>
                  </a:cubicBezTo>
                  <a:cubicBezTo>
                    <a:pt x="193533" y="631"/>
                    <a:pt x="192428" y="438"/>
                    <a:pt x="191354" y="438"/>
                  </a:cubicBezTo>
                  <a:cubicBezTo>
                    <a:pt x="188631" y="438"/>
                    <a:pt x="186113" y="1676"/>
                    <a:pt x="185976" y="3239"/>
                  </a:cubicBezTo>
                  <a:cubicBezTo>
                    <a:pt x="185954" y="3239"/>
                    <a:pt x="185932" y="3240"/>
                    <a:pt x="185910" y="3240"/>
                  </a:cubicBezTo>
                  <a:cubicBezTo>
                    <a:pt x="184559" y="3240"/>
                    <a:pt x="184505" y="1584"/>
                    <a:pt x="182994" y="1584"/>
                  </a:cubicBezTo>
                  <a:cubicBezTo>
                    <a:pt x="182851" y="1584"/>
                    <a:pt x="182695" y="1599"/>
                    <a:pt x="182523" y="1631"/>
                  </a:cubicBezTo>
                  <a:cubicBezTo>
                    <a:pt x="180240" y="2055"/>
                    <a:pt x="180478" y="3531"/>
                    <a:pt x="177520" y="3531"/>
                  </a:cubicBezTo>
                  <a:cubicBezTo>
                    <a:pt x="177238" y="3531"/>
                    <a:pt x="176927" y="3518"/>
                    <a:pt x="176582" y="3489"/>
                  </a:cubicBezTo>
                  <a:lnTo>
                    <a:pt x="176582" y="3489"/>
                  </a:lnTo>
                  <a:cubicBezTo>
                    <a:pt x="177046" y="4167"/>
                    <a:pt x="177701" y="4667"/>
                    <a:pt x="178523" y="5025"/>
                  </a:cubicBezTo>
                  <a:cubicBezTo>
                    <a:pt x="178442" y="5023"/>
                    <a:pt x="178364" y="5022"/>
                    <a:pt x="178289" y="5022"/>
                  </a:cubicBezTo>
                  <a:cubicBezTo>
                    <a:pt x="177214" y="5022"/>
                    <a:pt x="176722" y="5192"/>
                    <a:pt x="176451" y="5192"/>
                  </a:cubicBezTo>
                  <a:cubicBezTo>
                    <a:pt x="176103" y="5192"/>
                    <a:pt x="176120" y="4911"/>
                    <a:pt x="175737" y="3631"/>
                  </a:cubicBezTo>
                  <a:cubicBezTo>
                    <a:pt x="175082" y="3631"/>
                    <a:pt x="171563" y="5168"/>
                    <a:pt x="169053" y="5168"/>
                  </a:cubicBezTo>
                  <a:cubicBezTo>
                    <a:pt x="167821" y="5168"/>
                    <a:pt x="166831" y="4797"/>
                    <a:pt x="166545" y="3691"/>
                  </a:cubicBezTo>
                  <a:lnTo>
                    <a:pt x="166545" y="3691"/>
                  </a:lnTo>
                  <a:cubicBezTo>
                    <a:pt x="166718" y="3705"/>
                    <a:pt x="166888" y="3711"/>
                    <a:pt x="167054" y="3711"/>
                  </a:cubicBezTo>
                  <a:cubicBezTo>
                    <a:pt x="168354" y="3711"/>
                    <a:pt x="169455" y="3299"/>
                    <a:pt x="170331" y="2465"/>
                  </a:cubicBezTo>
                  <a:lnTo>
                    <a:pt x="170331" y="2465"/>
                  </a:lnTo>
                  <a:cubicBezTo>
                    <a:pt x="168955" y="2827"/>
                    <a:pt x="167278" y="3480"/>
                    <a:pt x="166164" y="3480"/>
                  </a:cubicBezTo>
                  <a:cubicBezTo>
                    <a:pt x="165628" y="3480"/>
                    <a:pt x="165222" y="3329"/>
                    <a:pt x="165041" y="2924"/>
                  </a:cubicBezTo>
                  <a:lnTo>
                    <a:pt x="165041" y="2924"/>
                  </a:lnTo>
                  <a:cubicBezTo>
                    <a:pt x="164508" y="3989"/>
                    <a:pt x="161080" y="6091"/>
                    <a:pt x="161139" y="6465"/>
                  </a:cubicBezTo>
                  <a:cubicBezTo>
                    <a:pt x="160532" y="2869"/>
                    <a:pt x="166033" y="5298"/>
                    <a:pt x="161913" y="2107"/>
                  </a:cubicBezTo>
                  <a:lnTo>
                    <a:pt x="161913" y="2107"/>
                  </a:lnTo>
                  <a:cubicBezTo>
                    <a:pt x="162090" y="2131"/>
                    <a:pt x="162262" y="2143"/>
                    <a:pt x="162428" y="2143"/>
                  </a:cubicBezTo>
                  <a:cubicBezTo>
                    <a:pt x="163255" y="2143"/>
                    <a:pt x="163946" y="1847"/>
                    <a:pt x="164521" y="1262"/>
                  </a:cubicBezTo>
                  <a:cubicBezTo>
                    <a:pt x="164455" y="1220"/>
                    <a:pt x="164370" y="1201"/>
                    <a:pt x="164269" y="1201"/>
                  </a:cubicBezTo>
                  <a:cubicBezTo>
                    <a:pt x="163477" y="1201"/>
                    <a:pt x="161690" y="2345"/>
                    <a:pt x="160481" y="2345"/>
                  </a:cubicBezTo>
                  <a:cubicBezTo>
                    <a:pt x="160186" y="2345"/>
                    <a:pt x="159926" y="2277"/>
                    <a:pt x="159723" y="2107"/>
                  </a:cubicBezTo>
                  <a:cubicBezTo>
                    <a:pt x="160303" y="1328"/>
                    <a:pt x="158780" y="1021"/>
                    <a:pt x="156434" y="1021"/>
                  </a:cubicBezTo>
                  <a:cubicBezTo>
                    <a:pt x="152010" y="1021"/>
                    <a:pt x="144660" y="2111"/>
                    <a:pt x="142967" y="3173"/>
                  </a:cubicBezTo>
                  <a:lnTo>
                    <a:pt x="142967" y="3173"/>
                  </a:lnTo>
                  <a:cubicBezTo>
                    <a:pt x="143868" y="1686"/>
                    <a:pt x="141556" y="1164"/>
                    <a:pt x="138617" y="1164"/>
                  </a:cubicBezTo>
                  <a:cubicBezTo>
                    <a:pt x="134687" y="1164"/>
                    <a:pt x="129636" y="2095"/>
                    <a:pt x="129636" y="2893"/>
                  </a:cubicBezTo>
                  <a:cubicBezTo>
                    <a:pt x="127052" y="1679"/>
                    <a:pt x="126028" y="1476"/>
                    <a:pt x="120587" y="1262"/>
                  </a:cubicBezTo>
                  <a:lnTo>
                    <a:pt x="120587" y="1262"/>
                  </a:lnTo>
                  <a:cubicBezTo>
                    <a:pt x="123159" y="2072"/>
                    <a:pt x="115431" y="2143"/>
                    <a:pt x="114646" y="2191"/>
                  </a:cubicBezTo>
                  <a:cubicBezTo>
                    <a:pt x="112969" y="2306"/>
                    <a:pt x="109017" y="3209"/>
                    <a:pt x="106661" y="3209"/>
                  </a:cubicBezTo>
                  <a:cubicBezTo>
                    <a:pt x="106106" y="3209"/>
                    <a:pt x="105638" y="3159"/>
                    <a:pt x="105311" y="3036"/>
                  </a:cubicBezTo>
                  <a:cubicBezTo>
                    <a:pt x="104724" y="1412"/>
                    <a:pt x="104598" y="876"/>
                    <a:pt x="104543" y="876"/>
                  </a:cubicBezTo>
                  <a:cubicBezTo>
                    <a:pt x="104441" y="876"/>
                    <a:pt x="104582" y="2727"/>
                    <a:pt x="102454" y="2881"/>
                  </a:cubicBezTo>
                  <a:cubicBezTo>
                    <a:pt x="102427" y="1628"/>
                    <a:pt x="102289" y="1176"/>
                    <a:pt x="102015" y="1176"/>
                  </a:cubicBezTo>
                  <a:cubicBezTo>
                    <a:pt x="101428" y="1176"/>
                    <a:pt x="100218" y="3258"/>
                    <a:pt x="98155" y="3989"/>
                  </a:cubicBezTo>
                  <a:cubicBezTo>
                    <a:pt x="100172" y="1761"/>
                    <a:pt x="99891" y="642"/>
                    <a:pt x="97269" y="642"/>
                  </a:cubicBezTo>
                  <a:cubicBezTo>
                    <a:pt x="97228" y="642"/>
                    <a:pt x="97186" y="642"/>
                    <a:pt x="97143" y="643"/>
                  </a:cubicBezTo>
                  <a:cubicBezTo>
                    <a:pt x="97036" y="1143"/>
                    <a:pt x="97096" y="1655"/>
                    <a:pt x="97334" y="2131"/>
                  </a:cubicBezTo>
                  <a:cubicBezTo>
                    <a:pt x="97323" y="2164"/>
                    <a:pt x="97264" y="2179"/>
                    <a:pt x="97165" y="2179"/>
                  </a:cubicBezTo>
                  <a:cubicBezTo>
                    <a:pt x="96261" y="2179"/>
                    <a:pt x="92053" y="941"/>
                    <a:pt x="91667" y="941"/>
                  </a:cubicBezTo>
                  <a:cubicBezTo>
                    <a:pt x="91667" y="964"/>
                    <a:pt x="95310" y="4358"/>
                    <a:pt x="94572" y="4358"/>
                  </a:cubicBezTo>
                  <a:cubicBezTo>
                    <a:pt x="92105" y="4348"/>
                    <a:pt x="91734" y="1014"/>
                    <a:pt x="89440" y="1014"/>
                  </a:cubicBezTo>
                  <a:cubicBezTo>
                    <a:pt x="88877" y="1014"/>
                    <a:pt x="88198" y="1215"/>
                    <a:pt x="87345" y="1715"/>
                  </a:cubicBezTo>
                  <a:cubicBezTo>
                    <a:pt x="87343" y="1715"/>
                    <a:pt x="87336" y="1716"/>
                    <a:pt x="87322" y="1716"/>
                  </a:cubicBezTo>
                  <a:cubicBezTo>
                    <a:pt x="86955" y="1716"/>
                    <a:pt x="82219" y="1397"/>
                    <a:pt x="83023" y="536"/>
                  </a:cubicBezTo>
                  <a:lnTo>
                    <a:pt x="83023" y="536"/>
                  </a:lnTo>
                  <a:cubicBezTo>
                    <a:pt x="81668" y="1962"/>
                    <a:pt x="82496" y="1727"/>
                    <a:pt x="78530" y="2437"/>
                  </a:cubicBezTo>
                  <a:lnTo>
                    <a:pt x="78530" y="2437"/>
                  </a:lnTo>
                  <a:cubicBezTo>
                    <a:pt x="78882" y="2375"/>
                    <a:pt x="79209" y="2347"/>
                    <a:pt x="79516" y="2347"/>
                  </a:cubicBezTo>
                  <a:cubicBezTo>
                    <a:pt x="80926" y="2347"/>
                    <a:pt x="81940" y="2928"/>
                    <a:pt x="83177" y="3405"/>
                  </a:cubicBezTo>
                  <a:cubicBezTo>
                    <a:pt x="83082" y="3405"/>
                    <a:pt x="79213" y="3036"/>
                    <a:pt x="80475" y="2524"/>
                  </a:cubicBezTo>
                  <a:lnTo>
                    <a:pt x="80475" y="2524"/>
                  </a:lnTo>
                  <a:cubicBezTo>
                    <a:pt x="78175" y="2658"/>
                    <a:pt x="67190" y="3156"/>
                    <a:pt x="60515" y="3156"/>
                  </a:cubicBezTo>
                  <a:cubicBezTo>
                    <a:pt x="57686" y="3156"/>
                    <a:pt x="55631" y="3066"/>
                    <a:pt x="55341" y="2822"/>
                  </a:cubicBezTo>
                  <a:cubicBezTo>
                    <a:pt x="55591" y="1643"/>
                    <a:pt x="56424" y="917"/>
                    <a:pt x="57841" y="631"/>
                  </a:cubicBezTo>
                  <a:cubicBezTo>
                    <a:pt x="57183" y="353"/>
                    <a:pt x="56551" y="244"/>
                    <a:pt x="5596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50" name="Google Shape;5350;p18"/>
            <p:cNvGrpSpPr/>
            <p:nvPr/>
          </p:nvGrpSpPr>
          <p:grpSpPr>
            <a:xfrm>
              <a:off x="158075" y="136625"/>
              <a:ext cx="8654417" cy="4870250"/>
              <a:chOff x="158075" y="136625"/>
              <a:chExt cx="8654417" cy="4870250"/>
            </a:xfrm>
          </p:grpSpPr>
          <p:sp>
            <p:nvSpPr>
              <p:cNvPr id="5351" name="Google Shape;5351;p18"/>
              <p:cNvSpPr/>
              <p:nvPr/>
            </p:nvSpPr>
            <p:spPr>
              <a:xfrm>
                <a:off x="4613225" y="1268578"/>
                <a:ext cx="236937" cy="115251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3510" extrusionOk="0">
                    <a:moveTo>
                      <a:pt x="1146" y="1"/>
                    </a:moveTo>
                    <a:cubicBezTo>
                      <a:pt x="802" y="1"/>
                      <a:pt x="425" y="113"/>
                      <a:pt x="1" y="379"/>
                    </a:cubicBezTo>
                    <a:cubicBezTo>
                      <a:pt x="1146" y="866"/>
                      <a:pt x="1886" y="3510"/>
                      <a:pt x="4704" y="3510"/>
                    </a:cubicBezTo>
                    <a:cubicBezTo>
                      <a:pt x="5401" y="3510"/>
                      <a:pt x="6226" y="3348"/>
                      <a:pt x="7216" y="2951"/>
                    </a:cubicBezTo>
                    <a:lnTo>
                      <a:pt x="7216" y="2951"/>
                    </a:lnTo>
                    <a:cubicBezTo>
                      <a:pt x="6823" y="3108"/>
                      <a:pt x="6465" y="3177"/>
                      <a:pt x="6136" y="3177"/>
                    </a:cubicBezTo>
                    <a:cubicBezTo>
                      <a:pt x="3897" y="3177"/>
                      <a:pt x="2980" y="1"/>
                      <a:pt x="11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18"/>
              <p:cNvSpPr/>
              <p:nvPr/>
            </p:nvSpPr>
            <p:spPr>
              <a:xfrm>
                <a:off x="7426461" y="2554659"/>
                <a:ext cx="125495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753" extrusionOk="0">
                    <a:moveTo>
                      <a:pt x="4" y="917"/>
                    </a:moveTo>
                    <a:cubicBezTo>
                      <a:pt x="2" y="917"/>
                      <a:pt x="1" y="918"/>
                      <a:pt x="0" y="919"/>
                    </a:cubicBezTo>
                    <a:cubicBezTo>
                      <a:pt x="1" y="918"/>
                      <a:pt x="3" y="918"/>
                      <a:pt x="4" y="917"/>
                    </a:cubicBezTo>
                    <a:close/>
                    <a:moveTo>
                      <a:pt x="1836" y="0"/>
                    </a:moveTo>
                    <a:cubicBezTo>
                      <a:pt x="1804" y="0"/>
                      <a:pt x="1771" y="1"/>
                      <a:pt x="1738" y="2"/>
                    </a:cubicBezTo>
                    <a:cubicBezTo>
                      <a:pt x="250" y="2"/>
                      <a:pt x="274" y="216"/>
                      <a:pt x="1822" y="704"/>
                    </a:cubicBezTo>
                    <a:cubicBezTo>
                      <a:pt x="1678" y="691"/>
                      <a:pt x="1536" y="684"/>
                      <a:pt x="1395" y="684"/>
                    </a:cubicBezTo>
                    <a:cubicBezTo>
                      <a:pt x="917" y="684"/>
                      <a:pt x="453" y="762"/>
                      <a:pt x="4" y="917"/>
                    </a:cubicBezTo>
                    <a:lnTo>
                      <a:pt x="4" y="917"/>
                    </a:lnTo>
                    <a:cubicBezTo>
                      <a:pt x="4" y="917"/>
                      <a:pt x="5" y="917"/>
                      <a:pt x="5" y="917"/>
                    </a:cubicBezTo>
                    <a:cubicBezTo>
                      <a:pt x="116" y="917"/>
                      <a:pt x="1761" y="1752"/>
                      <a:pt x="2855" y="1752"/>
                    </a:cubicBezTo>
                    <a:cubicBezTo>
                      <a:pt x="3391" y="1752"/>
                      <a:pt x="3795" y="1552"/>
                      <a:pt x="3822" y="954"/>
                    </a:cubicBezTo>
                    <a:cubicBezTo>
                      <a:pt x="3408" y="322"/>
                      <a:pt x="2739" y="0"/>
                      <a:pt x="18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18"/>
              <p:cNvSpPr/>
              <p:nvPr/>
            </p:nvSpPr>
            <p:spPr>
              <a:xfrm>
                <a:off x="7848128" y="2034192"/>
                <a:ext cx="153438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125" extrusionOk="0">
                    <a:moveTo>
                      <a:pt x="3777" y="1"/>
                    </a:moveTo>
                    <a:cubicBezTo>
                      <a:pt x="2383" y="1"/>
                      <a:pt x="1" y="2080"/>
                      <a:pt x="707" y="2125"/>
                    </a:cubicBezTo>
                    <a:cubicBezTo>
                      <a:pt x="1553" y="1994"/>
                      <a:pt x="2327" y="1744"/>
                      <a:pt x="3053" y="1351"/>
                    </a:cubicBezTo>
                    <a:cubicBezTo>
                      <a:pt x="3624" y="1184"/>
                      <a:pt x="4160" y="982"/>
                      <a:pt x="4672" y="744"/>
                    </a:cubicBezTo>
                    <a:cubicBezTo>
                      <a:pt x="4556" y="206"/>
                      <a:pt x="4215" y="1"/>
                      <a:pt x="37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18"/>
              <p:cNvSpPr/>
              <p:nvPr/>
            </p:nvSpPr>
            <p:spPr>
              <a:xfrm>
                <a:off x="6234453" y="2742738"/>
                <a:ext cx="170151" cy="95419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2906" extrusionOk="0">
                    <a:moveTo>
                      <a:pt x="3216" y="1"/>
                    </a:moveTo>
                    <a:cubicBezTo>
                      <a:pt x="2108" y="203"/>
                      <a:pt x="1430" y="775"/>
                      <a:pt x="1227" y="1715"/>
                    </a:cubicBezTo>
                    <a:cubicBezTo>
                      <a:pt x="822" y="2072"/>
                      <a:pt x="406" y="2429"/>
                      <a:pt x="1" y="2787"/>
                    </a:cubicBezTo>
                    <a:cubicBezTo>
                      <a:pt x="71" y="2869"/>
                      <a:pt x="183" y="2905"/>
                      <a:pt x="326" y="2905"/>
                    </a:cubicBezTo>
                    <a:cubicBezTo>
                      <a:pt x="1578" y="2905"/>
                      <a:pt x="5181" y="97"/>
                      <a:pt x="32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18"/>
              <p:cNvSpPr/>
              <p:nvPr/>
            </p:nvSpPr>
            <p:spPr>
              <a:xfrm>
                <a:off x="6679334" y="4469465"/>
                <a:ext cx="153339" cy="55852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701" extrusionOk="0">
                    <a:moveTo>
                      <a:pt x="1647" y="1"/>
                    </a:moveTo>
                    <a:cubicBezTo>
                      <a:pt x="1316" y="1"/>
                      <a:pt x="1013" y="81"/>
                      <a:pt x="775" y="276"/>
                    </a:cubicBezTo>
                    <a:cubicBezTo>
                      <a:pt x="1" y="885"/>
                      <a:pt x="2960" y="1700"/>
                      <a:pt x="4136" y="1700"/>
                    </a:cubicBezTo>
                    <a:cubicBezTo>
                      <a:pt x="4479" y="1700"/>
                      <a:pt x="4670" y="1631"/>
                      <a:pt x="4573" y="1467"/>
                    </a:cubicBezTo>
                    <a:cubicBezTo>
                      <a:pt x="4269" y="959"/>
                      <a:pt x="2790" y="1"/>
                      <a:pt x="16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18"/>
              <p:cNvSpPr/>
              <p:nvPr/>
            </p:nvSpPr>
            <p:spPr>
              <a:xfrm>
                <a:off x="5170730" y="575333"/>
                <a:ext cx="59825" cy="6379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943" extrusionOk="0">
                    <a:moveTo>
                      <a:pt x="1185" y="0"/>
                    </a:moveTo>
                    <a:cubicBezTo>
                      <a:pt x="660" y="0"/>
                      <a:pt x="270" y="237"/>
                      <a:pt x="0" y="716"/>
                    </a:cubicBezTo>
                    <a:cubicBezTo>
                      <a:pt x="238" y="1478"/>
                      <a:pt x="822" y="1895"/>
                      <a:pt x="1762" y="1942"/>
                    </a:cubicBezTo>
                    <a:cubicBezTo>
                      <a:pt x="1536" y="1311"/>
                      <a:pt x="1560" y="704"/>
                      <a:pt x="1822" y="97"/>
                    </a:cubicBezTo>
                    <a:cubicBezTo>
                      <a:pt x="1591" y="33"/>
                      <a:pt x="1379" y="0"/>
                      <a:pt x="1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18"/>
              <p:cNvSpPr/>
              <p:nvPr/>
            </p:nvSpPr>
            <p:spPr>
              <a:xfrm>
                <a:off x="5976435" y="226396"/>
                <a:ext cx="64980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767" extrusionOk="0">
                    <a:moveTo>
                      <a:pt x="1486" y="0"/>
                    </a:moveTo>
                    <a:cubicBezTo>
                      <a:pt x="973" y="0"/>
                      <a:pt x="194" y="1188"/>
                      <a:pt x="24" y="1188"/>
                    </a:cubicBezTo>
                    <a:cubicBezTo>
                      <a:pt x="14" y="1188"/>
                      <a:pt x="6" y="1184"/>
                      <a:pt x="1" y="1175"/>
                    </a:cubicBezTo>
                    <a:lnTo>
                      <a:pt x="1" y="1175"/>
                    </a:lnTo>
                    <a:cubicBezTo>
                      <a:pt x="63" y="1272"/>
                      <a:pt x="1102" y="1766"/>
                      <a:pt x="1634" y="1766"/>
                    </a:cubicBezTo>
                    <a:cubicBezTo>
                      <a:pt x="1816" y="1766"/>
                      <a:pt x="1938" y="1708"/>
                      <a:pt x="1942" y="1556"/>
                    </a:cubicBezTo>
                    <a:cubicBezTo>
                      <a:pt x="1979" y="377"/>
                      <a:pt x="1775" y="0"/>
                      <a:pt x="14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18"/>
              <p:cNvSpPr/>
              <p:nvPr/>
            </p:nvSpPr>
            <p:spPr>
              <a:xfrm>
                <a:off x="4978777" y="690945"/>
                <a:ext cx="145229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846" extrusionOk="0">
                    <a:moveTo>
                      <a:pt x="2904" y="1"/>
                    </a:moveTo>
                    <a:cubicBezTo>
                      <a:pt x="1900" y="1"/>
                      <a:pt x="774" y="565"/>
                      <a:pt x="220" y="565"/>
                    </a:cubicBezTo>
                    <a:cubicBezTo>
                      <a:pt x="131" y="565"/>
                      <a:pt x="57" y="550"/>
                      <a:pt x="0" y="517"/>
                    </a:cubicBezTo>
                    <a:lnTo>
                      <a:pt x="0" y="517"/>
                    </a:lnTo>
                    <a:cubicBezTo>
                      <a:pt x="371" y="744"/>
                      <a:pt x="3440" y="845"/>
                      <a:pt x="4232" y="845"/>
                    </a:cubicBezTo>
                    <a:cubicBezTo>
                      <a:pt x="4354" y="845"/>
                      <a:pt x="4422" y="843"/>
                      <a:pt x="4417" y="838"/>
                    </a:cubicBezTo>
                    <a:cubicBezTo>
                      <a:pt x="4054" y="201"/>
                      <a:pt x="3501" y="1"/>
                      <a:pt x="290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18"/>
              <p:cNvSpPr/>
              <p:nvPr/>
            </p:nvSpPr>
            <p:spPr>
              <a:xfrm>
                <a:off x="4868977" y="4975419"/>
                <a:ext cx="122409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15" extrusionOk="0">
                    <a:moveTo>
                      <a:pt x="737" y="0"/>
                    </a:moveTo>
                    <a:lnTo>
                      <a:pt x="737" y="0"/>
                    </a:lnTo>
                    <a:cubicBezTo>
                      <a:pt x="0" y="516"/>
                      <a:pt x="1081" y="608"/>
                      <a:pt x="2121" y="608"/>
                    </a:cubicBezTo>
                    <a:cubicBezTo>
                      <a:pt x="2279" y="608"/>
                      <a:pt x="2435" y="606"/>
                      <a:pt x="2585" y="603"/>
                    </a:cubicBezTo>
                    <a:lnTo>
                      <a:pt x="2585" y="603"/>
                    </a:lnTo>
                    <a:lnTo>
                      <a:pt x="2927" y="714"/>
                    </a:lnTo>
                    <a:cubicBezTo>
                      <a:pt x="3636" y="607"/>
                      <a:pt x="3728" y="579"/>
                      <a:pt x="3501" y="579"/>
                    </a:cubicBezTo>
                    <a:cubicBezTo>
                      <a:pt x="3331" y="579"/>
                      <a:pt x="2985" y="594"/>
                      <a:pt x="2585" y="603"/>
                    </a:cubicBezTo>
                    <a:lnTo>
                      <a:pt x="2585" y="60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18"/>
              <p:cNvSpPr/>
              <p:nvPr/>
            </p:nvSpPr>
            <p:spPr>
              <a:xfrm>
                <a:off x="5342589" y="898003"/>
                <a:ext cx="123755" cy="2446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745" extrusionOk="0">
                    <a:moveTo>
                      <a:pt x="1784" y="0"/>
                    </a:moveTo>
                    <a:cubicBezTo>
                      <a:pt x="1567" y="0"/>
                      <a:pt x="1347" y="15"/>
                      <a:pt x="1124" y="45"/>
                    </a:cubicBezTo>
                    <a:cubicBezTo>
                      <a:pt x="955" y="23"/>
                      <a:pt x="832" y="14"/>
                      <a:pt x="746" y="14"/>
                    </a:cubicBezTo>
                    <a:cubicBezTo>
                      <a:pt x="0" y="14"/>
                      <a:pt x="2203" y="745"/>
                      <a:pt x="3206" y="745"/>
                    </a:cubicBezTo>
                    <a:cubicBezTo>
                      <a:pt x="3563" y="745"/>
                      <a:pt x="3769" y="653"/>
                      <a:pt x="3636" y="402"/>
                    </a:cubicBezTo>
                    <a:cubicBezTo>
                      <a:pt x="3056" y="134"/>
                      <a:pt x="2435" y="0"/>
                      <a:pt x="17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18"/>
              <p:cNvSpPr/>
              <p:nvPr/>
            </p:nvSpPr>
            <p:spPr>
              <a:xfrm>
                <a:off x="4601109" y="4981264"/>
                <a:ext cx="10871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80" extrusionOk="0">
                    <a:moveTo>
                      <a:pt x="1977" y="1"/>
                    </a:moveTo>
                    <a:cubicBezTo>
                      <a:pt x="1322" y="179"/>
                      <a:pt x="655" y="358"/>
                      <a:pt x="1" y="536"/>
                    </a:cubicBezTo>
                    <a:cubicBezTo>
                      <a:pt x="1132" y="699"/>
                      <a:pt x="1943" y="780"/>
                      <a:pt x="2433" y="780"/>
                    </a:cubicBezTo>
                    <a:cubicBezTo>
                      <a:pt x="3311" y="780"/>
                      <a:pt x="3161" y="520"/>
                      <a:pt x="1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18"/>
              <p:cNvSpPr/>
              <p:nvPr/>
            </p:nvSpPr>
            <p:spPr>
              <a:xfrm>
                <a:off x="6658254" y="4205701"/>
                <a:ext cx="132292" cy="36578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1114" extrusionOk="0">
                    <a:moveTo>
                      <a:pt x="3522" y="1"/>
                    </a:moveTo>
                    <a:cubicBezTo>
                      <a:pt x="3366" y="1"/>
                      <a:pt x="2974" y="105"/>
                      <a:pt x="2251" y="380"/>
                    </a:cubicBezTo>
                    <a:cubicBezTo>
                      <a:pt x="1501" y="475"/>
                      <a:pt x="762" y="594"/>
                      <a:pt x="0" y="701"/>
                    </a:cubicBezTo>
                    <a:cubicBezTo>
                      <a:pt x="119" y="1000"/>
                      <a:pt x="426" y="1114"/>
                      <a:pt x="813" y="1114"/>
                    </a:cubicBezTo>
                    <a:cubicBezTo>
                      <a:pt x="2026" y="1114"/>
                      <a:pt x="4028" y="1"/>
                      <a:pt x="3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18"/>
              <p:cNvSpPr/>
              <p:nvPr/>
            </p:nvSpPr>
            <p:spPr>
              <a:xfrm>
                <a:off x="5997121" y="185582"/>
                <a:ext cx="66031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060" extrusionOk="0">
                    <a:moveTo>
                      <a:pt x="371" y="1"/>
                    </a:moveTo>
                    <a:cubicBezTo>
                      <a:pt x="151" y="1"/>
                      <a:pt x="1" y="70"/>
                      <a:pt x="14" y="263"/>
                    </a:cubicBezTo>
                    <a:cubicBezTo>
                      <a:pt x="62" y="865"/>
                      <a:pt x="354" y="1059"/>
                      <a:pt x="694" y="1059"/>
                    </a:cubicBezTo>
                    <a:cubicBezTo>
                      <a:pt x="1282" y="1059"/>
                      <a:pt x="2010" y="478"/>
                      <a:pt x="1859" y="418"/>
                    </a:cubicBezTo>
                    <a:lnTo>
                      <a:pt x="1859" y="418"/>
                    </a:lnTo>
                    <a:cubicBezTo>
                      <a:pt x="1868" y="421"/>
                      <a:pt x="1873" y="423"/>
                      <a:pt x="1874" y="423"/>
                    </a:cubicBezTo>
                    <a:cubicBezTo>
                      <a:pt x="1890" y="423"/>
                      <a:pt x="916" y="1"/>
                      <a:pt x="37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18"/>
              <p:cNvSpPr/>
              <p:nvPr/>
            </p:nvSpPr>
            <p:spPr>
              <a:xfrm>
                <a:off x="4208599" y="4836067"/>
                <a:ext cx="84878" cy="3319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011" extrusionOk="0">
                    <a:moveTo>
                      <a:pt x="1103" y="0"/>
                    </a:moveTo>
                    <a:cubicBezTo>
                      <a:pt x="732" y="0"/>
                      <a:pt x="364" y="122"/>
                      <a:pt x="1" y="363"/>
                    </a:cubicBezTo>
                    <a:cubicBezTo>
                      <a:pt x="483" y="797"/>
                      <a:pt x="972" y="1011"/>
                      <a:pt x="1465" y="1011"/>
                    </a:cubicBezTo>
                    <a:cubicBezTo>
                      <a:pt x="1837" y="1011"/>
                      <a:pt x="2211" y="889"/>
                      <a:pt x="2584" y="648"/>
                    </a:cubicBezTo>
                    <a:cubicBezTo>
                      <a:pt x="2089" y="214"/>
                      <a:pt x="1594" y="0"/>
                      <a:pt x="11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18"/>
              <p:cNvSpPr/>
              <p:nvPr/>
            </p:nvSpPr>
            <p:spPr>
              <a:xfrm>
                <a:off x="6083182" y="589452"/>
                <a:ext cx="82908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93" extrusionOk="0">
                    <a:moveTo>
                      <a:pt x="614" y="1"/>
                    </a:moveTo>
                    <a:cubicBezTo>
                      <a:pt x="260" y="1"/>
                      <a:pt x="0" y="119"/>
                      <a:pt x="0" y="441"/>
                    </a:cubicBezTo>
                    <a:cubicBezTo>
                      <a:pt x="0" y="488"/>
                      <a:pt x="1335" y="793"/>
                      <a:pt x="2084" y="793"/>
                    </a:cubicBezTo>
                    <a:cubicBezTo>
                      <a:pt x="2286" y="793"/>
                      <a:pt x="2446" y="770"/>
                      <a:pt x="2524" y="715"/>
                    </a:cubicBezTo>
                    <a:cubicBezTo>
                      <a:pt x="2328" y="440"/>
                      <a:pt x="1297" y="1"/>
                      <a:pt x="6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18"/>
              <p:cNvSpPr/>
              <p:nvPr/>
            </p:nvSpPr>
            <p:spPr>
              <a:xfrm>
                <a:off x="4442779" y="4934375"/>
                <a:ext cx="8448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89" extrusionOk="0">
                    <a:moveTo>
                      <a:pt x="1333" y="0"/>
                    </a:moveTo>
                    <a:cubicBezTo>
                      <a:pt x="795" y="0"/>
                      <a:pt x="235" y="103"/>
                      <a:pt x="1" y="250"/>
                    </a:cubicBezTo>
                    <a:cubicBezTo>
                      <a:pt x="538" y="483"/>
                      <a:pt x="1108" y="688"/>
                      <a:pt x="1700" y="688"/>
                    </a:cubicBezTo>
                    <a:cubicBezTo>
                      <a:pt x="1986" y="688"/>
                      <a:pt x="2277" y="640"/>
                      <a:pt x="2572" y="524"/>
                    </a:cubicBezTo>
                    <a:cubicBezTo>
                      <a:pt x="2572" y="143"/>
                      <a:pt x="1968" y="0"/>
                      <a:pt x="133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18"/>
              <p:cNvSpPr/>
              <p:nvPr/>
            </p:nvSpPr>
            <p:spPr>
              <a:xfrm>
                <a:off x="4486975" y="805375"/>
                <a:ext cx="8993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40" extrusionOk="0">
                    <a:moveTo>
                      <a:pt x="1242" y="1"/>
                    </a:moveTo>
                    <a:cubicBezTo>
                      <a:pt x="777" y="1"/>
                      <a:pt x="363" y="136"/>
                      <a:pt x="0" y="425"/>
                    </a:cubicBezTo>
                    <a:cubicBezTo>
                      <a:pt x="120" y="497"/>
                      <a:pt x="1104" y="639"/>
                      <a:pt x="1762" y="639"/>
                    </a:cubicBezTo>
                    <a:cubicBezTo>
                      <a:pt x="2407" y="639"/>
                      <a:pt x="2738" y="503"/>
                      <a:pt x="1643" y="32"/>
                    </a:cubicBezTo>
                    <a:cubicBezTo>
                      <a:pt x="1505" y="11"/>
                      <a:pt x="1372" y="1"/>
                      <a:pt x="12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18"/>
              <p:cNvSpPr/>
              <p:nvPr/>
            </p:nvSpPr>
            <p:spPr>
              <a:xfrm>
                <a:off x="5294256" y="4985992"/>
                <a:ext cx="84878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53" extrusionOk="0">
                    <a:moveTo>
                      <a:pt x="1218" y="0"/>
                    </a:moveTo>
                    <a:cubicBezTo>
                      <a:pt x="766" y="0"/>
                      <a:pt x="319" y="76"/>
                      <a:pt x="0" y="250"/>
                    </a:cubicBezTo>
                    <a:cubicBezTo>
                      <a:pt x="49" y="384"/>
                      <a:pt x="608" y="452"/>
                      <a:pt x="1202" y="452"/>
                    </a:cubicBezTo>
                    <a:cubicBezTo>
                      <a:pt x="1770" y="452"/>
                      <a:pt x="2369" y="389"/>
                      <a:pt x="2584" y="261"/>
                    </a:cubicBezTo>
                    <a:cubicBezTo>
                      <a:pt x="2243" y="97"/>
                      <a:pt x="1728" y="0"/>
                      <a:pt x="12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18"/>
              <p:cNvSpPr/>
              <p:nvPr/>
            </p:nvSpPr>
            <p:spPr>
              <a:xfrm>
                <a:off x="4377831" y="828951"/>
                <a:ext cx="39435" cy="3864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77" extrusionOk="0">
                    <a:moveTo>
                      <a:pt x="153" y="0"/>
                    </a:moveTo>
                    <a:cubicBezTo>
                      <a:pt x="58" y="0"/>
                      <a:pt x="0" y="71"/>
                      <a:pt x="14" y="255"/>
                    </a:cubicBezTo>
                    <a:cubicBezTo>
                      <a:pt x="72" y="958"/>
                      <a:pt x="93" y="1177"/>
                      <a:pt x="135" y="1177"/>
                    </a:cubicBezTo>
                    <a:cubicBezTo>
                      <a:pt x="203" y="1177"/>
                      <a:pt x="325" y="597"/>
                      <a:pt x="743" y="597"/>
                    </a:cubicBezTo>
                    <a:cubicBezTo>
                      <a:pt x="863" y="597"/>
                      <a:pt x="1007" y="645"/>
                      <a:pt x="1181" y="767"/>
                    </a:cubicBezTo>
                    <a:cubicBezTo>
                      <a:pt x="1181" y="767"/>
                      <a:pt x="1182" y="767"/>
                      <a:pt x="1182" y="767"/>
                    </a:cubicBezTo>
                    <a:cubicBezTo>
                      <a:pt x="1200" y="767"/>
                      <a:pt x="468" y="0"/>
                      <a:pt x="1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18"/>
              <p:cNvSpPr/>
              <p:nvPr/>
            </p:nvSpPr>
            <p:spPr>
              <a:xfrm>
                <a:off x="7811780" y="2116181"/>
                <a:ext cx="64094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575" extrusionOk="0">
                    <a:moveTo>
                      <a:pt x="669" y="0"/>
                    </a:moveTo>
                    <a:cubicBezTo>
                      <a:pt x="304" y="0"/>
                      <a:pt x="0" y="52"/>
                      <a:pt x="5" y="164"/>
                    </a:cubicBezTo>
                    <a:cubicBezTo>
                      <a:pt x="20" y="356"/>
                      <a:pt x="740" y="574"/>
                      <a:pt x="1287" y="574"/>
                    </a:cubicBezTo>
                    <a:cubicBezTo>
                      <a:pt x="1585" y="574"/>
                      <a:pt x="1831" y="510"/>
                      <a:pt x="1886" y="342"/>
                    </a:cubicBezTo>
                    <a:cubicBezTo>
                      <a:pt x="1951" y="125"/>
                      <a:pt x="1236" y="0"/>
                      <a:pt x="66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18"/>
              <p:cNvSpPr/>
              <p:nvPr/>
            </p:nvSpPr>
            <p:spPr>
              <a:xfrm>
                <a:off x="5136221" y="726407"/>
                <a:ext cx="52306" cy="27023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23" extrusionOk="0">
                    <a:moveTo>
                      <a:pt x="837" y="1"/>
                    </a:moveTo>
                    <a:cubicBezTo>
                      <a:pt x="693" y="1"/>
                      <a:pt x="541" y="42"/>
                      <a:pt x="396" y="139"/>
                    </a:cubicBezTo>
                    <a:cubicBezTo>
                      <a:pt x="0" y="377"/>
                      <a:pt x="808" y="823"/>
                      <a:pt x="1275" y="823"/>
                    </a:cubicBezTo>
                    <a:cubicBezTo>
                      <a:pt x="1440" y="823"/>
                      <a:pt x="1562" y="767"/>
                      <a:pt x="1575" y="627"/>
                    </a:cubicBezTo>
                    <a:cubicBezTo>
                      <a:pt x="1592" y="321"/>
                      <a:pt x="1242" y="1"/>
                      <a:pt x="8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18"/>
              <p:cNvSpPr/>
              <p:nvPr/>
            </p:nvSpPr>
            <p:spPr>
              <a:xfrm>
                <a:off x="4281001" y="1181763"/>
                <a:ext cx="80544" cy="1746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32" extrusionOk="0">
                    <a:moveTo>
                      <a:pt x="1081" y="1"/>
                    </a:moveTo>
                    <a:cubicBezTo>
                      <a:pt x="886" y="1"/>
                      <a:pt x="683" y="35"/>
                      <a:pt x="475" y="106"/>
                    </a:cubicBezTo>
                    <a:cubicBezTo>
                      <a:pt x="1" y="412"/>
                      <a:pt x="699" y="531"/>
                      <a:pt x="1338" y="531"/>
                    </a:cubicBezTo>
                    <a:cubicBezTo>
                      <a:pt x="1920" y="531"/>
                      <a:pt x="2453" y="432"/>
                      <a:pt x="2011" y="285"/>
                    </a:cubicBezTo>
                    <a:cubicBezTo>
                      <a:pt x="1719" y="98"/>
                      <a:pt x="1410" y="1"/>
                      <a:pt x="108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18"/>
              <p:cNvSpPr/>
              <p:nvPr/>
            </p:nvSpPr>
            <p:spPr>
              <a:xfrm>
                <a:off x="2581035" y="396251"/>
                <a:ext cx="83861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65" extrusionOk="0">
                    <a:moveTo>
                      <a:pt x="1666" y="1"/>
                    </a:moveTo>
                    <a:cubicBezTo>
                      <a:pt x="990" y="1"/>
                      <a:pt x="1" y="181"/>
                      <a:pt x="336" y="372"/>
                    </a:cubicBezTo>
                    <a:cubicBezTo>
                      <a:pt x="675" y="429"/>
                      <a:pt x="1014" y="464"/>
                      <a:pt x="1361" y="464"/>
                    </a:cubicBezTo>
                    <a:cubicBezTo>
                      <a:pt x="1514" y="464"/>
                      <a:pt x="1668" y="458"/>
                      <a:pt x="1825" y="443"/>
                    </a:cubicBezTo>
                    <a:cubicBezTo>
                      <a:pt x="2554" y="118"/>
                      <a:pt x="2212" y="1"/>
                      <a:pt x="16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18"/>
              <p:cNvSpPr/>
              <p:nvPr/>
            </p:nvSpPr>
            <p:spPr>
              <a:xfrm>
                <a:off x="1031125" y="4244578"/>
                <a:ext cx="61401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2" extrusionOk="0">
                    <a:moveTo>
                      <a:pt x="1443" y="1"/>
                    </a:moveTo>
                    <a:cubicBezTo>
                      <a:pt x="892" y="1"/>
                      <a:pt x="1" y="147"/>
                      <a:pt x="10" y="482"/>
                    </a:cubicBezTo>
                    <a:cubicBezTo>
                      <a:pt x="16" y="685"/>
                      <a:pt x="136" y="761"/>
                      <a:pt x="313" y="761"/>
                    </a:cubicBezTo>
                    <a:cubicBezTo>
                      <a:pt x="841" y="761"/>
                      <a:pt x="1870" y="80"/>
                      <a:pt x="1843" y="53"/>
                    </a:cubicBezTo>
                    <a:cubicBezTo>
                      <a:pt x="1788" y="19"/>
                      <a:pt x="1636" y="1"/>
                      <a:pt x="144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18"/>
              <p:cNvSpPr/>
              <p:nvPr/>
            </p:nvSpPr>
            <p:spPr>
              <a:xfrm>
                <a:off x="5609669" y="4972595"/>
                <a:ext cx="47020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595" extrusionOk="0">
                    <a:moveTo>
                      <a:pt x="909" y="0"/>
                    </a:moveTo>
                    <a:cubicBezTo>
                      <a:pt x="825" y="0"/>
                      <a:pt x="727" y="6"/>
                      <a:pt x="610" y="15"/>
                    </a:cubicBezTo>
                    <a:cubicBezTo>
                      <a:pt x="113" y="51"/>
                      <a:pt x="0" y="594"/>
                      <a:pt x="614" y="594"/>
                    </a:cubicBezTo>
                    <a:cubicBezTo>
                      <a:pt x="809" y="594"/>
                      <a:pt x="1078" y="539"/>
                      <a:pt x="1432" y="396"/>
                    </a:cubicBezTo>
                    <a:cubicBezTo>
                      <a:pt x="1354" y="96"/>
                      <a:pt x="1269" y="0"/>
                      <a:pt x="90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18"/>
              <p:cNvSpPr/>
              <p:nvPr/>
            </p:nvSpPr>
            <p:spPr>
              <a:xfrm>
                <a:off x="6317722" y="4319343"/>
                <a:ext cx="42653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80" extrusionOk="0">
                    <a:moveTo>
                      <a:pt x="869" y="1"/>
                    </a:moveTo>
                    <a:cubicBezTo>
                      <a:pt x="491" y="1"/>
                      <a:pt x="1" y="320"/>
                      <a:pt x="1" y="693"/>
                    </a:cubicBezTo>
                    <a:cubicBezTo>
                      <a:pt x="159" y="750"/>
                      <a:pt x="315" y="779"/>
                      <a:pt x="467" y="779"/>
                    </a:cubicBezTo>
                    <a:cubicBezTo>
                      <a:pt x="760" y="779"/>
                      <a:pt x="1040" y="670"/>
                      <a:pt x="1299" y="443"/>
                    </a:cubicBezTo>
                    <a:cubicBezTo>
                      <a:pt x="1299" y="126"/>
                      <a:pt x="1106" y="1"/>
                      <a:pt x="8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18"/>
              <p:cNvSpPr/>
              <p:nvPr/>
            </p:nvSpPr>
            <p:spPr>
              <a:xfrm>
                <a:off x="4590569" y="4932635"/>
                <a:ext cx="4301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26" extrusionOk="0">
                    <a:moveTo>
                      <a:pt x="949" y="1"/>
                    </a:moveTo>
                    <a:cubicBezTo>
                      <a:pt x="718" y="1"/>
                      <a:pt x="389" y="147"/>
                      <a:pt x="0" y="291"/>
                    </a:cubicBezTo>
                    <a:cubicBezTo>
                      <a:pt x="110" y="591"/>
                      <a:pt x="333" y="725"/>
                      <a:pt x="640" y="725"/>
                    </a:cubicBezTo>
                    <a:cubicBezTo>
                      <a:pt x="833" y="725"/>
                      <a:pt x="1058" y="673"/>
                      <a:pt x="1310" y="577"/>
                    </a:cubicBezTo>
                    <a:cubicBezTo>
                      <a:pt x="1310" y="144"/>
                      <a:pt x="1177" y="1"/>
                      <a:pt x="9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18"/>
              <p:cNvSpPr/>
              <p:nvPr/>
            </p:nvSpPr>
            <p:spPr>
              <a:xfrm>
                <a:off x="4335671" y="4867720"/>
                <a:ext cx="42653" cy="2505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63" extrusionOk="0">
                    <a:moveTo>
                      <a:pt x="483" y="1"/>
                    </a:moveTo>
                    <a:cubicBezTo>
                      <a:pt x="183" y="1"/>
                      <a:pt x="89" y="176"/>
                      <a:pt x="0" y="458"/>
                    </a:cubicBezTo>
                    <a:cubicBezTo>
                      <a:pt x="377" y="610"/>
                      <a:pt x="707" y="762"/>
                      <a:pt x="940" y="762"/>
                    </a:cubicBezTo>
                    <a:cubicBezTo>
                      <a:pt x="1164" y="762"/>
                      <a:pt x="1298" y="622"/>
                      <a:pt x="1298" y="208"/>
                    </a:cubicBezTo>
                    <a:cubicBezTo>
                      <a:pt x="921" y="65"/>
                      <a:pt x="665" y="1"/>
                      <a:pt x="4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18"/>
              <p:cNvSpPr/>
              <p:nvPr/>
            </p:nvSpPr>
            <p:spPr>
              <a:xfrm>
                <a:off x="4759505" y="4729715"/>
                <a:ext cx="44918" cy="2620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98" extrusionOk="0">
                    <a:moveTo>
                      <a:pt x="403" y="0"/>
                    </a:moveTo>
                    <a:cubicBezTo>
                      <a:pt x="253" y="0"/>
                      <a:pt x="134" y="61"/>
                      <a:pt x="94" y="208"/>
                    </a:cubicBezTo>
                    <a:cubicBezTo>
                      <a:pt x="1" y="572"/>
                      <a:pt x="588" y="797"/>
                      <a:pt x="1041" y="797"/>
                    </a:cubicBezTo>
                    <a:cubicBezTo>
                      <a:pt x="1166" y="797"/>
                      <a:pt x="1280" y="780"/>
                      <a:pt x="1368" y="744"/>
                    </a:cubicBezTo>
                    <a:cubicBezTo>
                      <a:pt x="1368" y="394"/>
                      <a:pt x="785" y="0"/>
                      <a:pt x="4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380;p18"/>
              <p:cNvSpPr/>
              <p:nvPr/>
            </p:nvSpPr>
            <p:spPr>
              <a:xfrm>
                <a:off x="5592923" y="470393"/>
                <a:ext cx="42653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41" extrusionOk="0">
                    <a:moveTo>
                      <a:pt x="676" y="1"/>
                    </a:moveTo>
                    <a:cubicBezTo>
                      <a:pt x="459" y="1"/>
                      <a:pt x="233" y="90"/>
                      <a:pt x="1" y="269"/>
                    </a:cubicBezTo>
                    <a:cubicBezTo>
                      <a:pt x="196" y="452"/>
                      <a:pt x="399" y="541"/>
                      <a:pt x="613" y="541"/>
                    </a:cubicBezTo>
                    <a:cubicBezTo>
                      <a:pt x="831" y="541"/>
                      <a:pt x="1058" y="449"/>
                      <a:pt x="1299" y="269"/>
                    </a:cubicBezTo>
                    <a:cubicBezTo>
                      <a:pt x="1102" y="90"/>
                      <a:pt x="894" y="1"/>
                      <a:pt x="6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381;p18"/>
              <p:cNvSpPr/>
              <p:nvPr/>
            </p:nvSpPr>
            <p:spPr>
              <a:xfrm>
                <a:off x="4655845" y="665859"/>
                <a:ext cx="65210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57" extrusionOk="0">
                    <a:moveTo>
                      <a:pt x="925" y="1"/>
                    </a:moveTo>
                    <a:cubicBezTo>
                      <a:pt x="566" y="1"/>
                      <a:pt x="203" y="69"/>
                      <a:pt x="1" y="197"/>
                    </a:cubicBezTo>
                    <a:cubicBezTo>
                      <a:pt x="140" y="287"/>
                      <a:pt x="1084" y="456"/>
                      <a:pt x="1602" y="456"/>
                    </a:cubicBezTo>
                    <a:cubicBezTo>
                      <a:pt x="1837" y="456"/>
                      <a:pt x="1985" y="421"/>
                      <a:pt x="1929" y="328"/>
                    </a:cubicBezTo>
                    <a:cubicBezTo>
                      <a:pt x="1804" y="105"/>
                      <a:pt x="1367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18"/>
              <p:cNvSpPr/>
              <p:nvPr/>
            </p:nvSpPr>
            <p:spPr>
              <a:xfrm>
                <a:off x="6371309" y="4320985"/>
                <a:ext cx="7454" cy="197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0" y="36"/>
                      <a:pt x="36" y="48"/>
                      <a:pt x="226" y="60"/>
                    </a:cubicBezTo>
                    <a:cubicBezTo>
                      <a:pt x="155" y="36"/>
                      <a:pt x="107" y="24"/>
                      <a:pt x="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18"/>
              <p:cNvSpPr/>
              <p:nvPr/>
            </p:nvSpPr>
            <p:spPr>
              <a:xfrm>
                <a:off x="6339229" y="4305815"/>
                <a:ext cx="50270" cy="1411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30" extrusionOk="0">
                    <a:moveTo>
                      <a:pt x="458" y="1"/>
                    </a:moveTo>
                    <a:cubicBezTo>
                      <a:pt x="267" y="1"/>
                      <a:pt x="92" y="29"/>
                      <a:pt x="1" y="93"/>
                    </a:cubicBezTo>
                    <a:cubicBezTo>
                      <a:pt x="245" y="181"/>
                      <a:pt x="691" y="430"/>
                      <a:pt x="988" y="430"/>
                    </a:cubicBezTo>
                    <a:cubicBezTo>
                      <a:pt x="1052" y="430"/>
                      <a:pt x="1109" y="418"/>
                      <a:pt x="1156" y="391"/>
                    </a:cubicBezTo>
                    <a:cubicBezTo>
                      <a:pt x="1531" y="177"/>
                      <a:pt x="941" y="1"/>
                      <a:pt x="4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18"/>
              <p:cNvSpPr/>
              <p:nvPr/>
            </p:nvSpPr>
            <p:spPr>
              <a:xfrm>
                <a:off x="4357178" y="4964354"/>
                <a:ext cx="63339" cy="8833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69" extrusionOk="0">
                    <a:moveTo>
                      <a:pt x="960" y="1"/>
                    </a:moveTo>
                    <a:cubicBezTo>
                      <a:pt x="640" y="1"/>
                      <a:pt x="322" y="45"/>
                      <a:pt x="0" y="135"/>
                    </a:cubicBezTo>
                    <a:cubicBezTo>
                      <a:pt x="322" y="224"/>
                      <a:pt x="640" y="269"/>
                      <a:pt x="960" y="269"/>
                    </a:cubicBezTo>
                    <a:cubicBezTo>
                      <a:pt x="1280" y="269"/>
                      <a:pt x="1602" y="224"/>
                      <a:pt x="1929" y="135"/>
                    </a:cubicBezTo>
                    <a:cubicBezTo>
                      <a:pt x="1602" y="45"/>
                      <a:pt x="1280" y="1"/>
                      <a:pt x="9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18"/>
              <p:cNvSpPr/>
              <p:nvPr/>
            </p:nvSpPr>
            <p:spPr>
              <a:xfrm>
                <a:off x="4910743" y="4959757"/>
                <a:ext cx="42653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35" extrusionOk="0">
                    <a:moveTo>
                      <a:pt x="0" y="1"/>
                    </a:moveTo>
                    <a:cubicBezTo>
                      <a:pt x="231" y="98"/>
                      <a:pt x="682" y="335"/>
                      <a:pt x="986" y="335"/>
                    </a:cubicBezTo>
                    <a:cubicBezTo>
                      <a:pt x="1168" y="335"/>
                      <a:pt x="1298" y="250"/>
                      <a:pt x="12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18"/>
              <p:cNvSpPr/>
              <p:nvPr/>
            </p:nvSpPr>
            <p:spPr>
              <a:xfrm>
                <a:off x="6484754" y="4312809"/>
                <a:ext cx="48103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9" extrusionOk="0">
                    <a:moveTo>
                      <a:pt x="1141" y="1"/>
                    </a:moveTo>
                    <a:cubicBezTo>
                      <a:pt x="889" y="1"/>
                      <a:pt x="543" y="205"/>
                      <a:pt x="438" y="237"/>
                    </a:cubicBezTo>
                    <a:cubicBezTo>
                      <a:pt x="0" y="372"/>
                      <a:pt x="413" y="518"/>
                      <a:pt x="828" y="518"/>
                    </a:cubicBezTo>
                    <a:cubicBezTo>
                      <a:pt x="1146" y="518"/>
                      <a:pt x="1465" y="432"/>
                      <a:pt x="1403" y="190"/>
                    </a:cubicBezTo>
                    <a:cubicBezTo>
                      <a:pt x="1364" y="49"/>
                      <a:pt x="1264" y="1"/>
                      <a:pt x="114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18"/>
              <p:cNvSpPr/>
              <p:nvPr/>
            </p:nvSpPr>
            <p:spPr>
              <a:xfrm>
                <a:off x="4716327" y="1390331"/>
                <a:ext cx="86750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51" extrusionOk="0">
                    <a:moveTo>
                      <a:pt x="281" y="0"/>
                    </a:moveTo>
                    <a:cubicBezTo>
                      <a:pt x="199" y="0"/>
                      <a:pt x="143" y="16"/>
                      <a:pt x="123" y="53"/>
                    </a:cubicBezTo>
                    <a:cubicBezTo>
                      <a:pt x="1" y="266"/>
                      <a:pt x="1838" y="950"/>
                      <a:pt x="2425" y="950"/>
                    </a:cubicBezTo>
                    <a:cubicBezTo>
                      <a:pt x="2524" y="950"/>
                      <a:pt x="2587" y="931"/>
                      <a:pt x="2600" y="886"/>
                    </a:cubicBezTo>
                    <a:cubicBezTo>
                      <a:pt x="2641" y="751"/>
                      <a:pt x="844" y="0"/>
                      <a:pt x="2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18"/>
              <p:cNvSpPr/>
              <p:nvPr/>
            </p:nvSpPr>
            <p:spPr>
              <a:xfrm>
                <a:off x="6957052" y="4517207"/>
                <a:ext cx="5138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25" extrusionOk="0">
                    <a:moveTo>
                      <a:pt x="515" y="1"/>
                    </a:moveTo>
                    <a:cubicBezTo>
                      <a:pt x="218" y="1"/>
                      <a:pt x="36" y="126"/>
                      <a:pt x="9" y="418"/>
                    </a:cubicBezTo>
                    <a:cubicBezTo>
                      <a:pt x="0" y="494"/>
                      <a:pt x="65" y="524"/>
                      <a:pt x="172" y="524"/>
                    </a:cubicBezTo>
                    <a:cubicBezTo>
                      <a:pt x="573" y="524"/>
                      <a:pt x="1565" y="102"/>
                      <a:pt x="1527" y="102"/>
                    </a:cubicBezTo>
                    <a:lnTo>
                      <a:pt x="1527" y="102"/>
                    </a:lnTo>
                    <a:cubicBezTo>
                      <a:pt x="1518" y="102"/>
                      <a:pt x="1455" y="125"/>
                      <a:pt x="1318" y="180"/>
                    </a:cubicBezTo>
                    <a:cubicBezTo>
                      <a:pt x="1000" y="65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18"/>
              <p:cNvSpPr/>
              <p:nvPr/>
            </p:nvSpPr>
            <p:spPr>
              <a:xfrm>
                <a:off x="7593493" y="2004345"/>
                <a:ext cx="46429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573" extrusionOk="0">
                    <a:moveTo>
                      <a:pt x="771" y="0"/>
                    </a:moveTo>
                    <a:cubicBezTo>
                      <a:pt x="370" y="0"/>
                      <a:pt x="0" y="135"/>
                      <a:pt x="402" y="295"/>
                    </a:cubicBezTo>
                    <a:cubicBezTo>
                      <a:pt x="604" y="480"/>
                      <a:pt x="792" y="572"/>
                      <a:pt x="961" y="572"/>
                    </a:cubicBezTo>
                    <a:cubicBezTo>
                      <a:pt x="1131" y="572"/>
                      <a:pt x="1283" y="480"/>
                      <a:pt x="1414" y="295"/>
                    </a:cubicBezTo>
                    <a:cubicBezTo>
                      <a:pt x="1414" y="82"/>
                      <a:pt x="1083" y="0"/>
                      <a:pt x="7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390;p18"/>
              <p:cNvSpPr/>
              <p:nvPr/>
            </p:nvSpPr>
            <p:spPr>
              <a:xfrm>
                <a:off x="5170730" y="915405"/>
                <a:ext cx="38712" cy="1874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71" extrusionOk="0">
                    <a:moveTo>
                      <a:pt x="0" y="479"/>
                    </a:moveTo>
                    <a:cubicBezTo>
                      <a:pt x="2" y="481"/>
                      <a:pt x="4" y="481"/>
                      <a:pt x="6" y="482"/>
                    </a:cubicBezTo>
                    <a:lnTo>
                      <a:pt x="6" y="482"/>
                    </a:lnTo>
                    <a:cubicBezTo>
                      <a:pt x="4" y="481"/>
                      <a:pt x="2" y="480"/>
                      <a:pt x="0" y="479"/>
                    </a:cubicBezTo>
                    <a:close/>
                    <a:moveTo>
                      <a:pt x="895" y="0"/>
                    </a:moveTo>
                    <a:cubicBezTo>
                      <a:pt x="563" y="0"/>
                      <a:pt x="93" y="482"/>
                      <a:pt x="9" y="482"/>
                    </a:cubicBezTo>
                    <a:cubicBezTo>
                      <a:pt x="8" y="482"/>
                      <a:pt x="7" y="482"/>
                      <a:pt x="6" y="482"/>
                    </a:cubicBezTo>
                    <a:lnTo>
                      <a:pt x="6" y="482"/>
                    </a:lnTo>
                    <a:cubicBezTo>
                      <a:pt x="160" y="541"/>
                      <a:pt x="304" y="571"/>
                      <a:pt x="443" y="571"/>
                    </a:cubicBezTo>
                    <a:cubicBezTo>
                      <a:pt x="710" y="571"/>
                      <a:pt x="952" y="460"/>
                      <a:pt x="1179" y="241"/>
                    </a:cubicBezTo>
                    <a:cubicBezTo>
                      <a:pt x="1120" y="65"/>
                      <a:pt x="1017" y="0"/>
                      <a:pt x="89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391;p18"/>
              <p:cNvSpPr/>
              <p:nvPr/>
            </p:nvSpPr>
            <p:spPr>
              <a:xfrm>
                <a:off x="8199069" y="3670294"/>
                <a:ext cx="43145" cy="2298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00" extrusionOk="0">
                    <a:moveTo>
                      <a:pt x="972" y="1"/>
                    </a:moveTo>
                    <a:cubicBezTo>
                      <a:pt x="669" y="1"/>
                      <a:pt x="1" y="532"/>
                      <a:pt x="676" y="696"/>
                    </a:cubicBezTo>
                    <a:cubicBezTo>
                      <a:pt x="713" y="698"/>
                      <a:pt x="749" y="700"/>
                      <a:pt x="782" y="700"/>
                    </a:cubicBezTo>
                    <a:cubicBezTo>
                      <a:pt x="1197" y="700"/>
                      <a:pt x="1313" y="497"/>
                      <a:pt x="1104" y="100"/>
                    </a:cubicBezTo>
                    <a:cubicBezTo>
                      <a:pt x="1095" y="30"/>
                      <a:pt x="1044" y="1"/>
                      <a:pt x="9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18"/>
              <p:cNvSpPr/>
              <p:nvPr/>
            </p:nvSpPr>
            <p:spPr>
              <a:xfrm>
                <a:off x="4120142" y="427609"/>
                <a:ext cx="4793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537" extrusionOk="0">
                    <a:moveTo>
                      <a:pt x="487" y="1"/>
                    </a:moveTo>
                    <a:cubicBezTo>
                      <a:pt x="335" y="1"/>
                      <a:pt x="194" y="72"/>
                      <a:pt x="63" y="214"/>
                    </a:cubicBezTo>
                    <a:cubicBezTo>
                      <a:pt x="0" y="451"/>
                      <a:pt x="333" y="537"/>
                      <a:pt x="658" y="537"/>
                    </a:cubicBezTo>
                    <a:cubicBezTo>
                      <a:pt x="1066" y="537"/>
                      <a:pt x="1459" y="401"/>
                      <a:pt x="1028" y="262"/>
                    </a:cubicBezTo>
                    <a:cubicBezTo>
                      <a:pt x="835" y="87"/>
                      <a:pt x="654" y="1"/>
                      <a:pt x="48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18"/>
              <p:cNvSpPr/>
              <p:nvPr/>
            </p:nvSpPr>
            <p:spPr>
              <a:xfrm>
                <a:off x="4761803" y="1005702"/>
                <a:ext cx="44491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507" extrusionOk="0">
                    <a:moveTo>
                      <a:pt x="925" y="1"/>
                    </a:moveTo>
                    <a:cubicBezTo>
                      <a:pt x="591" y="1"/>
                      <a:pt x="280" y="97"/>
                      <a:pt x="0" y="289"/>
                    </a:cubicBezTo>
                    <a:cubicBezTo>
                      <a:pt x="391" y="434"/>
                      <a:pt x="694" y="506"/>
                      <a:pt x="910" y="506"/>
                    </a:cubicBezTo>
                    <a:cubicBezTo>
                      <a:pt x="1226" y="506"/>
                      <a:pt x="1355" y="350"/>
                      <a:pt x="1298" y="39"/>
                    </a:cubicBezTo>
                    <a:cubicBezTo>
                      <a:pt x="1171" y="14"/>
                      <a:pt x="1046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18"/>
              <p:cNvSpPr/>
              <p:nvPr/>
            </p:nvSpPr>
            <p:spPr>
              <a:xfrm>
                <a:off x="6939321" y="2640654"/>
                <a:ext cx="39139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26" extrusionOk="0">
                    <a:moveTo>
                      <a:pt x="1" y="431"/>
                    </a:move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close/>
                    <a:moveTo>
                      <a:pt x="926" y="0"/>
                    </a:moveTo>
                    <a:cubicBezTo>
                      <a:pt x="574" y="0"/>
                      <a:pt x="21" y="431"/>
                      <a:pt x="1" y="431"/>
                    </a:cubicBez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57" y="494"/>
                      <a:pt x="309" y="526"/>
                      <a:pt x="454" y="526"/>
                    </a:cubicBezTo>
                    <a:cubicBezTo>
                      <a:pt x="721" y="526"/>
                      <a:pt x="969" y="420"/>
                      <a:pt x="1192" y="205"/>
                    </a:cubicBezTo>
                    <a:cubicBezTo>
                      <a:pt x="1151" y="55"/>
                      <a:pt x="1051" y="0"/>
                      <a:pt x="9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18"/>
              <p:cNvSpPr/>
              <p:nvPr/>
            </p:nvSpPr>
            <p:spPr>
              <a:xfrm>
                <a:off x="4646191" y="591784"/>
                <a:ext cx="51420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30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3" y="464"/>
                      <a:pt x="834" y="530"/>
                      <a:pt x="1047" y="530"/>
                    </a:cubicBezTo>
                    <a:cubicBezTo>
                      <a:pt x="1346" y="530"/>
                      <a:pt x="1529" y="400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18"/>
              <p:cNvSpPr/>
              <p:nvPr/>
            </p:nvSpPr>
            <p:spPr>
              <a:xfrm>
                <a:off x="4334423" y="1209771"/>
                <a:ext cx="44951" cy="159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6" extrusionOk="0">
                    <a:moveTo>
                      <a:pt x="238" y="1"/>
                    </a:moveTo>
                    <a:cubicBezTo>
                      <a:pt x="95" y="1"/>
                      <a:pt x="0" y="53"/>
                      <a:pt x="26" y="206"/>
                    </a:cubicBezTo>
                    <a:cubicBezTo>
                      <a:pt x="58" y="414"/>
                      <a:pt x="352" y="485"/>
                      <a:pt x="639" y="485"/>
                    </a:cubicBezTo>
                    <a:cubicBezTo>
                      <a:pt x="1010" y="485"/>
                      <a:pt x="1368" y="366"/>
                      <a:pt x="1134" y="265"/>
                    </a:cubicBezTo>
                    <a:cubicBezTo>
                      <a:pt x="1109" y="257"/>
                      <a:pt x="555" y="1"/>
                      <a:pt x="2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18"/>
              <p:cNvSpPr/>
              <p:nvPr/>
            </p:nvSpPr>
            <p:spPr>
              <a:xfrm>
                <a:off x="3329475" y="1706433"/>
                <a:ext cx="29683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64" extrusionOk="0">
                    <a:moveTo>
                      <a:pt x="392" y="0"/>
                    </a:moveTo>
                    <a:cubicBezTo>
                      <a:pt x="0" y="0"/>
                      <a:pt x="70" y="398"/>
                      <a:pt x="355" y="451"/>
                    </a:cubicBezTo>
                    <a:cubicBezTo>
                      <a:pt x="395" y="460"/>
                      <a:pt x="433" y="464"/>
                      <a:pt x="469" y="464"/>
                    </a:cubicBezTo>
                    <a:cubicBezTo>
                      <a:pt x="808" y="464"/>
                      <a:pt x="903" y="87"/>
                      <a:pt x="569" y="22"/>
                    </a:cubicBezTo>
                    <a:cubicBezTo>
                      <a:pt x="502" y="7"/>
                      <a:pt x="443" y="0"/>
                      <a:pt x="39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18"/>
              <p:cNvSpPr/>
              <p:nvPr/>
            </p:nvSpPr>
            <p:spPr>
              <a:xfrm>
                <a:off x="8767311" y="3635062"/>
                <a:ext cx="45181" cy="8964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3" extrusionOk="0">
                    <a:moveTo>
                      <a:pt x="669" y="1"/>
                    </a:moveTo>
                    <a:cubicBezTo>
                      <a:pt x="491" y="1"/>
                      <a:pt x="312" y="30"/>
                      <a:pt x="134" y="90"/>
                    </a:cubicBezTo>
                    <a:cubicBezTo>
                      <a:pt x="1" y="210"/>
                      <a:pt x="365" y="273"/>
                      <a:pt x="713" y="273"/>
                    </a:cubicBezTo>
                    <a:cubicBezTo>
                      <a:pt x="1052" y="273"/>
                      <a:pt x="1376" y="213"/>
                      <a:pt x="1205" y="90"/>
                    </a:cubicBezTo>
                    <a:cubicBezTo>
                      <a:pt x="1026" y="30"/>
                      <a:pt x="848" y="1"/>
                      <a:pt x="6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18"/>
              <p:cNvSpPr/>
              <p:nvPr/>
            </p:nvSpPr>
            <p:spPr>
              <a:xfrm>
                <a:off x="6038559" y="3738262"/>
                <a:ext cx="23149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10" extrusionOk="0">
                    <a:moveTo>
                      <a:pt x="354" y="1"/>
                    </a:moveTo>
                    <a:cubicBezTo>
                      <a:pt x="172" y="1"/>
                      <a:pt x="0" y="108"/>
                      <a:pt x="61" y="304"/>
                    </a:cubicBezTo>
                    <a:cubicBezTo>
                      <a:pt x="169" y="441"/>
                      <a:pt x="276" y="510"/>
                      <a:pt x="383" y="510"/>
                    </a:cubicBezTo>
                    <a:cubicBezTo>
                      <a:pt x="490" y="510"/>
                      <a:pt x="597" y="441"/>
                      <a:pt x="704" y="304"/>
                    </a:cubicBezTo>
                    <a:cubicBezTo>
                      <a:pt x="704" y="96"/>
                      <a:pt x="525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18"/>
              <p:cNvSpPr/>
              <p:nvPr/>
            </p:nvSpPr>
            <p:spPr>
              <a:xfrm>
                <a:off x="6956921" y="4492712"/>
                <a:ext cx="2265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5" extrusionOk="0">
                    <a:moveTo>
                      <a:pt x="268" y="1"/>
                    </a:moveTo>
                    <a:cubicBezTo>
                      <a:pt x="157" y="1"/>
                      <a:pt x="52" y="52"/>
                      <a:pt x="1" y="187"/>
                    </a:cubicBezTo>
                    <a:cubicBezTo>
                      <a:pt x="1" y="326"/>
                      <a:pt x="225" y="525"/>
                      <a:pt x="413" y="525"/>
                    </a:cubicBezTo>
                    <a:cubicBezTo>
                      <a:pt x="515" y="525"/>
                      <a:pt x="606" y="466"/>
                      <a:pt x="644" y="306"/>
                    </a:cubicBezTo>
                    <a:cubicBezTo>
                      <a:pt x="690" y="168"/>
                      <a:pt x="469" y="1"/>
                      <a:pt x="2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18"/>
              <p:cNvSpPr/>
              <p:nvPr/>
            </p:nvSpPr>
            <p:spPr>
              <a:xfrm>
                <a:off x="7447180" y="4698489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921" y="0"/>
                    </a:moveTo>
                    <a:cubicBezTo>
                      <a:pt x="558" y="0"/>
                      <a:pt x="39" y="112"/>
                      <a:pt x="0" y="135"/>
                    </a:cubicBezTo>
                    <a:cubicBezTo>
                      <a:pt x="39" y="151"/>
                      <a:pt x="567" y="257"/>
                      <a:pt x="931" y="257"/>
                    </a:cubicBezTo>
                    <a:cubicBezTo>
                      <a:pt x="1126" y="257"/>
                      <a:pt x="1274" y="227"/>
                      <a:pt x="1274" y="135"/>
                    </a:cubicBezTo>
                    <a:cubicBezTo>
                      <a:pt x="1274" y="34"/>
                      <a:pt x="1121" y="0"/>
                      <a:pt x="9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18"/>
              <p:cNvSpPr/>
              <p:nvPr/>
            </p:nvSpPr>
            <p:spPr>
              <a:xfrm>
                <a:off x="3011928" y="950900"/>
                <a:ext cx="24955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3" extrusionOk="0">
                    <a:moveTo>
                      <a:pt x="358" y="1"/>
                    </a:moveTo>
                    <a:cubicBezTo>
                      <a:pt x="238" y="1"/>
                      <a:pt x="119" y="59"/>
                      <a:pt x="60" y="208"/>
                    </a:cubicBezTo>
                    <a:cubicBezTo>
                      <a:pt x="0" y="365"/>
                      <a:pt x="233" y="523"/>
                      <a:pt x="440" y="523"/>
                    </a:cubicBezTo>
                    <a:cubicBezTo>
                      <a:pt x="562" y="523"/>
                      <a:pt x="675" y="468"/>
                      <a:pt x="715" y="327"/>
                    </a:cubicBezTo>
                    <a:cubicBezTo>
                      <a:pt x="759" y="157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18"/>
              <p:cNvSpPr/>
              <p:nvPr/>
            </p:nvSpPr>
            <p:spPr>
              <a:xfrm>
                <a:off x="3524450" y="4862631"/>
                <a:ext cx="25086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59" extrusionOk="0">
                    <a:moveTo>
                      <a:pt x="361" y="0"/>
                    </a:moveTo>
                    <a:cubicBezTo>
                      <a:pt x="184" y="0"/>
                      <a:pt x="1" y="82"/>
                      <a:pt x="1" y="220"/>
                    </a:cubicBezTo>
                    <a:cubicBezTo>
                      <a:pt x="1" y="334"/>
                      <a:pt x="272" y="459"/>
                      <a:pt x="471" y="459"/>
                    </a:cubicBezTo>
                    <a:cubicBezTo>
                      <a:pt x="564" y="459"/>
                      <a:pt x="641" y="431"/>
                      <a:pt x="668" y="363"/>
                    </a:cubicBezTo>
                    <a:cubicBezTo>
                      <a:pt x="763" y="108"/>
                      <a:pt x="566" y="0"/>
                      <a:pt x="3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404;p18"/>
              <p:cNvSpPr/>
              <p:nvPr/>
            </p:nvSpPr>
            <p:spPr>
              <a:xfrm>
                <a:off x="2220966" y="917934"/>
                <a:ext cx="26071" cy="1615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492" extrusionOk="0">
                    <a:moveTo>
                      <a:pt x="454" y="1"/>
                    </a:moveTo>
                    <a:cubicBezTo>
                      <a:pt x="342" y="1"/>
                      <a:pt x="224" y="34"/>
                      <a:pt x="134" y="105"/>
                    </a:cubicBezTo>
                    <a:cubicBezTo>
                      <a:pt x="0" y="223"/>
                      <a:pt x="346" y="492"/>
                      <a:pt x="581" y="492"/>
                    </a:cubicBezTo>
                    <a:cubicBezTo>
                      <a:pt x="702" y="492"/>
                      <a:pt x="793" y="421"/>
                      <a:pt x="777" y="224"/>
                    </a:cubicBezTo>
                    <a:cubicBezTo>
                      <a:pt x="777" y="79"/>
                      <a:pt x="624" y="1"/>
                      <a:pt x="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5" name="Google Shape;5405;p18"/>
              <p:cNvSpPr/>
              <p:nvPr/>
            </p:nvSpPr>
            <p:spPr>
              <a:xfrm>
                <a:off x="3993103" y="907853"/>
                <a:ext cx="45542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8" extrusionOk="0">
                    <a:moveTo>
                      <a:pt x="682" y="1"/>
                    </a:moveTo>
                    <a:cubicBezTo>
                      <a:pt x="503" y="1"/>
                      <a:pt x="325" y="31"/>
                      <a:pt x="146" y="90"/>
                    </a:cubicBezTo>
                    <a:cubicBezTo>
                      <a:pt x="0" y="212"/>
                      <a:pt x="375" y="278"/>
                      <a:pt x="729" y="278"/>
                    </a:cubicBezTo>
                    <a:cubicBezTo>
                      <a:pt x="1067" y="278"/>
                      <a:pt x="1386" y="218"/>
                      <a:pt x="1218" y="90"/>
                    </a:cubicBezTo>
                    <a:cubicBezTo>
                      <a:pt x="1039" y="31"/>
                      <a:pt x="861" y="1"/>
                      <a:pt x="68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18"/>
              <p:cNvSpPr/>
              <p:nvPr/>
            </p:nvSpPr>
            <p:spPr>
              <a:xfrm>
                <a:off x="5145316" y="900564"/>
                <a:ext cx="46232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41" extrusionOk="0">
                    <a:moveTo>
                      <a:pt x="730" y="0"/>
                    </a:moveTo>
                    <a:cubicBezTo>
                      <a:pt x="441" y="0"/>
                      <a:pt x="109" y="35"/>
                      <a:pt x="0" y="98"/>
                    </a:cubicBezTo>
                    <a:cubicBezTo>
                      <a:pt x="216" y="195"/>
                      <a:pt x="438" y="240"/>
                      <a:pt x="663" y="240"/>
                    </a:cubicBezTo>
                    <a:cubicBezTo>
                      <a:pt x="798" y="240"/>
                      <a:pt x="934" y="224"/>
                      <a:pt x="1072" y="193"/>
                    </a:cubicBezTo>
                    <a:cubicBezTo>
                      <a:pt x="1407" y="59"/>
                      <a:pt x="1104" y="0"/>
                      <a:pt x="73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18"/>
              <p:cNvSpPr/>
              <p:nvPr/>
            </p:nvSpPr>
            <p:spPr>
              <a:xfrm>
                <a:off x="5848609" y="738129"/>
                <a:ext cx="21540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5" extrusionOk="0">
                    <a:moveTo>
                      <a:pt x="445" y="0"/>
                    </a:moveTo>
                    <a:cubicBezTo>
                      <a:pt x="281" y="0"/>
                      <a:pt x="70" y="112"/>
                      <a:pt x="0" y="223"/>
                    </a:cubicBezTo>
                    <a:cubicBezTo>
                      <a:pt x="77" y="370"/>
                      <a:pt x="171" y="444"/>
                      <a:pt x="280" y="444"/>
                    </a:cubicBezTo>
                    <a:cubicBezTo>
                      <a:pt x="391" y="444"/>
                      <a:pt x="517" y="367"/>
                      <a:pt x="655" y="211"/>
                    </a:cubicBezTo>
                    <a:cubicBezTo>
                      <a:pt x="655" y="57"/>
                      <a:pt x="562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18"/>
              <p:cNvSpPr/>
              <p:nvPr/>
            </p:nvSpPr>
            <p:spPr>
              <a:xfrm>
                <a:off x="5954928" y="727852"/>
                <a:ext cx="42653" cy="889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71" extrusionOk="0">
                    <a:moveTo>
                      <a:pt x="600" y="0"/>
                    </a:moveTo>
                    <a:cubicBezTo>
                      <a:pt x="387" y="0"/>
                      <a:pt x="175" y="38"/>
                      <a:pt x="1" y="131"/>
                    </a:cubicBezTo>
                    <a:cubicBezTo>
                      <a:pt x="165" y="230"/>
                      <a:pt x="378" y="270"/>
                      <a:pt x="594" y="270"/>
                    </a:cubicBezTo>
                    <a:cubicBezTo>
                      <a:pt x="847" y="270"/>
                      <a:pt x="1106" y="214"/>
                      <a:pt x="1299" y="131"/>
                    </a:cubicBezTo>
                    <a:cubicBezTo>
                      <a:pt x="1105" y="53"/>
                      <a:pt x="852" y="0"/>
                      <a:pt x="60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18"/>
              <p:cNvSpPr/>
              <p:nvPr/>
            </p:nvSpPr>
            <p:spPr>
              <a:xfrm>
                <a:off x="4293379" y="728968"/>
                <a:ext cx="38811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1" extrusionOk="0">
                    <a:moveTo>
                      <a:pt x="639" y="1"/>
                    </a:moveTo>
                    <a:cubicBezTo>
                      <a:pt x="318" y="1"/>
                      <a:pt x="0" y="42"/>
                      <a:pt x="98" y="133"/>
                    </a:cubicBezTo>
                    <a:cubicBezTo>
                      <a:pt x="159" y="200"/>
                      <a:pt x="390" y="240"/>
                      <a:pt x="623" y="240"/>
                    </a:cubicBezTo>
                    <a:cubicBezTo>
                      <a:pt x="888" y="240"/>
                      <a:pt x="1156" y="188"/>
                      <a:pt x="1181" y="61"/>
                    </a:cubicBezTo>
                    <a:cubicBezTo>
                      <a:pt x="1097" y="22"/>
                      <a:pt x="867" y="1"/>
                      <a:pt x="6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18"/>
              <p:cNvSpPr/>
              <p:nvPr/>
            </p:nvSpPr>
            <p:spPr>
              <a:xfrm>
                <a:off x="6040562" y="606756"/>
                <a:ext cx="46659" cy="870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5" extrusionOk="0">
                    <a:moveTo>
                      <a:pt x="821" y="0"/>
                    </a:moveTo>
                    <a:cubicBezTo>
                      <a:pt x="594" y="0"/>
                      <a:pt x="375" y="33"/>
                      <a:pt x="155" y="104"/>
                    </a:cubicBezTo>
                    <a:cubicBezTo>
                      <a:pt x="1" y="153"/>
                      <a:pt x="529" y="265"/>
                      <a:pt x="928" y="265"/>
                    </a:cubicBezTo>
                    <a:cubicBezTo>
                      <a:pt x="1206" y="265"/>
                      <a:pt x="1420" y="211"/>
                      <a:pt x="1298" y="45"/>
                    </a:cubicBezTo>
                    <a:cubicBezTo>
                      <a:pt x="1134" y="16"/>
                      <a:pt x="976" y="0"/>
                      <a:pt x="8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18"/>
              <p:cNvSpPr/>
              <p:nvPr/>
            </p:nvSpPr>
            <p:spPr>
              <a:xfrm>
                <a:off x="8704432" y="240646"/>
                <a:ext cx="21540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0" extrusionOk="0">
                    <a:moveTo>
                      <a:pt x="446" y="1"/>
                    </a:moveTo>
                    <a:cubicBezTo>
                      <a:pt x="282" y="1"/>
                      <a:pt x="70" y="111"/>
                      <a:pt x="1" y="229"/>
                    </a:cubicBezTo>
                    <a:cubicBezTo>
                      <a:pt x="82" y="375"/>
                      <a:pt x="176" y="449"/>
                      <a:pt x="282" y="449"/>
                    </a:cubicBezTo>
                    <a:cubicBezTo>
                      <a:pt x="392" y="449"/>
                      <a:pt x="516" y="369"/>
                      <a:pt x="655" y="205"/>
                    </a:cubicBezTo>
                    <a:cubicBezTo>
                      <a:pt x="655" y="57"/>
                      <a:pt x="563" y="1"/>
                      <a:pt x="4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18"/>
              <p:cNvSpPr/>
              <p:nvPr/>
            </p:nvSpPr>
            <p:spPr>
              <a:xfrm>
                <a:off x="5273537" y="69488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0" y="99"/>
                    </a:cubicBezTo>
                    <a:cubicBezTo>
                      <a:pt x="119" y="165"/>
                      <a:pt x="230" y="197"/>
                      <a:pt x="337" y="197"/>
                    </a:cubicBezTo>
                    <a:cubicBezTo>
                      <a:pt x="444" y="197"/>
                      <a:pt x="548" y="165"/>
                      <a:pt x="655" y="99"/>
                    </a:cubicBezTo>
                    <a:cubicBezTo>
                      <a:pt x="536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18"/>
              <p:cNvSpPr/>
              <p:nvPr/>
            </p:nvSpPr>
            <p:spPr>
              <a:xfrm>
                <a:off x="5315763" y="1037748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4" y="1"/>
                    </a:moveTo>
                    <a:cubicBezTo>
                      <a:pt x="206" y="1"/>
                      <a:pt x="101" y="33"/>
                      <a:pt x="0" y="99"/>
                    </a:cubicBezTo>
                    <a:cubicBezTo>
                      <a:pt x="119" y="170"/>
                      <a:pt x="232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18"/>
              <p:cNvSpPr/>
              <p:nvPr/>
            </p:nvSpPr>
            <p:spPr>
              <a:xfrm>
                <a:off x="5273537" y="1260895"/>
                <a:ext cx="21540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7" extrusionOk="0">
                    <a:moveTo>
                      <a:pt x="310" y="0"/>
                    </a:moveTo>
                    <a:cubicBezTo>
                      <a:pt x="200" y="0"/>
                      <a:pt x="96" y="30"/>
                      <a:pt x="0" y="89"/>
                    </a:cubicBezTo>
                    <a:cubicBezTo>
                      <a:pt x="119" y="161"/>
                      <a:pt x="230" y="197"/>
                      <a:pt x="337" y="197"/>
                    </a:cubicBezTo>
                    <a:cubicBezTo>
                      <a:pt x="444" y="197"/>
                      <a:pt x="548" y="161"/>
                      <a:pt x="655" y="89"/>
                    </a:cubicBezTo>
                    <a:cubicBezTo>
                      <a:pt x="536" y="30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18"/>
              <p:cNvSpPr/>
              <p:nvPr/>
            </p:nvSpPr>
            <p:spPr>
              <a:xfrm>
                <a:off x="7996838" y="435693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43"/>
                      <a:pt x="917" y="84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18"/>
              <p:cNvSpPr/>
              <p:nvPr/>
            </p:nvSpPr>
            <p:spPr>
              <a:xfrm>
                <a:off x="5038570" y="566271"/>
                <a:ext cx="21934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89" extrusionOk="0">
                    <a:moveTo>
                      <a:pt x="325" y="1"/>
                    </a:moveTo>
                    <a:cubicBezTo>
                      <a:pt x="215" y="1"/>
                      <a:pt x="108" y="33"/>
                      <a:pt x="1" y="99"/>
                    </a:cubicBezTo>
                    <a:cubicBezTo>
                      <a:pt x="126" y="158"/>
                      <a:pt x="239" y="188"/>
                      <a:pt x="347" y="188"/>
                    </a:cubicBezTo>
                    <a:cubicBezTo>
                      <a:pt x="456" y="188"/>
                      <a:pt x="560" y="158"/>
                      <a:pt x="667" y="99"/>
                    </a:cubicBezTo>
                    <a:cubicBezTo>
                      <a:pt x="548" y="33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18"/>
              <p:cNvSpPr/>
              <p:nvPr/>
            </p:nvSpPr>
            <p:spPr>
              <a:xfrm>
                <a:off x="7463992" y="540561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68"/>
                    </a:cubicBezTo>
                    <a:cubicBezTo>
                      <a:pt x="857" y="156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18"/>
              <p:cNvSpPr/>
              <p:nvPr/>
            </p:nvSpPr>
            <p:spPr>
              <a:xfrm>
                <a:off x="158075" y="2649979"/>
                <a:ext cx="21507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9" extrusionOk="0">
                    <a:moveTo>
                      <a:pt x="314" y="1"/>
                    </a:moveTo>
                    <a:cubicBezTo>
                      <a:pt x="205" y="1"/>
                      <a:pt x="101" y="34"/>
                      <a:pt x="0" y="99"/>
                    </a:cubicBezTo>
                    <a:cubicBezTo>
                      <a:pt x="119" y="159"/>
                      <a:pt x="232" y="188"/>
                      <a:pt x="341" y="188"/>
                    </a:cubicBezTo>
                    <a:cubicBezTo>
                      <a:pt x="450" y="188"/>
                      <a:pt x="554" y="159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18"/>
              <p:cNvSpPr/>
              <p:nvPr/>
            </p:nvSpPr>
            <p:spPr>
              <a:xfrm>
                <a:off x="5741895" y="445963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2" y="197"/>
                      <a:pt x="341" y="197"/>
                    </a:cubicBezTo>
                    <a:cubicBezTo>
                      <a:pt x="450" y="197"/>
                      <a:pt x="554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0" name="Google Shape;5420;p18"/>
              <p:cNvSpPr/>
              <p:nvPr/>
            </p:nvSpPr>
            <p:spPr>
              <a:xfrm>
                <a:off x="4676170" y="46479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18"/>
              <p:cNvSpPr/>
              <p:nvPr/>
            </p:nvSpPr>
            <p:spPr>
              <a:xfrm>
                <a:off x="7915506" y="4656985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6" y="90"/>
                    </a:cubicBezTo>
                    <a:cubicBezTo>
                      <a:pt x="537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18"/>
              <p:cNvSpPr/>
              <p:nvPr/>
            </p:nvSpPr>
            <p:spPr>
              <a:xfrm>
                <a:off x="1070133" y="431392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13"/>
                      <a:pt x="0" y="72"/>
                      <a:pt x="358" y="179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18"/>
              <p:cNvSpPr/>
              <p:nvPr/>
            </p:nvSpPr>
            <p:spPr>
              <a:xfrm>
                <a:off x="7016352" y="496563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8" y="179"/>
                    </a:cubicBezTo>
                    <a:cubicBezTo>
                      <a:pt x="858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18"/>
              <p:cNvSpPr/>
              <p:nvPr/>
            </p:nvSpPr>
            <p:spPr>
              <a:xfrm>
                <a:off x="5418175" y="866613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58" y="167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18"/>
              <p:cNvSpPr/>
              <p:nvPr/>
            </p:nvSpPr>
            <p:spPr>
              <a:xfrm>
                <a:off x="6253628" y="4382255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0" y="0"/>
                    </a:moveTo>
                    <a:cubicBezTo>
                      <a:pt x="200" y="0"/>
                      <a:pt x="96" y="33"/>
                      <a:pt x="0" y="99"/>
                    </a:cubicBezTo>
                    <a:cubicBezTo>
                      <a:pt x="119" y="170"/>
                      <a:pt x="233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18"/>
              <p:cNvSpPr/>
              <p:nvPr/>
            </p:nvSpPr>
            <p:spPr>
              <a:xfrm>
                <a:off x="4181642" y="789614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83"/>
                      <a:pt x="72" y="143"/>
                      <a:pt x="572" y="179"/>
                    </a:cubicBezTo>
                    <a:cubicBezTo>
                      <a:pt x="929" y="83"/>
                      <a:pt x="846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18"/>
              <p:cNvSpPr/>
              <p:nvPr/>
            </p:nvSpPr>
            <p:spPr>
              <a:xfrm>
                <a:off x="6312666" y="4991049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381" y="0"/>
                    </a:moveTo>
                    <a:lnTo>
                      <a:pt x="381" y="0"/>
                    </a:lnTo>
                    <a:cubicBezTo>
                      <a:pt x="0" y="107"/>
                      <a:pt x="84" y="167"/>
                      <a:pt x="584" y="179"/>
                    </a:cubicBezTo>
                    <a:cubicBezTo>
                      <a:pt x="941" y="96"/>
                      <a:pt x="869" y="36"/>
                      <a:pt x="3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8"/>
              <p:cNvSpPr/>
              <p:nvPr/>
            </p:nvSpPr>
            <p:spPr>
              <a:xfrm>
                <a:off x="729240" y="3430795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2"/>
                      <a:pt x="0" y="72"/>
                      <a:pt x="357" y="179"/>
                    </a:cubicBezTo>
                    <a:cubicBezTo>
                      <a:pt x="845" y="143"/>
                      <a:pt x="917" y="84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8"/>
              <p:cNvSpPr/>
              <p:nvPr/>
            </p:nvSpPr>
            <p:spPr>
              <a:xfrm>
                <a:off x="4096796" y="1338090"/>
                <a:ext cx="30143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92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24"/>
                      <a:pt x="1" y="84"/>
                      <a:pt x="358" y="191"/>
                    </a:cubicBezTo>
                    <a:cubicBezTo>
                      <a:pt x="846" y="155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8"/>
              <p:cNvSpPr/>
              <p:nvPr/>
            </p:nvSpPr>
            <p:spPr>
              <a:xfrm>
                <a:off x="1112752" y="324196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79"/>
                    </a:cubicBezTo>
                    <a:cubicBezTo>
                      <a:pt x="846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8"/>
              <p:cNvSpPr/>
              <p:nvPr/>
            </p:nvSpPr>
            <p:spPr>
              <a:xfrm>
                <a:off x="5055381" y="4382747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84" y="0"/>
                    </a:moveTo>
                    <a:cubicBezTo>
                      <a:pt x="72" y="12"/>
                      <a:pt x="1" y="72"/>
                      <a:pt x="370" y="179"/>
                    </a:cubicBezTo>
                    <a:cubicBezTo>
                      <a:pt x="858" y="143"/>
                      <a:pt x="929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18"/>
              <p:cNvSpPr/>
              <p:nvPr/>
            </p:nvSpPr>
            <p:spPr>
              <a:xfrm>
                <a:off x="6989034" y="3333834"/>
                <a:ext cx="79329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531" extrusionOk="0">
                    <a:moveTo>
                      <a:pt x="1532" y="1"/>
                    </a:moveTo>
                    <a:cubicBezTo>
                      <a:pt x="0" y="1"/>
                      <a:pt x="681" y="2531"/>
                      <a:pt x="1258" y="2531"/>
                    </a:cubicBezTo>
                    <a:cubicBezTo>
                      <a:pt x="1520" y="2531"/>
                      <a:pt x="1761" y="2006"/>
                      <a:pt x="1761" y="477"/>
                    </a:cubicBezTo>
                    <a:cubicBezTo>
                      <a:pt x="1987" y="394"/>
                      <a:pt x="2190" y="298"/>
                      <a:pt x="2416" y="203"/>
                    </a:cubicBezTo>
                    <a:cubicBezTo>
                      <a:pt x="2062" y="62"/>
                      <a:pt x="1770" y="1"/>
                      <a:pt x="153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18"/>
              <p:cNvSpPr/>
              <p:nvPr/>
            </p:nvSpPr>
            <p:spPr>
              <a:xfrm>
                <a:off x="5897861" y="1928398"/>
                <a:ext cx="82514" cy="5752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752" extrusionOk="0">
                    <a:moveTo>
                      <a:pt x="1011" y="1"/>
                    </a:moveTo>
                    <a:cubicBezTo>
                      <a:pt x="682" y="1"/>
                      <a:pt x="346" y="60"/>
                      <a:pt x="1" y="180"/>
                    </a:cubicBezTo>
                    <a:cubicBezTo>
                      <a:pt x="405" y="894"/>
                      <a:pt x="1025" y="1418"/>
                      <a:pt x="1894" y="1751"/>
                    </a:cubicBezTo>
                    <a:cubicBezTo>
                      <a:pt x="1560" y="1061"/>
                      <a:pt x="1775" y="620"/>
                      <a:pt x="2513" y="441"/>
                    </a:cubicBezTo>
                    <a:cubicBezTo>
                      <a:pt x="2031" y="149"/>
                      <a:pt x="1531" y="1"/>
                      <a:pt x="10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8"/>
              <p:cNvSpPr/>
              <p:nvPr/>
            </p:nvSpPr>
            <p:spPr>
              <a:xfrm>
                <a:off x="7000953" y="3229550"/>
                <a:ext cx="91281" cy="518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579" extrusionOk="0">
                    <a:moveTo>
                      <a:pt x="1605" y="0"/>
                    </a:moveTo>
                    <a:cubicBezTo>
                      <a:pt x="179" y="0"/>
                      <a:pt x="1" y="1578"/>
                      <a:pt x="1079" y="1578"/>
                    </a:cubicBezTo>
                    <a:cubicBezTo>
                      <a:pt x="1255" y="1578"/>
                      <a:pt x="1465" y="1536"/>
                      <a:pt x="1708" y="1439"/>
                    </a:cubicBezTo>
                    <a:cubicBezTo>
                      <a:pt x="1946" y="1355"/>
                      <a:pt x="2779" y="284"/>
                      <a:pt x="2541" y="188"/>
                    </a:cubicBezTo>
                    <a:cubicBezTo>
                      <a:pt x="2185" y="56"/>
                      <a:pt x="1873" y="0"/>
                      <a:pt x="16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8"/>
              <p:cNvSpPr/>
              <p:nvPr/>
            </p:nvSpPr>
            <p:spPr>
              <a:xfrm>
                <a:off x="6897884" y="3461168"/>
                <a:ext cx="106385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1319" extrusionOk="0">
                    <a:moveTo>
                      <a:pt x="1" y="1040"/>
                    </a:moveTo>
                    <a:cubicBezTo>
                      <a:pt x="1" y="1040"/>
                      <a:pt x="1" y="1040"/>
                      <a:pt x="1" y="1040"/>
                    </a:cubicBezTo>
                    <a:lnTo>
                      <a:pt x="1" y="1040"/>
                    </a:lnTo>
                    <a:cubicBezTo>
                      <a:pt x="1" y="1040"/>
                      <a:pt x="1" y="1040"/>
                      <a:pt x="1" y="1040"/>
                    </a:cubicBezTo>
                    <a:close/>
                    <a:moveTo>
                      <a:pt x="2616" y="1"/>
                    </a:moveTo>
                    <a:cubicBezTo>
                      <a:pt x="1763" y="1"/>
                      <a:pt x="306" y="1051"/>
                      <a:pt x="35" y="1051"/>
                    </a:cubicBezTo>
                    <a:cubicBezTo>
                      <a:pt x="20" y="1051"/>
                      <a:pt x="9" y="1048"/>
                      <a:pt x="1" y="1040"/>
                    </a:cubicBezTo>
                    <a:lnTo>
                      <a:pt x="1" y="1040"/>
                    </a:lnTo>
                    <a:cubicBezTo>
                      <a:pt x="207" y="1243"/>
                      <a:pt x="537" y="1319"/>
                      <a:pt x="914" y="1319"/>
                    </a:cubicBezTo>
                    <a:cubicBezTo>
                      <a:pt x="1734" y="1319"/>
                      <a:pt x="2774" y="958"/>
                      <a:pt x="3239" y="754"/>
                    </a:cubicBezTo>
                    <a:cubicBezTo>
                      <a:pt x="3239" y="196"/>
                      <a:pt x="2984" y="1"/>
                      <a:pt x="26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8"/>
              <p:cNvSpPr/>
              <p:nvPr/>
            </p:nvSpPr>
            <p:spPr>
              <a:xfrm>
                <a:off x="4935500" y="4692578"/>
                <a:ext cx="142405" cy="1934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89" extrusionOk="0">
                    <a:moveTo>
                      <a:pt x="260" y="0"/>
                    </a:moveTo>
                    <a:cubicBezTo>
                      <a:pt x="62" y="0"/>
                      <a:pt x="0" y="42"/>
                      <a:pt x="151" y="149"/>
                    </a:cubicBezTo>
                    <a:cubicBezTo>
                      <a:pt x="1018" y="281"/>
                      <a:pt x="1885" y="356"/>
                      <a:pt x="2756" y="377"/>
                    </a:cubicBezTo>
                    <a:lnTo>
                      <a:pt x="2756" y="377"/>
                    </a:lnTo>
                    <a:cubicBezTo>
                      <a:pt x="1814" y="209"/>
                      <a:pt x="700" y="0"/>
                      <a:pt x="260" y="0"/>
                    </a:cubicBezTo>
                    <a:close/>
                    <a:moveTo>
                      <a:pt x="3914" y="375"/>
                    </a:moveTo>
                    <a:cubicBezTo>
                      <a:pt x="3705" y="381"/>
                      <a:pt x="3497" y="384"/>
                      <a:pt x="3289" y="384"/>
                    </a:cubicBezTo>
                    <a:cubicBezTo>
                      <a:pt x="3111" y="384"/>
                      <a:pt x="2933" y="382"/>
                      <a:pt x="2756" y="377"/>
                    </a:cubicBezTo>
                    <a:lnTo>
                      <a:pt x="2756" y="377"/>
                    </a:lnTo>
                    <a:cubicBezTo>
                      <a:pt x="3395" y="492"/>
                      <a:pt x="3955" y="588"/>
                      <a:pt x="4169" y="588"/>
                    </a:cubicBezTo>
                    <a:cubicBezTo>
                      <a:pt x="4337" y="588"/>
                      <a:pt x="4294" y="529"/>
                      <a:pt x="3914" y="375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8"/>
              <p:cNvSpPr/>
              <p:nvPr/>
            </p:nvSpPr>
            <p:spPr>
              <a:xfrm>
                <a:off x="7337577" y="272431"/>
                <a:ext cx="158396" cy="5289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611" extrusionOk="0">
                    <a:moveTo>
                      <a:pt x="4276" y="0"/>
                    </a:moveTo>
                    <a:cubicBezTo>
                      <a:pt x="3076" y="0"/>
                      <a:pt x="1" y="1610"/>
                      <a:pt x="452" y="1610"/>
                    </a:cubicBezTo>
                    <a:cubicBezTo>
                      <a:pt x="581" y="1610"/>
                      <a:pt x="997" y="1479"/>
                      <a:pt x="1826" y="1142"/>
                    </a:cubicBezTo>
                    <a:cubicBezTo>
                      <a:pt x="2826" y="1059"/>
                      <a:pt x="3791" y="833"/>
                      <a:pt x="4707" y="511"/>
                    </a:cubicBezTo>
                    <a:cubicBezTo>
                      <a:pt x="4824" y="142"/>
                      <a:pt x="4633" y="0"/>
                      <a:pt x="42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18"/>
              <p:cNvSpPr/>
              <p:nvPr/>
            </p:nvSpPr>
            <p:spPr>
              <a:xfrm>
                <a:off x="5198082" y="4540191"/>
                <a:ext cx="101296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150" extrusionOk="0">
                    <a:moveTo>
                      <a:pt x="2385" y="0"/>
                    </a:moveTo>
                    <a:cubicBezTo>
                      <a:pt x="1554" y="0"/>
                      <a:pt x="755" y="168"/>
                      <a:pt x="0" y="504"/>
                    </a:cubicBezTo>
                    <a:cubicBezTo>
                      <a:pt x="250" y="731"/>
                      <a:pt x="521" y="896"/>
                      <a:pt x="813" y="1000"/>
                    </a:cubicBezTo>
                    <a:lnTo>
                      <a:pt x="813" y="1000"/>
                    </a:lnTo>
                    <a:cubicBezTo>
                      <a:pt x="596" y="1083"/>
                      <a:pt x="454" y="1149"/>
                      <a:pt x="474" y="1149"/>
                    </a:cubicBezTo>
                    <a:cubicBezTo>
                      <a:pt x="490" y="1149"/>
                      <a:pt x="600" y="1111"/>
                      <a:pt x="845" y="1011"/>
                    </a:cubicBezTo>
                    <a:lnTo>
                      <a:pt x="845" y="1011"/>
                    </a:lnTo>
                    <a:cubicBezTo>
                      <a:pt x="1081" y="1091"/>
                      <a:pt x="1330" y="1131"/>
                      <a:pt x="1592" y="1131"/>
                    </a:cubicBezTo>
                    <a:cubicBezTo>
                      <a:pt x="1862" y="1131"/>
                      <a:pt x="2145" y="1089"/>
                      <a:pt x="2441" y="1004"/>
                    </a:cubicBezTo>
                    <a:cubicBezTo>
                      <a:pt x="2524" y="756"/>
                      <a:pt x="2375" y="669"/>
                      <a:pt x="2128" y="669"/>
                    </a:cubicBezTo>
                    <a:cubicBezTo>
                      <a:pt x="1879" y="669"/>
                      <a:pt x="1530" y="757"/>
                      <a:pt x="1216" y="858"/>
                    </a:cubicBezTo>
                    <a:lnTo>
                      <a:pt x="1216" y="858"/>
                    </a:lnTo>
                    <a:cubicBezTo>
                      <a:pt x="1626" y="685"/>
                      <a:pt x="2230" y="423"/>
                      <a:pt x="3084" y="39"/>
                    </a:cubicBezTo>
                    <a:cubicBezTo>
                      <a:pt x="2849" y="13"/>
                      <a:pt x="2615" y="0"/>
                      <a:pt x="23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18"/>
              <p:cNvSpPr/>
              <p:nvPr/>
            </p:nvSpPr>
            <p:spPr>
              <a:xfrm>
                <a:off x="7381642" y="3489439"/>
                <a:ext cx="111705" cy="2892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881" extrusionOk="0">
                    <a:moveTo>
                      <a:pt x="625" y="12"/>
                    </a:moveTo>
                    <a:lnTo>
                      <a:pt x="625" y="12"/>
                    </a:lnTo>
                    <a:cubicBezTo>
                      <a:pt x="576" y="12"/>
                      <a:pt x="0" y="881"/>
                      <a:pt x="719" y="881"/>
                    </a:cubicBezTo>
                    <a:cubicBezTo>
                      <a:pt x="894" y="881"/>
                      <a:pt x="1144" y="830"/>
                      <a:pt x="1496" y="703"/>
                    </a:cubicBezTo>
                    <a:cubicBezTo>
                      <a:pt x="3401" y="1"/>
                      <a:pt x="710" y="72"/>
                      <a:pt x="627" y="12"/>
                    </a:cubicBezTo>
                    <a:cubicBezTo>
                      <a:pt x="627" y="12"/>
                      <a:pt x="626" y="12"/>
                      <a:pt x="625" y="1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8"/>
              <p:cNvSpPr/>
              <p:nvPr/>
            </p:nvSpPr>
            <p:spPr>
              <a:xfrm>
                <a:off x="6292505" y="1683547"/>
                <a:ext cx="110884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720" extrusionOk="0">
                    <a:moveTo>
                      <a:pt x="2215" y="1"/>
                    </a:moveTo>
                    <a:cubicBezTo>
                      <a:pt x="987" y="1"/>
                      <a:pt x="1" y="719"/>
                      <a:pt x="2579" y="719"/>
                    </a:cubicBezTo>
                    <a:cubicBezTo>
                      <a:pt x="2924" y="648"/>
                      <a:pt x="3198" y="517"/>
                      <a:pt x="3376" y="279"/>
                    </a:cubicBezTo>
                    <a:cubicBezTo>
                      <a:pt x="3040" y="77"/>
                      <a:pt x="2615" y="1"/>
                      <a:pt x="2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8"/>
              <p:cNvSpPr/>
              <p:nvPr/>
            </p:nvSpPr>
            <p:spPr>
              <a:xfrm>
                <a:off x="8089170" y="3326117"/>
                <a:ext cx="111311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575" extrusionOk="0">
                    <a:moveTo>
                      <a:pt x="2131" y="0"/>
                    </a:moveTo>
                    <a:cubicBezTo>
                      <a:pt x="1174" y="0"/>
                      <a:pt x="0" y="189"/>
                      <a:pt x="70" y="391"/>
                    </a:cubicBezTo>
                    <a:cubicBezTo>
                      <a:pt x="119" y="527"/>
                      <a:pt x="527" y="575"/>
                      <a:pt x="1039" y="575"/>
                    </a:cubicBezTo>
                    <a:cubicBezTo>
                      <a:pt x="1995" y="575"/>
                      <a:pt x="3312" y="409"/>
                      <a:pt x="3320" y="355"/>
                    </a:cubicBezTo>
                    <a:cubicBezTo>
                      <a:pt x="3390" y="97"/>
                      <a:pt x="2815" y="0"/>
                      <a:pt x="213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8"/>
              <p:cNvSpPr/>
              <p:nvPr/>
            </p:nvSpPr>
            <p:spPr>
              <a:xfrm>
                <a:off x="5877930" y="1618731"/>
                <a:ext cx="56969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217" extrusionOk="0">
                    <a:moveTo>
                      <a:pt x="674" y="1"/>
                    </a:moveTo>
                    <a:cubicBezTo>
                      <a:pt x="381" y="1"/>
                      <a:pt x="111" y="240"/>
                      <a:pt x="0" y="1002"/>
                    </a:cubicBezTo>
                    <a:cubicBezTo>
                      <a:pt x="286" y="1145"/>
                      <a:pt x="548" y="1217"/>
                      <a:pt x="784" y="1217"/>
                    </a:cubicBezTo>
                    <a:cubicBezTo>
                      <a:pt x="1158" y="1217"/>
                      <a:pt x="1472" y="1038"/>
                      <a:pt x="1727" y="681"/>
                    </a:cubicBezTo>
                    <a:cubicBezTo>
                      <a:pt x="1734" y="681"/>
                      <a:pt x="1169" y="1"/>
                      <a:pt x="6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8"/>
              <p:cNvSpPr/>
              <p:nvPr/>
            </p:nvSpPr>
            <p:spPr>
              <a:xfrm>
                <a:off x="6235700" y="1970952"/>
                <a:ext cx="9768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71" extrusionOk="0">
                    <a:moveTo>
                      <a:pt x="1127" y="0"/>
                    </a:moveTo>
                    <a:cubicBezTo>
                      <a:pt x="714" y="0"/>
                      <a:pt x="337" y="48"/>
                      <a:pt x="177" y="158"/>
                    </a:cubicBezTo>
                    <a:cubicBezTo>
                      <a:pt x="1" y="263"/>
                      <a:pt x="1001" y="670"/>
                      <a:pt x="1822" y="670"/>
                    </a:cubicBezTo>
                    <a:cubicBezTo>
                      <a:pt x="2109" y="670"/>
                      <a:pt x="2374" y="620"/>
                      <a:pt x="2559" y="491"/>
                    </a:cubicBezTo>
                    <a:cubicBezTo>
                      <a:pt x="2975" y="203"/>
                      <a:pt x="1975" y="0"/>
                      <a:pt x="1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18"/>
              <p:cNvSpPr/>
              <p:nvPr/>
            </p:nvSpPr>
            <p:spPr>
              <a:xfrm>
                <a:off x="5489000" y="4116948"/>
                <a:ext cx="71219" cy="267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16" extrusionOk="0">
                    <a:moveTo>
                      <a:pt x="1594" y="1"/>
                    </a:moveTo>
                    <a:cubicBezTo>
                      <a:pt x="1384" y="1"/>
                      <a:pt x="1074" y="36"/>
                      <a:pt x="665" y="106"/>
                    </a:cubicBezTo>
                    <a:cubicBezTo>
                      <a:pt x="15" y="579"/>
                      <a:pt x="1" y="816"/>
                      <a:pt x="636" y="816"/>
                    </a:cubicBezTo>
                    <a:cubicBezTo>
                      <a:pt x="769" y="816"/>
                      <a:pt x="929" y="805"/>
                      <a:pt x="1118" y="785"/>
                    </a:cubicBezTo>
                    <a:cubicBezTo>
                      <a:pt x="2007" y="262"/>
                      <a:pt x="2168" y="1"/>
                      <a:pt x="15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18"/>
              <p:cNvSpPr/>
              <p:nvPr/>
            </p:nvSpPr>
            <p:spPr>
              <a:xfrm>
                <a:off x="6259966" y="2058359"/>
                <a:ext cx="86816" cy="916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79" extrusionOk="0">
                    <a:moveTo>
                      <a:pt x="1517" y="0"/>
                    </a:moveTo>
                    <a:cubicBezTo>
                      <a:pt x="890" y="0"/>
                      <a:pt x="166" y="49"/>
                      <a:pt x="45" y="91"/>
                    </a:cubicBezTo>
                    <a:cubicBezTo>
                      <a:pt x="0" y="197"/>
                      <a:pt x="871" y="279"/>
                      <a:pt x="1580" y="279"/>
                    </a:cubicBezTo>
                    <a:cubicBezTo>
                      <a:pt x="1988" y="279"/>
                      <a:pt x="2343" y="252"/>
                      <a:pt x="2439" y="186"/>
                    </a:cubicBezTo>
                    <a:cubicBezTo>
                      <a:pt x="2644" y="46"/>
                      <a:pt x="2125" y="0"/>
                      <a:pt x="1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8"/>
              <p:cNvSpPr/>
              <p:nvPr/>
            </p:nvSpPr>
            <p:spPr>
              <a:xfrm>
                <a:off x="7493937" y="3069249"/>
                <a:ext cx="62584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9" extrusionOk="0">
                    <a:moveTo>
                      <a:pt x="628" y="0"/>
                    </a:moveTo>
                    <a:cubicBezTo>
                      <a:pt x="417" y="0"/>
                      <a:pt x="217" y="83"/>
                      <a:pt x="29" y="248"/>
                    </a:cubicBezTo>
                    <a:cubicBezTo>
                      <a:pt x="1" y="717"/>
                      <a:pt x="457" y="859"/>
                      <a:pt x="904" y="859"/>
                    </a:cubicBezTo>
                    <a:cubicBezTo>
                      <a:pt x="1410" y="859"/>
                      <a:pt x="1906" y="677"/>
                      <a:pt x="1672" y="582"/>
                    </a:cubicBezTo>
                    <a:cubicBezTo>
                      <a:pt x="1298" y="193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8"/>
              <p:cNvSpPr/>
              <p:nvPr/>
            </p:nvSpPr>
            <p:spPr>
              <a:xfrm>
                <a:off x="6641081" y="1108836"/>
                <a:ext cx="66392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36" extrusionOk="0">
                    <a:moveTo>
                      <a:pt x="1512" y="0"/>
                    </a:moveTo>
                    <a:cubicBezTo>
                      <a:pt x="1356" y="0"/>
                      <a:pt x="1128" y="81"/>
                      <a:pt x="797" y="291"/>
                    </a:cubicBezTo>
                    <a:cubicBezTo>
                      <a:pt x="1" y="789"/>
                      <a:pt x="1144" y="936"/>
                      <a:pt x="1660" y="936"/>
                    </a:cubicBezTo>
                    <a:cubicBezTo>
                      <a:pt x="1823" y="936"/>
                      <a:pt x="1923" y="921"/>
                      <a:pt x="1881" y="898"/>
                    </a:cubicBezTo>
                    <a:cubicBezTo>
                      <a:pt x="1781" y="853"/>
                      <a:pt x="2021" y="0"/>
                      <a:pt x="15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8"/>
              <p:cNvSpPr/>
              <p:nvPr/>
            </p:nvSpPr>
            <p:spPr>
              <a:xfrm>
                <a:off x="4988989" y="4822080"/>
                <a:ext cx="51978" cy="33754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028" extrusionOk="0">
                    <a:moveTo>
                      <a:pt x="396" y="1"/>
                    </a:moveTo>
                    <a:cubicBezTo>
                      <a:pt x="110" y="1"/>
                      <a:pt x="1" y="191"/>
                      <a:pt x="451" y="872"/>
                    </a:cubicBezTo>
                    <a:cubicBezTo>
                      <a:pt x="522" y="983"/>
                      <a:pt x="609" y="1027"/>
                      <a:pt x="703" y="1027"/>
                    </a:cubicBezTo>
                    <a:cubicBezTo>
                      <a:pt x="1085" y="1027"/>
                      <a:pt x="1582" y="301"/>
                      <a:pt x="1582" y="300"/>
                    </a:cubicBezTo>
                    <a:lnTo>
                      <a:pt x="1582" y="300"/>
                    </a:lnTo>
                    <a:cubicBezTo>
                      <a:pt x="1577" y="305"/>
                      <a:pt x="1568" y="308"/>
                      <a:pt x="1555" y="308"/>
                    </a:cubicBezTo>
                    <a:cubicBezTo>
                      <a:pt x="1407" y="308"/>
                      <a:pt x="759" y="1"/>
                      <a:pt x="39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18"/>
              <p:cNvSpPr/>
              <p:nvPr/>
            </p:nvSpPr>
            <p:spPr>
              <a:xfrm>
                <a:off x="5696845" y="4588787"/>
                <a:ext cx="82646" cy="26826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817" extrusionOk="0">
                    <a:moveTo>
                      <a:pt x="495" y="1"/>
                    </a:moveTo>
                    <a:cubicBezTo>
                      <a:pt x="443" y="1"/>
                      <a:pt x="425" y="11"/>
                      <a:pt x="455" y="36"/>
                    </a:cubicBezTo>
                    <a:cubicBezTo>
                      <a:pt x="556" y="106"/>
                      <a:pt x="0" y="816"/>
                      <a:pt x="751" y="816"/>
                    </a:cubicBezTo>
                    <a:cubicBezTo>
                      <a:pt x="887" y="816"/>
                      <a:pt x="1066" y="793"/>
                      <a:pt x="1301" y="738"/>
                    </a:cubicBezTo>
                    <a:cubicBezTo>
                      <a:pt x="2516" y="450"/>
                      <a:pt x="826" y="1"/>
                      <a:pt x="4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18"/>
              <p:cNvSpPr/>
              <p:nvPr/>
            </p:nvSpPr>
            <p:spPr>
              <a:xfrm>
                <a:off x="4788761" y="3147725"/>
                <a:ext cx="65342" cy="18453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62" extrusionOk="0">
                    <a:moveTo>
                      <a:pt x="1508" y="0"/>
                    </a:moveTo>
                    <a:cubicBezTo>
                      <a:pt x="1011" y="0"/>
                      <a:pt x="219" y="294"/>
                      <a:pt x="1" y="406"/>
                    </a:cubicBezTo>
                    <a:cubicBezTo>
                      <a:pt x="119" y="476"/>
                      <a:pt x="717" y="562"/>
                      <a:pt x="1212" y="562"/>
                    </a:cubicBezTo>
                    <a:cubicBezTo>
                      <a:pt x="1565" y="562"/>
                      <a:pt x="1866" y="518"/>
                      <a:pt x="1906" y="394"/>
                    </a:cubicBezTo>
                    <a:cubicBezTo>
                      <a:pt x="1989" y="100"/>
                      <a:pt x="1799" y="0"/>
                      <a:pt x="150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18"/>
              <p:cNvSpPr/>
              <p:nvPr/>
            </p:nvSpPr>
            <p:spPr>
              <a:xfrm>
                <a:off x="8027178" y="3173697"/>
                <a:ext cx="45575" cy="2804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854" extrusionOk="0">
                    <a:moveTo>
                      <a:pt x="303" y="0"/>
                    </a:moveTo>
                    <a:cubicBezTo>
                      <a:pt x="139" y="0"/>
                      <a:pt x="20" y="59"/>
                      <a:pt x="17" y="211"/>
                    </a:cubicBezTo>
                    <a:cubicBezTo>
                      <a:pt x="0" y="466"/>
                      <a:pt x="510" y="853"/>
                      <a:pt x="903" y="853"/>
                    </a:cubicBezTo>
                    <a:cubicBezTo>
                      <a:pt x="1078" y="853"/>
                      <a:pt x="1230" y="777"/>
                      <a:pt x="1303" y="580"/>
                    </a:cubicBezTo>
                    <a:cubicBezTo>
                      <a:pt x="1388" y="359"/>
                      <a:pt x="707" y="0"/>
                      <a:pt x="3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18"/>
              <p:cNvSpPr/>
              <p:nvPr/>
            </p:nvSpPr>
            <p:spPr>
              <a:xfrm>
                <a:off x="4787973" y="3199145"/>
                <a:ext cx="76341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534" extrusionOk="0">
                    <a:moveTo>
                      <a:pt x="1351" y="0"/>
                    </a:moveTo>
                    <a:cubicBezTo>
                      <a:pt x="873" y="0"/>
                      <a:pt x="441" y="222"/>
                      <a:pt x="1" y="400"/>
                    </a:cubicBezTo>
                    <a:cubicBezTo>
                      <a:pt x="167" y="496"/>
                      <a:pt x="417" y="534"/>
                      <a:pt x="682" y="534"/>
                    </a:cubicBezTo>
                    <a:cubicBezTo>
                      <a:pt x="1440" y="534"/>
                      <a:pt x="2324" y="222"/>
                      <a:pt x="1751" y="55"/>
                    </a:cubicBezTo>
                    <a:cubicBezTo>
                      <a:pt x="1614" y="17"/>
                      <a:pt x="1481" y="0"/>
                      <a:pt x="135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8"/>
              <p:cNvSpPr/>
              <p:nvPr/>
            </p:nvSpPr>
            <p:spPr>
              <a:xfrm>
                <a:off x="7300375" y="3296369"/>
                <a:ext cx="56936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2" extrusionOk="0">
                    <a:moveTo>
                      <a:pt x="841" y="0"/>
                    </a:moveTo>
                    <a:cubicBezTo>
                      <a:pt x="431" y="0"/>
                      <a:pt x="0" y="172"/>
                      <a:pt x="102" y="582"/>
                    </a:cubicBezTo>
                    <a:cubicBezTo>
                      <a:pt x="132" y="677"/>
                      <a:pt x="294" y="711"/>
                      <a:pt x="494" y="711"/>
                    </a:cubicBezTo>
                    <a:cubicBezTo>
                      <a:pt x="843" y="711"/>
                      <a:pt x="1307" y="607"/>
                      <a:pt x="1376" y="547"/>
                    </a:cubicBezTo>
                    <a:cubicBezTo>
                      <a:pt x="1733" y="214"/>
                      <a:pt x="1300" y="0"/>
                      <a:pt x="84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8"/>
              <p:cNvSpPr/>
              <p:nvPr/>
            </p:nvSpPr>
            <p:spPr>
              <a:xfrm>
                <a:off x="6855658" y="3156131"/>
                <a:ext cx="75947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535" extrusionOk="0">
                    <a:moveTo>
                      <a:pt x="1344" y="0"/>
                    </a:moveTo>
                    <a:cubicBezTo>
                      <a:pt x="870" y="0"/>
                      <a:pt x="432" y="222"/>
                      <a:pt x="1" y="400"/>
                    </a:cubicBezTo>
                    <a:cubicBezTo>
                      <a:pt x="164" y="496"/>
                      <a:pt x="412" y="534"/>
                      <a:pt x="675" y="534"/>
                    </a:cubicBezTo>
                    <a:cubicBezTo>
                      <a:pt x="1429" y="534"/>
                      <a:pt x="2313" y="223"/>
                      <a:pt x="1739" y="55"/>
                    </a:cubicBezTo>
                    <a:cubicBezTo>
                      <a:pt x="1604" y="17"/>
                      <a:pt x="1473" y="0"/>
                      <a:pt x="1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8"/>
              <p:cNvSpPr/>
              <p:nvPr/>
            </p:nvSpPr>
            <p:spPr>
              <a:xfrm>
                <a:off x="5619256" y="3563744"/>
                <a:ext cx="84747" cy="11722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57" extrusionOk="0">
                    <a:moveTo>
                      <a:pt x="1413" y="1"/>
                    </a:moveTo>
                    <a:cubicBezTo>
                      <a:pt x="1066" y="1"/>
                      <a:pt x="702" y="69"/>
                      <a:pt x="223" y="178"/>
                    </a:cubicBezTo>
                    <a:cubicBezTo>
                      <a:pt x="0" y="228"/>
                      <a:pt x="958" y="357"/>
                      <a:pt x="1746" y="357"/>
                    </a:cubicBezTo>
                    <a:cubicBezTo>
                      <a:pt x="2097" y="357"/>
                      <a:pt x="2415" y="331"/>
                      <a:pt x="2580" y="262"/>
                    </a:cubicBezTo>
                    <a:cubicBezTo>
                      <a:pt x="2132" y="78"/>
                      <a:pt x="1782" y="1"/>
                      <a:pt x="1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18"/>
              <p:cNvSpPr/>
              <p:nvPr/>
            </p:nvSpPr>
            <p:spPr>
              <a:xfrm>
                <a:off x="5703183" y="3868519"/>
                <a:ext cx="64521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38" y="1"/>
                    </a:moveTo>
                    <a:cubicBezTo>
                      <a:pt x="482" y="1"/>
                      <a:pt x="0" y="107"/>
                      <a:pt x="369" y="255"/>
                    </a:cubicBezTo>
                    <a:cubicBezTo>
                      <a:pt x="609" y="423"/>
                      <a:pt x="853" y="510"/>
                      <a:pt x="1098" y="510"/>
                    </a:cubicBezTo>
                    <a:cubicBezTo>
                      <a:pt x="1389" y="510"/>
                      <a:pt x="1680" y="388"/>
                      <a:pt x="1965" y="136"/>
                    </a:cubicBezTo>
                    <a:cubicBezTo>
                      <a:pt x="1748" y="40"/>
                      <a:pt x="1379" y="1"/>
                      <a:pt x="10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18"/>
              <p:cNvSpPr/>
              <p:nvPr/>
            </p:nvSpPr>
            <p:spPr>
              <a:xfrm>
                <a:off x="2422015" y="136625"/>
                <a:ext cx="64127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72" extrusionOk="0">
                    <a:moveTo>
                      <a:pt x="977" y="1"/>
                    </a:moveTo>
                    <a:cubicBezTo>
                      <a:pt x="590" y="1"/>
                      <a:pt x="203" y="57"/>
                      <a:pt x="0" y="170"/>
                    </a:cubicBezTo>
                    <a:cubicBezTo>
                      <a:pt x="4" y="471"/>
                      <a:pt x="219" y="571"/>
                      <a:pt x="505" y="571"/>
                    </a:cubicBezTo>
                    <a:cubicBezTo>
                      <a:pt x="1026" y="571"/>
                      <a:pt x="1784" y="240"/>
                      <a:pt x="1953" y="170"/>
                    </a:cubicBezTo>
                    <a:cubicBezTo>
                      <a:pt x="1750" y="57"/>
                      <a:pt x="1363" y="1"/>
                      <a:pt x="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8"/>
              <p:cNvSpPr/>
              <p:nvPr/>
            </p:nvSpPr>
            <p:spPr>
              <a:xfrm>
                <a:off x="400824" y="4379234"/>
                <a:ext cx="63700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32" extrusionOk="0">
                    <a:moveTo>
                      <a:pt x="1" y="0"/>
                    </a:moveTo>
                    <a:cubicBezTo>
                      <a:pt x="2" y="1"/>
                      <a:pt x="3" y="1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1"/>
                      <a:pt x="1" y="0"/>
                    </a:cubicBezTo>
                    <a:close/>
                    <a:moveTo>
                      <a:pt x="4" y="1"/>
                    </a:moveTo>
                    <a:cubicBezTo>
                      <a:pt x="259" y="119"/>
                      <a:pt x="1334" y="331"/>
                      <a:pt x="1722" y="331"/>
                    </a:cubicBezTo>
                    <a:cubicBezTo>
                      <a:pt x="1927" y="331"/>
                      <a:pt x="1939" y="272"/>
                      <a:pt x="1537" y="107"/>
                    </a:cubicBezTo>
                    <a:cubicBezTo>
                      <a:pt x="1324" y="20"/>
                      <a:pt x="929" y="4"/>
                      <a:pt x="592" y="4"/>
                    </a:cubicBezTo>
                    <a:cubicBezTo>
                      <a:pt x="409" y="4"/>
                      <a:pt x="244" y="9"/>
                      <a:pt x="134" y="9"/>
                    </a:cubicBezTo>
                    <a:cubicBezTo>
                      <a:pt x="66" y="9"/>
                      <a:pt x="19" y="7"/>
                      <a:pt x="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8"/>
              <p:cNvSpPr/>
              <p:nvPr/>
            </p:nvSpPr>
            <p:spPr>
              <a:xfrm>
                <a:off x="5252949" y="4502792"/>
                <a:ext cx="75553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547" extrusionOk="0">
                    <a:moveTo>
                      <a:pt x="662" y="1"/>
                    </a:moveTo>
                    <a:cubicBezTo>
                      <a:pt x="287" y="1"/>
                      <a:pt x="1" y="94"/>
                      <a:pt x="115" y="345"/>
                    </a:cubicBezTo>
                    <a:cubicBezTo>
                      <a:pt x="201" y="510"/>
                      <a:pt x="677" y="547"/>
                      <a:pt x="1091" y="547"/>
                    </a:cubicBezTo>
                    <a:cubicBezTo>
                      <a:pt x="1422" y="547"/>
                      <a:pt x="1713" y="523"/>
                      <a:pt x="1735" y="523"/>
                    </a:cubicBezTo>
                    <a:cubicBezTo>
                      <a:pt x="2301" y="301"/>
                      <a:pt x="1338" y="1"/>
                      <a:pt x="66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8"/>
              <p:cNvSpPr/>
              <p:nvPr/>
            </p:nvSpPr>
            <p:spPr>
              <a:xfrm>
                <a:off x="5216765" y="3991289"/>
                <a:ext cx="64783" cy="1654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504" extrusionOk="0">
                    <a:moveTo>
                      <a:pt x="522" y="1"/>
                    </a:moveTo>
                    <a:cubicBezTo>
                      <a:pt x="233" y="1"/>
                      <a:pt x="1" y="72"/>
                      <a:pt x="15" y="302"/>
                    </a:cubicBezTo>
                    <a:cubicBezTo>
                      <a:pt x="15" y="450"/>
                      <a:pt x="272" y="504"/>
                      <a:pt x="585" y="504"/>
                    </a:cubicBezTo>
                    <a:cubicBezTo>
                      <a:pt x="1179" y="504"/>
                      <a:pt x="1972" y="308"/>
                      <a:pt x="1575" y="183"/>
                    </a:cubicBezTo>
                    <a:cubicBezTo>
                      <a:pt x="1546" y="168"/>
                      <a:pt x="966" y="1"/>
                      <a:pt x="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8"/>
              <p:cNvSpPr/>
              <p:nvPr/>
            </p:nvSpPr>
            <p:spPr>
              <a:xfrm>
                <a:off x="5418996" y="4110184"/>
                <a:ext cx="50960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35" extrusionOk="0">
                    <a:moveTo>
                      <a:pt x="1291" y="1"/>
                    </a:moveTo>
                    <a:cubicBezTo>
                      <a:pt x="820" y="1"/>
                      <a:pt x="1" y="367"/>
                      <a:pt x="357" y="634"/>
                    </a:cubicBezTo>
                    <a:cubicBezTo>
                      <a:pt x="443" y="704"/>
                      <a:pt x="546" y="734"/>
                      <a:pt x="656" y="734"/>
                    </a:cubicBezTo>
                    <a:cubicBezTo>
                      <a:pt x="1063" y="734"/>
                      <a:pt x="1552" y="322"/>
                      <a:pt x="1524" y="50"/>
                    </a:cubicBezTo>
                    <a:cubicBezTo>
                      <a:pt x="1469" y="16"/>
                      <a:pt x="1387" y="1"/>
                      <a:pt x="12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18"/>
              <p:cNvSpPr/>
              <p:nvPr/>
            </p:nvSpPr>
            <p:spPr>
              <a:xfrm>
                <a:off x="5434986" y="4134876"/>
                <a:ext cx="2758" cy="1215"/>
              </a:xfrm>
              <a:custGeom>
                <a:avLst/>
                <a:gdLst/>
                <a:ahLst/>
                <a:cxnLst/>
                <a:rect l="l" t="t" r="r" b="b"/>
                <a:pathLst>
                  <a:path w="84" h="37" extrusionOk="0">
                    <a:moveTo>
                      <a:pt x="60" y="1"/>
                    </a:moveTo>
                    <a:cubicBezTo>
                      <a:pt x="48" y="24"/>
                      <a:pt x="24" y="24"/>
                      <a:pt x="1" y="36"/>
                    </a:cubicBezTo>
                    <a:cubicBezTo>
                      <a:pt x="60" y="24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18"/>
              <p:cNvSpPr/>
              <p:nvPr/>
            </p:nvSpPr>
            <p:spPr>
              <a:xfrm>
                <a:off x="5469791" y="4202319"/>
                <a:ext cx="43014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46" extrusionOk="0">
                    <a:moveTo>
                      <a:pt x="628" y="1"/>
                    </a:moveTo>
                    <a:cubicBezTo>
                      <a:pt x="411" y="1"/>
                      <a:pt x="203" y="90"/>
                      <a:pt x="0" y="268"/>
                    </a:cubicBezTo>
                    <a:cubicBezTo>
                      <a:pt x="242" y="450"/>
                      <a:pt x="472" y="545"/>
                      <a:pt x="692" y="545"/>
                    </a:cubicBezTo>
                    <a:cubicBezTo>
                      <a:pt x="906" y="545"/>
                      <a:pt x="1111" y="456"/>
                      <a:pt x="1310" y="268"/>
                    </a:cubicBezTo>
                    <a:cubicBezTo>
                      <a:pt x="1072" y="90"/>
                      <a:pt x="846" y="1"/>
                      <a:pt x="6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8"/>
              <p:cNvSpPr/>
              <p:nvPr/>
            </p:nvSpPr>
            <p:spPr>
              <a:xfrm>
                <a:off x="7494463" y="493114"/>
                <a:ext cx="49285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08" extrusionOk="0">
                    <a:moveTo>
                      <a:pt x="719" y="1"/>
                    </a:moveTo>
                    <a:cubicBezTo>
                      <a:pt x="377" y="1"/>
                      <a:pt x="1" y="137"/>
                      <a:pt x="1" y="541"/>
                    </a:cubicBezTo>
                    <a:cubicBezTo>
                      <a:pt x="122" y="588"/>
                      <a:pt x="232" y="608"/>
                      <a:pt x="335" y="608"/>
                    </a:cubicBezTo>
                    <a:cubicBezTo>
                      <a:pt x="599" y="608"/>
                      <a:pt x="823" y="482"/>
                      <a:pt x="1096" y="362"/>
                    </a:cubicBezTo>
                    <a:cubicBezTo>
                      <a:pt x="1500" y="199"/>
                      <a:pt x="1134" y="1"/>
                      <a:pt x="7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8"/>
              <p:cNvSpPr/>
              <p:nvPr/>
            </p:nvSpPr>
            <p:spPr>
              <a:xfrm>
                <a:off x="6556597" y="1929875"/>
                <a:ext cx="43047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46" extrusionOk="0">
                    <a:moveTo>
                      <a:pt x="618" y="1"/>
                    </a:moveTo>
                    <a:cubicBezTo>
                      <a:pt x="405" y="1"/>
                      <a:pt x="200" y="90"/>
                      <a:pt x="1" y="277"/>
                    </a:cubicBezTo>
                    <a:cubicBezTo>
                      <a:pt x="239" y="456"/>
                      <a:pt x="465" y="545"/>
                      <a:pt x="682" y="545"/>
                    </a:cubicBezTo>
                    <a:cubicBezTo>
                      <a:pt x="900" y="545"/>
                      <a:pt x="1108" y="456"/>
                      <a:pt x="1310" y="277"/>
                    </a:cubicBezTo>
                    <a:cubicBezTo>
                      <a:pt x="1068" y="96"/>
                      <a:pt x="839" y="1"/>
                      <a:pt x="6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8"/>
              <p:cNvSpPr/>
              <p:nvPr/>
            </p:nvSpPr>
            <p:spPr>
              <a:xfrm>
                <a:off x="6368551" y="2048475"/>
                <a:ext cx="61566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544" extrusionOk="0">
                    <a:moveTo>
                      <a:pt x="895" y="1"/>
                    </a:moveTo>
                    <a:cubicBezTo>
                      <a:pt x="500" y="1"/>
                      <a:pt x="110" y="60"/>
                      <a:pt x="1" y="142"/>
                    </a:cubicBezTo>
                    <a:cubicBezTo>
                      <a:pt x="6" y="138"/>
                      <a:pt x="15" y="136"/>
                      <a:pt x="27" y="136"/>
                    </a:cubicBezTo>
                    <a:cubicBezTo>
                      <a:pt x="208" y="136"/>
                      <a:pt x="1105" y="543"/>
                      <a:pt x="1574" y="543"/>
                    </a:cubicBezTo>
                    <a:cubicBezTo>
                      <a:pt x="1757" y="543"/>
                      <a:pt x="1874" y="481"/>
                      <a:pt x="1858" y="309"/>
                    </a:cubicBezTo>
                    <a:cubicBezTo>
                      <a:pt x="1832" y="83"/>
                      <a:pt x="1360" y="1"/>
                      <a:pt x="8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8"/>
              <p:cNvSpPr/>
              <p:nvPr/>
            </p:nvSpPr>
            <p:spPr>
              <a:xfrm>
                <a:off x="5363833" y="3567586"/>
                <a:ext cx="42259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593" y="1"/>
                    </a:moveTo>
                    <a:cubicBezTo>
                      <a:pt x="402" y="1"/>
                      <a:pt x="205" y="68"/>
                      <a:pt x="1" y="204"/>
                    </a:cubicBezTo>
                    <a:cubicBezTo>
                      <a:pt x="213" y="423"/>
                      <a:pt x="445" y="535"/>
                      <a:pt x="688" y="535"/>
                    </a:cubicBezTo>
                    <a:cubicBezTo>
                      <a:pt x="881" y="535"/>
                      <a:pt x="1081" y="465"/>
                      <a:pt x="1287" y="323"/>
                    </a:cubicBezTo>
                    <a:cubicBezTo>
                      <a:pt x="1066" y="110"/>
                      <a:pt x="835" y="1"/>
                      <a:pt x="5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18"/>
              <p:cNvSpPr/>
              <p:nvPr/>
            </p:nvSpPr>
            <p:spPr>
              <a:xfrm>
                <a:off x="4983078" y="4552800"/>
                <a:ext cx="45706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54" extrusionOk="0">
                    <a:moveTo>
                      <a:pt x="548" y="1"/>
                    </a:moveTo>
                    <a:cubicBezTo>
                      <a:pt x="336" y="1"/>
                      <a:pt x="152" y="67"/>
                      <a:pt x="0" y="203"/>
                    </a:cubicBezTo>
                    <a:cubicBezTo>
                      <a:pt x="150" y="265"/>
                      <a:pt x="678" y="354"/>
                      <a:pt x="994" y="354"/>
                    </a:cubicBezTo>
                    <a:cubicBezTo>
                      <a:pt x="1281" y="354"/>
                      <a:pt x="1391" y="281"/>
                      <a:pt x="881" y="48"/>
                    </a:cubicBezTo>
                    <a:cubicBezTo>
                      <a:pt x="764" y="17"/>
                      <a:pt x="653" y="1"/>
                      <a:pt x="5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18"/>
              <p:cNvSpPr/>
              <p:nvPr/>
            </p:nvSpPr>
            <p:spPr>
              <a:xfrm>
                <a:off x="8559630" y="3216580"/>
                <a:ext cx="43999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74" extrusionOk="0">
                    <a:moveTo>
                      <a:pt x="774" y="1"/>
                    </a:moveTo>
                    <a:cubicBezTo>
                      <a:pt x="518" y="1"/>
                      <a:pt x="266" y="89"/>
                      <a:pt x="17" y="262"/>
                    </a:cubicBezTo>
                    <a:cubicBezTo>
                      <a:pt x="0" y="418"/>
                      <a:pt x="104" y="474"/>
                      <a:pt x="261" y="474"/>
                    </a:cubicBezTo>
                    <a:cubicBezTo>
                      <a:pt x="634" y="474"/>
                      <a:pt x="1306" y="158"/>
                      <a:pt x="1339" y="143"/>
                    </a:cubicBezTo>
                    <a:lnTo>
                      <a:pt x="1339" y="143"/>
                    </a:lnTo>
                    <a:cubicBezTo>
                      <a:pt x="1339" y="143"/>
                      <a:pt x="1339" y="143"/>
                      <a:pt x="1339" y="143"/>
                    </a:cubicBezTo>
                    <a:cubicBezTo>
                      <a:pt x="1340" y="142"/>
                      <a:pt x="1340" y="142"/>
                      <a:pt x="1340" y="142"/>
                    </a:cubicBezTo>
                    <a:lnTo>
                      <a:pt x="1340" y="142"/>
                    </a:lnTo>
                    <a:cubicBezTo>
                      <a:pt x="1340" y="142"/>
                      <a:pt x="1340" y="142"/>
                      <a:pt x="1339" y="143"/>
                    </a:cubicBezTo>
                    <a:lnTo>
                      <a:pt x="1339" y="143"/>
                    </a:lnTo>
                    <a:cubicBezTo>
                      <a:pt x="1148" y="48"/>
                      <a:pt x="960" y="1"/>
                      <a:pt x="7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8"/>
              <p:cNvSpPr/>
              <p:nvPr/>
            </p:nvSpPr>
            <p:spPr>
              <a:xfrm>
                <a:off x="6747762" y="3215792"/>
                <a:ext cx="46790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78" extrusionOk="0">
                    <a:moveTo>
                      <a:pt x="453" y="0"/>
                    </a:moveTo>
                    <a:cubicBezTo>
                      <a:pt x="284" y="0"/>
                      <a:pt x="132" y="95"/>
                      <a:pt x="1" y="286"/>
                    </a:cubicBezTo>
                    <a:cubicBezTo>
                      <a:pt x="1" y="497"/>
                      <a:pt x="327" y="577"/>
                      <a:pt x="638" y="577"/>
                    </a:cubicBezTo>
                    <a:cubicBezTo>
                      <a:pt x="1045" y="577"/>
                      <a:pt x="1424" y="441"/>
                      <a:pt x="1013" y="286"/>
                    </a:cubicBezTo>
                    <a:cubicBezTo>
                      <a:pt x="810" y="95"/>
                      <a:pt x="623" y="0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8"/>
              <p:cNvSpPr/>
              <p:nvPr/>
            </p:nvSpPr>
            <p:spPr>
              <a:xfrm>
                <a:off x="7490128" y="979204"/>
                <a:ext cx="31554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34" extrusionOk="0">
                    <a:moveTo>
                      <a:pt x="520" y="1"/>
                    </a:moveTo>
                    <a:cubicBezTo>
                      <a:pt x="472" y="1"/>
                      <a:pt x="419" y="8"/>
                      <a:pt x="359" y="24"/>
                    </a:cubicBezTo>
                    <a:cubicBezTo>
                      <a:pt x="11" y="111"/>
                      <a:pt x="1" y="733"/>
                      <a:pt x="435" y="733"/>
                    </a:cubicBezTo>
                    <a:cubicBezTo>
                      <a:pt x="477" y="733"/>
                      <a:pt x="523" y="728"/>
                      <a:pt x="573" y="715"/>
                    </a:cubicBezTo>
                    <a:cubicBezTo>
                      <a:pt x="917" y="629"/>
                      <a:pt x="960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8"/>
              <p:cNvSpPr/>
              <p:nvPr/>
            </p:nvSpPr>
            <p:spPr>
              <a:xfrm>
                <a:off x="6440853" y="1542882"/>
                <a:ext cx="5194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36" extrusionOk="0">
                    <a:moveTo>
                      <a:pt x="1059" y="1"/>
                    </a:moveTo>
                    <a:cubicBezTo>
                      <a:pt x="846" y="1"/>
                      <a:pt x="576" y="64"/>
                      <a:pt x="263" y="181"/>
                    </a:cubicBezTo>
                    <a:cubicBezTo>
                      <a:pt x="132" y="130"/>
                      <a:pt x="68" y="109"/>
                      <a:pt x="56" y="109"/>
                    </a:cubicBezTo>
                    <a:cubicBezTo>
                      <a:pt x="0" y="109"/>
                      <a:pt x="987" y="536"/>
                      <a:pt x="1398" y="536"/>
                    </a:cubicBezTo>
                    <a:cubicBezTo>
                      <a:pt x="1512" y="536"/>
                      <a:pt x="1582" y="503"/>
                      <a:pt x="1573" y="419"/>
                    </a:cubicBezTo>
                    <a:cubicBezTo>
                      <a:pt x="1552" y="131"/>
                      <a:pt x="1365" y="1"/>
                      <a:pt x="10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8"/>
              <p:cNvSpPr/>
              <p:nvPr/>
            </p:nvSpPr>
            <p:spPr>
              <a:xfrm>
                <a:off x="4211358" y="3351762"/>
                <a:ext cx="49778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550" extrusionOk="0">
                    <a:moveTo>
                      <a:pt x="644" y="0"/>
                    </a:moveTo>
                    <a:cubicBezTo>
                      <a:pt x="380" y="0"/>
                      <a:pt x="162" y="107"/>
                      <a:pt x="0" y="312"/>
                    </a:cubicBezTo>
                    <a:cubicBezTo>
                      <a:pt x="8" y="484"/>
                      <a:pt x="184" y="549"/>
                      <a:pt x="398" y="549"/>
                    </a:cubicBezTo>
                    <a:cubicBezTo>
                      <a:pt x="867" y="549"/>
                      <a:pt x="1516" y="238"/>
                      <a:pt x="976" y="50"/>
                    </a:cubicBezTo>
                    <a:cubicBezTo>
                      <a:pt x="859" y="17"/>
                      <a:pt x="748" y="0"/>
                      <a:pt x="6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18"/>
              <p:cNvSpPr/>
              <p:nvPr/>
            </p:nvSpPr>
            <p:spPr>
              <a:xfrm>
                <a:off x="5070781" y="4734706"/>
                <a:ext cx="57034" cy="1631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97" extrusionOk="0">
                    <a:moveTo>
                      <a:pt x="1145" y="1"/>
                    </a:moveTo>
                    <a:cubicBezTo>
                      <a:pt x="618" y="1"/>
                      <a:pt x="1" y="145"/>
                      <a:pt x="794" y="497"/>
                    </a:cubicBezTo>
                    <a:cubicBezTo>
                      <a:pt x="1091" y="378"/>
                      <a:pt x="1377" y="259"/>
                      <a:pt x="1675" y="140"/>
                    </a:cubicBezTo>
                    <a:cubicBezTo>
                      <a:pt x="1737" y="51"/>
                      <a:pt x="1457" y="1"/>
                      <a:pt x="114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18"/>
              <p:cNvSpPr/>
              <p:nvPr/>
            </p:nvSpPr>
            <p:spPr>
              <a:xfrm>
                <a:off x="6015181" y="2889149"/>
                <a:ext cx="57330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77" extrusionOk="0">
                    <a:moveTo>
                      <a:pt x="931" y="1"/>
                    </a:moveTo>
                    <a:cubicBezTo>
                      <a:pt x="753" y="1"/>
                      <a:pt x="565" y="42"/>
                      <a:pt x="369" y="126"/>
                    </a:cubicBezTo>
                    <a:cubicBezTo>
                      <a:pt x="0" y="381"/>
                      <a:pt x="245" y="477"/>
                      <a:pt x="602" y="477"/>
                    </a:cubicBezTo>
                    <a:cubicBezTo>
                      <a:pt x="1076" y="477"/>
                      <a:pt x="1746" y="309"/>
                      <a:pt x="1440" y="126"/>
                    </a:cubicBezTo>
                    <a:cubicBezTo>
                      <a:pt x="1279" y="42"/>
                      <a:pt x="1110" y="1"/>
                      <a:pt x="9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8"/>
              <p:cNvSpPr/>
              <p:nvPr/>
            </p:nvSpPr>
            <p:spPr>
              <a:xfrm>
                <a:off x="5170304" y="4845590"/>
                <a:ext cx="45476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73" extrusionOk="0">
                    <a:moveTo>
                      <a:pt x="776" y="1"/>
                    </a:moveTo>
                    <a:cubicBezTo>
                      <a:pt x="523" y="1"/>
                      <a:pt x="274" y="88"/>
                      <a:pt x="25" y="263"/>
                    </a:cubicBezTo>
                    <a:cubicBezTo>
                      <a:pt x="1" y="418"/>
                      <a:pt x="108" y="472"/>
                      <a:pt x="272" y="472"/>
                    </a:cubicBezTo>
                    <a:cubicBezTo>
                      <a:pt x="666" y="472"/>
                      <a:pt x="1384" y="155"/>
                      <a:pt x="1373" y="155"/>
                    </a:cubicBezTo>
                    <a:lnTo>
                      <a:pt x="1373" y="155"/>
                    </a:lnTo>
                    <a:cubicBezTo>
                      <a:pt x="1372" y="155"/>
                      <a:pt x="1372" y="156"/>
                      <a:pt x="1370" y="156"/>
                    </a:cubicBezTo>
                    <a:cubicBezTo>
                      <a:pt x="1168" y="52"/>
                      <a:pt x="971" y="1"/>
                      <a:pt x="7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8"/>
              <p:cNvSpPr/>
              <p:nvPr/>
            </p:nvSpPr>
            <p:spPr>
              <a:xfrm>
                <a:off x="5920550" y="1998796"/>
                <a:ext cx="53751" cy="1799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48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560" y="107"/>
                      <a:pt x="262" y="238"/>
                      <a:pt x="0" y="393"/>
                    </a:cubicBezTo>
                    <a:cubicBezTo>
                      <a:pt x="12" y="499"/>
                      <a:pt x="232" y="548"/>
                      <a:pt x="484" y="548"/>
                    </a:cubicBezTo>
                    <a:cubicBezTo>
                      <a:pt x="996" y="548"/>
                      <a:pt x="1636" y="344"/>
                      <a:pt x="8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18"/>
              <p:cNvSpPr/>
              <p:nvPr/>
            </p:nvSpPr>
            <p:spPr>
              <a:xfrm>
                <a:off x="5980080" y="1904362"/>
                <a:ext cx="45017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74" extrusionOk="0">
                    <a:moveTo>
                      <a:pt x="784" y="1"/>
                    </a:moveTo>
                    <a:cubicBezTo>
                      <a:pt x="528" y="1"/>
                      <a:pt x="274" y="85"/>
                      <a:pt x="21" y="257"/>
                    </a:cubicBezTo>
                    <a:cubicBezTo>
                      <a:pt x="0" y="417"/>
                      <a:pt x="107" y="474"/>
                      <a:pt x="267" y="474"/>
                    </a:cubicBezTo>
                    <a:cubicBezTo>
                      <a:pt x="658" y="474"/>
                      <a:pt x="1371" y="137"/>
                      <a:pt x="1357" y="137"/>
                    </a:cubicBezTo>
                    <a:lnTo>
                      <a:pt x="1357" y="137"/>
                    </a:lnTo>
                    <a:cubicBezTo>
                      <a:pt x="1356" y="137"/>
                      <a:pt x="1355" y="137"/>
                      <a:pt x="1354" y="138"/>
                    </a:cubicBezTo>
                    <a:cubicBezTo>
                      <a:pt x="1162" y="47"/>
                      <a:pt x="973" y="1"/>
                      <a:pt x="7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18"/>
              <p:cNvSpPr/>
              <p:nvPr/>
            </p:nvSpPr>
            <p:spPr>
              <a:xfrm>
                <a:off x="5042707" y="4528502"/>
                <a:ext cx="43277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72" extrusionOk="0">
                    <a:moveTo>
                      <a:pt x="766" y="1"/>
                    </a:moveTo>
                    <a:cubicBezTo>
                      <a:pt x="511" y="1"/>
                      <a:pt x="262" y="89"/>
                      <a:pt x="18" y="264"/>
                    </a:cubicBezTo>
                    <a:cubicBezTo>
                      <a:pt x="1" y="417"/>
                      <a:pt x="99" y="472"/>
                      <a:pt x="249" y="472"/>
                    </a:cubicBezTo>
                    <a:cubicBezTo>
                      <a:pt x="609" y="472"/>
                      <a:pt x="1268" y="152"/>
                      <a:pt x="1315" y="133"/>
                    </a:cubicBezTo>
                    <a:lnTo>
                      <a:pt x="1315" y="133"/>
                    </a:lnTo>
                    <a:cubicBezTo>
                      <a:pt x="1315" y="133"/>
                      <a:pt x="1315" y="133"/>
                      <a:pt x="1315" y="133"/>
                    </a:cubicBezTo>
                    <a:cubicBezTo>
                      <a:pt x="1317" y="132"/>
                      <a:pt x="1317" y="132"/>
                      <a:pt x="1317" y="132"/>
                    </a:cubicBezTo>
                    <a:lnTo>
                      <a:pt x="1317" y="132"/>
                    </a:lnTo>
                    <a:cubicBezTo>
                      <a:pt x="1317" y="132"/>
                      <a:pt x="1316" y="132"/>
                      <a:pt x="1315" y="133"/>
                    </a:cubicBezTo>
                    <a:lnTo>
                      <a:pt x="1315" y="133"/>
                    </a:lnTo>
                    <a:cubicBezTo>
                      <a:pt x="1128" y="45"/>
                      <a:pt x="945" y="1"/>
                      <a:pt x="7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18"/>
              <p:cNvSpPr/>
              <p:nvPr/>
            </p:nvSpPr>
            <p:spPr>
              <a:xfrm>
                <a:off x="5129555" y="4770299"/>
                <a:ext cx="4350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74" extrusionOk="0">
                    <a:moveTo>
                      <a:pt x="4" y="342"/>
                    </a:moveTo>
                    <a:cubicBezTo>
                      <a:pt x="1" y="343"/>
                      <a:pt x="0" y="344"/>
                      <a:pt x="1" y="344"/>
                    </a:cubicBezTo>
                    <a:cubicBezTo>
                      <a:pt x="1" y="344"/>
                      <a:pt x="2" y="343"/>
                      <a:pt x="5" y="342"/>
                    </a:cubicBezTo>
                    <a:lnTo>
                      <a:pt x="5" y="342"/>
                    </a:lnTo>
                    <a:cubicBezTo>
                      <a:pt x="5" y="342"/>
                      <a:pt x="4" y="342"/>
                      <a:pt x="4" y="342"/>
                    </a:cubicBezTo>
                    <a:close/>
                    <a:moveTo>
                      <a:pt x="1080" y="0"/>
                    </a:moveTo>
                    <a:cubicBezTo>
                      <a:pt x="724" y="0"/>
                      <a:pt x="66" y="316"/>
                      <a:pt x="5" y="342"/>
                    </a:cubicBezTo>
                    <a:lnTo>
                      <a:pt x="5" y="342"/>
                    </a:lnTo>
                    <a:cubicBezTo>
                      <a:pt x="191" y="430"/>
                      <a:pt x="374" y="474"/>
                      <a:pt x="553" y="474"/>
                    </a:cubicBezTo>
                    <a:cubicBezTo>
                      <a:pt x="808" y="474"/>
                      <a:pt x="1057" y="385"/>
                      <a:pt x="1302" y="211"/>
                    </a:cubicBezTo>
                    <a:cubicBezTo>
                      <a:pt x="1325" y="55"/>
                      <a:pt x="1229" y="0"/>
                      <a:pt x="10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18"/>
              <p:cNvSpPr/>
              <p:nvPr/>
            </p:nvSpPr>
            <p:spPr>
              <a:xfrm>
                <a:off x="5448120" y="4261652"/>
                <a:ext cx="40945" cy="19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79" extrusionOk="0">
                    <a:moveTo>
                      <a:pt x="520" y="1"/>
                    </a:moveTo>
                    <a:cubicBezTo>
                      <a:pt x="332" y="1"/>
                      <a:pt x="162" y="99"/>
                      <a:pt x="5" y="295"/>
                    </a:cubicBezTo>
                    <a:cubicBezTo>
                      <a:pt x="1" y="510"/>
                      <a:pt x="192" y="578"/>
                      <a:pt x="425" y="578"/>
                    </a:cubicBezTo>
                    <a:cubicBezTo>
                      <a:pt x="786" y="578"/>
                      <a:pt x="1246" y="414"/>
                      <a:pt x="1232" y="378"/>
                    </a:cubicBezTo>
                    <a:cubicBezTo>
                      <a:pt x="967" y="126"/>
                      <a:pt x="732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18"/>
              <p:cNvSpPr/>
              <p:nvPr/>
            </p:nvSpPr>
            <p:spPr>
              <a:xfrm>
                <a:off x="6432678" y="1887091"/>
                <a:ext cx="39139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2" extrusionOk="0">
                    <a:moveTo>
                      <a:pt x="6" y="90"/>
                    </a:moveTo>
                    <a:lnTo>
                      <a:pt x="6" y="90"/>
                    </a:lnTo>
                    <a:cubicBezTo>
                      <a:pt x="4" y="90"/>
                      <a:pt x="2" y="91"/>
                      <a:pt x="0" y="92"/>
                    </a:cubicBezTo>
                    <a:cubicBezTo>
                      <a:pt x="2" y="91"/>
                      <a:pt x="4" y="91"/>
                      <a:pt x="6" y="90"/>
                    </a:cubicBezTo>
                    <a:close/>
                    <a:moveTo>
                      <a:pt x="446" y="0"/>
                    </a:moveTo>
                    <a:cubicBezTo>
                      <a:pt x="306" y="0"/>
                      <a:pt x="160" y="30"/>
                      <a:pt x="6" y="90"/>
                    </a:cubicBezTo>
                    <a:lnTo>
                      <a:pt x="6" y="90"/>
                    </a:lnTo>
                    <a:cubicBezTo>
                      <a:pt x="8" y="90"/>
                      <a:pt x="9" y="90"/>
                      <a:pt x="10" y="90"/>
                    </a:cubicBezTo>
                    <a:cubicBezTo>
                      <a:pt x="102" y="90"/>
                      <a:pt x="575" y="571"/>
                      <a:pt x="907" y="571"/>
                    </a:cubicBezTo>
                    <a:cubicBezTo>
                      <a:pt x="1029" y="571"/>
                      <a:pt x="1132" y="507"/>
                      <a:pt x="1191" y="330"/>
                    </a:cubicBezTo>
                    <a:cubicBezTo>
                      <a:pt x="964" y="111"/>
                      <a:pt x="717" y="0"/>
                      <a:pt x="4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18"/>
              <p:cNvSpPr/>
              <p:nvPr/>
            </p:nvSpPr>
            <p:spPr>
              <a:xfrm>
                <a:off x="8709686" y="3174781"/>
                <a:ext cx="52208" cy="17074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520" extrusionOk="0">
                    <a:moveTo>
                      <a:pt x="180" y="1"/>
                    </a:moveTo>
                    <a:cubicBezTo>
                      <a:pt x="69" y="1"/>
                      <a:pt x="1" y="31"/>
                      <a:pt x="7" y="106"/>
                    </a:cubicBezTo>
                    <a:cubicBezTo>
                      <a:pt x="28" y="393"/>
                      <a:pt x="218" y="520"/>
                      <a:pt x="525" y="520"/>
                    </a:cubicBezTo>
                    <a:cubicBezTo>
                      <a:pt x="741" y="520"/>
                      <a:pt x="1015" y="457"/>
                      <a:pt x="1329" y="344"/>
                    </a:cubicBezTo>
                    <a:cubicBezTo>
                      <a:pt x="1457" y="391"/>
                      <a:pt x="1520" y="410"/>
                      <a:pt x="1532" y="410"/>
                    </a:cubicBezTo>
                    <a:cubicBezTo>
                      <a:pt x="1590" y="410"/>
                      <a:pt x="592" y="1"/>
                      <a:pt x="18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18"/>
              <p:cNvSpPr/>
              <p:nvPr/>
            </p:nvSpPr>
            <p:spPr>
              <a:xfrm>
                <a:off x="6235503" y="2015870"/>
                <a:ext cx="25184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518" extrusionOk="0">
                    <a:moveTo>
                      <a:pt x="408" y="1"/>
                    </a:moveTo>
                    <a:cubicBezTo>
                      <a:pt x="207" y="1"/>
                      <a:pt x="0" y="150"/>
                      <a:pt x="52" y="314"/>
                    </a:cubicBezTo>
                    <a:cubicBezTo>
                      <a:pt x="97" y="461"/>
                      <a:pt x="213" y="518"/>
                      <a:pt x="336" y="518"/>
                    </a:cubicBezTo>
                    <a:cubicBezTo>
                      <a:pt x="542" y="518"/>
                      <a:pt x="767" y="358"/>
                      <a:pt x="707" y="194"/>
                    </a:cubicBezTo>
                    <a:cubicBezTo>
                      <a:pt x="649" y="55"/>
                      <a:pt x="530" y="1"/>
                      <a:pt x="40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18"/>
              <p:cNvSpPr/>
              <p:nvPr/>
            </p:nvSpPr>
            <p:spPr>
              <a:xfrm>
                <a:off x="5917529" y="3019373"/>
                <a:ext cx="40551" cy="781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8" extrusionOk="0">
                    <a:moveTo>
                      <a:pt x="716" y="0"/>
                    </a:moveTo>
                    <a:cubicBezTo>
                      <a:pt x="370" y="0"/>
                      <a:pt x="0" y="75"/>
                      <a:pt x="116" y="160"/>
                    </a:cubicBezTo>
                    <a:cubicBezTo>
                      <a:pt x="186" y="216"/>
                      <a:pt x="315" y="237"/>
                      <a:pt x="459" y="237"/>
                    </a:cubicBezTo>
                    <a:cubicBezTo>
                      <a:pt x="803" y="237"/>
                      <a:pt x="1234" y="119"/>
                      <a:pt x="1176" y="77"/>
                    </a:cubicBezTo>
                    <a:cubicBezTo>
                      <a:pt x="1084" y="22"/>
                      <a:pt x="903" y="0"/>
                      <a:pt x="7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6" name="Google Shape;5486;p18"/>
              <p:cNvSpPr/>
              <p:nvPr/>
            </p:nvSpPr>
            <p:spPr>
              <a:xfrm>
                <a:off x="5581595" y="3042489"/>
                <a:ext cx="46691" cy="1014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09" extrusionOk="0">
                    <a:moveTo>
                      <a:pt x="422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75" y="297"/>
                      <a:pt x="277" y="309"/>
                      <a:pt x="492" y="309"/>
                    </a:cubicBezTo>
                    <a:cubicBezTo>
                      <a:pt x="932" y="309"/>
                      <a:pt x="1422" y="259"/>
                      <a:pt x="941" y="123"/>
                    </a:cubicBezTo>
                    <a:cubicBezTo>
                      <a:pt x="736" y="42"/>
                      <a:pt x="563" y="1"/>
                      <a:pt x="4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18"/>
              <p:cNvSpPr/>
              <p:nvPr/>
            </p:nvSpPr>
            <p:spPr>
              <a:xfrm>
                <a:off x="3104589" y="3130125"/>
                <a:ext cx="5995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302" extrusionOk="0">
                    <a:moveTo>
                      <a:pt x="583" y="1"/>
                    </a:moveTo>
                    <a:cubicBezTo>
                      <a:pt x="371" y="1"/>
                      <a:pt x="182" y="47"/>
                      <a:pt x="1" y="156"/>
                    </a:cubicBezTo>
                    <a:cubicBezTo>
                      <a:pt x="1" y="262"/>
                      <a:pt x="199" y="301"/>
                      <a:pt x="439" y="301"/>
                    </a:cubicBezTo>
                    <a:cubicBezTo>
                      <a:pt x="1012" y="301"/>
                      <a:pt x="1826" y="81"/>
                      <a:pt x="786" y="14"/>
                    </a:cubicBezTo>
                    <a:cubicBezTo>
                      <a:pt x="716" y="5"/>
                      <a:pt x="648" y="1"/>
                      <a:pt x="5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18"/>
              <p:cNvSpPr/>
              <p:nvPr/>
            </p:nvSpPr>
            <p:spPr>
              <a:xfrm>
                <a:off x="4852100" y="3371364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649" y="1"/>
                    </a:moveTo>
                    <a:cubicBezTo>
                      <a:pt x="417" y="1"/>
                      <a:pt x="185" y="37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14" y="37"/>
                      <a:pt x="882" y="1"/>
                      <a:pt x="6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18"/>
              <p:cNvSpPr/>
              <p:nvPr/>
            </p:nvSpPr>
            <p:spPr>
              <a:xfrm>
                <a:off x="7516364" y="3430598"/>
                <a:ext cx="24134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3" extrusionOk="0">
                    <a:moveTo>
                      <a:pt x="309" y="1"/>
                    </a:moveTo>
                    <a:cubicBezTo>
                      <a:pt x="174" y="1"/>
                      <a:pt x="72" y="115"/>
                      <a:pt x="1" y="328"/>
                    </a:cubicBezTo>
                    <a:cubicBezTo>
                      <a:pt x="59" y="484"/>
                      <a:pt x="158" y="543"/>
                      <a:pt x="259" y="543"/>
                    </a:cubicBezTo>
                    <a:cubicBezTo>
                      <a:pt x="491" y="543"/>
                      <a:pt x="735" y="239"/>
                      <a:pt x="536" y="90"/>
                    </a:cubicBezTo>
                    <a:cubicBezTo>
                      <a:pt x="452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18"/>
              <p:cNvSpPr/>
              <p:nvPr/>
            </p:nvSpPr>
            <p:spPr>
              <a:xfrm>
                <a:off x="6860747" y="3479851"/>
                <a:ext cx="46462" cy="10179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0" extrusionOk="0">
                    <a:moveTo>
                      <a:pt x="412" y="0"/>
                    </a:moveTo>
                    <a:cubicBezTo>
                      <a:pt x="208" y="0"/>
                      <a:pt x="71" y="90"/>
                      <a:pt x="1" y="281"/>
                    </a:cubicBezTo>
                    <a:cubicBezTo>
                      <a:pt x="67" y="299"/>
                      <a:pt x="248" y="309"/>
                      <a:pt x="446" y="309"/>
                    </a:cubicBezTo>
                    <a:cubicBezTo>
                      <a:pt x="889" y="309"/>
                      <a:pt x="1415" y="257"/>
                      <a:pt x="929" y="126"/>
                    </a:cubicBezTo>
                    <a:cubicBezTo>
                      <a:pt x="725" y="43"/>
                      <a:pt x="553" y="0"/>
                      <a:pt x="4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18"/>
              <p:cNvSpPr/>
              <p:nvPr/>
            </p:nvSpPr>
            <p:spPr>
              <a:xfrm>
                <a:off x="7557177" y="3722239"/>
                <a:ext cx="22952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10" extrusionOk="0">
                    <a:moveTo>
                      <a:pt x="372" y="1"/>
                    </a:moveTo>
                    <a:cubicBezTo>
                      <a:pt x="264" y="1"/>
                      <a:pt x="157" y="66"/>
                      <a:pt x="55" y="197"/>
                    </a:cubicBezTo>
                    <a:cubicBezTo>
                      <a:pt x="0" y="399"/>
                      <a:pt x="172" y="510"/>
                      <a:pt x="352" y="510"/>
                    </a:cubicBezTo>
                    <a:cubicBezTo>
                      <a:pt x="521" y="510"/>
                      <a:pt x="698" y="411"/>
                      <a:pt x="698" y="197"/>
                    </a:cubicBezTo>
                    <a:cubicBezTo>
                      <a:pt x="591" y="66"/>
                      <a:pt x="481" y="1"/>
                      <a:pt x="3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18"/>
              <p:cNvSpPr/>
              <p:nvPr/>
            </p:nvSpPr>
            <p:spPr>
              <a:xfrm>
                <a:off x="6939321" y="3739050"/>
                <a:ext cx="45017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78" extrusionOk="0">
                    <a:moveTo>
                      <a:pt x="703" y="1"/>
                    </a:moveTo>
                    <a:cubicBezTo>
                      <a:pt x="525" y="1"/>
                      <a:pt x="346" y="30"/>
                      <a:pt x="168" y="90"/>
                    </a:cubicBezTo>
                    <a:cubicBezTo>
                      <a:pt x="1" y="215"/>
                      <a:pt x="334" y="277"/>
                      <a:pt x="677" y="277"/>
                    </a:cubicBezTo>
                    <a:cubicBezTo>
                      <a:pt x="1019" y="277"/>
                      <a:pt x="1370" y="215"/>
                      <a:pt x="1239" y="90"/>
                    </a:cubicBezTo>
                    <a:cubicBezTo>
                      <a:pt x="1061" y="30"/>
                      <a:pt x="882" y="1"/>
                      <a:pt x="7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18"/>
              <p:cNvSpPr/>
              <p:nvPr/>
            </p:nvSpPr>
            <p:spPr>
              <a:xfrm>
                <a:off x="6343137" y="2342710"/>
                <a:ext cx="22722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452" extrusionOk="0">
                    <a:moveTo>
                      <a:pt x="326" y="0"/>
                    </a:moveTo>
                    <a:cubicBezTo>
                      <a:pt x="161" y="0"/>
                      <a:pt x="1" y="72"/>
                      <a:pt x="1" y="218"/>
                    </a:cubicBezTo>
                    <a:cubicBezTo>
                      <a:pt x="7" y="374"/>
                      <a:pt x="186" y="452"/>
                      <a:pt x="359" y="452"/>
                    </a:cubicBezTo>
                    <a:cubicBezTo>
                      <a:pt x="528" y="452"/>
                      <a:pt x="691" y="377"/>
                      <a:pt x="680" y="230"/>
                    </a:cubicBezTo>
                    <a:cubicBezTo>
                      <a:pt x="673" y="78"/>
                      <a:pt x="497" y="0"/>
                      <a:pt x="3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18"/>
              <p:cNvSpPr/>
              <p:nvPr/>
            </p:nvSpPr>
            <p:spPr>
              <a:xfrm>
                <a:off x="5554637" y="4264049"/>
                <a:ext cx="22689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52" extrusionOk="0">
                    <a:moveTo>
                      <a:pt x="323" y="0"/>
                    </a:moveTo>
                    <a:cubicBezTo>
                      <a:pt x="157" y="0"/>
                      <a:pt x="0" y="72"/>
                      <a:pt x="12" y="222"/>
                    </a:cubicBezTo>
                    <a:cubicBezTo>
                      <a:pt x="18" y="374"/>
                      <a:pt x="194" y="451"/>
                      <a:pt x="366" y="451"/>
                    </a:cubicBezTo>
                    <a:cubicBezTo>
                      <a:pt x="530" y="451"/>
                      <a:pt x="691" y="380"/>
                      <a:pt x="691" y="234"/>
                    </a:cubicBezTo>
                    <a:cubicBezTo>
                      <a:pt x="684" y="81"/>
                      <a:pt x="499" y="0"/>
                      <a:pt x="32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18"/>
              <p:cNvSpPr/>
              <p:nvPr/>
            </p:nvSpPr>
            <p:spPr>
              <a:xfrm>
                <a:off x="4937832" y="4425794"/>
                <a:ext cx="38778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37" extrusionOk="0">
                    <a:moveTo>
                      <a:pt x="403" y="1"/>
                    </a:moveTo>
                    <a:cubicBezTo>
                      <a:pt x="271" y="1"/>
                      <a:pt x="153" y="23"/>
                      <a:pt x="80" y="82"/>
                    </a:cubicBezTo>
                    <a:cubicBezTo>
                      <a:pt x="0" y="154"/>
                      <a:pt x="423" y="237"/>
                      <a:pt x="772" y="237"/>
                    </a:cubicBezTo>
                    <a:cubicBezTo>
                      <a:pt x="944" y="237"/>
                      <a:pt x="1097" y="217"/>
                      <a:pt x="1164" y="166"/>
                    </a:cubicBezTo>
                    <a:cubicBezTo>
                      <a:pt x="1181" y="148"/>
                      <a:pt x="745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18"/>
              <p:cNvSpPr/>
              <p:nvPr/>
            </p:nvSpPr>
            <p:spPr>
              <a:xfrm>
                <a:off x="3613597" y="4452423"/>
                <a:ext cx="35889" cy="151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61" extrusionOk="0">
                    <a:moveTo>
                      <a:pt x="390" y="0"/>
                    </a:moveTo>
                    <a:cubicBezTo>
                      <a:pt x="153" y="0"/>
                      <a:pt x="1" y="135"/>
                      <a:pt x="84" y="343"/>
                    </a:cubicBezTo>
                    <a:cubicBezTo>
                      <a:pt x="115" y="427"/>
                      <a:pt x="197" y="460"/>
                      <a:pt x="295" y="460"/>
                    </a:cubicBezTo>
                    <a:cubicBezTo>
                      <a:pt x="612" y="460"/>
                      <a:pt x="1092" y="110"/>
                      <a:pt x="501" y="9"/>
                    </a:cubicBezTo>
                    <a:cubicBezTo>
                      <a:pt x="462" y="3"/>
                      <a:pt x="425" y="0"/>
                      <a:pt x="39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18"/>
              <p:cNvSpPr/>
              <p:nvPr/>
            </p:nvSpPr>
            <p:spPr>
              <a:xfrm>
                <a:off x="5214105" y="4469826"/>
                <a:ext cx="21540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0" extrusionOk="0">
                    <a:moveTo>
                      <a:pt x="213" y="0"/>
                    </a:moveTo>
                    <a:cubicBezTo>
                      <a:pt x="95" y="0"/>
                      <a:pt x="1" y="56"/>
                      <a:pt x="1" y="206"/>
                    </a:cubicBezTo>
                    <a:cubicBezTo>
                      <a:pt x="139" y="362"/>
                      <a:pt x="262" y="439"/>
                      <a:pt x="371" y="439"/>
                    </a:cubicBezTo>
                    <a:cubicBezTo>
                      <a:pt x="479" y="439"/>
                      <a:pt x="573" y="365"/>
                      <a:pt x="655" y="218"/>
                    </a:cubicBezTo>
                    <a:cubicBezTo>
                      <a:pt x="586" y="107"/>
                      <a:pt x="377" y="0"/>
                      <a:pt x="2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18"/>
              <p:cNvSpPr/>
              <p:nvPr/>
            </p:nvSpPr>
            <p:spPr>
              <a:xfrm>
                <a:off x="2721076" y="4751977"/>
                <a:ext cx="2275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01" extrusionOk="0">
                    <a:moveTo>
                      <a:pt x="342" y="0"/>
                    </a:moveTo>
                    <a:cubicBezTo>
                      <a:pt x="174" y="0"/>
                      <a:pt x="0" y="96"/>
                      <a:pt x="0" y="304"/>
                    </a:cubicBezTo>
                    <a:cubicBezTo>
                      <a:pt x="102" y="435"/>
                      <a:pt x="206" y="501"/>
                      <a:pt x="313" y="501"/>
                    </a:cubicBezTo>
                    <a:cubicBezTo>
                      <a:pt x="420" y="501"/>
                      <a:pt x="530" y="435"/>
                      <a:pt x="643" y="304"/>
                    </a:cubicBezTo>
                    <a:cubicBezTo>
                      <a:pt x="692" y="108"/>
                      <a:pt x="521" y="0"/>
                      <a:pt x="3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18"/>
              <p:cNvSpPr/>
              <p:nvPr/>
            </p:nvSpPr>
            <p:spPr>
              <a:xfrm>
                <a:off x="5767506" y="4881183"/>
                <a:ext cx="22886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7" extrusionOk="0">
                    <a:moveTo>
                      <a:pt x="322" y="0"/>
                    </a:moveTo>
                    <a:cubicBezTo>
                      <a:pt x="157" y="0"/>
                      <a:pt x="0" y="72"/>
                      <a:pt x="6" y="227"/>
                    </a:cubicBezTo>
                    <a:cubicBezTo>
                      <a:pt x="18" y="379"/>
                      <a:pt x="197" y="456"/>
                      <a:pt x="370" y="456"/>
                    </a:cubicBezTo>
                    <a:cubicBezTo>
                      <a:pt x="536" y="456"/>
                      <a:pt x="696" y="385"/>
                      <a:pt x="696" y="239"/>
                    </a:cubicBezTo>
                    <a:cubicBezTo>
                      <a:pt x="690" y="84"/>
                      <a:pt x="501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18"/>
              <p:cNvSpPr/>
              <p:nvPr/>
            </p:nvSpPr>
            <p:spPr>
              <a:xfrm>
                <a:off x="6108793" y="4941336"/>
                <a:ext cx="22886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3" extrusionOk="0">
                    <a:moveTo>
                      <a:pt x="313" y="0"/>
                    </a:moveTo>
                    <a:cubicBezTo>
                      <a:pt x="151" y="0"/>
                      <a:pt x="0" y="69"/>
                      <a:pt x="6" y="217"/>
                    </a:cubicBezTo>
                    <a:cubicBezTo>
                      <a:pt x="12" y="371"/>
                      <a:pt x="199" y="452"/>
                      <a:pt x="376" y="452"/>
                    </a:cubicBezTo>
                    <a:cubicBezTo>
                      <a:pt x="540" y="452"/>
                      <a:pt x="697" y="383"/>
                      <a:pt x="697" y="240"/>
                    </a:cubicBezTo>
                    <a:cubicBezTo>
                      <a:pt x="684" y="84"/>
                      <a:pt x="492" y="0"/>
                      <a:pt x="3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1" name="Google Shape;5501;p18"/>
              <p:cNvSpPr/>
              <p:nvPr/>
            </p:nvSpPr>
            <p:spPr>
              <a:xfrm>
                <a:off x="6727831" y="780815"/>
                <a:ext cx="53685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40" extrusionOk="0">
                    <a:moveTo>
                      <a:pt x="657" y="0"/>
                    </a:moveTo>
                    <a:cubicBezTo>
                      <a:pt x="426" y="0"/>
                      <a:pt x="209" y="50"/>
                      <a:pt x="1" y="149"/>
                    </a:cubicBezTo>
                    <a:cubicBezTo>
                      <a:pt x="116" y="214"/>
                      <a:pt x="302" y="239"/>
                      <a:pt x="495" y="239"/>
                    </a:cubicBezTo>
                    <a:cubicBezTo>
                      <a:pt x="1040" y="239"/>
                      <a:pt x="1634" y="41"/>
                      <a:pt x="798" y="6"/>
                    </a:cubicBezTo>
                    <a:cubicBezTo>
                      <a:pt x="751" y="2"/>
                      <a:pt x="704" y="0"/>
                      <a:pt x="6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18"/>
              <p:cNvSpPr/>
              <p:nvPr/>
            </p:nvSpPr>
            <p:spPr>
              <a:xfrm>
                <a:off x="6003032" y="2685277"/>
                <a:ext cx="42653" cy="797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3" extrusionOk="0">
                    <a:moveTo>
                      <a:pt x="645" y="0"/>
                    </a:moveTo>
                    <a:cubicBezTo>
                      <a:pt x="414" y="0"/>
                      <a:pt x="185" y="36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08" y="36"/>
                      <a:pt x="876" y="0"/>
                      <a:pt x="6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18"/>
              <p:cNvSpPr/>
              <p:nvPr/>
            </p:nvSpPr>
            <p:spPr>
              <a:xfrm>
                <a:off x="5892017" y="1880327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43"/>
                      <a:pt x="929" y="84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18"/>
              <p:cNvSpPr/>
              <p:nvPr/>
            </p:nvSpPr>
            <p:spPr>
              <a:xfrm>
                <a:off x="7302903" y="16741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1" y="99"/>
                    </a:cubicBezTo>
                    <a:cubicBezTo>
                      <a:pt x="120" y="159"/>
                      <a:pt x="230" y="188"/>
                      <a:pt x="337" y="188"/>
                    </a:cubicBezTo>
                    <a:cubicBezTo>
                      <a:pt x="444" y="188"/>
                      <a:pt x="548" y="159"/>
                      <a:pt x="656" y="99"/>
                    </a:cubicBezTo>
                    <a:cubicBezTo>
                      <a:pt x="537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5" name="Google Shape;5505;p18"/>
              <p:cNvSpPr/>
              <p:nvPr/>
            </p:nvSpPr>
            <p:spPr>
              <a:xfrm>
                <a:off x="4915438" y="3337643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23" y="1"/>
                    </a:moveTo>
                    <a:cubicBezTo>
                      <a:pt x="215" y="1"/>
                      <a:pt x="107" y="34"/>
                      <a:pt x="0" y="99"/>
                    </a:cubicBezTo>
                    <a:cubicBezTo>
                      <a:pt x="125" y="159"/>
                      <a:pt x="241" y="188"/>
                      <a:pt x="350" y="188"/>
                    </a:cubicBezTo>
                    <a:cubicBezTo>
                      <a:pt x="459" y="188"/>
                      <a:pt x="560" y="159"/>
                      <a:pt x="655" y="99"/>
                    </a:cubicBezTo>
                    <a:cubicBezTo>
                      <a:pt x="542" y="34"/>
                      <a:pt x="432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18"/>
              <p:cNvSpPr/>
              <p:nvPr/>
            </p:nvSpPr>
            <p:spPr>
              <a:xfrm>
                <a:off x="5316157" y="4752962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96"/>
                      <a:pt x="84" y="155"/>
                      <a:pt x="572" y="167"/>
                    </a:cubicBezTo>
                    <a:cubicBezTo>
                      <a:pt x="929" y="84"/>
                      <a:pt x="857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18"/>
              <p:cNvSpPr/>
              <p:nvPr/>
            </p:nvSpPr>
            <p:spPr>
              <a:xfrm>
                <a:off x="5508504" y="4152476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0"/>
                    </a:moveTo>
                    <a:cubicBezTo>
                      <a:pt x="60" y="24"/>
                      <a:pt x="0" y="84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8" name="Google Shape;5508;p18"/>
              <p:cNvSpPr/>
              <p:nvPr/>
            </p:nvSpPr>
            <p:spPr>
              <a:xfrm>
                <a:off x="6365037" y="1956964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9" y="0"/>
                    </a:moveTo>
                    <a:cubicBezTo>
                      <a:pt x="212" y="0"/>
                      <a:pt x="108" y="36"/>
                      <a:pt x="1" y="107"/>
                    </a:cubicBezTo>
                    <a:cubicBezTo>
                      <a:pt x="120" y="173"/>
                      <a:pt x="233" y="205"/>
                      <a:pt x="341" y="205"/>
                    </a:cubicBezTo>
                    <a:cubicBezTo>
                      <a:pt x="450" y="205"/>
                      <a:pt x="554" y="173"/>
                      <a:pt x="655" y="107"/>
                    </a:cubicBezTo>
                    <a:cubicBezTo>
                      <a:pt x="536" y="36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18"/>
              <p:cNvSpPr/>
              <p:nvPr/>
            </p:nvSpPr>
            <p:spPr>
              <a:xfrm>
                <a:off x="1309762" y="278026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1"/>
                    </a:moveTo>
                    <a:lnTo>
                      <a:pt x="561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46" y="167"/>
                      <a:pt x="918" y="108"/>
                      <a:pt x="5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18"/>
              <p:cNvSpPr/>
              <p:nvPr/>
            </p:nvSpPr>
            <p:spPr>
              <a:xfrm>
                <a:off x="5469791" y="3818413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7" y="30"/>
                      <a:pt x="0" y="90"/>
                    </a:cubicBezTo>
                    <a:cubicBezTo>
                      <a:pt x="119" y="149"/>
                      <a:pt x="230" y="179"/>
                      <a:pt x="337" y="179"/>
                    </a:cubicBezTo>
                    <a:cubicBezTo>
                      <a:pt x="444" y="179"/>
                      <a:pt x="548" y="149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18"/>
              <p:cNvSpPr/>
              <p:nvPr/>
            </p:nvSpPr>
            <p:spPr>
              <a:xfrm>
                <a:off x="5533885" y="3723815"/>
                <a:ext cx="2154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79" extrusionOk="0">
                    <a:moveTo>
                      <a:pt x="315" y="0"/>
                    </a:moveTo>
                    <a:cubicBezTo>
                      <a:pt x="206" y="0"/>
                      <a:pt x="102" y="30"/>
                      <a:pt x="1" y="90"/>
                    </a:cubicBezTo>
                    <a:cubicBezTo>
                      <a:pt x="120" y="149"/>
                      <a:pt x="230" y="179"/>
                      <a:pt x="337" y="179"/>
                    </a:cubicBezTo>
                    <a:cubicBezTo>
                      <a:pt x="444" y="179"/>
                      <a:pt x="549" y="149"/>
                      <a:pt x="656" y="90"/>
                    </a:cubicBezTo>
                    <a:cubicBezTo>
                      <a:pt x="537" y="30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18"/>
              <p:cNvSpPr/>
              <p:nvPr/>
            </p:nvSpPr>
            <p:spPr>
              <a:xfrm>
                <a:off x="7920989" y="482115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1"/>
                      <a:pt x="1" y="90"/>
                    </a:cubicBezTo>
                    <a:cubicBezTo>
                      <a:pt x="120" y="156"/>
                      <a:pt x="233" y="188"/>
                      <a:pt x="341" y="188"/>
                    </a:cubicBezTo>
                    <a:cubicBezTo>
                      <a:pt x="450" y="188"/>
                      <a:pt x="554" y="156"/>
                      <a:pt x="655" y="90"/>
                    </a:cubicBezTo>
                    <a:cubicBezTo>
                      <a:pt x="536" y="31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18"/>
              <p:cNvSpPr/>
              <p:nvPr/>
            </p:nvSpPr>
            <p:spPr>
              <a:xfrm>
                <a:off x="5700063" y="2797868"/>
                <a:ext cx="3011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18"/>
              <p:cNvSpPr/>
              <p:nvPr/>
            </p:nvSpPr>
            <p:spPr>
              <a:xfrm>
                <a:off x="6488202" y="310683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80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18"/>
              <p:cNvSpPr/>
              <p:nvPr/>
            </p:nvSpPr>
            <p:spPr>
              <a:xfrm>
                <a:off x="397311" y="4444018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3"/>
                      <a:pt x="1" y="99"/>
                    </a:cubicBezTo>
                    <a:cubicBezTo>
                      <a:pt x="120" y="158"/>
                      <a:pt x="233" y="188"/>
                      <a:pt x="342" y="188"/>
                    </a:cubicBezTo>
                    <a:cubicBezTo>
                      <a:pt x="450" y="188"/>
                      <a:pt x="554" y="158"/>
                      <a:pt x="656" y="99"/>
                    </a:cubicBezTo>
                    <a:cubicBezTo>
                      <a:pt x="537" y="33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6" name="Google Shape;5516;p18"/>
              <p:cNvSpPr/>
              <p:nvPr/>
            </p:nvSpPr>
            <p:spPr>
              <a:xfrm>
                <a:off x="6509676" y="193155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358" y="0"/>
                    </a:moveTo>
                    <a:cubicBezTo>
                      <a:pt x="1" y="84"/>
                      <a:pt x="72" y="143"/>
                      <a:pt x="572" y="179"/>
                    </a:cubicBezTo>
                    <a:cubicBezTo>
                      <a:pt x="930" y="72"/>
                      <a:pt x="870" y="24"/>
                      <a:pt x="35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7" name="Google Shape;5517;p18"/>
              <p:cNvSpPr/>
              <p:nvPr/>
            </p:nvSpPr>
            <p:spPr>
              <a:xfrm>
                <a:off x="5725478" y="3620976"/>
                <a:ext cx="2150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" extrusionOk="0">
                    <a:moveTo>
                      <a:pt x="314" y="1"/>
                    </a:moveTo>
                    <a:cubicBezTo>
                      <a:pt x="205" y="1"/>
                      <a:pt x="101" y="31"/>
                      <a:pt x="0" y="90"/>
                    </a:cubicBezTo>
                    <a:cubicBezTo>
                      <a:pt x="119" y="150"/>
                      <a:pt x="235" y="180"/>
                      <a:pt x="345" y="180"/>
                    </a:cubicBezTo>
                    <a:cubicBezTo>
                      <a:pt x="455" y="180"/>
                      <a:pt x="560" y="150"/>
                      <a:pt x="655" y="90"/>
                    </a:cubicBezTo>
                    <a:cubicBezTo>
                      <a:pt x="536" y="31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18"/>
              <p:cNvSpPr/>
              <p:nvPr/>
            </p:nvSpPr>
            <p:spPr>
              <a:xfrm>
                <a:off x="738598" y="3560494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5" y="0"/>
                    </a:moveTo>
                    <a:cubicBezTo>
                      <a:pt x="206" y="0"/>
                      <a:pt x="102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9" y="158"/>
                      <a:pt x="656" y="99"/>
                    </a:cubicBezTo>
                    <a:cubicBezTo>
                      <a:pt x="537" y="33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9" name="Google Shape;5519;p18"/>
              <p:cNvSpPr/>
              <p:nvPr/>
            </p:nvSpPr>
            <p:spPr>
              <a:xfrm>
                <a:off x="6492503" y="3551989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5" y="197"/>
                      <a:pt x="345" y="197"/>
                    </a:cubicBezTo>
                    <a:cubicBezTo>
                      <a:pt x="455" y="197"/>
                      <a:pt x="560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0" name="Google Shape;5520;p18"/>
              <p:cNvSpPr/>
              <p:nvPr/>
            </p:nvSpPr>
            <p:spPr>
              <a:xfrm>
                <a:off x="3871220" y="4409212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9" y="1"/>
                    </a:moveTo>
                    <a:cubicBezTo>
                      <a:pt x="212" y="1"/>
                      <a:pt x="108" y="34"/>
                      <a:pt x="1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6" y="99"/>
                    </a:cubicBezTo>
                    <a:cubicBezTo>
                      <a:pt x="536" y="34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18"/>
              <p:cNvSpPr/>
              <p:nvPr/>
            </p:nvSpPr>
            <p:spPr>
              <a:xfrm>
                <a:off x="8640699" y="3500767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84" y="25"/>
                      <a:pt x="1" y="84"/>
                      <a:pt x="358" y="179"/>
                    </a:cubicBezTo>
                    <a:cubicBezTo>
                      <a:pt x="870" y="156"/>
                      <a:pt x="930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2" name="Google Shape;5522;p18"/>
              <p:cNvSpPr/>
              <p:nvPr/>
            </p:nvSpPr>
            <p:spPr>
              <a:xfrm>
                <a:off x="354691" y="3371955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0"/>
                      <a:pt x="233" y="179"/>
                      <a:pt x="342" y="179"/>
                    </a:cubicBezTo>
                    <a:cubicBezTo>
                      <a:pt x="450" y="179"/>
                      <a:pt x="555" y="150"/>
                      <a:pt x="656" y="90"/>
                    </a:cubicBezTo>
                    <a:cubicBezTo>
                      <a:pt x="537" y="30"/>
                      <a:pt x="427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3" name="Google Shape;5523;p18"/>
              <p:cNvSpPr/>
              <p:nvPr/>
            </p:nvSpPr>
            <p:spPr>
              <a:xfrm>
                <a:off x="8261488" y="3356917"/>
                <a:ext cx="66491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484" extrusionOk="0">
                    <a:moveTo>
                      <a:pt x="84" y="0"/>
                    </a:moveTo>
                    <a:cubicBezTo>
                      <a:pt x="1" y="209"/>
                      <a:pt x="1074" y="483"/>
                      <a:pt x="1638" y="483"/>
                    </a:cubicBezTo>
                    <a:cubicBezTo>
                      <a:pt x="1877" y="483"/>
                      <a:pt x="2024" y="434"/>
                      <a:pt x="1953" y="310"/>
                    </a:cubicBezTo>
                    <a:cubicBezTo>
                      <a:pt x="1823" y="96"/>
                      <a:pt x="84" y="48"/>
                      <a:pt x="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18"/>
              <p:cNvSpPr/>
              <p:nvPr/>
            </p:nvSpPr>
            <p:spPr>
              <a:xfrm>
                <a:off x="7469836" y="2915352"/>
                <a:ext cx="389817" cy="100803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3070" extrusionOk="0">
                    <a:moveTo>
                      <a:pt x="10573" y="0"/>
                    </a:moveTo>
                    <a:cubicBezTo>
                      <a:pt x="9174" y="0"/>
                      <a:pt x="7042" y="574"/>
                      <a:pt x="6553" y="574"/>
                    </a:cubicBezTo>
                    <a:cubicBezTo>
                      <a:pt x="6520" y="574"/>
                      <a:pt x="6495" y="571"/>
                      <a:pt x="6478" y="566"/>
                    </a:cubicBezTo>
                    <a:lnTo>
                      <a:pt x="6478" y="566"/>
                    </a:lnTo>
                    <a:cubicBezTo>
                      <a:pt x="1" y="2423"/>
                      <a:pt x="7645" y="1530"/>
                      <a:pt x="4204" y="3030"/>
                    </a:cubicBezTo>
                    <a:cubicBezTo>
                      <a:pt x="4245" y="3057"/>
                      <a:pt x="4316" y="3070"/>
                      <a:pt x="4413" y="3070"/>
                    </a:cubicBezTo>
                    <a:cubicBezTo>
                      <a:pt x="5736" y="3070"/>
                      <a:pt x="11824" y="740"/>
                      <a:pt x="11824" y="685"/>
                    </a:cubicBezTo>
                    <a:cubicBezTo>
                      <a:pt x="11872" y="168"/>
                      <a:pt x="11329" y="0"/>
                      <a:pt x="1057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18"/>
              <p:cNvSpPr/>
              <p:nvPr/>
            </p:nvSpPr>
            <p:spPr>
              <a:xfrm>
                <a:off x="8211842" y="3465010"/>
                <a:ext cx="47085" cy="77917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73" extrusionOk="0">
                    <a:moveTo>
                      <a:pt x="252" y="0"/>
                    </a:moveTo>
                    <a:cubicBezTo>
                      <a:pt x="136" y="0"/>
                      <a:pt x="44" y="131"/>
                      <a:pt x="1" y="459"/>
                    </a:cubicBezTo>
                    <a:lnTo>
                      <a:pt x="1" y="459"/>
                    </a:lnTo>
                    <a:cubicBezTo>
                      <a:pt x="1" y="458"/>
                      <a:pt x="1" y="458"/>
                      <a:pt x="1" y="458"/>
                    </a:cubicBezTo>
                    <a:cubicBezTo>
                      <a:pt x="1" y="458"/>
                      <a:pt x="1" y="458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lnTo>
                      <a:pt x="1" y="459"/>
                    </a:lnTo>
                    <a:cubicBezTo>
                      <a:pt x="1" y="494"/>
                      <a:pt x="13" y="2373"/>
                      <a:pt x="654" y="2373"/>
                    </a:cubicBezTo>
                    <a:cubicBezTo>
                      <a:pt x="817" y="2373"/>
                      <a:pt x="1020" y="2251"/>
                      <a:pt x="1275" y="1947"/>
                    </a:cubicBezTo>
                    <a:cubicBezTo>
                      <a:pt x="1434" y="1769"/>
                      <a:pt x="680" y="0"/>
                      <a:pt x="25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18"/>
              <p:cNvSpPr/>
              <p:nvPr/>
            </p:nvSpPr>
            <p:spPr>
              <a:xfrm>
                <a:off x="8001271" y="3371167"/>
                <a:ext cx="131044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868" extrusionOk="0">
                    <a:moveTo>
                      <a:pt x="3872" y="1"/>
                    </a:moveTo>
                    <a:cubicBezTo>
                      <a:pt x="3603" y="1"/>
                      <a:pt x="2165" y="380"/>
                      <a:pt x="1123" y="637"/>
                    </a:cubicBezTo>
                    <a:lnTo>
                      <a:pt x="1123" y="637"/>
                    </a:lnTo>
                    <a:cubicBezTo>
                      <a:pt x="1879" y="506"/>
                      <a:pt x="2635" y="382"/>
                      <a:pt x="3401" y="269"/>
                    </a:cubicBezTo>
                    <a:cubicBezTo>
                      <a:pt x="3880" y="76"/>
                      <a:pt x="3991" y="1"/>
                      <a:pt x="3872" y="1"/>
                    </a:cubicBezTo>
                    <a:close/>
                    <a:moveTo>
                      <a:pt x="1123" y="637"/>
                    </a:moveTo>
                    <a:cubicBezTo>
                      <a:pt x="764" y="699"/>
                      <a:pt x="404" y="763"/>
                      <a:pt x="44" y="828"/>
                    </a:cubicBezTo>
                    <a:cubicBezTo>
                      <a:pt x="0" y="855"/>
                      <a:pt x="3" y="867"/>
                      <a:pt x="44" y="867"/>
                    </a:cubicBezTo>
                    <a:cubicBezTo>
                      <a:pt x="161" y="867"/>
                      <a:pt x="590" y="768"/>
                      <a:pt x="1123" y="637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7" name="Google Shape;5527;p18"/>
              <p:cNvSpPr/>
              <p:nvPr/>
            </p:nvSpPr>
            <p:spPr>
              <a:xfrm>
                <a:off x="8388592" y="3189622"/>
                <a:ext cx="97356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06" extrusionOk="0">
                    <a:moveTo>
                      <a:pt x="867" y="1"/>
                    </a:moveTo>
                    <a:cubicBezTo>
                      <a:pt x="630" y="1"/>
                      <a:pt x="392" y="8"/>
                      <a:pt x="154" y="23"/>
                    </a:cubicBezTo>
                    <a:cubicBezTo>
                      <a:pt x="1" y="40"/>
                      <a:pt x="776" y="406"/>
                      <a:pt x="1754" y="406"/>
                    </a:cubicBezTo>
                    <a:cubicBezTo>
                      <a:pt x="2141" y="406"/>
                      <a:pt x="2559" y="349"/>
                      <a:pt x="2964" y="190"/>
                    </a:cubicBezTo>
                    <a:cubicBezTo>
                      <a:pt x="2262" y="65"/>
                      <a:pt x="1566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8" name="Google Shape;5528;p18"/>
              <p:cNvSpPr/>
              <p:nvPr/>
            </p:nvSpPr>
            <p:spPr>
              <a:xfrm>
                <a:off x="3399118" y="4876651"/>
                <a:ext cx="84550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1443" extrusionOk="0">
                    <a:moveTo>
                      <a:pt x="867" y="1"/>
                    </a:moveTo>
                    <a:cubicBezTo>
                      <a:pt x="0" y="1"/>
                      <a:pt x="1585" y="1443"/>
                      <a:pt x="2243" y="1443"/>
                    </a:cubicBezTo>
                    <a:cubicBezTo>
                      <a:pt x="2458" y="1443"/>
                      <a:pt x="2575" y="1288"/>
                      <a:pt x="2472" y="877"/>
                    </a:cubicBezTo>
                    <a:cubicBezTo>
                      <a:pt x="2318" y="246"/>
                      <a:pt x="2413" y="389"/>
                      <a:pt x="1496" y="127"/>
                    </a:cubicBezTo>
                    <a:cubicBezTo>
                      <a:pt x="1212" y="39"/>
                      <a:pt x="1007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9" name="Google Shape;5529;p18"/>
              <p:cNvSpPr/>
              <p:nvPr/>
            </p:nvSpPr>
            <p:spPr>
              <a:xfrm>
                <a:off x="7500045" y="3283202"/>
                <a:ext cx="92201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19" extrusionOk="0">
                    <a:moveTo>
                      <a:pt x="1142" y="0"/>
                    </a:moveTo>
                    <a:cubicBezTo>
                      <a:pt x="434" y="0"/>
                      <a:pt x="1" y="117"/>
                      <a:pt x="1093" y="519"/>
                    </a:cubicBezTo>
                    <a:cubicBezTo>
                      <a:pt x="1664" y="400"/>
                      <a:pt x="2236" y="281"/>
                      <a:pt x="2807" y="162"/>
                    </a:cubicBezTo>
                    <a:cubicBezTo>
                      <a:pt x="2633" y="94"/>
                      <a:pt x="1777" y="0"/>
                      <a:pt x="11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0" name="Google Shape;5530;p18"/>
              <p:cNvSpPr/>
              <p:nvPr/>
            </p:nvSpPr>
            <p:spPr>
              <a:xfrm>
                <a:off x="7401605" y="3240123"/>
                <a:ext cx="42488" cy="3802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58" extrusionOk="0">
                    <a:moveTo>
                      <a:pt x="211" y="1"/>
                    </a:moveTo>
                    <a:cubicBezTo>
                      <a:pt x="127" y="1"/>
                      <a:pt x="72" y="207"/>
                      <a:pt x="19" y="890"/>
                    </a:cubicBezTo>
                    <a:cubicBezTo>
                      <a:pt x="0" y="1083"/>
                      <a:pt x="62" y="1157"/>
                      <a:pt x="167" y="1157"/>
                    </a:cubicBezTo>
                    <a:cubicBezTo>
                      <a:pt x="506" y="1157"/>
                      <a:pt x="1294" y="376"/>
                      <a:pt x="1219" y="376"/>
                    </a:cubicBezTo>
                    <a:cubicBezTo>
                      <a:pt x="1213" y="376"/>
                      <a:pt x="1202" y="380"/>
                      <a:pt x="1186" y="390"/>
                    </a:cubicBezTo>
                    <a:cubicBezTo>
                      <a:pt x="1080" y="457"/>
                      <a:pt x="985" y="484"/>
                      <a:pt x="899" y="484"/>
                    </a:cubicBezTo>
                    <a:cubicBezTo>
                      <a:pt x="536" y="484"/>
                      <a:pt x="340" y="1"/>
                      <a:pt x="2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1" name="Google Shape;5531;p18"/>
              <p:cNvSpPr/>
              <p:nvPr/>
            </p:nvSpPr>
            <p:spPr>
              <a:xfrm>
                <a:off x="8160126" y="3353732"/>
                <a:ext cx="51945" cy="2712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26" extrusionOk="0">
                    <a:moveTo>
                      <a:pt x="1260" y="0"/>
                    </a:moveTo>
                    <a:cubicBezTo>
                      <a:pt x="795" y="0"/>
                      <a:pt x="1" y="439"/>
                      <a:pt x="385" y="693"/>
                    </a:cubicBezTo>
                    <a:cubicBezTo>
                      <a:pt x="532" y="786"/>
                      <a:pt x="684" y="826"/>
                      <a:pt x="829" y="826"/>
                    </a:cubicBezTo>
                    <a:cubicBezTo>
                      <a:pt x="1236" y="826"/>
                      <a:pt x="1581" y="512"/>
                      <a:pt x="1564" y="204"/>
                    </a:cubicBezTo>
                    <a:cubicBezTo>
                      <a:pt x="1554" y="58"/>
                      <a:pt x="1429" y="0"/>
                      <a:pt x="12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2" name="Google Shape;5532;p18"/>
              <p:cNvSpPr/>
              <p:nvPr/>
            </p:nvSpPr>
            <p:spPr>
              <a:xfrm>
                <a:off x="2029998" y="4081913"/>
                <a:ext cx="6898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92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10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7" y="525"/>
                      <a:pt x="628" y="592"/>
                      <a:pt x="990" y="592"/>
                    </a:cubicBezTo>
                    <a:cubicBezTo>
                      <a:pt x="1429" y="592"/>
                      <a:pt x="1856" y="494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3" name="Google Shape;5533;p18"/>
              <p:cNvSpPr/>
              <p:nvPr/>
            </p:nvSpPr>
            <p:spPr>
              <a:xfrm>
                <a:off x="5616006" y="3697186"/>
                <a:ext cx="68789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547" extrusionOk="0">
                    <a:moveTo>
                      <a:pt x="4" y="53"/>
                    </a:moveTo>
                    <a:cubicBezTo>
                      <a:pt x="3" y="54"/>
                      <a:pt x="1" y="54"/>
                      <a:pt x="0" y="55"/>
                    </a:cubicBezTo>
                    <a:cubicBezTo>
                      <a:pt x="2" y="55"/>
                      <a:pt x="3" y="54"/>
                      <a:pt x="4" y="53"/>
                    </a:cubicBezTo>
                    <a:close/>
                    <a:moveTo>
                      <a:pt x="472" y="0"/>
                    </a:moveTo>
                    <a:cubicBezTo>
                      <a:pt x="253" y="0"/>
                      <a:pt x="75" y="18"/>
                      <a:pt x="4" y="53"/>
                    </a:cubicBezTo>
                    <a:lnTo>
                      <a:pt x="4" y="53"/>
                    </a:lnTo>
                    <a:cubicBezTo>
                      <a:pt x="8" y="52"/>
                      <a:pt x="12" y="51"/>
                      <a:pt x="16" y="51"/>
                    </a:cubicBezTo>
                    <a:cubicBezTo>
                      <a:pt x="144" y="51"/>
                      <a:pt x="714" y="547"/>
                      <a:pt x="1268" y="547"/>
                    </a:cubicBezTo>
                    <a:cubicBezTo>
                      <a:pt x="1421" y="547"/>
                      <a:pt x="1574" y="509"/>
                      <a:pt x="1715" y="412"/>
                    </a:cubicBezTo>
                    <a:cubicBezTo>
                      <a:pt x="2094" y="148"/>
                      <a:pt x="1112" y="0"/>
                      <a:pt x="4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4" name="Google Shape;5534;p18"/>
              <p:cNvSpPr/>
              <p:nvPr/>
            </p:nvSpPr>
            <p:spPr>
              <a:xfrm>
                <a:off x="8625070" y="2955804"/>
                <a:ext cx="86816" cy="1904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80" extrusionOk="0">
                    <a:moveTo>
                      <a:pt x="1465" y="1"/>
                    </a:moveTo>
                    <a:cubicBezTo>
                      <a:pt x="84" y="84"/>
                      <a:pt x="1" y="286"/>
                      <a:pt x="1275" y="560"/>
                    </a:cubicBezTo>
                    <a:cubicBezTo>
                      <a:pt x="1486" y="573"/>
                      <a:pt x="1666" y="579"/>
                      <a:pt x="1815" y="579"/>
                    </a:cubicBezTo>
                    <a:cubicBezTo>
                      <a:pt x="2643" y="579"/>
                      <a:pt x="2524" y="384"/>
                      <a:pt x="146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18"/>
              <p:cNvSpPr/>
              <p:nvPr/>
            </p:nvSpPr>
            <p:spPr>
              <a:xfrm>
                <a:off x="7793622" y="4774206"/>
                <a:ext cx="86914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606" extrusionOk="0">
                    <a:moveTo>
                      <a:pt x="805" y="1"/>
                    </a:moveTo>
                    <a:cubicBezTo>
                      <a:pt x="333" y="1"/>
                      <a:pt x="0" y="135"/>
                      <a:pt x="498" y="508"/>
                    </a:cubicBezTo>
                    <a:cubicBezTo>
                      <a:pt x="709" y="570"/>
                      <a:pt x="920" y="605"/>
                      <a:pt x="1131" y="605"/>
                    </a:cubicBezTo>
                    <a:cubicBezTo>
                      <a:pt x="1206" y="605"/>
                      <a:pt x="1281" y="601"/>
                      <a:pt x="1355" y="592"/>
                    </a:cubicBezTo>
                    <a:cubicBezTo>
                      <a:pt x="2647" y="336"/>
                      <a:pt x="1551" y="1"/>
                      <a:pt x="80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18"/>
              <p:cNvSpPr/>
              <p:nvPr/>
            </p:nvSpPr>
            <p:spPr>
              <a:xfrm>
                <a:off x="7742728" y="4828154"/>
                <a:ext cx="4265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25" extrusionOk="0">
                    <a:moveTo>
                      <a:pt x="701" y="1"/>
                    </a:moveTo>
                    <a:cubicBezTo>
                      <a:pt x="459" y="1"/>
                      <a:pt x="226" y="106"/>
                      <a:pt x="0" y="318"/>
                    </a:cubicBezTo>
                    <a:cubicBezTo>
                      <a:pt x="212" y="456"/>
                      <a:pt x="415" y="525"/>
                      <a:pt x="609" y="525"/>
                    </a:cubicBezTo>
                    <a:cubicBezTo>
                      <a:pt x="851" y="525"/>
                      <a:pt x="1080" y="417"/>
                      <a:pt x="1298" y="199"/>
                    </a:cubicBezTo>
                    <a:cubicBezTo>
                      <a:pt x="1092" y="67"/>
                      <a:pt x="894" y="1"/>
                      <a:pt x="70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18"/>
              <p:cNvSpPr/>
              <p:nvPr/>
            </p:nvSpPr>
            <p:spPr>
              <a:xfrm>
                <a:off x="2500195" y="4716417"/>
                <a:ext cx="42653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6" extrusionOk="0">
                    <a:moveTo>
                      <a:pt x="676" y="0"/>
                    </a:moveTo>
                    <a:cubicBezTo>
                      <a:pt x="459" y="0"/>
                      <a:pt x="233" y="89"/>
                      <a:pt x="0" y="268"/>
                    </a:cubicBezTo>
                    <a:cubicBezTo>
                      <a:pt x="191" y="447"/>
                      <a:pt x="396" y="536"/>
                      <a:pt x="614" y="536"/>
                    </a:cubicBezTo>
                    <a:cubicBezTo>
                      <a:pt x="831" y="536"/>
                      <a:pt x="1060" y="447"/>
                      <a:pt x="1298" y="268"/>
                    </a:cubicBezTo>
                    <a:cubicBezTo>
                      <a:pt x="1102" y="89"/>
                      <a:pt x="893" y="0"/>
                      <a:pt x="6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18"/>
              <p:cNvSpPr/>
              <p:nvPr/>
            </p:nvSpPr>
            <p:spPr>
              <a:xfrm>
                <a:off x="1828555" y="4425564"/>
                <a:ext cx="53455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782" extrusionOk="0">
                    <a:moveTo>
                      <a:pt x="721" y="1"/>
                    </a:moveTo>
                    <a:cubicBezTo>
                      <a:pt x="333" y="1"/>
                      <a:pt x="1" y="154"/>
                      <a:pt x="417" y="685"/>
                    </a:cubicBezTo>
                    <a:cubicBezTo>
                      <a:pt x="473" y="754"/>
                      <a:pt x="532" y="782"/>
                      <a:pt x="593" y="782"/>
                    </a:cubicBezTo>
                    <a:cubicBezTo>
                      <a:pt x="848" y="782"/>
                      <a:pt x="1133" y="294"/>
                      <a:pt x="1286" y="256"/>
                    </a:cubicBezTo>
                    <a:cubicBezTo>
                      <a:pt x="1627" y="182"/>
                      <a:pt x="1142" y="1"/>
                      <a:pt x="72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18"/>
              <p:cNvSpPr/>
              <p:nvPr/>
            </p:nvSpPr>
            <p:spPr>
              <a:xfrm>
                <a:off x="8616861" y="3619038"/>
                <a:ext cx="42653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7" extrusionOk="0">
                    <a:moveTo>
                      <a:pt x="618" y="0"/>
                    </a:moveTo>
                    <a:cubicBezTo>
                      <a:pt x="402" y="0"/>
                      <a:pt x="197" y="90"/>
                      <a:pt x="1" y="268"/>
                    </a:cubicBezTo>
                    <a:cubicBezTo>
                      <a:pt x="233" y="447"/>
                      <a:pt x="456" y="536"/>
                      <a:pt x="672" y="536"/>
                    </a:cubicBezTo>
                    <a:cubicBezTo>
                      <a:pt x="888" y="536"/>
                      <a:pt x="1096" y="447"/>
                      <a:pt x="1298" y="268"/>
                    </a:cubicBezTo>
                    <a:cubicBezTo>
                      <a:pt x="1060" y="90"/>
                      <a:pt x="834" y="0"/>
                      <a:pt x="6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18"/>
              <p:cNvSpPr/>
              <p:nvPr/>
            </p:nvSpPr>
            <p:spPr>
              <a:xfrm>
                <a:off x="7678995" y="3424458"/>
                <a:ext cx="63766" cy="1585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83" extrusionOk="0">
                    <a:moveTo>
                      <a:pt x="1352" y="1"/>
                    </a:moveTo>
                    <a:cubicBezTo>
                      <a:pt x="862" y="1"/>
                      <a:pt x="213" y="178"/>
                      <a:pt x="1" y="313"/>
                    </a:cubicBezTo>
                    <a:cubicBezTo>
                      <a:pt x="197" y="426"/>
                      <a:pt x="584" y="482"/>
                      <a:pt x="971" y="482"/>
                    </a:cubicBezTo>
                    <a:cubicBezTo>
                      <a:pt x="1358" y="482"/>
                      <a:pt x="1745" y="426"/>
                      <a:pt x="1941" y="313"/>
                    </a:cubicBezTo>
                    <a:cubicBezTo>
                      <a:pt x="1941" y="82"/>
                      <a:pt x="1683" y="1"/>
                      <a:pt x="135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1" name="Google Shape;5541;p18"/>
              <p:cNvSpPr/>
              <p:nvPr/>
            </p:nvSpPr>
            <p:spPr>
              <a:xfrm>
                <a:off x="264395" y="866613"/>
                <a:ext cx="54276" cy="1802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49" extrusionOk="0">
                    <a:moveTo>
                      <a:pt x="894" y="1"/>
                    </a:moveTo>
                    <a:lnTo>
                      <a:pt x="894" y="1"/>
                    </a:lnTo>
                    <a:cubicBezTo>
                      <a:pt x="572" y="108"/>
                      <a:pt x="274" y="239"/>
                      <a:pt x="1" y="394"/>
                    </a:cubicBezTo>
                    <a:cubicBezTo>
                      <a:pt x="16" y="499"/>
                      <a:pt x="241" y="548"/>
                      <a:pt x="494" y="548"/>
                    </a:cubicBezTo>
                    <a:cubicBezTo>
                      <a:pt x="1012" y="548"/>
                      <a:pt x="1653" y="344"/>
                      <a:pt x="8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2" name="Google Shape;5542;p18"/>
              <p:cNvSpPr/>
              <p:nvPr/>
            </p:nvSpPr>
            <p:spPr>
              <a:xfrm>
                <a:off x="7814013" y="4664406"/>
                <a:ext cx="54243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43" extrusionOk="0">
                    <a:moveTo>
                      <a:pt x="1154" y="1"/>
                    </a:moveTo>
                    <a:cubicBezTo>
                      <a:pt x="637" y="1"/>
                      <a:pt x="1" y="208"/>
                      <a:pt x="758" y="542"/>
                    </a:cubicBezTo>
                    <a:cubicBezTo>
                      <a:pt x="1092" y="435"/>
                      <a:pt x="1389" y="304"/>
                      <a:pt x="1651" y="161"/>
                    </a:cubicBezTo>
                    <a:cubicBezTo>
                      <a:pt x="1635" y="51"/>
                      <a:pt x="1409" y="1"/>
                      <a:pt x="11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18"/>
              <p:cNvSpPr/>
              <p:nvPr/>
            </p:nvSpPr>
            <p:spPr>
              <a:xfrm>
                <a:off x="8187839" y="3172778"/>
                <a:ext cx="48005" cy="1835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559" extrusionOk="0">
                    <a:moveTo>
                      <a:pt x="787" y="0"/>
                    </a:moveTo>
                    <a:cubicBezTo>
                      <a:pt x="385" y="0"/>
                      <a:pt x="0" y="136"/>
                      <a:pt x="398" y="286"/>
                    </a:cubicBezTo>
                    <a:cubicBezTo>
                      <a:pt x="590" y="465"/>
                      <a:pt x="775" y="558"/>
                      <a:pt x="951" y="558"/>
                    </a:cubicBezTo>
                    <a:cubicBezTo>
                      <a:pt x="1103" y="558"/>
                      <a:pt x="1249" y="489"/>
                      <a:pt x="1387" y="346"/>
                    </a:cubicBezTo>
                    <a:cubicBezTo>
                      <a:pt x="1462" y="93"/>
                      <a:pt x="1119" y="0"/>
                      <a:pt x="78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18"/>
              <p:cNvSpPr/>
              <p:nvPr/>
            </p:nvSpPr>
            <p:spPr>
              <a:xfrm>
                <a:off x="7135379" y="3662249"/>
                <a:ext cx="49876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513" extrusionOk="0">
                    <a:moveTo>
                      <a:pt x="1198" y="1"/>
                    </a:moveTo>
                    <a:cubicBezTo>
                      <a:pt x="706" y="1"/>
                      <a:pt x="0" y="334"/>
                      <a:pt x="638" y="512"/>
                    </a:cubicBezTo>
                    <a:cubicBezTo>
                      <a:pt x="995" y="452"/>
                      <a:pt x="1293" y="298"/>
                      <a:pt x="1519" y="83"/>
                    </a:cubicBezTo>
                    <a:cubicBezTo>
                      <a:pt x="1448" y="25"/>
                      <a:pt x="1331" y="1"/>
                      <a:pt x="11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18"/>
              <p:cNvSpPr/>
              <p:nvPr/>
            </p:nvSpPr>
            <p:spPr>
              <a:xfrm>
                <a:off x="7785709" y="3083730"/>
                <a:ext cx="5536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52" extrusionOk="0">
                    <a:moveTo>
                      <a:pt x="1042" y="1"/>
                    </a:moveTo>
                    <a:cubicBezTo>
                      <a:pt x="823" y="1"/>
                      <a:pt x="488" y="65"/>
                      <a:pt x="1" y="236"/>
                    </a:cubicBezTo>
                    <a:cubicBezTo>
                      <a:pt x="203" y="331"/>
                      <a:pt x="430" y="415"/>
                      <a:pt x="656" y="510"/>
                    </a:cubicBezTo>
                    <a:cubicBezTo>
                      <a:pt x="727" y="539"/>
                      <a:pt x="799" y="551"/>
                      <a:pt x="868" y="551"/>
                    </a:cubicBezTo>
                    <a:cubicBezTo>
                      <a:pt x="1329" y="551"/>
                      <a:pt x="1685" y="1"/>
                      <a:pt x="10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18"/>
              <p:cNvSpPr/>
              <p:nvPr/>
            </p:nvSpPr>
            <p:spPr>
              <a:xfrm>
                <a:off x="7670064" y="3497582"/>
                <a:ext cx="5148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36" extrusionOk="0">
                    <a:moveTo>
                      <a:pt x="1037" y="1"/>
                    </a:moveTo>
                    <a:cubicBezTo>
                      <a:pt x="828" y="1"/>
                      <a:pt x="561" y="64"/>
                      <a:pt x="249" y="181"/>
                    </a:cubicBezTo>
                    <a:cubicBezTo>
                      <a:pt x="120" y="130"/>
                      <a:pt x="60" y="109"/>
                      <a:pt x="49" y="109"/>
                    </a:cubicBezTo>
                    <a:lnTo>
                      <a:pt x="49" y="109"/>
                    </a:lnTo>
                    <a:cubicBezTo>
                      <a:pt x="1" y="109"/>
                      <a:pt x="978" y="536"/>
                      <a:pt x="1385" y="536"/>
                    </a:cubicBezTo>
                    <a:cubicBezTo>
                      <a:pt x="1498" y="536"/>
                      <a:pt x="1567" y="503"/>
                      <a:pt x="1558" y="419"/>
                    </a:cubicBezTo>
                    <a:cubicBezTo>
                      <a:pt x="1523" y="131"/>
                      <a:pt x="1339" y="1"/>
                      <a:pt x="10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18"/>
              <p:cNvSpPr/>
              <p:nvPr/>
            </p:nvSpPr>
            <p:spPr>
              <a:xfrm>
                <a:off x="7358263" y="2881565"/>
                <a:ext cx="42817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5" extrusionOk="0">
                    <a:moveTo>
                      <a:pt x="767" y="1"/>
                    </a:moveTo>
                    <a:cubicBezTo>
                      <a:pt x="511" y="1"/>
                      <a:pt x="262" y="85"/>
                      <a:pt x="29" y="261"/>
                    </a:cubicBezTo>
                    <a:cubicBezTo>
                      <a:pt x="1" y="419"/>
                      <a:pt x="93" y="475"/>
                      <a:pt x="240" y="475"/>
                    </a:cubicBezTo>
                    <a:cubicBezTo>
                      <a:pt x="583" y="475"/>
                      <a:pt x="1220" y="168"/>
                      <a:pt x="1303" y="118"/>
                    </a:cubicBezTo>
                    <a:cubicBezTo>
                      <a:pt x="1123" y="41"/>
                      <a:pt x="944" y="1"/>
                      <a:pt x="7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18"/>
              <p:cNvSpPr/>
              <p:nvPr/>
            </p:nvSpPr>
            <p:spPr>
              <a:xfrm>
                <a:off x="1561311" y="4572107"/>
                <a:ext cx="5237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37" extrusionOk="0">
                    <a:moveTo>
                      <a:pt x="517" y="0"/>
                    </a:moveTo>
                    <a:cubicBezTo>
                      <a:pt x="233" y="0"/>
                      <a:pt x="1" y="40"/>
                      <a:pt x="127" y="139"/>
                    </a:cubicBezTo>
                    <a:cubicBezTo>
                      <a:pt x="366" y="201"/>
                      <a:pt x="614" y="236"/>
                      <a:pt x="863" y="236"/>
                    </a:cubicBezTo>
                    <a:cubicBezTo>
                      <a:pt x="899" y="236"/>
                      <a:pt x="936" y="235"/>
                      <a:pt x="972" y="234"/>
                    </a:cubicBezTo>
                    <a:cubicBezTo>
                      <a:pt x="1595" y="108"/>
                      <a:pt x="985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18"/>
              <p:cNvSpPr/>
              <p:nvPr/>
            </p:nvSpPr>
            <p:spPr>
              <a:xfrm>
                <a:off x="1370376" y="1098099"/>
                <a:ext cx="41865" cy="827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2" extrusionOk="0">
                    <a:moveTo>
                      <a:pt x="917" y="0"/>
                    </a:moveTo>
                    <a:cubicBezTo>
                      <a:pt x="551" y="0"/>
                      <a:pt x="31" y="107"/>
                      <a:pt x="0" y="130"/>
                    </a:cubicBezTo>
                    <a:cubicBezTo>
                      <a:pt x="31" y="146"/>
                      <a:pt x="562" y="252"/>
                      <a:pt x="929" y="252"/>
                    </a:cubicBezTo>
                    <a:cubicBezTo>
                      <a:pt x="1125" y="252"/>
                      <a:pt x="1274" y="221"/>
                      <a:pt x="1274" y="130"/>
                    </a:cubicBezTo>
                    <a:cubicBezTo>
                      <a:pt x="1274" y="33"/>
                      <a:pt x="1119" y="0"/>
                      <a:pt x="9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18"/>
              <p:cNvSpPr/>
              <p:nvPr/>
            </p:nvSpPr>
            <p:spPr>
              <a:xfrm>
                <a:off x="1793586" y="4827859"/>
                <a:ext cx="24462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38" extrusionOk="0">
                    <a:moveTo>
                      <a:pt x="476" y="0"/>
                    </a:moveTo>
                    <a:cubicBezTo>
                      <a:pt x="240" y="0"/>
                      <a:pt x="0" y="305"/>
                      <a:pt x="208" y="446"/>
                    </a:cubicBezTo>
                    <a:cubicBezTo>
                      <a:pt x="290" y="507"/>
                      <a:pt x="365" y="538"/>
                      <a:pt x="433" y="538"/>
                    </a:cubicBezTo>
                    <a:cubicBezTo>
                      <a:pt x="562" y="538"/>
                      <a:pt x="666" y="427"/>
                      <a:pt x="744" y="208"/>
                    </a:cubicBezTo>
                    <a:cubicBezTo>
                      <a:pt x="679" y="57"/>
                      <a:pt x="578" y="0"/>
                      <a:pt x="4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18"/>
              <p:cNvSpPr/>
              <p:nvPr/>
            </p:nvSpPr>
            <p:spPr>
              <a:xfrm>
                <a:off x="6035604" y="3139385"/>
                <a:ext cx="25217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2" extrusionOk="0">
                    <a:moveTo>
                      <a:pt x="445" y="0"/>
                    </a:moveTo>
                    <a:cubicBezTo>
                      <a:pt x="235" y="0"/>
                      <a:pt x="1" y="158"/>
                      <a:pt x="68" y="315"/>
                    </a:cubicBezTo>
                    <a:cubicBezTo>
                      <a:pt x="123" y="456"/>
                      <a:pt x="241" y="512"/>
                      <a:pt x="363" y="512"/>
                    </a:cubicBezTo>
                    <a:cubicBezTo>
                      <a:pt x="561" y="512"/>
                      <a:pt x="767" y="365"/>
                      <a:pt x="723" y="196"/>
                    </a:cubicBezTo>
                    <a:cubicBezTo>
                      <a:pt x="683" y="55"/>
                      <a:pt x="568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18"/>
              <p:cNvSpPr/>
              <p:nvPr/>
            </p:nvSpPr>
            <p:spPr>
              <a:xfrm>
                <a:off x="5245069" y="3174288"/>
                <a:ext cx="29256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65" extrusionOk="0">
                    <a:moveTo>
                      <a:pt x="466" y="1"/>
                    </a:moveTo>
                    <a:cubicBezTo>
                      <a:pt x="428" y="1"/>
                      <a:pt x="387" y="5"/>
                      <a:pt x="344" y="14"/>
                    </a:cubicBezTo>
                    <a:cubicBezTo>
                      <a:pt x="70" y="67"/>
                      <a:pt x="1" y="464"/>
                      <a:pt x="376" y="464"/>
                    </a:cubicBezTo>
                    <a:cubicBezTo>
                      <a:pt x="425" y="464"/>
                      <a:pt x="482" y="458"/>
                      <a:pt x="546" y="443"/>
                    </a:cubicBezTo>
                    <a:cubicBezTo>
                      <a:pt x="891" y="378"/>
                      <a:pt x="826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18"/>
              <p:cNvSpPr/>
              <p:nvPr/>
            </p:nvSpPr>
            <p:spPr>
              <a:xfrm>
                <a:off x="7018716" y="3191757"/>
                <a:ext cx="38712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25" extrusionOk="0">
                    <a:moveTo>
                      <a:pt x="804" y="0"/>
                    </a:moveTo>
                    <a:cubicBezTo>
                      <a:pt x="452" y="0"/>
                      <a:pt x="1" y="50"/>
                      <a:pt x="95" y="137"/>
                    </a:cubicBezTo>
                    <a:cubicBezTo>
                      <a:pt x="154" y="190"/>
                      <a:pt x="371" y="225"/>
                      <a:pt x="596" y="225"/>
                    </a:cubicBezTo>
                    <a:cubicBezTo>
                      <a:pt x="872" y="225"/>
                      <a:pt x="1159" y="173"/>
                      <a:pt x="1179" y="42"/>
                    </a:cubicBezTo>
                    <a:cubicBezTo>
                      <a:pt x="1138" y="13"/>
                      <a:pt x="984" y="0"/>
                      <a:pt x="80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18"/>
              <p:cNvSpPr/>
              <p:nvPr/>
            </p:nvSpPr>
            <p:spPr>
              <a:xfrm>
                <a:off x="8169222" y="3198389"/>
                <a:ext cx="46166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50" extrusionOk="0">
                    <a:moveTo>
                      <a:pt x="661" y="1"/>
                    </a:moveTo>
                    <a:cubicBezTo>
                      <a:pt x="436" y="1"/>
                      <a:pt x="216" y="48"/>
                      <a:pt x="1" y="137"/>
                    </a:cubicBezTo>
                    <a:cubicBezTo>
                      <a:pt x="111" y="211"/>
                      <a:pt x="448" y="249"/>
                      <a:pt x="739" y="249"/>
                    </a:cubicBezTo>
                    <a:cubicBezTo>
                      <a:pt x="1109" y="249"/>
                      <a:pt x="1405" y="187"/>
                      <a:pt x="1073" y="54"/>
                    </a:cubicBezTo>
                    <a:cubicBezTo>
                      <a:pt x="934" y="18"/>
                      <a:pt x="796" y="1"/>
                      <a:pt x="6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5" name="Google Shape;5555;p18"/>
              <p:cNvSpPr/>
              <p:nvPr/>
            </p:nvSpPr>
            <p:spPr>
              <a:xfrm>
                <a:off x="7316037" y="3369722"/>
                <a:ext cx="43999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78" extrusionOk="0">
                    <a:moveTo>
                      <a:pt x="660" y="0"/>
                    </a:moveTo>
                    <a:cubicBezTo>
                      <a:pt x="482" y="0"/>
                      <a:pt x="303" y="33"/>
                      <a:pt x="125" y="98"/>
                    </a:cubicBezTo>
                    <a:cubicBezTo>
                      <a:pt x="0" y="223"/>
                      <a:pt x="298" y="277"/>
                      <a:pt x="615" y="277"/>
                    </a:cubicBezTo>
                    <a:cubicBezTo>
                      <a:pt x="965" y="277"/>
                      <a:pt x="1340" y="211"/>
                      <a:pt x="1196" y="98"/>
                    </a:cubicBezTo>
                    <a:cubicBezTo>
                      <a:pt x="1018" y="33"/>
                      <a:pt x="839" y="0"/>
                      <a:pt x="6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6" name="Google Shape;5556;p18"/>
              <p:cNvSpPr/>
              <p:nvPr/>
            </p:nvSpPr>
            <p:spPr>
              <a:xfrm>
                <a:off x="8292386" y="340577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72" y="36"/>
                      <a:pt x="0" y="96"/>
                      <a:pt x="358" y="179"/>
                    </a:cubicBezTo>
                    <a:cubicBezTo>
                      <a:pt x="846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18"/>
              <p:cNvSpPr/>
              <p:nvPr/>
            </p:nvSpPr>
            <p:spPr>
              <a:xfrm>
                <a:off x="8335006" y="3062912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cubicBezTo>
                      <a:pt x="72" y="25"/>
                      <a:pt x="0" y="84"/>
                      <a:pt x="357" y="179"/>
                    </a:cubicBezTo>
                    <a:cubicBezTo>
                      <a:pt x="846" y="156"/>
                      <a:pt x="917" y="96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18"/>
              <p:cNvSpPr/>
              <p:nvPr/>
            </p:nvSpPr>
            <p:spPr>
              <a:xfrm>
                <a:off x="8292386" y="2840094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cubicBezTo>
                      <a:pt x="72" y="24"/>
                      <a:pt x="0" y="84"/>
                      <a:pt x="358" y="179"/>
                    </a:cubicBezTo>
                    <a:cubicBezTo>
                      <a:pt x="846" y="155"/>
                      <a:pt x="929" y="107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18"/>
              <p:cNvSpPr/>
              <p:nvPr/>
            </p:nvSpPr>
            <p:spPr>
              <a:xfrm>
                <a:off x="8057813" y="353478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70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0" name="Google Shape;5560;p18"/>
              <p:cNvSpPr/>
              <p:nvPr/>
            </p:nvSpPr>
            <p:spPr>
              <a:xfrm>
                <a:off x="3177318" y="1451075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7" y="179"/>
                    </a:cubicBezTo>
                    <a:cubicBezTo>
                      <a:pt x="857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1" name="Google Shape;5561;p18"/>
              <p:cNvSpPr/>
              <p:nvPr/>
            </p:nvSpPr>
            <p:spPr>
              <a:xfrm>
                <a:off x="8761499" y="3655190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46" y="144"/>
                      <a:pt x="930" y="84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2" name="Google Shape;5562;p18"/>
              <p:cNvSpPr/>
              <p:nvPr/>
            </p:nvSpPr>
            <p:spPr>
              <a:xfrm>
                <a:off x="8599688" y="1327813"/>
                <a:ext cx="79362" cy="8333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538" extrusionOk="0">
                    <a:moveTo>
                      <a:pt x="1546" y="1"/>
                    </a:moveTo>
                    <a:cubicBezTo>
                      <a:pt x="1" y="1"/>
                      <a:pt x="717" y="2538"/>
                      <a:pt x="1296" y="2538"/>
                    </a:cubicBezTo>
                    <a:cubicBezTo>
                      <a:pt x="1559" y="2538"/>
                      <a:pt x="1794" y="2012"/>
                      <a:pt x="1774" y="480"/>
                    </a:cubicBezTo>
                    <a:cubicBezTo>
                      <a:pt x="1988" y="397"/>
                      <a:pt x="2202" y="290"/>
                      <a:pt x="2417" y="194"/>
                    </a:cubicBezTo>
                    <a:cubicBezTo>
                      <a:pt x="2069" y="59"/>
                      <a:pt x="1781" y="1"/>
                      <a:pt x="15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3" name="Google Shape;5563;p18"/>
              <p:cNvSpPr/>
              <p:nvPr/>
            </p:nvSpPr>
            <p:spPr>
              <a:xfrm>
                <a:off x="8610819" y="1223463"/>
                <a:ext cx="90526" cy="5164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573" extrusionOk="0">
                    <a:moveTo>
                      <a:pt x="1592" y="1"/>
                    </a:moveTo>
                    <a:cubicBezTo>
                      <a:pt x="158" y="1"/>
                      <a:pt x="0" y="1573"/>
                      <a:pt x="1078" y="1573"/>
                    </a:cubicBezTo>
                    <a:cubicBezTo>
                      <a:pt x="1255" y="1573"/>
                      <a:pt x="1465" y="1530"/>
                      <a:pt x="1709" y="1432"/>
                    </a:cubicBezTo>
                    <a:cubicBezTo>
                      <a:pt x="1947" y="1337"/>
                      <a:pt x="2756" y="265"/>
                      <a:pt x="2518" y="182"/>
                    </a:cubicBezTo>
                    <a:cubicBezTo>
                      <a:pt x="2166" y="54"/>
                      <a:pt x="1857" y="1"/>
                      <a:pt x="15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4" name="Google Shape;5564;p18"/>
              <p:cNvSpPr/>
              <p:nvPr/>
            </p:nvSpPr>
            <p:spPr>
              <a:xfrm>
                <a:off x="8511297" y="1455245"/>
                <a:ext cx="105991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40" extrusionOk="0">
                    <a:moveTo>
                      <a:pt x="2603" y="0"/>
                    </a:moveTo>
                    <a:cubicBezTo>
                      <a:pt x="1752" y="0"/>
                      <a:pt x="303" y="1075"/>
                      <a:pt x="35" y="1075"/>
                    </a:cubicBezTo>
                    <a:cubicBezTo>
                      <a:pt x="20" y="1075"/>
                      <a:pt x="8" y="1071"/>
                      <a:pt x="1" y="1064"/>
                    </a:cubicBezTo>
                    <a:lnTo>
                      <a:pt x="1" y="1064"/>
                    </a:lnTo>
                    <a:cubicBezTo>
                      <a:pt x="201" y="1264"/>
                      <a:pt x="523" y="1340"/>
                      <a:pt x="892" y="1340"/>
                    </a:cubicBezTo>
                    <a:cubicBezTo>
                      <a:pt x="1710" y="1340"/>
                      <a:pt x="2760" y="968"/>
                      <a:pt x="3228" y="755"/>
                    </a:cubicBezTo>
                    <a:cubicBezTo>
                      <a:pt x="3221" y="196"/>
                      <a:pt x="2966" y="0"/>
                      <a:pt x="26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5" name="Google Shape;5565;p18"/>
              <p:cNvSpPr/>
              <p:nvPr/>
            </p:nvSpPr>
            <p:spPr>
              <a:xfrm>
                <a:off x="8463620" y="1151423"/>
                <a:ext cx="76506" cy="1773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540" extrusionOk="0">
                    <a:moveTo>
                      <a:pt x="1348" y="1"/>
                    </a:moveTo>
                    <a:cubicBezTo>
                      <a:pt x="868" y="1"/>
                      <a:pt x="434" y="232"/>
                      <a:pt x="0" y="411"/>
                    </a:cubicBezTo>
                    <a:cubicBezTo>
                      <a:pt x="163" y="503"/>
                      <a:pt x="401" y="539"/>
                      <a:pt x="655" y="539"/>
                    </a:cubicBezTo>
                    <a:cubicBezTo>
                      <a:pt x="1421" y="539"/>
                      <a:pt x="2329" y="206"/>
                      <a:pt x="1739" y="54"/>
                    </a:cubicBezTo>
                    <a:cubicBezTo>
                      <a:pt x="1605" y="17"/>
                      <a:pt x="1475" y="1"/>
                      <a:pt x="13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6" name="Google Shape;5566;p18"/>
              <p:cNvSpPr/>
              <p:nvPr/>
            </p:nvSpPr>
            <p:spPr>
              <a:xfrm>
                <a:off x="8356874" y="1212496"/>
                <a:ext cx="46856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574" extrusionOk="0">
                    <a:moveTo>
                      <a:pt x="466" y="1"/>
                    </a:moveTo>
                    <a:cubicBezTo>
                      <a:pt x="295" y="1"/>
                      <a:pt x="140" y="96"/>
                      <a:pt x="1" y="278"/>
                    </a:cubicBezTo>
                    <a:cubicBezTo>
                      <a:pt x="6" y="493"/>
                      <a:pt x="330" y="574"/>
                      <a:pt x="638" y="574"/>
                    </a:cubicBezTo>
                    <a:cubicBezTo>
                      <a:pt x="1046" y="574"/>
                      <a:pt x="1426" y="433"/>
                      <a:pt x="1013" y="278"/>
                    </a:cubicBezTo>
                    <a:cubicBezTo>
                      <a:pt x="814" y="90"/>
                      <a:pt x="632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18"/>
              <p:cNvSpPr/>
              <p:nvPr/>
            </p:nvSpPr>
            <p:spPr>
              <a:xfrm>
                <a:off x="8473766" y="1474815"/>
                <a:ext cx="46166" cy="1034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5" extrusionOk="0">
                    <a:moveTo>
                      <a:pt x="423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67" y="301"/>
                      <a:pt x="266" y="314"/>
                      <a:pt x="478" y="314"/>
                    </a:cubicBezTo>
                    <a:cubicBezTo>
                      <a:pt x="913" y="314"/>
                      <a:pt x="1406" y="259"/>
                      <a:pt x="942" y="123"/>
                    </a:cubicBezTo>
                    <a:cubicBezTo>
                      <a:pt x="736" y="42"/>
                      <a:pt x="564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8" name="Google Shape;5568;p18"/>
              <p:cNvSpPr/>
              <p:nvPr/>
            </p:nvSpPr>
            <p:spPr>
              <a:xfrm>
                <a:off x="8556018" y="1733785"/>
                <a:ext cx="44951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2" extrusionOk="0">
                    <a:moveTo>
                      <a:pt x="711" y="0"/>
                    </a:moveTo>
                    <a:cubicBezTo>
                      <a:pt x="529" y="0"/>
                      <a:pt x="346" y="33"/>
                      <a:pt x="163" y="94"/>
                    </a:cubicBezTo>
                    <a:cubicBezTo>
                      <a:pt x="0" y="222"/>
                      <a:pt x="314" y="282"/>
                      <a:pt x="648" y="282"/>
                    </a:cubicBezTo>
                    <a:cubicBezTo>
                      <a:pt x="997" y="282"/>
                      <a:pt x="1369" y="216"/>
                      <a:pt x="1235" y="94"/>
                    </a:cubicBezTo>
                    <a:cubicBezTo>
                      <a:pt x="1060" y="30"/>
                      <a:pt x="886" y="0"/>
                      <a:pt x="71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18"/>
              <p:cNvSpPr/>
              <p:nvPr/>
            </p:nvSpPr>
            <p:spPr>
              <a:xfrm>
                <a:off x="8106671" y="155095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1" y="155"/>
                      <a:pt x="656" y="90"/>
                    </a:cubicBezTo>
                    <a:cubicBezTo>
                      <a:pt x="537" y="30"/>
                      <a:pt x="427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0" name="Google Shape;5570;p18"/>
              <p:cNvSpPr/>
              <p:nvPr/>
            </p:nvSpPr>
            <p:spPr>
              <a:xfrm>
                <a:off x="8446415" y="3234442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1" name="Google Shape;5571;p18"/>
              <p:cNvSpPr/>
              <p:nvPr/>
            </p:nvSpPr>
            <p:spPr>
              <a:xfrm>
                <a:off x="7205580" y="3311966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60" y="24"/>
                      <a:pt x="0" y="72"/>
                      <a:pt x="357" y="179"/>
                    </a:cubicBezTo>
                    <a:cubicBezTo>
                      <a:pt x="845" y="155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18"/>
              <p:cNvSpPr/>
              <p:nvPr/>
            </p:nvSpPr>
            <p:spPr>
              <a:xfrm>
                <a:off x="3757086" y="670850"/>
                <a:ext cx="21507" cy="561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1" extrusionOk="0">
                    <a:moveTo>
                      <a:pt x="314" y="1"/>
                    </a:moveTo>
                    <a:cubicBezTo>
                      <a:pt x="205" y="1"/>
                      <a:pt x="101" y="27"/>
                      <a:pt x="0" y="81"/>
                    </a:cubicBezTo>
                    <a:cubicBezTo>
                      <a:pt x="119" y="141"/>
                      <a:pt x="235" y="170"/>
                      <a:pt x="345" y="170"/>
                    </a:cubicBezTo>
                    <a:cubicBezTo>
                      <a:pt x="455" y="170"/>
                      <a:pt x="560" y="141"/>
                      <a:pt x="655" y="81"/>
                    </a:cubicBezTo>
                    <a:cubicBezTo>
                      <a:pt x="536" y="27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18"/>
              <p:cNvSpPr/>
              <p:nvPr/>
            </p:nvSpPr>
            <p:spPr>
              <a:xfrm>
                <a:off x="7119947" y="2763063"/>
                <a:ext cx="30931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0" extrusionOk="0">
                    <a:moveTo>
                      <a:pt x="358" y="1"/>
                    </a:moveTo>
                    <a:lnTo>
                      <a:pt x="358" y="1"/>
                    </a:lnTo>
                    <a:cubicBezTo>
                      <a:pt x="1" y="96"/>
                      <a:pt x="84" y="156"/>
                      <a:pt x="572" y="179"/>
                    </a:cubicBezTo>
                    <a:cubicBezTo>
                      <a:pt x="941" y="84"/>
                      <a:pt x="870" y="25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18"/>
              <p:cNvSpPr/>
              <p:nvPr/>
            </p:nvSpPr>
            <p:spPr>
              <a:xfrm>
                <a:off x="7892062" y="484667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4" y="1"/>
                    </a:moveTo>
                    <a:cubicBezTo>
                      <a:pt x="206" y="1"/>
                      <a:pt x="102" y="34"/>
                      <a:pt x="0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18"/>
              <p:cNvSpPr/>
              <p:nvPr/>
            </p:nvSpPr>
            <p:spPr>
              <a:xfrm>
                <a:off x="4140598" y="859389"/>
                <a:ext cx="2150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9" extrusionOk="0">
                    <a:moveTo>
                      <a:pt x="319" y="0"/>
                    </a:moveTo>
                    <a:cubicBezTo>
                      <a:pt x="211" y="0"/>
                      <a:pt x="107" y="30"/>
                      <a:pt x="0" y="90"/>
                    </a:cubicBezTo>
                    <a:cubicBezTo>
                      <a:pt x="119" y="149"/>
                      <a:pt x="235" y="179"/>
                      <a:pt x="345" y="179"/>
                    </a:cubicBezTo>
                    <a:cubicBezTo>
                      <a:pt x="455" y="179"/>
                      <a:pt x="560" y="149"/>
                      <a:pt x="655" y="90"/>
                    </a:cubicBezTo>
                    <a:cubicBezTo>
                      <a:pt x="536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18"/>
              <p:cNvSpPr/>
              <p:nvPr/>
            </p:nvSpPr>
            <p:spPr>
              <a:xfrm>
                <a:off x="4471115" y="1099610"/>
                <a:ext cx="85075" cy="81562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484" extrusionOk="0">
                    <a:moveTo>
                      <a:pt x="1047" y="0"/>
                    </a:moveTo>
                    <a:cubicBezTo>
                      <a:pt x="926" y="0"/>
                      <a:pt x="794" y="44"/>
                      <a:pt x="650" y="144"/>
                    </a:cubicBezTo>
                    <a:cubicBezTo>
                      <a:pt x="888" y="703"/>
                      <a:pt x="924" y="1287"/>
                      <a:pt x="745" y="1882"/>
                    </a:cubicBezTo>
                    <a:cubicBezTo>
                      <a:pt x="0" y="2361"/>
                      <a:pt x="1169" y="2484"/>
                      <a:pt x="1965" y="2484"/>
                    </a:cubicBezTo>
                    <a:cubicBezTo>
                      <a:pt x="2276" y="2484"/>
                      <a:pt x="2530" y="2465"/>
                      <a:pt x="2590" y="2442"/>
                    </a:cubicBezTo>
                    <a:cubicBezTo>
                      <a:pt x="2235" y="2306"/>
                      <a:pt x="1925" y="0"/>
                      <a:pt x="104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18"/>
              <p:cNvSpPr/>
              <p:nvPr/>
            </p:nvSpPr>
            <p:spPr>
              <a:xfrm>
                <a:off x="3303864" y="2530920"/>
                <a:ext cx="178031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1956" extrusionOk="0">
                    <a:moveTo>
                      <a:pt x="3794" y="1"/>
                    </a:moveTo>
                    <a:cubicBezTo>
                      <a:pt x="3591" y="1"/>
                      <a:pt x="3339" y="29"/>
                      <a:pt x="3028" y="94"/>
                    </a:cubicBezTo>
                    <a:cubicBezTo>
                      <a:pt x="0" y="732"/>
                      <a:pt x="2553" y="1955"/>
                      <a:pt x="3457" y="1955"/>
                    </a:cubicBezTo>
                    <a:cubicBezTo>
                      <a:pt x="3616" y="1955"/>
                      <a:pt x="3724" y="1917"/>
                      <a:pt x="3742" y="1832"/>
                    </a:cubicBezTo>
                    <a:lnTo>
                      <a:pt x="3742" y="1832"/>
                    </a:lnTo>
                    <a:cubicBezTo>
                      <a:pt x="3740" y="1842"/>
                      <a:pt x="3742" y="1846"/>
                      <a:pt x="3748" y="1846"/>
                    </a:cubicBezTo>
                    <a:cubicBezTo>
                      <a:pt x="3863" y="1846"/>
                      <a:pt x="5422" y="1"/>
                      <a:pt x="37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18"/>
              <p:cNvSpPr/>
              <p:nvPr/>
            </p:nvSpPr>
            <p:spPr>
              <a:xfrm>
                <a:off x="4486482" y="1238075"/>
                <a:ext cx="113872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580" extrusionOk="0">
                    <a:moveTo>
                      <a:pt x="847" y="1"/>
                    </a:moveTo>
                    <a:cubicBezTo>
                      <a:pt x="0" y="1"/>
                      <a:pt x="376" y="1579"/>
                      <a:pt x="1784" y="1579"/>
                    </a:cubicBezTo>
                    <a:cubicBezTo>
                      <a:pt x="2032" y="1579"/>
                      <a:pt x="2312" y="1530"/>
                      <a:pt x="2622" y="1415"/>
                    </a:cubicBezTo>
                    <a:cubicBezTo>
                      <a:pt x="3468" y="1106"/>
                      <a:pt x="1170" y="46"/>
                      <a:pt x="968" y="10"/>
                    </a:cubicBezTo>
                    <a:cubicBezTo>
                      <a:pt x="925" y="4"/>
                      <a:pt x="885" y="1"/>
                      <a:pt x="8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18"/>
              <p:cNvSpPr/>
              <p:nvPr/>
            </p:nvSpPr>
            <p:spPr>
              <a:xfrm>
                <a:off x="4380622" y="1014107"/>
                <a:ext cx="140041" cy="41438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1262" extrusionOk="0">
                    <a:moveTo>
                      <a:pt x="1138" y="0"/>
                    </a:moveTo>
                    <a:cubicBezTo>
                      <a:pt x="758" y="0"/>
                      <a:pt x="408" y="97"/>
                      <a:pt x="167" y="343"/>
                    </a:cubicBezTo>
                    <a:cubicBezTo>
                      <a:pt x="1" y="509"/>
                      <a:pt x="2287" y="1236"/>
                      <a:pt x="2513" y="1259"/>
                    </a:cubicBezTo>
                    <a:cubicBezTo>
                      <a:pt x="2551" y="1261"/>
                      <a:pt x="2588" y="1261"/>
                      <a:pt x="2623" y="1261"/>
                    </a:cubicBezTo>
                    <a:cubicBezTo>
                      <a:pt x="4265" y="1261"/>
                      <a:pt x="2510" y="0"/>
                      <a:pt x="113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18"/>
              <p:cNvSpPr/>
              <p:nvPr/>
            </p:nvSpPr>
            <p:spPr>
              <a:xfrm>
                <a:off x="4834106" y="4203928"/>
                <a:ext cx="149596" cy="41865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275" extrusionOk="0">
                    <a:moveTo>
                      <a:pt x="509" y="1"/>
                    </a:moveTo>
                    <a:cubicBezTo>
                      <a:pt x="276" y="1"/>
                      <a:pt x="97" y="27"/>
                      <a:pt x="1" y="88"/>
                    </a:cubicBezTo>
                    <a:cubicBezTo>
                      <a:pt x="154" y="142"/>
                      <a:pt x="2865" y="1274"/>
                      <a:pt x="3993" y="1274"/>
                    </a:cubicBezTo>
                    <a:cubicBezTo>
                      <a:pt x="4356" y="1274"/>
                      <a:pt x="4555" y="1157"/>
                      <a:pt x="4454" y="850"/>
                    </a:cubicBezTo>
                    <a:cubicBezTo>
                      <a:pt x="4414" y="711"/>
                      <a:pt x="1726" y="1"/>
                      <a:pt x="5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18"/>
              <p:cNvSpPr/>
              <p:nvPr/>
            </p:nvSpPr>
            <p:spPr>
              <a:xfrm>
                <a:off x="4871768" y="1002188"/>
                <a:ext cx="104120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863" extrusionOk="0">
                    <a:moveTo>
                      <a:pt x="682" y="0"/>
                    </a:moveTo>
                    <a:cubicBezTo>
                      <a:pt x="0" y="0"/>
                      <a:pt x="573" y="832"/>
                      <a:pt x="544" y="860"/>
                    </a:cubicBezTo>
                    <a:cubicBezTo>
                      <a:pt x="544" y="860"/>
                      <a:pt x="618" y="862"/>
                      <a:pt x="734" y="862"/>
                    </a:cubicBezTo>
                    <a:cubicBezTo>
                      <a:pt x="1352" y="862"/>
                      <a:pt x="3170" y="811"/>
                      <a:pt x="1426" y="170"/>
                    </a:cubicBezTo>
                    <a:cubicBezTo>
                      <a:pt x="1087" y="49"/>
                      <a:pt x="848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18"/>
              <p:cNvSpPr/>
              <p:nvPr/>
            </p:nvSpPr>
            <p:spPr>
              <a:xfrm>
                <a:off x="3784010" y="2815041"/>
                <a:ext cx="109866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472" extrusionOk="0">
                    <a:moveTo>
                      <a:pt x="1568" y="1"/>
                    </a:moveTo>
                    <a:cubicBezTo>
                      <a:pt x="1308" y="1"/>
                      <a:pt x="1043" y="38"/>
                      <a:pt x="799" y="132"/>
                    </a:cubicBezTo>
                    <a:cubicBezTo>
                      <a:pt x="1" y="447"/>
                      <a:pt x="2076" y="466"/>
                      <a:pt x="2600" y="466"/>
                    </a:cubicBezTo>
                    <a:cubicBezTo>
                      <a:pt x="2670" y="466"/>
                      <a:pt x="2712" y="466"/>
                      <a:pt x="2716" y="466"/>
                    </a:cubicBezTo>
                    <a:cubicBezTo>
                      <a:pt x="2759" y="469"/>
                      <a:pt x="2797" y="471"/>
                      <a:pt x="2829" y="471"/>
                    </a:cubicBezTo>
                    <a:cubicBezTo>
                      <a:pt x="3346" y="471"/>
                      <a:pt x="2495" y="1"/>
                      <a:pt x="15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18"/>
              <p:cNvSpPr/>
              <p:nvPr/>
            </p:nvSpPr>
            <p:spPr>
              <a:xfrm>
                <a:off x="5576604" y="1174966"/>
                <a:ext cx="111442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6" extrusionOk="0">
                    <a:moveTo>
                      <a:pt x="946" y="1"/>
                    </a:moveTo>
                    <a:cubicBezTo>
                      <a:pt x="489" y="1"/>
                      <a:pt x="135" y="53"/>
                      <a:pt x="81" y="206"/>
                    </a:cubicBezTo>
                    <a:cubicBezTo>
                      <a:pt x="1" y="434"/>
                      <a:pt x="1086" y="605"/>
                      <a:pt x="2025" y="605"/>
                    </a:cubicBezTo>
                    <a:cubicBezTo>
                      <a:pt x="2754" y="605"/>
                      <a:pt x="3394" y="502"/>
                      <a:pt x="3331" y="242"/>
                    </a:cubicBezTo>
                    <a:cubicBezTo>
                      <a:pt x="3331" y="234"/>
                      <a:pt x="1911" y="1"/>
                      <a:pt x="9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18"/>
              <p:cNvSpPr/>
              <p:nvPr/>
            </p:nvSpPr>
            <p:spPr>
              <a:xfrm>
                <a:off x="3364609" y="2859335"/>
                <a:ext cx="67771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84" extrusionOk="0">
                    <a:moveTo>
                      <a:pt x="217" y="1"/>
                    </a:moveTo>
                    <a:cubicBezTo>
                      <a:pt x="77" y="1"/>
                      <a:pt x="1" y="84"/>
                      <a:pt x="35" y="295"/>
                    </a:cubicBezTo>
                    <a:cubicBezTo>
                      <a:pt x="125" y="958"/>
                      <a:pt x="445" y="1283"/>
                      <a:pt x="992" y="1283"/>
                    </a:cubicBezTo>
                    <a:cubicBezTo>
                      <a:pt x="1241" y="1283"/>
                      <a:pt x="1537" y="1215"/>
                      <a:pt x="1880" y="1081"/>
                    </a:cubicBezTo>
                    <a:cubicBezTo>
                      <a:pt x="1906" y="1093"/>
                      <a:pt x="1923" y="1099"/>
                      <a:pt x="1932" y="1099"/>
                    </a:cubicBezTo>
                    <a:cubicBezTo>
                      <a:pt x="2064" y="1099"/>
                      <a:pt x="724" y="1"/>
                      <a:pt x="21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18"/>
              <p:cNvSpPr/>
              <p:nvPr/>
            </p:nvSpPr>
            <p:spPr>
              <a:xfrm>
                <a:off x="3724546" y="2524944"/>
                <a:ext cx="91117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833" extrusionOk="0">
                    <a:moveTo>
                      <a:pt x="2178" y="1"/>
                    </a:moveTo>
                    <a:cubicBezTo>
                      <a:pt x="1505" y="1"/>
                      <a:pt x="367" y="415"/>
                      <a:pt x="336" y="430"/>
                    </a:cubicBezTo>
                    <a:cubicBezTo>
                      <a:pt x="0" y="524"/>
                      <a:pt x="950" y="833"/>
                      <a:pt x="1731" y="833"/>
                    </a:cubicBezTo>
                    <a:cubicBezTo>
                      <a:pt x="2140" y="833"/>
                      <a:pt x="2504" y="748"/>
                      <a:pt x="2610" y="502"/>
                    </a:cubicBezTo>
                    <a:cubicBezTo>
                      <a:pt x="2774" y="124"/>
                      <a:pt x="2545" y="1"/>
                      <a:pt x="217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18"/>
              <p:cNvSpPr/>
              <p:nvPr/>
            </p:nvSpPr>
            <p:spPr>
              <a:xfrm>
                <a:off x="2967174" y="379505"/>
                <a:ext cx="93481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84" extrusionOk="0">
                    <a:moveTo>
                      <a:pt x="1465" y="0"/>
                    </a:moveTo>
                    <a:cubicBezTo>
                      <a:pt x="754" y="0"/>
                      <a:pt x="0" y="173"/>
                      <a:pt x="471" y="381"/>
                    </a:cubicBezTo>
                    <a:cubicBezTo>
                      <a:pt x="709" y="487"/>
                      <a:pt x="1288" y="783"/>
                      <a:pt x="1766" y="783"/>
                    </a:cubicBezTo>
                    <a:cubicBezTo>
                      <a:pt x="1932" y="783"/>
                      <a:pt x="2086" y="748"/>
                      <a:pt x="2209" y="655"/>
                    </a:cubicBezTo>
                    <a:cubicBezTo>
                      <a:pt x="2846" y="173"/>
                      <a:pt x="2176" y="0"/>
                      <a:pt x="14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18"/>
              <p:cNvSpPr/>
              <p:nvPr/>
            </p:nvSpPr>
            <p:spPr>
              <a:xfrm>
                <a:off x="3747760" y="2452772"/>
                <a:ext cx="86750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5" extrusionOk="0">
                    <a:moveTo>
                      <a:pt x="1580" y="0"/>
                    </a:moveTo>
                    <a:cubicBezTo>
                      <a:pt x="871" y="0"/>
                      <a:pt x="1" y="82"/>
                      <a:pt x="46" y="188"/>
                    </a:cubicBezTo>
                    <a:cubicBezTo>
                      <a:pt x="165" y="229"/>
                      <a:pt x="864" y="274"/>
                      <a:pt x="1484" y="274"/>
                    </a:cubicBezTo>
                    <a:cubicBezTo>
                      <a:pt x="2103" y="274"/>
                      <a:pt x="2641" y="229"/>
                      <a:pt x="2439" y="92"/>
                    </a:cubicBezTo>
                    <a:cubicBezTo>
                      <a:pt x="2343" y="27"/>
                      <a:pt x="1989" y="0"/>
                      <a:pt x="15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18"/>
              <p:cNvSpPr/>
              <p:nvPr/>
            </p:nvSpPr>
            <p:spPr>
              <a:xfrm>
                <a:off x="5237845" y="3865498"/>
                <a:ext cx="66228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742" extrusionOk="0">
                    <a:moveTo>
                      <a:pt x="1957" y="585"/>
                    </a:moveTo>
                    <a:lnTo>
                      <a:pt x="1957" y="585"/>
                    </a:lnTo>
                    <a:cubicBezTo>
                      <a:pt x="1957" y="585"/>
                      <a:pt x="1957" y="585"/>
                      <a:pt x="1957" y="586"/>
                    </a:cubicBezTo>
                    <a:lnTo>
                      <a:pt x="1957" y="586"/>
                    </a:lnTo>
                    <a:cubicBezTo>
                      <a:pt x="1957" y="585"/>
                      <a:pt x="1957" y="585"/>
                      <a:pt x="1957" y="585"/>
                    </a:cubicBezTo>
                    <a:close/>
                    <a:moveTo>
                      <a:pt x="386" y="0"/>
                    </a:moveTo>
                    <a:cubicBezTo>
                      <a:pt x="172" y="0"/>
                      <a:pt x="22" y="89"/>
                      <a:pt x="16" y="335"/>
                    </a:cubicBezTo>
                    <a:cubicBezTo>
                      <a:pt x="1" y="597"/>
                      <a:pt x="838" y="741"/>
                      <a:pt x="1420" y="741"/>
                    </a:cubicBezTo>
                    <a:cubicBezTo>
                      <a:pt x="1763" y="741"/>
                      <a:pt x="2017" y="691"/>
                      <a:pt x="1957" y="586"/>
                    </a:cubicBezTo>
                    <a:lnTo>
                      <a:pt x="1957" y="586"/>
                    </a:lnTo>
                    <a:cubicBezTo>
                      <a:pt x="1958" y="587"/>
                      <a:pt x="1957" y="588"/>
                      <a:pt x="1956" y="588"/>
                    </a:cubicBezTo>
                    <a:cubicBezTo>
                      <a:pt x="1911" y="588"/>
                      <a:pt x="936" y="0"/>
                      <a:pt x="3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18"/>
              <p:cNvSpPr/>
              <p:nvPr/>
            </p:nvSpPr>
            <p:spPr>
              <a:xfrm>
                <a:off x="4958419" y="1418897"/>
                <a:ext cx="85667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933" extrusionOk="0">
                    <a:moveTo>
                      <a:pt x="2065" y="0"/>
                    </a:moveTo>
                    <a:cubicBezTo>
                      <a:pt x="1268" y="0"/>
                      <a:pt x="0" y="650"/>
                      <a:pt x="1061" y="933"/>
                    </a:cubicBezTo>
                    <a:cubicBezTo>
                      <a:pt x="1620" y="778"/>
                      <a:pt x="2132" y="552"/>
                      <a:pt x="2608" y="278"/>
                    </a:cubicBezTo>
                    <a:cubicBezTo>
                      <a:pt x="2562" y="78"/>
                      <a:pt x="2342" y="0"/>
                      <a:pt x="20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18"/>
              <p:cNvSpPr/>
              <p:nvPr/>
            </p:nvSpPr>
            <p:spPr>
              <a:xfrm>
                <a:off x="2276195" y="1353982"/>
                <a:ext cx="65473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50" extrusionOk="0">
                    <a:moveTo>
                      <a:pt x="1202" y="0"/>
                    </a:moveTo>
                    <a:cubicBezTo>
                      <a:pt x="711" y="0"/>
                      <a:pt x="124" y="84"/>
                      <a:pt x="0" y="159"/>
                    </a:cubicBezTo>
                    <a:cubicBezTo>
                      <a:pt x="240" y="272"/>
                      <a:pt x="1028" y="550"/>
                      <a:pt x="1518" y="550"/>
                    </a:cubicBezTo>
                    <a:cubicBezTo>
                      <a:pt x="1807" y="550"/>
                      <a:pt x="1993" y="454"/>
                      <a:pt x="1905" y="171"/>
                    </a:cubicBezTo>
                    <a:cubicBezTo>
                      <a:pt x="1870" y="45"/>
                      <a:pt x="1562" y="0"/>
                      <a:pt x="1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18"/>
              <p:cNvSpPr/>
              <p:nvPr/>
            </p:nvSpPr>
            <p:spPr>
              <a:xfrm>
                <a:off x="5514677" y="1321738"/>
                <a:ext cx="46133" cy="2439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743" extrusionOk="0">
                    <a:moveTo>
                      <a:pt x="519" y="0"/>
                    </a:moveTo>
                    <a:cubicBezTo>
                      <a:pt x="244" y="0"/>
                      <a:pt x="0" y="137"/>
                      <a:pt x="14" y="558"/>
                    </a:cubicBezTo>
                    <a:cubicBezTo>
                      <a:pt x="22" y="693"/>
                      <a:pt x="118" y="743"/>
                      <a:pt x="254" y="743"/>
                    </a:cubicBezTo>
                    <a:cubicBezTo>
                      <a:pt x="572" y="743"/>
                      <a:pt x="1105" y="474"/>
                      <a:pt x="1205" y="415"/>
                    </a:cubicBezTo>
                    <a:cubicBezTo>
                      <a:pt x="1404" y="301"/>
                      <a:pt x="927" y="0"/>
                      <a:pt x="5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18"/>
              <p:cNvSpPr/>
              <p:nvPr/>
            </p:nvSpPr>
            <p:spPr>
              <a:xfrm>
                <a:off x="2275801" y="1302431"/>
                <a:ext cx="63733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73" extrusionOk="0">
                    <a:moveTo>
                      <a:pt x="971" y="0"/>
                    </a:moveTo>
                    <a:cubicBezTo>
                      <a:pt x="584" y="0"/>
                      <a:pt x="197" y="57"/>
                      <a:pt x="0" y="170"/>
                    </a:cubicBezTo>
                    <a:cubicBezTo>
                      <a:pt x="357" y="316"/>
                      <a:pt x="942" y="573"/>
                      <a:pt x="1380" y="573"/>
                    </a:cubicBezTo>
                    <a:cubicBezTo>
                      <a:pt x="1658" y="573"/>
                      <a:pt x="1876" y="470"/>
                      <a:pt x="1941" y="170"/>
                    </a:cubicBezTo>
                    <a:cubicBezTo>
                      <a:pt x="1745" y="57"/>
                      <a:pt x="1358" y="0"/>
                      <a:pt x="9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18"/>
              <p:cNvSpPr/>
              <p:nvPr/>
            </p:nvSpPr>
            <p:spPr>
              <a:xfrm>
                <a:off x="4788859" y="1199756"/>
                <a:ext cx="44130" cy="2515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766" extrusionOk="0">
                    <a:moveTo>
                      <a:pt x="570" y="0"/>
                    </a:moveTo>
                    <a:cubicBezTo>
                      <a:pt x="322" y="0"/>
                      <a:pt x="105" y="51"/>
                      <a:pt x="81" y="154"/>
                    </a:cubicBezTo>
                    <a:cubicBezTo>
                      <a:pt x="1" y="453"/>
                      <a:pt x="493" y="765"/>
                      <a:pt x="886" y="765"/>
                    </a:cubicBezTo>
                    <a:cubicBezTo>
                      <a:pt x="1134" y="765"/>
                      <a:pt x="1343" y="640"/>
                      <a:pt x="1343" y="308"/>
                    </a:cubicBezTo>
                    <a:cubicBezTo>
                      <a:pt x="1343" y="105"/>
                      <a:pt x="925" y="0"/>
                      <a:pt x="5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18"/>
              <p:cNvSpPr/>
              <p:nvPr/>
            </p:nvSpPr>
            <p:spPr>
              <a:xfrm>
                <a:off x="4343486" y="1346988"/>
                <a:ext cx="74929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23" extrusionOk="0">
                    <a:moveTo>
                      <a:pt x="631" y="1"/>
                    </a:moveTo>
                    <a:cubicBezTo>
                      <a:pt x="381" y="1"/>
                      <a:pt x="150" y="35"/>
                      <a:pt x="0" y="122"/>
                    </a:cubicBezTo>
                    <a:cubicBezTo>
                      <a:pt x="431" y="300"/>
                      <a:pt x="862" y="522"/>
                      <a:pt x="1339" y="522"/>
                    </a:cubicBezTo>
                    <a:cubicBezTo>
                      <a:pt x="1468" y="522"/>
                      <a:pt x="1601" y="506"/>
                      <a:pt x="1739" y="468"/>
                    </a:cubicBezTo>
                    <a:cubicBezTo>
                      <a:pt x="2282" y="307"/>
                      <a:pt x="1373" y="1"/>
                      <a:pt x="6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18"/>
              <p:cNvSpPr/>
              <p:nvPr/>
            </p:nvSpPr>
            <p:spPr>
              <a:xfrm>
                <a:off x="3107708" y="943217"/>
                <a:ext cx="84090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43" extrusionOk="0">
                    <a:moveTo>
                      <a:pt x="734" y="1"/>
                    </a:moveTo>
                    <a:cubicBezTo>
                      <a:pt x="320" y="1"/>
                      <a:pt x="1" y="37"/>
                      <a:pt x="1" y="144"/>
                    </a:cubicBezTo>
                    <a:cubicBezTo>
                      <a:pt x="1" y="367"/>
                      <a:pt x="306" y="442"/>
                      <a:pt x="707" y="442"/>
                    </a:cubicBezTo>
                    <a:cubicBezTo>
                      <a:pt x="1398" y="442"/>
                      <a:pt x="2372" y="219"/>
                      <a:pt x="2561" y="144"/>
                    </a:cubicBezTo>
                    <a:cubicBezTo>
                      <a:pt x="2492" y="114"/>
                      <a:pt x="1466" y="1"/>
                      <a:pt x="73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18"/>
              <p:cNvSpPr/>
              <p:nvPr/>
            </p:nvSpPr>
            <p:spPr>
              <a:xfrm>
                <a:off x="3194031" y="638081"/>
                <a:ext cx="61861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35" extrusionOk="0">
                    <a:moveTo>
                      <a:pt x="1872" y="293"/>
                    </a:moveTo>
                    <a:cubicBezTo>
                      <a:pt x="1872" y="293"/>
                      <a:pt x="1871" y="294"/>
                      <a:pt x="1870" y="294"/>
                    </a:cubicBezTo>
                    <a:lnTo>
                      <a:pt x="1870" y="294"/>
                    </a:lnTo>
                    <a:cubicBezTo>
                      <a:pt x="1878" y="297"/>
                      <a:pt x="1882" y="298"/>
                      <a:pt x="1883" y="298"/>
                    </a:cubicBezTo>
                    <a:cubicBezTo>
                      <a:pt x="1884" y="298"/>
                      <a:pt x="1880" y="296"/>
                      <a:pt x="1872" y="293"/>
                    </a:cubicBezTo>
                    <a:close/>
                    <a:moveTo>
                      <a:pt x="475" y="0"/>
                    </a:moveTo>
                    <a:cubicBezTo>
                      <a:pt x="199" y="0"/>
                      <a:pt x="0" y="76"/>
                      <a:pt x="27" y="305"/>
                    </a:cubicBezTo>
                    <a:cubicBezTo>
                      <a:pt x="57" y="551"/>
                      <a:pt x="266" y="634"/>
                      <a:pt x="535" y="634"/>
                    </a:cubicBezTo>
                    <a:cubicBezTo>
                      <a:pt x="1006" y="634"/>
                      <a:pt x="1662" y="379"/>
                      <a:pt x="1870" y="294"/>
                    </a:cubicBezTo>
                    <a:lnTo>
                      <a:pt x="1870" y="294"/>
                    </a:lnTo>
                    <a:cubicBezTo>
                      <a:pt x="1760" y="260"/>
                      <a:pt x="985" y="0"/>
                      <a:pt x="47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18"/>
              <p:cNvSpPr/>
              <p:nvPr/>
            </p:nvSpPr>
            <p:spPr>
              <a:xfrm>
                <a:off x="2704002" y="513998"/>
                <a:ext cx="6215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525" extrusionOk="0">
                    <a:moveTo>
                      <a:pt x="728" y="1"/>
                    </a:moveTo>
                    <a:cubicBezTo>
                      <a:pt x="351" y="1"/>
                      <a:pt x="14" y="41"/>
                      <a:pt x="9" y="167"/>
                    </a:cubicBezTo>
                    <a:cubicBezTo>
                      <a:pt x="0" y="433"/>
                      <a:pt x="221" y="524"/>
                      <a:pt x="509" y="524"/>
                    </a:cubicBezTo>
                    <a:cubicBezTo>
                      <a:pt x="1073" y="524"/>
                      <a:pt x="1893" y="174"/>
                      <a:pt x="1759" y="95"/>
                    </a:cubicBezTo>
                    <a:cubicBezTo>
                      <a:pt x="1675" y="57"/>
                      <a:pt x="1173" y="1"/>
                      <a:pt x="7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18"/>
              <p:cNvSpPr/>
              <p:nvPr/>
            </p:nvSpPr>
            <p:spPr>
              <a:xfrm>
                <a:off x="2909516" y="386926"/>
                <a:ext cx="48103" cy="2393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29" extrusionOk="0">
                    <a:moveTo>
                      <a:pt x="494" y="0"/>
                    </a:moveTo>
                    <a:cubicBezTo>
                      <a:pt x="408" y="0"/>
                      <a:pt x="329" y="21"/>
                      <a:pt x="262" y="72"/>
                    </a:cubicBezTo>
                    <a:cubicBezTo>
                      <a:pt x="0" y="277"/>
                      <a:pt x="621" y="729"/>
                      <a:pt x="1066" y="729"/>
                    </a:cubicBezTo>
                    <a:cubicBezTo>
                      <a:pt x="1269" y="729"/>
                      <a:pt x="1435" y="635"/>
                      <a:pt x="1465" y="382"/>
                    </a:cubicBezTo>
                    <a:cubicBezTo>
                      <a:pt x="1222" y="279"/>
                      <a:pt x="810" y="0"/>
                      <a:pt x="49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18"/>
              <p:cNvSpPr/>
              <p:nvPr/>
            </p:nvSpPr>
            <p:spPr>
              <a:xfrm>
                <a:off x="2922814" y="384989"/>
                <a:ext cx="2364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" extrusionOk="0">
                    <a:moveTo>
                      <a:pt x="0" y="0"/>
                    </a:moveTo>
                    <a:cubicBezTo>
                      <a:pt x="36" y="12"/>
                      <a:pt x="48" y="12"/>
                      <a:pt x="60" y="24"/>
                    </a:cubicBezTo>
                    <a:cubicBezTo>
                      <a:pt x="72" y="12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18"/>
              <p:cNvSpPr/>
              <p:nvPr/>
            </p:nvSpPr>
            <p:spPr>
              <a:xfrm>
                <a:off x="2957586" y="300340"/>
                <a:ext cx="43047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7" extrusionOk="0">
                    <a:moveTo>
                      <a:pt x="682" y="0"/>
                    </a:moveTo>
                    <a:cubicBezTo>
                      <a:pt x="465" y="0"/>
                      <a:pt x="239" y="90"/>
                      <a:pt x="1" y="268"/>
                    </a:cubicBezTo>
                    <a:cubicBezTo>
                      <a:pt x="203" y="447"/>
                      <a:pt x="412" y="536"/>
                      <a:pt x="629" y="536"/>
                    </a:cubicBezTo>
                    <a:cubicBezTo>
                      <a:pt x="846" y="536"/>
                      <a:pt x="1072" y="447"/>
                      <a:pt x="1310" y="268"/>
                    </a:cubicBezTo>
                    <a:cubicBezTo>
                      <a:pt x="1108" y="90"/>
                      <a:pt x="900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18"/>
              <p:cNvSpPr/>
              <p:nvPr/>
            </p:nvSpPr>
            <p:spPr>
              <a:xfrm>
                <a:off x="4982684" y="4007214"/>
                <a:ext cx="42226" cy="2177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63" extrusionOk="0">
                    <a:moveTo>
                      <a:pt x="337" y="1"/>
                    </a:moveTo>
                    <a:cubicBezTo>
                      <a:pt x="229" y="1"/>
                      <a:pt x="116" y="20"/>
                      <a:pt x="0" y="67"/>
                    </a:cubicBezTo>
                    <a:cubicBezTo>
                      <a:pt x="0" y="372"/>
                      <a:pt x="528" y="663"/>
                      <a:pt x="908" y="663"/>
                    </a:cubicBezTo>
                    <a:cubicBezTo>
                      <a:pt x="1120" y="663"/>
                      <a:pt x="1286" y="571"/>
                      <a:pt x="1286" y="341"/>
                    </a:cubicBezTo>
                    <a:cubicBezTo>
                      <a:pt x="980" y="188"/>
                      <a:pt x="674" y="1"/>
                      <a:pt x="3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18"/>
              <p:cNvSpPr/>
              <p:nvPr/>
            </p:nvSpPr>
            <p:spPr>
              <a:xfrm>
                <a:off x="4044425" y="2572784"/>
                <a:ext cx="43014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37" extrusionOk="0">
                    <a:moveTo>
                      <a:pt x="686" y="0"/>
                    </a:moveTo>
                    <a:cubicBezTo>
                      <a:pt x="467" y="0"/>
                      <a:pt x="238" y="87"/>
                      <a:pt x="0" y="259"/>
                    </a:cubicBezTo>
                    <a:cubicBezTo>
                      <a:pt x="199" y="447"/>
                      <a:pt x="404" y="536"/>
                      <a:pt x="618" y="536"/>
                    </a:cubicBezTo>
                    <a:cubicBezTo>
                      <a:pt x="838" y="536"/>
                      <a:pt x="1068" y="441"/>
                      <a:pt x="1310" y="259"/>
                    </a:cubicBezTo>
                    <a:cubicBezTo>
                      <a:pt x="1113" y="87"/>
                      <a:pt x="905" y="0"/>
                      <a:pt x="6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18"/>
              <p:cNvSpPr/>
              <p:nvPr/>
            </p:nvSpPr>
            <p:spPr>
              <a:xfrm>
                <a:off x="3856379" y="2453462"/>
                <a:ext cx="73255" cy="19602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597" extrusionOk="0"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4" y="0"/>
                      <a:pt x="1524" y="0"/>
                      <a:pt x="1524" y="0"/>
                    </a:cubicBezTo>
                    <a:lnTo>
                      <a:pt x="1524" y="0"/>
                    </a:lnTo>
                    <a:cubicBezTo>
                      <a:pt x="1525" y="0"/>
                      <a:pt x="1524" y="0"/>
                      <a:pt x="1524" y="0"/>
                    </a:cubicBezTo>
                    <a:close/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0" y="8"/>
                      <a:pt x="12" y="429"/>
                      <a:pt x="0" y="429"/>
                    </a:cubicBezTo>
                    <a:cubicBezTo>
                      <a:pt x="160" y="548"/>
                      <a:pt x="433" y="597"/>
                      <a:pt x="719" y="597"/>
                    </a:cubicBezTo>
                    <a:cubicBezTo>
                      <a:pt x="1435" y="597"/>
                      <a:pt x="2230" y="289"/>
                      <a:pt x="15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18"/>
              <p:cNvSpPr/>
              <p:nvPr/>
            </p:nvSpPr>
            <p:spPr>
              <a:xfrm>
                <a:off x="5214335" y="1408718"/>
                <a:ext cx="7470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07" extrusionOk="0">
                    <a:moveTo>
                      <a:pt x="709" y="1"/>
                    </a:moveTo>
                    <a:cubicBezTo>
                      <a:pt x="279" y="1"/>
                      <a:pt x="0" y="66"/>
                      <a:pt x="398" y="207"/>
                    </a:cubicBezTo>
                    <a:cubicBezTo>
                      <a:pt x="655" y="292"/>
                      <a:pt x="1095" y="506"/>
                      <a:pt x="1490" y="506"/>
                    </a:cubicBezTo>
                    <a:cubicBezTo>
                      <a:pt x="1646" y="506"/>
                      <a:pt x="1795" y="473"/>
                      <a:pt x="1922" y="386"/>
                    </a:cubicBezTo>
                    <a:cubicBezTo>
                      <a:pt x="2275" y="139"/>
                      <a:pt x="1333" y="1"/>
                      <a:pt x="7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18"/>
              <p:cNvSpPr/>
              <p:nvPr/>
            </p:nvSpPr>
            <p:spPr>
              <a:xfrm>
                <a:off x="2851267" y="935106"/>
                <a:ext cx="42653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0" extrusionOk="0">
                    <a:moveTo>
                      <a:pt x="694" y="1"/>
                    </a:moveTo>
                    <a:cubicBezTo>
                      <a:pt x="450" y="1"/>
                      <a:pt x="220" y="112"/>
                      <a:pt x="0" y="332"/>
                    </a:cubicBezTo>
                    <a:cubicBezTo>
                      <a:pt x="206" y="463"/>
                      <a:pt x="405" y="530"/>
                      <a:pt x="597" y="530"/>
                    </a:cubicBezTo>
                    <a:cubicBezTo>
                      <a:pt x="840" y="530"/>
                      <a:pt x="1073" y="425"/>
                      <a:pt x="1298" y="213"/>
                    </a:cubicBezTo>
                    <a:cubicBezTo>
                      <a:pt x="1088" y="71"/>
                      <a:pt x="887" y="1"/>
                      <a:pt x="6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18"/>
              <p:cNvSpPr/>
              <p:nvPr/>
            </p:nvSpPr>
            <p:spPr>
              <a:xfrm>
                <a:off x="6047425" y="1288608"/>
                <a:ext cx="44820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78" extrusionOk="0">
                    <a:moveTo>
                      <a:pt x="270" y="0"/>
                    </a:moveTo>
                    <a:cubicBezTo>
                      <a:pt x="109" y="0"/>
                      <a:pt x="0" y="58"/>
                      <a:pt x="18" y="222"/>
                    </a:cubicBezTo>
                    <a:cubicBezTo>
                      <a:pt x="264" y="393"/>
                      <a:pt x="519" y="478"/>
                      <a:pt x="775" y="478"/>
                    </a:cubicBezTo>
                    <a:cubicBezTo>
                      <a:pt x="963" y="478"/>
                      <a:pt x="1152" y="432"/>
                      <a:pt x="1339" y="341"/>
                    </a:cubicBezTo>
                    <a:cubicBezTo>
                      <a:pt x="1365" y="341"/>
                      <a:pt x="662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18"/>
              <p:cNvSpPr/>
              <p:nvPr/>
            </p:nvSpPr>
            <p:spPr>
              <a:xfrm>
                <a:off x="4235984" y="1285226"/>
                <a:ext cx="49121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50" extrusionOk="0">
                    <a:moveTo>
                      <a:pt x="635" y="1"/>
                    </a:moveTo>
                    <a:cubicBezTo>
                      <a:pt x="374" y="1"/>
                      <a:pt x="163" y="108"/>
                      <a:pt x="0" y="313"/>
                    </a:cubicBezTo>
                    <a:cubicBezTo>
                      <a:pt x="0" y="485"/>
                      <a:pt x="172" y="550"/>
                      <a:pt x="383" y="550"/>
                    </a:cubicBezTo>
                    <a:cubicBezTo>
                      <a:pt x="844" y="550"/>
                      <a:pt x="1496" y="239"/>
                      <a:pt x="965" y="51"/>
                    </a:cubicBezTo>
                    <a:cubicBezTo>
                      <a:pt x="847" y="17"/>
                      <a:pt x="737" y="1"/>
                      <a:pt x="63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18"/>
              <p:cNvSpPr/>
              <p:nvPr/>
            </p:nvSpPr>
            <p:spPr>
              <a:xfrm>
                <a:off x="4968007" y="3517414"/>
                <a:ext cx="42094" cy="22952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699" extrusionOk="0">
                    <a:moveTo>
                      <a:pt x="957" y="0"/>
                    </a:moveTo>
                    <a:cubicBezTo>
                      <a:pt x="655" y="0"/>
                      <a:pt x="0" y="523"/>
                      <a:pt x="673" y="696"/>
                    </a:cubicBezTo>
                    <a:cubicBezTo>
                      <a:pt x="698" y="698"/>
                      <a:pt x="721" y="698"/>
                      <a:pt x="744" y="698"/>
                    </a:cubicBezTo>
                    <a:cubicBezTo>
                      <a:pt x="1153" y="698"/>
                      <a:pt x="1282" y="496"/>
                      <a:pt x="1090" y="101"/>
                    </a:cubicBezTo>
                    <a:cubicBezTo>
                      <a:pt x="1081" y="30"/>
                      <a:pt x="1029" y="0"/>
                      <a:pt x="9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18"/>
              <p:cNvSpPr/>
              <p:nvPr/>
            </p:nvSpPr>
            <p:spPr>
              <a:xfrm>
                <a:off x="3929207" y="2960106"/>
                <a:ext cx="51420" cy="1710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21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1" y="459"/>
                      <a:pt x="831" y="521"/>
                      <a:pt x="1043" y="521"/>
                    </a:cubicBezTo>
                    <a:cubicBezTo>
                      <a:pt x="1344" y="521"/>
                      <a:pt x="1529" y="394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18"/>
              <p:cNvSpPr/>
              <p:nvPr/>
            </p:nvSpPr>
            <p:spPr>
              <a:xfrm>
                <a:off x="1699152" y="1149158"/>
                <a:ext cx="46724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8" extrusionOk="0">
                    <a:moveTo>
                      <a:pt x="457" y="1"/>
                    </a:moveTo>
                    <a:cubicBezTo>
                      <a:pt x="289" y="1"/>
                      <a:pt x="137" y="93"/>
                      <a:pt x="1" y="278"/>
                    </a:cubicBezTo>
                    <a:cubicBezTo>
                      <a:pt x="1" y="495"/>
                      <a:pt x="330" y="578"/>
                      <a:pt x="642" y="578"/>
                    </a:cubicBezTo>
                    <a:cubicBezTo>
                      <a:pt x="1047" y="578"/>
                      <a:pt x="1423" y="439"/>
                      <a:pt x="1013" y="278"/>
                    </a:cubicBezTo>
                    <a:cubicBezTo>
                      <a:pt x="810" y="93"/>
                      <a:pt x="626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18"/>
              <p:cNvSpPr/>
              <p:nvPr/>
            </p:nvSpPr>
            <p:spPr>
              <a:xfrm>
                <a:off x="5755128" y="1147122"/>
                <a:ext cx="58709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7" extrusionOk="0">
                    <a:moveTo>
                      <a:pt x="1057" y="0"/>
                    </a:moveTo>
                    <a:cubicBezTo>
                      <a:pt x="715" y="0"/>
                      <a:pt x="384" y="110"/>
                      <a:pt x="61" y="328"/>
                    </a:cubicBezTo>
                    <a:cubicBezTo>
                      <a:pt x="0" y="328"/>
                      <a:pt x="472" y="437"/>
                      <a:pt x="945" y="437"/>
                    </a:cubicBezTo>
                    <a:cubicBezTo>
                      <a:pt x="1299" y="437"/>
                      <a:pt x="1655" y="375"/>
                      <a:pt x="1788" y="161"/>
                    </a:cubicBezTo>
                    <a:cubicBezTo>
                      <a:pt x="1539" y="54"/>
                      <a:pt x="1295" y="0"/>
                      <a:pt x="10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18"/>
              <p:cNvSpPr/>
              <p:nvPr/>
            </p:nvSpPr>
            <p:spPr>
              <a:xfrm>
                <a:off x="4363055" y="1055020"/>
                <a:ext cx="44032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476" extrusionOk="0">
                    <a:moveTo>
                      <a:pt x="777" y="0"/>
                    </a:moveTo>
                    <a:cubicBezTo>
                      <a:pt x="521" y="0"/>
                      <a:pt x="268" y="89"/>
                      <a:pt x="24" y="263"/>
                    </a:cubicBezTo>
                    <a:cubicBezTo>
                      <a:pt x="0" y="420"/>
                      <a:pt x="99" y="476"/>
                      <a:pt x="252" y="476"/>
                    </a:cubicBezTo>
                    <a:cubicBezTo>
                      <a:pt x="631" y="476"/>
                      <a:pt x="1340" y="131"/>
                      <a:pt x="1326" y="131"/>
                    </a:cubicBezTo>
                    <a:lnTo>
                      <a:pt x="1326" y="131"/>
                    </a:lnTo>
                    <a:cubicBezTo>
                      <a:pt x="1325" y="131"/>
                      <a:pt x="1324" y="132"/>
                      <a:pt x="1321" y="132"/>
                    </a:cubicBezTo>
                    <a:cubicBezTo>
                      <a:pt x="1139" y="44"/>
                      <a:pt x="957" y="0"/>
                      <a:pt x="77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18"/>
              <p:cNvSpPr/>
              <p:nvPr/>
            </p:nvSpPr>
            <p:spPr>
              <a:xfrm>
                <a:off x="3502976" y="1615480"/>
                <a:ext cx="5713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68" extrusionOk="0">
                    <a:moveTo>
                      <a:pt x="599" y="0"/>
                    </a:moveTo>
                    <a:cubicBezTo>
                      <a:pt x="244" y="0"/>
                      <a:pt x="1" y="95"/>
                      <a:pt x="369" y="351"/>
                    </a:cubicBezTo>
                    <a:cubicBezTo>
                      <a:pt x="571" y="429"/>
                      <a:pt x="762" y="467"/>
                      <a:pt x="941" y="467"/>
                    </a:cubicBezTo>
                    <a:cubicBezTo>
                      <a:pt x="1119" y="467"/>
                      <a:pt x="1286" y="429"/>
                      <a:pt x="1441" y="351"/>
                    </a:cubicBezTo>
                    <a:cubicBezTo>
                      <a:pt x="1739" y="168"/>
                      <a:pt x="1070" y="0"/>
                      <a:pt x="5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18"/>
              <p:cNvSpPr/>
              <p:nvPr/>
            </p:nvSpPr>
            <p:spPr>
              <a:xfrm>
                <a:off x="5165542" y="3731695"/>
                <a:ext cx="51551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25" extrusionOk="0">
                    <a:moveTo>
                      <a:pt x="1391" y="0"/>
                    </a:moveTo>
                    <a:cubicBezTo>
                      <a:pt x="984" y="0"/>
                      <a:pt x="0" y="426"/>
                      <a:pt x="44" y="426"/>
                    </a:cubicBezTo>
                    <a:cubicBezTo>
                      <a:pt x="54" y="426"/>
                      <a:pt x="118" y="404"/>
                      <a:pt x="253" y="350"/>
                    </a:cubicBezTo>
                    <a:cubicBezTo>
                      <a:pt x="563" y="463"/>
                      <a:pt x="829" y="525"/>
                      <a:pt x="1040" y="525"/>
                    </a:cubicBezTo>
                    <a:cubicBezTo>
                      <a:pt x="1341" y="525"/>
                      <a:pt x="1528" y="398"/>
                      <a:pt x="1563" y="112"/>
                    </a:cubicBezTo>
                    <a:cubicBezTo>
                      <a:pt x="1569" y="32"/>
                      <a:pt x="1501" y="0"/>
                      <a:pt x="13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18"/>
              <p:cNvSpPr/>
              <p:nvPr/>
            </p:nvSpPr>
            <p:spPr>
              <a:xfrm>
                <a:off x="5336120" y="1939627"/>
                <a:ext cx="14582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91" extrusionOk="0">
                    <a:moveTo>
                      <a:pt x="2454" y="1"/>
                    </a:moveTo>
                    <a:cubicBezTo>
                      <a:pt x="1876" y="1"/>
                      <a:pt x="1274" y="118"/>
                      <a:pt x="488" y="302"/>
                    </a:cubicBezTo>
                    <a:cubicBezTo>
                      <a:pt x="1" y="417"/>
                      <a:pt x="1739" y="590"/>
                      <a:pt x="3093" y="590"/>
                    </a:cubicBezTo>
                    <a:cubicBezTo>
                      <a:pt x="3693" y="590"/>
                      <a:pt x="4218" y="556"/>
                      <a:pt x="4440" y="469"/>
                    </a:cubicBezTo>
                    <a:cubicBezTo>
                      <a:pt x="3670" y="136"/>
                      <a:pt x="3075" y="1"/>
                      <a:pt x="2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18"/>
              <p:cNvSpPr/>
              <p:nvPr/>
            </p:nvSpPr>
            <p:spPr>
              <a:xfrm>
                <a:off x="4905259" y="1947442"/>
                <a:ext cx="81168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851" extrusionOk="0">
                    <a:moveTo>
                      <a:pt x="1326" y="1"/>
                    </a:moveTo>
                    <a:cubicBezTo>
                      <a:pt x="785" y="1"/>
                      <a:pt x="218" y="126"/>
                      <a:pt x="144" y="314"/>
                    </a:cubicBezTo>
                    <a:cubicBezTo>
                      <a:pt x="1" y="699"/>
                      <a:pt x="553" y="850"/>
                      <a:pt x="1139" y="850"/>
                    </a:cubicBezTo>
                    <a:cubicBezTo>
                      <a:pt x="1677" y="850"/>
                      <a:pt x="2243" y="722"/>
                      <a:pt x="2322" y="528"/>
                    </a:cubicBezTo>
                    <a:cubicBezTo>
                      <a:pt x="2471" y="149"/>
                      <a:pt x="1915" y="1"/>
                      <a:pt x="13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18"/>
              <p:cNvSpPr/>
              <p:nvPr/>
            </p:nvSpPr>
            <p:spPr>
              <a:xfrm>
                <a:off x="5089004" y="2367139"/>
                <a:ext cx="35987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14" extrusionOk="0">
                    <a:moveTo>
                      <a:pt x="526" y="1"/>
                    </a:moveTo>
                    <a:cubicBezTo>
                      <a:pt x="343" y="1"/>
                      <a:pt x="167" y="51"/>
                      <a:pt x="1" y="153"/>
                    </a:cubicBezTo>
                    <a:cubicBezTo>
                      <a:pt x="197" y="260"/>
                      <a:pt x="388" y="313"/>
                      <a:pt x="571" y="313"/>
                    </a:cubicBezTo>
                    <a:cubicBezTo>
                      <a:pt x="754" y="313"/>
                      <a:pt x="929" y="260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18"/>
              <p:cNvSpPr/>
              <p:nvPr/>
            </p:nvSpPr>
            <p:spPr>
              <a:xfrm>
                <a:off x="4976873" y="2349868"/>
                <a:ext cx="37104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34" extrusionOk="0">
                    <a:moveTo>
                      <a:pt x="410" y="0"/>
                    </a:moveTo>
                    <a:cubicBezTo>
                      <a:pt x="335" y="0"/>
                      <a:pt x="257" y="8"/>
                      <a:pt x="177" y="24"/>
                    </a:cubicBezTo>
                    <a:cubicBezTo>
                      <a:pt x="0" y="94"/>
                      <a:pt x="512" y="434"/>
                      <a:pt x="861" y="434"/>
                    </a:cubicBezTo>
                    <a:cubicBezTo>
                      <a:pt x="982" y="434"/>
                      <a:pt x="1084" y="393"/>
                      <a:pt x="1130" y="286"/>
                    </a:cubicBezTo>
                    <a:cubicBezTo>
                      <a:pt x="915" y="99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18"/>
              <p:cNvSpPr/>
              <p:nvPr/>
            </p:nvSpPr>
            <p:spPr>
              <a:xfrm>
                <a:off x="4947255" y="2337784"/>
                <a:ext cx="39041" cy="1352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2" extrusionOk="0">
                    <a:moveTo>
                      <a:pt x="498" y="1"/>
                    </a:moveTo>
                    <a:cubicBezTo>
                      <a:pt x="352" y="1"/>
                      <a:pt x="210" y="48"/>
                      <a:pt x="67" y="142"/>
                    </a:cubicBezTo>
                    <a:cubicBezTo>
                      <a:pt x="0" y="308"/>
                      <a:pt x="423" y="412"/>
                      <a:pt x="745" y="412"/>
                    </a:cubicBezTo>
                    <a:cubicBezTo>
                      <a:pt x="998" y="412"/>
                      <a:pt x="1189" y="348"/>
                      <a:pt x="1032" y="201"/>
                    </a:cubicBezTo>
                    <a:cubicBezTo>
                      <a:pt x="845" y="66"/>
                      <a:pt x="669" y="1"/>
                      <a:pt x="4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18"/>
              <p:cNvSpPr/>
              <p:nvPr/>
            </p:nvSpPr>
            <p:spPr>
              <a:xfrm>
                <a:off x="5196506" y="2208414"/>
                <a:ext cx="36020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23" extrusionOk="0">
                    <a:moveTo>
                      <a:pt x="526" y="1"/>
                    </a:moveTo>
                    <a:cubicBezTo>
                      <a:pt x="343" y="1"/>
                      <a:pt x="168" y="51"/>
                      <a:pt x="1" y="153"/>
                    </a:cubicBezTo>
                    <a:cubicBezTo>
                      <a:pt x="197" y="266"/>
                      <a:pt x="388" y="322"/>
                      <a:pt x="571" y="322"/>
                    </a:cubicBezTo>
                    <a:cubicBezTo>
                      <a:pt x="754" y="322"/>
                      <a:pt x="930" y="266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18"/>
              <p:cNvSpPr/>
              <p:nvPr/>
            </p:nvSpPr>
            <p:spPr>
              <a:xfrm>
                <a:off x="5333592" y="2161329"/>
                <a:ext cx="119224" cy="307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935" extrusionOk="0">
                    <a:moveTo>
                      <a:pt x="1194" y="1"/>
                    </a:moveTo>
                    <a:cubicBezTo>
                      <a:pt x="682" y="1"/>
                      <a:pt x="217" y="57"/>
                      <a:pt x="29" y="170"/>
                    </a:cubicBezTo>
                    <a:cubicBezTo>
                      <a:pt x="0" y="189"/>
                      <a:pt x="1296" y="934"/>
                      <a:pt x="2257" y="934"/>
                    </a:cubicBezTo>
                    <a:cubicBezTo>
                      <a:pt x="2501" y="934"/>
                      <a:pt x="2724" y="886"/>
                      <a:pt x="2898" y="765"/>
                    </a:cubicBezTo>
                    <a:cubicBezTo>
                      <a:pt x="3630" y="261"/>
                      <a:pt x="2300" y="1"/>
                      <a:pt x="11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18"/>
              <p:cNvSpPr/>
              <p:nvPr/>
            </p:nvSpPr>
            <p:spPr>
              <a:xfrm>
                <a:off x="4698563" y="2449193"/>
                <a:ext cx="111048" cy="3779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1151" extrusionOk="0">
                    <a:moveTo>
                      <a:pt x="668" y="1"/>
                    </a:moveTo>
                    <a:cubicBezTo>
                      <a:pt x="299" y="1"/>
                      <a:pt x="38" y="136"/>
                      <a:pt x="21" y="511"/>
                    </a:cubicBezTo>
                    <a:cubicBezTo>
                      <a:pt x="0" y="976"/>
                      <a:pt x="1183" y="1150"/>
                      <a:pt x="2137" y="1150"/>
                    </a:cubicBezTo>
                    <a:cubicBezTo>
                      <a:pt x="2818" y="1150"/>
                      <a:pt x="3382" y="1062"/>
                      <a:pt x="3307" y="928"/>
                    </a:cubicBezTo>
                    <a:cubicBezTo>
                      <a:pt x="3299" y="911"/>
                      <a:pt x="1623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18"/>
              <p:cNvSpPr/>
              <p:nvPr/>
            </p:nvSpPr>
            <p:spPr>
              <a:xfrm>
                <a:off x="4266192" y="1856686"/>
                <a:ext cx="41799" cy="43244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317" extrusionOk="0">
                    <a:moveTo>
                      <a:pt x="956" y="1"/>
                    </a:moveTo>
                    <a:cubicBezTo>
                      <a:pt x="607" y="1"/>
                      <a:pt x="1" y="981"/>
                      <a:pt x="82" y="981"/>
                    </a:cubicBezTo>
                    <a:cubicBezTo>
                      <a:pt x="87" y="981"/>
                      <a:pt x="94" y="978"/>
                      <a:pt x="104" y="971"/>
                    </a:cubicBezTo>
                    <a:cubicBezTo>
                      <a:pt x="107" y="969"/>
                      <a:pt x="110" y="968"/>
                      <a:pt x="114" y="968"/>
                    </a:cubicBezTo>
                    <a:cubicBezTo>
                      <a:pt x="200" y="968"/>
                      <a:pt x="591" y="1317"/>
                      <a:pt x="881" y="1317"/>
                    </a:cubicBezTo>
                    <a:cubicBezTo>
                      <a:pt x="1108" y="1317"/>
                      <a:pt x="1273" y="1101"/>
                      <a:pt x="1176" y="328"/>
                    </a:cubicBezTo>
                    <a:cubicBezTo>
                      <a:pt x="1144" y="91"/>
                      <a:pt x="1062" y="1"/>
                      <a:pt x="9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18"/>
              <p:cNvSpPr/>
              <p:nvPr/>
            </p:nvSpPr>
            <p:spPr>
              <a:xfrm>
                <a:off x="4575892" y="2222139"/>
                <a:ext cx="87505" cy="27811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847" extrusionOk="0">
                    <a:moveTo>
                      <a:pt x="2367" y="0"/>
                    </a:moveTo>
                    <a:cubicBezTo>
                      <a:pt x="1682" y="0"/>
                      <a:pt x="1" y="722"/>
                      <a:pt x="99" y="722"/>
                    </a:cubicBezTo>
                    <a:cubicBezTo>
                      <a:pt x="121" y="722"/>
                      <a:pt x="227" y="688"/>
                      <a:pt x="447" y="604"/>
                    </a:cubicBezTo>
                    <a:cubicBezTo>
                      <a:pt x="831" y="737"/>
                      <a:pt x="1296" y="846"/>
                      <a:pt x="1700" y="846"/>
                    </a:cubicBezTo>
                    <a:cubicBezTo>
                      <a:pt x="2198" y="846"/>
                      <a:pt x="2604" y="680"/>
                      <a:pt x="2650" y="187"/>
                    </a:cubicBezTo>
                    <a:cubicBezTo>
                      <a:pt x="2665" y="53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18"/>
              <p:cNvSpPr/>
              <p:nvPr/>
            </p:nvSpPr>
            <p:spPr>
              <a:xfrm>
                <a:off x="2935981" y="239005"/>
                <a:ext cx="50697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54" extrusionOk="0">
                    <a:moveTo>
                      <a:pt x="616" y="0"/>
                    </a:moveTo>
                    <a:cubicBezTo>
                      <a:pt x="365" y="0"/>
                      <a:pt x="164" y="101"/>
                      <a:pt x="4" y="303"/>
                    </a:cubicBezTo>
                    <a:cubicBezTo>
                      <a:pt x="1" y="486"/>
                      <a:pt x="143" y="553"/>
                      <a:pt x="330" y="553"/>
                    </a:cubicBezTo>
                    <a:cubicBezTo>
                      <a:pt x="798" y="553"/>
                      <a:pt x="1544" y="129"/>
                      <a:pt x="956" y="53"/>
                    </a:cubicBezTo>
                    <a:cubicBezTo>
                      <a:pt x="834" y="18"/>
                      <a:pt x="721" y="0"/>
                      <a:pt x="6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18"/>
              <p:cNvSpPr/>
              <p:nvPr/>
            </p:nvSpPr>
            <p:spPr>
              <a:xfrm>
                <a:off x="3920078" y="2614353"/>
                <a:ext cx="39139" cy="1894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7" extrusionOk="0">
                    <a:moveTo>
                      <a:pt x="1" y="482"/>
                    </a:moveTo>
                    <a:cubicBezTo>
                      <a:pt x="2" y="482"/>
                      <a:pt x="3" y="482"/>
                      <a:pt x="4" y="483"/>
                    </a:cubicBezTo>
                    <a:lnTo>
                      <a:pt x="4" y="483"/>
                    </a:lnTo>
                    <a:cubicBezTo>
                      <a:pt x="3" y="482"/>
                      <a:pt x="2" y="482"/>
                      <a:pt x="1" y="482"/>
                    </a:cubicBezTo>
                    <a:close/>
                    <a:moveTo>
                      <a:pt x="912" y="1"/>
                    </a:moveTo>
                    <a:cubicBezTo>
                      <a:pt x="581" y="1"/>
                      <a:pt x="104" y="483"/>
                      <a:pt x="9" y="483"/>
                    </a:cubicBezTo>
                    <a:cubicBezTo>
                      <a:pt x="7" y="483"/>
                      <a:pt x="5" y="483"/>
                      <a:pt x="4" y="483"/>
                    </a:cubicBezTo>
                    <a:lnTo>
                      <a:pt x="4" y="483"/>
                    </a:lnTo>
                    <a:cubicBezTo>
                      <a:pt x="166" y="545"/>
                      <a:pt x="321" y="576"/>
                      <a:pt x="467" y="576"/>
                    </a:cubicBezTo>
                    <a:cubicBezTo>
                      <a:pt x="739" y="576"/>
                      <a:pt x="983" y="467"/>
                      <a:pt x="1192" y="244"/>
                    </a:cubicBezTo>
                    <a:cubicBezTo>
                      <a:pt x="1135" y="66"/>
                      <a:pt x="1034" y="1"/>
                      <a:pt x="91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18"/>
              <p:cNvSpPr/>
              <p:nvPr/>
            </p:nvSpPr>
            <p:spPr>
              <a:xfrm>
                <a:off x="6197119" y="1328437"/>
                <a:ext cx="52700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8" extrusionOk="0">
                    <a:moveTo>
                      <a:pt x="536" y="0"/>
                    </a:moveTo>
                    <a:cubicBezTo>
                      <a:pt x="227" y="0"/>
                      <a:pt x="35" y="127"/>
                      <a:pt x="7" y="414"/>
                    </a:cubicBezTo>
                    <a:cubicBezTo>
                      <a:pt x="0" y="488"/>
                      <a:pt x="69" y="518"/>
                      <a:pt x="179" y="518"/>
                    </a:cubicBezTo>
                    <a:cubicBezTo>
                      <a:pt x="594" y="518"/>
                      <a:pt x="1604" y="105"/>
                      <a:pt x="1551" y="105"/>
                    </a:cubicBezTo>
                    <a:cubicBezTo>
                      <a:pt x="1539" y="105"/>
                      <a:pt x="1475" y="126"/>
                      <a:pt x="1340" y="175"/>
                    </a:cubicBezTo>
                    <a:cubicBezTo>
                      <a:pt x="1026" y="63"/>
                      <a:pt x="752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18"/>
              <p:cNvSpPr/>
              <p:nvPr/>
            </p:nvSpPr>
            <p:spPr>
              <a:xfrm>
                <a:off x="4261398" y="4613972"/>
                <a:ext cx="3743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2" extrusionOk="0">
                    <a:moveTo>
                      <a:pt x="536" y="1"/>
                    </a:moveTo>
                    <a:cubicBezTo>
                      <a:pt x="357" y="1"/>
                      <a:pt x="179" y="31"/>
                      <a:pt x="0" y="90"/>
                    </a:cubicBezTo>
                    <a:cubicBezTo>
                      <a:pt x="22" y="233"/>
                      <a:pt x="185" y="282"/>
                      <a:pt x="377" y="282"/>
                    </a:cubicBezTo>
                    <a:cubicBezTo>
                      <a:pt x="713" y="282"/>
                      <a:pt x="1140" y="135"/>
                      <a:pt x="1072" y="90"/>
                    </a:cubicBezTo>
                    <a:cubicBezTo>
                      <a:pt x="893" y="31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18"/>
              <p:cNvSpPr/>
              <p:nvPr/>
            </p:nvSpPr>
            <p:spPr>
              <a:xfrm>
                <a:off x="3723692" y="2487413"/>
                <a:ext cx="24659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17" extrusionOk="0">
                    <a:moveTo>
                      <a:pt x="322" y="0"/>
                    </a:moveTo>
                    <a:cubicBezTo>
                      <a:pt x="201" y="0"/>
                      <a:pt x="88" y="57"/>
                      <a:pt x="53" y="204"/>
                    </a:cubicBezTo>
                    <a:cubicBezTo>
                      <a:pt x="1" y="368"/>
                      <a:pt x="203" y="517"/>
                      <a:pt x="398" y="517"/>
                    </a:cubicBezTo>
                    <a:cubicBezTo>
                      <a:pt x="515" y="517"/>
                      <a:pt x="630" y="462"/>
                      <a:pt x="684" y="323"/>
                    </a:cubicBezTo>
                    <a:cubicBezTo>
                      <a:pt x="751" y="159"/>
                      <a:pt x="524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18"/>
              <p:cNvSpPr/>
              <p:nvPr/>
            </p:nvSpPr>
            <p:spPr>
              <a:xfrm>
                <a:off x="3405324" y="1493268"/>
                <a:ext cx="40551" cy="765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3" extrusionOk="0">
                    <a:moveTo>
                      <a:pt x="457" y="1"/>
                    </a:moveTo>
                    <a:cubicBezTo>
                      <a:pt x="314" y="1"/>
                      <a:pt x="186" y="20"/>
                      <a:pt x="116" y="73"/>
                    </a:cubicBezTo>
                    <a:cubicBezTo>
                      <a:pt x="1" y="158"/>
                      <a:pt x="380" y="233"/>
                      <a:pt x="727" y="233"/>
                    </a:cubicBezTo>
                    <a:cubicBezTo>
                      <a:pt x="914" y="233"/>
                      <a:pt x="1092" y="211"/>
                      <a:pt x="1176" y="156"/>
                    </a:cubicBezTo>
                    <a:cubicBezTo>
                      <a:pt x="1235" y="114"/>
                      <a:pt x="801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18"/>
              <p:cNvSpPr/>
              <p:nvPr/>
            </p:nvSpPr>
            <p:spPr>
              <a:xfrm>
                <a:off x="3064628" y="1465293"/>
                <a:ext cx="46396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74" extrusionOk="0">
                    <a:moveTo>
                      <a:pt x="829" y="0"/>
                    </a:moveTo>
                    <a:cubicBezTo>
                      <a:pt x="597" y="0"/>
                      <a:pt x="369" y="36"/>
                      <a:pt x="146" y="115"/>
                    </a:cubicBezTo>
                    <a:cubicBezTo>
                      <a:pt x="0" y="164"/>
                      <a:pt x="515" y="273"/>
                      <a:pt x="910" y="273"/>
                    </a:cubicBezTo>
                    <a:cubicBezTo>
                      <a:pt x="1192" y="273"/>
                      <a:pt x="1413" y="217"/>
                      <a:pt x="1289" y="44"/>
                    </a:cubicBezTo>
                    <a:cubicBezTo>
                      <a:pt x="1134" y="15"/>
                      <a:pt x="980" y="0"/>
                      <a:pt x="8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18"/>
              <p:cNvSpPr/>
              <p:nvPr/>
            </p:nvSpPr>
            <p:spPr>
              <a:xfrm>
                <a:off x="3088171" y="1443655"/>
                <a:ext cx="50599" cy="2249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85" extrusionOk="0">
                    <a:moveTo>
                      <a:pt x="13" y="12"/>
                    </a:moveTo>
                    <a:cubicBezTo>
                      <a:pt x="9" y="13"/>
                      <a:pt x="6" y="15"/>
                      <a:pt x="3" y="19"/>
                    </a:cubicBezTo>
                    <a:lnTo>
                      <a:pt x="3" y="19"/>
                    </a:lnTo>
                    <a:cubicBezTo>
                      <a:pt x="5" y="16"/>
                      <a:pt x="9" y="14"/>
                      <a:pt x="13" y="12"/>
                    </a:cubicBezTo>
                    <a:close/>
                    <a:moveTo>
                      <a:pt x="3" y="19"/>
                    </a:moveTo>
                    <a:cubicBezTo>
                      <a:pt x="2" y="21"/>
                      <a:pt x="1" y="22"/>
                      <a:pt x="0" y="24"/>
                    </a:cubicBezTo>
                    <a:cubicBezTo>
                      <a:pt x="1" y="22"/>
                      <a:pt x="2" y="20"/>
                      <a:pt x="3" y="19"/>
                    </a:cubicBezTo>
                    <a:close/>
                    <a:moveTo>
                      <a:pt x="89" y="1"/>
                    </a:moveTo>
                    <a:cubicBezTo>
                      <a:pt x="54" y="1"/>
                      <a:pt x="27" y="4"/>
                      <a:pt x="13" y="12"/>
                    </a:cubicBezTo>
                    <a:lnTo>
                      <a:pt x="13" y="12"/>
                    </a:lnTo>
                    <a:cubicBezTo>
                      <a:pt x="14" y="11"/>
                      <a:pt x="16" y="11"/>
                      <a:pt x="18" y="11"/>
                    </a:cubicBezTo>
                    <a:cubicBezTo>
                      <a:pt x="118" y="11"/>
                      <a:pt x="534" y="684"/>
                      <a:pt x="917" y="684"/>
                    </a:cubicBezTo>
                    <a:cubicBezTo>
                      <a:pt x="982" y="684"/>
                      <a:pt x="1046" y="665"/>
                      <a:pt x="1108" y="619"/>
                    </a:cubicBezTo>
                    <a:cubicBezTo>
                      <a:pt x="1541" y="310"/>
                      <a:pt x="420" y="1"/>
                      <a:pt x="8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18"/>
              <p:cNvSpPr/>
              <p:nvPr/>
            </p:nvSpPr>
            <p:spPr>
              <a:xfrm>
                <a:off x="403287" y="4854718"/>
                <a:ext cx="3871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39" extrusionOk="0">
                    <a:moveTo>
                      <a:pt x="431" y="1"/>
                    </a:moveTo>
                    <a:cubicBezTo>
                      <a:pt x="250" y="1"/>
                      <a:pt x="83" y="23"/>
                      <a:pt x="9" y="80"/>
                    </a:cubicBezTo>
                    <a:cubicBezTo>
                      <a:pt x="1" y="89"/>
                      <a:pt x="428" y="239"/>
                      <a:pt x="767" y="239"/>
                    </a:cubicBezTo>
                    <a:cubicBezTo>
                      <a:pt x="900" y="239"/>
                      <a:pt x="1019" y="216"/>
                      <a:pt x="1093" y="152"/>
                    </a:cubicBezTo>
                    <a:cubicBezTo>
                      <a:pt x="1179" y="82"/>
                      <a:pt x="778" y="1"/>
                      <a:pt x="4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18"/>
              <p:cNvSpPr/>
              <p:nvPr/>
            </p:nvSpPr>
            <p:spPr>
              <a:xfrm>
                <a:off x="592383" y="1381005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344" y="0"/>
                    </a:moveTo>
                    <a:cubicBezTo>
                      <a:pt x="149" y="0"/>
                      <a:pt x="1" y="31"/>
                      <a:pt x="1" y="122"/>
                    </a:cubicBezTo>
                    <a:cubicBezTo>
                      <a:pt x="1" y="224"/>
                      <a:pt x="157" y="258"/>
                      <a:pt x="359" y="258"/>
                    </a:cubicBezTo>
                    <a:cubicBezTo>
                      <a:pt x="728" y="258"/>
                      <a:pt x="1252" y="145"/>
                      <a:pt x="1275" y="122"/>
                    </a:cubicBezTo>
                    <a:cubicBezTo>
                      <a:pt x="1236" y="107"/>
                      <a:pt x="708" y="0"/>
                      <a:pt x="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18"/>
              <p:cNvSpPr/>
              <p:nvPr/>
            </p:nvSpPr>
            <p:spPr>
              <a:xfrm>
                <a:off x="2339894" y="1140653"/>
                <a:ext cx="51387" cy="948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89" extrusionOk="0">
                    <a:moveTo>
                      <a:pt x="518" y="1"/>
                    </a:moveTo>
                    <a:cubicBezTo>
                      <a:pt x="245" y="1"/>
                      <a:pt x="1" y="40"/>
                      <a:pt x="1" y="144"/>
                    </a:cubicBezTo>
                    <a:cubicBezTo>
                      <a:pt x="190" y="239"/>
                      <a:pt x="398" y="289"/>
                      <a:pt x="623" y="289"/>
                    </a:cubicBezTo>
                    <a:cubicBezTo>
                      <a:pt x="766" y="289"/>
                      <a:pt x="916" y="269"/>
                      <a:pt x="1072" y="227"/>
                    </a:cubicBezTo>
                    <a:cubicBezTo>
                      <a:pt x="1565" y="121"/>
                      <a:pt x="997" y="1"/>
                      <a:pt x="5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18"/>
              <p:cNvSpPr/>
              <p:nvPr/>
            </p:nvSpPr>
            <p:spPr>
              <a:xfrm>
                <a:off x="4999135" y="1072882"/>
                <a:ext cx="265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6" extrusionOk="0">
                    <a:moveTo>
                      <a:pt x="469" y="1"/>
                    </a:moveTo>
                    <a:cubicBezTo>
                      <a:pt x="149" y="1"/>
                      <a:pt x="1" y="505"/>
                      <a:pt x="464" y="505"/>
                    </a:cubicBezTo>
                    <a:cubicBezTo>
                      <a:pt x="737" y="458"/>
                      <a:pt x="809" y="315"/>
                      <a:pt x="690" y="77"/>
                    </a:cubicBezTo>
                    <a:cubicBezTo>
                      <a:pt x="611" y="23"/>
                      <a:pt x="536" y="1"/>
                      <a:pt x="4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18"/>
              <p:cNvSpPr/>
              <p:nvPr/>
            </p:nvSpPr>
            <p:spPr>
              <a:xfrm>
                <a:off x="4343026" y="1027832"/>
                <a:ext cx="46429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74" extrusionOk="0">
                    <a:moveTo>
                      <a:pt x="839" y="1"/>
                    </a:moveTo>
                    <a:cubicBezTo>
                      <a:pt x="603" y="1"/>
                      <a:pt x="372" y="39"/>
                      <a:pt x="145" y="127"/>
                    </a:cubicBezTo>
                    <a:cubicBezTo>
                      <a:pt x="0" y="168"/>
                      <a:pt x="508" y="274"/>
                      <a:pt x="902" y="274"/>
                    </a:cubicBezTo>
                    <a:cubicBezTo>
                      <a:pt x="1188" y="274"/>
                      <a:pt x="1413" y="219"/>
                      <a:pt x="1288" y="44"/>
                    </a:cubicBezTo>
                    <a:cubicBezTo>
                      <a:pt x="1137" y="16"/>
                      <a:pt x="987" y="1"/>
                      <a:pt x="8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18"/>
              <p:cNvSpPr/>
              <p:nvPr/>
            </p:nvSpPr>
            <p:spPr>
              <a:xfrm>
                <a:off x="4431845" y="771818"/>
                <a:ext cx="37399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98" extrusionOk="0">
                    <a:moveTo>
                      <a:pt x="536" y="0"/>
                    </a:moveTo>
                    <a:cubicBezTo>
                      <a:pt x="357" y="0"/>
                      <a:pt x="179" y="30"/>
                      <a:pt x="0" y="90"/>
                    </a:cubicBezTo>
                    <a:cubicBezTo>
                      <a:pt x="22" y="245"/>
                      <a:pt x="192" y="298"/>
                      <a:pt x="391" y="298"/>
                    </a:cubicBezTo>
                    <a:cubicBezTo>
                      <a:pt x="724" y="298"/>
                      <a:pt x="1139" y="149"/>
                      <a:pt x="1072" y="90"/>
                    </a:cubicBezTo>
                    <a:cubicBezTo>
                      <a:pt x="893" y="30"/>
                      <a:pt x="715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9" name="Google Shape;5639;p18"/>
              <p:cNvSpPr/>
              <p:nvPr/>
            </p:nvSpPr>
            <p:spPr>
              <a:xfrm>
                <a:off x="3830964" y="2162872"/>
                <a:ext cx="22492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43" extrusionOk="0">
                    <a:moveTo>
                      <a:pt x="359" y="1"/>
                    </a:moveTo>
                    <a:cubicBezTo>
                      <a:pt x="186" y="1"/>
                      <a:pt x="6" y="78"/>
                      <a:pt x="0" y="230"/>
                    </a:cubicBezTo>
                    <a:cubicBezTo>
                      <a:pt x="0" y="374"/>
                      <a:pt x="157" y="443"/>
                      <a:pt x="320" y="443"/>
                    </a:cubicBezTo>
                    <a:cubicBezTo>
                      <a:pt x="493" y="443"/>
                      <a:pt x="673" y="365"/>
                      <a:pt x="679" y="218"/>
                    </a:cubicBezTo>
                    <a:cubicBezTo>
                      <a:pt x="685" y="72"/>
                      <a:pt x="525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18"/>
              <p:cNvSpPr/>
              <p:nvPr/>
            </p:nvSpPr>
            <p:spPr>
              <a:xfrm>
                <a:off x="3042235" y="241992"/>
                <a:ext cx="22886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2" extrusionOk="0">
                    <a:moveTo>
                      <a:pt x="372" y="0"/>
                    </a:moveTo>
                    <a:cubicBezTo>
                      <a:pt x="193" y="0"/>
                      <a:pt x="6" y="81"/>
                      <a:pt x="6" y="236"/>
                    </a:cubicBezTo>
                    <a:cubicBezTo>
                      <a:pt x="1" y="383"/>
                      <a:pt x="154" y="452"/>
                      <a:pt x="317" y="452"/>
                    </a:cubicBezTo>
                    <a:cubicBezTo>
                      <a:pt x="498" y="452"/>
                      <a:pt x="691" y="368"/>
                      <a:pt x="697" y="212"/>
                    </a:cubicBezTo>
                    <a:cubicBezTo>
                      <a:pt x="697" y="69"/>
                      <a:pt x="538" y="0"/>
                      <a:pt x="3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18"/>
              <p:cNvSpPr/>
              <p:nvPr/>
            </p:nvSpPr>
            <p:spPr>
              <a:xfrm>
                <a:off x="4215265" y="3730448"/>
                <a:ext cx="54243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7" extrusionOk="0">
                    <a:moveTo>
                      <a:pt x="668" y="1"/>
                    </a:moveTo>
                    <a:cubicBezTo>
                      <a:pt x="433" y="1"/>
                      <a:pt x="209" y="50"/>
                      <a:pt x="0" y="150"/>
                    </a:cubicBezTo>
                    <a:cubicBezTo>
                      <a:pt x="116" y="212"/>
                      <a:pt x="307" y="236"/>
                      <a:pt x="504" y="236"/>
                    </a:cubicBezTo>
                    <a:cubicBezTo>
                      <a:pt x="1054" y="236"/>
                      <a:pt x="1651" y="50"/>
                      <a:pt x="810" y="7"/>
                    </a:cubicBezTo>
                    <a:cubicBezTo>
                      <a:pt x="762" y="3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18"/>
              <p:cNvSpPr/>
              <p:nvPr/>
            </p:nvSpPr>
            <p:spPr>
              <a:xfrm>
                <a:off x="3490433" y="1827003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366" y="1"/>
                    </a:moveTo>
                    <a:cubicBezTo>
                      <a:pt x="160" y="1"/>
                      <a:pt x="1" y="35"/>
                      <a:pt x="1" y="136"/>
                    </a:cubicBezTo>
                    <a:cubicBezTo>
                      <a:pt x="191" y="208"/>
                      <a:pt x="424" y="243"/>
                      <a:pt x="654" y="243"/>
                    </a:cubicBezTo>
                    <a:cubicBezTo>
                      <a:pt x="885" y="243"/>
                      <a:pt x="1114" y="208"/>
                      <a:pt x="1299" y="136"/>
                    </a:cubicBezTo>
                    <a:cubicBezTo>
                      <a:pt x="1276" y="113"/>
                      <a:pt x="742" y="1"/>
                      <a:pt x="3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18"/>
              <p:cNvSpPr/>
              <p:nvPr/>
            </p:nvSpPr>
            <p:spPr>
              <a:xfrm>
                <a:off x="3383719" y="263395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3"/>
                      <a:pt x="1" y="99"/>
                    </a:cubicBezTo>
                    <a:cubicBezTo>
                      <a:pt x="120" y="164"/>
                      <a:pt x="236" y="197"/>
                      <a:pt x="346" y="197"/>
                    </a:cubicBezTo>
                    <a:cubicBezTo>
                      <a:pt x="456" y="197"/>
                      <a:pt x="560" y="164"/>
                      <a:pt x="655" y="99"/>
                    </a:cubicBezTo>
                    <a:cubicBezTo>
                      <a:pt x="536" y="33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18"/>
              <p:cNvSpPr/>
              <p:nvPr/>
            </p:nvSpPr>
            <p:spPr>
              <a:xfrm>
                <a:off x="4786036" y="2840488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84" y="12"/>
                      <a:pt x="0" y="72"/>
                      <a:pt x="357" y="179"/>
                    </a:cubicBezTo>
                    <a:cubicBezTo>
                      <a:pt x="858" y="143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18"/>
              <p:cNvSpPr/>
              <p:nvPr/>
            </p:nvSpPr>
            <p:spPr>
              <a:xfrm>
                <a:off x="2398932" y="117664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70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18"/>
              <p:cNvSpPr/>
              <p:nvPr/>
            </p:nvSpPr>
            <p:spPr>
              <a:xfrm>
                <a:off x="3000206" y="361709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1"/>
                      <a:pt x="1" y="90"/>
                    </a:cubicBezTo>
                    <a:cubicBezTo>
                      <a:pt x="120" y="161"/>
                      <a:pt x="233" y="197"/>
                      <a:pt x="341" y="197"/>
                    </a:cubicBezTo>
                    <a:cubicBezTo>
                      <a:pt x="450" y="197"/>
                      <a:pt x="554" y="161"/>
                      <a:pt x="655" y="90"/>
                    </a:cubicBezTo>
                    <a:cubicBezTo>
                      <a:pt x="536" y="31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18"/>
              <p:cNvSpPr/>
              <p:nvPr/>
            </p:nvSpPr>
            <p:spPr>
              <a:xfrm>
                <a:off x="3852865" y="2557056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36" y="0"/>
                    </a:moveTo>
                    <a:cubicBezTo>
                      <a:pt x="229" y="0"/>
                      <a:pt x="119" y="36"/>
                      <a:pt x="0" y="107"/>
                    </a:cubicBezTo>
                    <a:cubicBezTo>
                      <a:pt x="95" y="167"/>
                      <a:pt x="200" y="197"/>
                      <a:pt x="310" y="197"/>
                    </a:cubicBezTo>
                    <a:cubicBezTo>
                      <a:pt x="420" y="197"/>
                      <a:pt x="536" y="167"/>
                      <a:pt x="655" y="107"/>
                    </a:cubicBezTo>
                    <a:cubicBezTo>
                      <a:pt x="548" y="36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18"/>
              <p:cNvSpPr/>
              <p:nvPr/>
            </p:nvSpPr>
            <p:spPr>
              <a:xfrm>
                <a:off x="2953285" y="696560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58" y="155"/>
                      <a:pt x="918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18"/>
              <p:cNvSpPr/>
              <p:nvPr/>
            </p:nvSpPr>
            <p:spPr>
              <a:xfrm>
                <a:off x="3017018" y="790764"/>
                <a:ext cx="30537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1" y="84"/>
                      <a:pt x="358" y="191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18"/>
              <p:cNvSpPr/>
              <p:nvPr/>
            </p:nvSpPr>
            <p:spPr>
              <a:xfrm>
                <a:off x="5403727" y="4032464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584" y="0"/>
                    </a:moveTo>
                    <a:lnTo>
                      <a:pt x="584" y="0"/>
                    </a:lnTo>
                    <a:cubicBezTo>
                      <a:pt x="72" y="12"/>
                      <a:pt x="0" y="72"/>
                      <a:pt x="369" y="179"/>
                    </a:cubicBezTo>
                    <a:cubicBezTo>
                      <a:pt x="869" y="143"/>
                      <a:pt x="941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18"/>
              <p:cNvSpPr/>
              <p:nvPr/>
            </p:nvSpPr>
            <p:spPr>
              <a:xfrm>
                <a:off x="3192159" y="171651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7"/>
                      <a:pt x="1" y="108"/>
                    </a:cubicBezTo>
                    <a:cubicBezTo>
                      <a:pt x="120" y="167"/>
                      <a:pt x="230" y="197"/>
                      <a:pt x="337" y="197"/>
                    </a:cubicBezTo>
                    <a:cubicBezTo>
                      <a:pt x="444" y="197"/>
                      <a:pt x="548" y="167"/>
                      <a:pt x="655" y="108"/>
                    </a:cubicBezTo>
                    <a:cubicBezTo>
                      <a:pt x="536" y="37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18"/>
              <p:cNvSpPr/>
              <p:nvPr/>
            </p:nvSpPr>
            <p:spPr>
              <a:xfrm>
                <a:off x="3980298" y="4203600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3"/>
                      <a:pt x="1" y="98"/>
                    </a:cubicBezTo>
                    <a:cubicBezTo>
                      <a:pt x="120" y="158"/>
                      <a:pt x="236" y="188"/>
                      <a:pt x="346" y="188"/>
                    </a:cubicBezTo>
                    <a:cubicBezTo>
                      <a:pt x="456" y="188"/>
                      <a:pt x="560" y="158"/>
                      <a:pt x="655" y="98"/>
                    </a:cubicBezTo>
                    <a:cubicBezTo>
                      <a:pt x="536" y="33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18"/>
              <p:cNvSpPr/>
              <p:nvPr/>
            </p:nvSpPr>
            <p:spPr>
              <a:xfrm>
                <a:off x="4615589" y="461535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24"/>
                      <a:pt x="0" y="72"/>
                      <a:pt x="357" y="179"/>
                    </a:cubicBezTo>
                    <a:cubicBezTo>
                      <a:pt x="869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18"/>
              <p:cNvSpPr/>
              <p:nvPr/>
            </p:nvSpPr>
            <p:spPr>
              <a:xfrm>
                <a:off x="4210570" y="4641159"/>
                <a:ext cx="30898" cy="5483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7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60" y="12"/>
                      <a:pt x="0" y="72"/>
                      <a:pt x="357" y="167"/>
                    </a:cubicBezTo>
                    <a:cubicBezTo>
                      <a:pt x="858" y="155"/>
                      <a:pt x="941" y="95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18"/>
              <p:cNvSpPr/>
              <p:nvPr/>
            </p:nvSpPr>
            <p:spPr>
              <a:xfrm>
                <a:off x="3997503" y="2582832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cubicBezTo>
                      <a:pt x="72" y="13"/>
                      <a:pt x="0" y="72"/>
                      <a:pt x="358" y="180"/>
                    </a:cubicBezTo>
                    <a:cubicBezTo>
                      <a:pt x="858" y="168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18"/>
              <p:cNvSpPr/>
              <p:nvPr/>
            </p:nvSpPr>
            <p:spPr>
              <a:xfrm>
                <a:off x="1603767" y="1536775"/>
                <a:ext cx="138400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3094" extrusionOk="0">
                    <a:moveTo>
                      <a:pt x="448" y="0"/>
                    </a:moveTo>
                    <a:cubicBezTo>
                      <a:pt x="199" y="0"/>
                      <a:pt x="31" y="136"/>
                      <a:pt x="0" y="462"/>
                    </a:cubicBezTo>
                    <a:cubicBezTo>
                      <a:pt x="262" y="1367"/>
                      <a:pt x="953" y="1915"/>
                      <a:pt x="2108" y="2093"/>
                    </a:cubicBezTo>
                    <a:cubicBezTo>
                      <a:pt x="2536" y="2427"/>
                      <a:pt x="2977" y="2760"/>
                      <a:pt x="3418" y="3094"/>
                    </a:cubicBezTo>
                    <a:cubicBezTo>
                      <a:pt x="4214" y="2656"/>
                      <a:pt x="1547" y="0"/>
                      <a:pt x="4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18"/>
              <p:cNvSpPr/>
              <p:nvPr/>
            </p:nvSpPr>
            <p:spPr>
              <a:xfrm>
                <a:off x="2828118" y="1787273"/>
                <a:ext cx="26695" cy="17501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33" extrusionOk="0">
                    <a:moveTo>
                      <a:pt x="491" y="1"/>
                    </a:moveTo>
                    <a:cubicBezTo>
                      <a:pt x="1" y="1"/>
                      <a:pt x="11" y="533"/>
                      <a:pt x="405" y="533"/>
                    </a:cubicBezTo>
                    <a:cubicBezTo>
                      <a:pt x="432" y="533"/>
                      <a:pt x="460" y="530"/>
                      <a:pt x="491" y="525"/>
                    </a:cubicBezTo>
                    <a:cubicBezTo>
                      <a:pt x="812" y="358"/>
                      <a:pt x="812" y="179"/>
                      <a:pt x="4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18"/>
              <p:cNvSpPr/>
              <p:nvPr/>
            </p:nvSpPr>
            <p:spPr>
              <a:xfrm>
                <a:off x="3292306" y="2203818"/>
                <a:ext cx="35692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426" extrusionOk="0">
                    <a:moveTo>
                      <a:pt x="205" y="0"/>
                    </a:moveTo>
                    <a:cubicBezTo>
                      <a:pt x="14" y="0"/>
                      <a:pt x="0" y="340"/>
                      <a:pt x="165" y="1019"/>
                    </a:cubicBezTo>
                    <a:cubicBezTo>
                      <a:pt x="462" y="1290"/>
                      <a:pt x="682" y="1426"/>
                      <a:pt x="827" y="1426"/>
                    </a:cubicBezTo>
                    <a:cubicBezTo>
                      <a:pt x="1027" y="1426"/>
                      <a:pt x="1086" y="1171"/>
                      <a:pt x="1011" y="662"/>
                    </a:cubicBezTo>
                    <a:cubicBezTo>
                      <a:pt x="628" y="221"/>
                      <a:pt x="359" y="0"/>
                      <a:pt x="2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18"/>
              <p:cNvSpPr/>
              <p:nvPr/>
            </p:nvSpPr>
            <p:spPr>
              <a:xfrm>
                <a:off x="2075671" y="2760469"/>
                <a:ext cx="41438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9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47" y="1389"/>
                      <a:pt x="1261" y="104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18"/>
              <p:cNvSpPr/>
              <p:nvPr/>
            </p:nvSpPr>
            <p:spPr>
              <a:xfrm>
                <a:off x="2147186" y="2761421"/>
                <a:ext cx="33886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563" extrusionOk="0">
                    <a:moveTo>
                      <a:pt x="393" y="0"/>
                    </a:moveTo>
                    <a:cubicBezTo>
                      <a:pt x="337" y="0"/>
                      <a:pt x="283" y="44"/>
                      <a:pt x="238" y="146"/>
                    </a:cubicBezTo>
                    <a:cubicBezTo>
                      <a:pt x="0" y="670"/>
                      <a:pt x="381" y="1110"/>
                      <a:pt x="643" y="1563"/>
                    </a:cubicBezTo>
                    <a:cubicBezTo>
                      <a:pt x="1031" y="1135"/>
                      <a:pt x="679" y="0"/>
                      <a:pt x="3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18"/>
              <p:cNvSpPr/>
              <p:nvPr/>
            </p:nvSpPr>
            <p:spPr>
              <a:xfrm>
                <a:off x="2607697" y="2075006"/>
                <a:ext cx="23280" cy="6353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935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703"/>
                      <a:pt x="60" y="1120"/>
                      <a:pt x="322" y="1906"/>
                    </a:cubicBezTo>
                    <a:cubicBezTo>
                      <a:pt x="329" y="1926"/>
                      <a:pt x="337" y="1935"/>
                      <a:pt x="346" y="1935"/>
                    </a:cubicBezTo>
                    <a:cubicBezTo>
                      <a:pt x="459" y="1935"/>
                      <a:pt x="709" y="409"/>
                      <a:pt x="4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18"/>
              <p:cNvSpPr/>
              <p:nvPr/>
            </p:nvSpPr>
            <p:spPr>
              <a:xfrm>
                <a:off x="2985430" y="2026935"/>
                <a:ext cx="29289" cy="4560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389" extrusionOk="0">
                    <a:moveTo>
                      <a:pt x="284" y="0"/>
                    </a:moveTo>
                    <a:cubicBezTo>
                      <a:pt x="0" y="385"/>
                      <a:pt x="78" y="1389"/>
                      <a:pt x="291" y="1389"/>
                    </a:cubicBezTo>
                    <a:cubicBezTo>
                      <a:pt x="328" y="1389"/>
                      <a:pt x="370" y="1358"/>
                      <a:pt x="415" y="1286"/>
                    </a:cubicBezTo>
                    <a:cubicBezTo>
                      <a:pt x="891" y="858"/>
                      <a:pt x="843" y="429"/>
                      <a:pt x="2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18"/>
              <p:cNvSpPr/>
              <p:nvPr/>
            </p:nvSpPr>
            <p:spPr>
              <a:xfrm>
                <a:off x="3124093" y="2429394"/>
                <a:ext cx="38877" cy="4442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353" extrusionOk="0">
                    <a:moveTo>
                      <a:pt x="673" y="1"/>
                    </a:moveTo>
                    <a:cubicBezTo>
                      <a:pt x="638" y="1"/>
                      <a:pt x="604" y="28"/>
                      <a:pt x="573" y="90"/>
                    </a:cubicBezTo>
                    <a:cubicBezTo>
                      <a:pt x="550" y="137"/>
                      <a:pt x="1" y="1352"/>
                      <a:pt x="684" y="1352"/>
                    </a:cubicBezTo>
                    <a:cubicBezTo>
                      <a:pt x="691" y="1352"/>
                      <a:pt x="697" y="1352"/>
                      <a:pt x="704" y="1352"/>
                    </a:cubicBezTo>
                    <a:cubicBezTo>
                      <a:pt x="1184" y="1352"/>
                      <a:pt x="915" y="1"/>
                      <a:pt x="67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18"/>
              <p:cNvSpPr/>
              <p:nvPr/>
            </p:nvSpPr>
            <p:spPr>
              <a:xfrm>
                <a:off x="3279796" y="2271228"/>
                <a:ext cx="43408" cy="3349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020" extrusionOk="0">
                    <a:moveTo>
                      <a:pt x="270" y="0"/>
                    </a:moveTo>
                    <a:cubicBezTo>
                      <a:pt x="259" y="0"/>
                      <a:pt x="248" y="1"/>
                      <a:pt x="237" y="2"/>
                    </a:cubicBezTo>
                    <a:cubicBezTo>
                      <a:pt x="0" y="218"/>
                      <a:pt x="376" y="1020"/>
                      <a:pt x="752" y="1020"/>
                    </a:cubicBezTo>
                    <a:cubicBezTo>
                      <a:pt x="811" y="1020"/>
                      <a:pt x="870" y="1000"/>
                      <a:pt x="927" y="954"/>
                    </a:cubicBezTo>
                    <a:cubicBezTo>
                      <a:pt x="1321" y="630"/>
                      <a:pt x="688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18"/>
              <p:cNvSpPr/>
              <p:nvPr/>
            </p:nvSpPr>
            <p:spPr>
              <a:xfrm>
                <a:off x="3314930" y="2296938"/>
                <a:ext cx="78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5"/>
                    </a:cubicBezTo>
                    <a:cubicBezTo>
                      <a:pt x="12" y="16"/>
                      <a:pt x="12" y="28"/>
                      <a:pt x="24" y="52"/>
                    </a:cubicBezTo>
                    <a:cubicBezTo>
                      <a:pt x="24" y="16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18"/>
              <p:cNvSpPr/>
              <p:nvPr/>
            </p:nvSpPr>
            <p:spPr>
              <a:xfrm>
                <a:off x="2609667" y="2316606"/>
                <a:ext cx="29749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61" extrusionOk="0">
                    <a:moveTo>
                      <a:pt x="536" y="1"/>
                    </a:moveTo>
                    <a:cubicBezTo>
                      <a:pt x="60" y="310"/>
                      <a:pt x="0" y="668"/>
                      <a:pt x="369" y="1060"/>
                    </a:cubicBezTo>
                    <a:cubicBezTo>
                      <a:pt x="857" y="727"/>
                      <a:pt x="905" y="370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18"/>
              <p:cNvSpPr/>
              <p:nvPr/>
            </p:nvSpPr>
            <p:spPr>
              <a:xfrm>
                <a:off x="2332474" y="3249546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9" y="1"/>
                    </a:moveTo>
                    <a:cubicBezTo>
                      <a:pt x="287" y="1"/>
                      <a:pt x="216" y="48"/>
                      <a:pt x="155" y="163"/>
                    </a:cubicBezTo>
                    <a:cubicBezTo>
                      <a:pt x="1" y="508"/>
                      <a:pt x="108" y="758"/>
                      <a:pt x="465" y="949"/>
                    </a:cubicBezTo>
                    <a:cubicBezTo>
                      <a:pt x="1010" y="949"/>
                      <a:pt x="680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18"/>
              <p:cNvSpPr/>
              <p:nvPr/>
            </p:nvSpPr>
            <p:spPr>
              <a:xfrm>
                <a:off x="1780846" y="1775912"/>
                <a:ext cx="25283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86" extrusionOk="0">
                    <a:moveTo>
                      <a:pt x="310" y="1"/>
                    </a:moveTo>
                    <a:cubicBezTo>
                      <a:pt x="272" y="1"/>
                      <a:pt x="232" y="19"/>
                      <a:pt x="191" y="61"/>
                    </a:cubicBezTo>
                    <a:cubicBezTo>
                      <a:pt x="1" y="335"/>
                      <a:pt x="1" y="621"/>
                      <a:pt x="180" y="930"/>
                    </a:cubicBezTo>
                    <a:cubicBezTo>
                      <a:pt x="291" y="1040"/>
                      <a:pt x="378" y="1085"/>
                      <a:pt x="445" y="1085"/>
                    </a:cubicBezTo>
                    <a:cubicBezTo>
                      <a:pt x="769" y="1085"/>
                      <a:pt x="598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18"/>
              <p:cNvSpPr/>
              <p:nvPr/>
            </p:nvSpPr>
            <p:spPr>
              <a:xfrm>
                <a:off x="1939340" y="1865322"/>
                <a:ext cx="15991" cy="2856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70" extrusionOk="0">
                    <a:moveTo>
                      <a:pt x="185" y="0"/>
                    </a:moveTo>
                    <a:cubicBezTo>
                      <a:pt x="182" y="0"/>
                      <a:pt x="178" y="2"/>
                      <a:pt x="175" y="5"/>
                    </a:cubicBezTo>
                    <a:cubicBezTo>
                      <a:pt x="1" y="179"/>
                      <a:pt x="95" y="870"/>
                      <a:pt x="240" y="870"/>
                    </a:cubicBezTo>
                    <a:cubicBezTo>
                      <a:pt x="253" y="870"/>
                      <a:pt x="267" y="864"/>
                      <a:pt x="282" y="850"/>
                    </a:cubicBezTo>
                    <a:cubicBezTo>
                      <a:pt x="486" y="680"/>
                      <a:pt x="268" y="0"/>
                      <a:pt x="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18"/>
              <p:cNvSpPr/>
              <p:nvPr/>
            </p:nvSpPr>
            <p:spPr>
              <a:xfrm>
                <a:off x="1963047" y="2138443"/>
                <a:ext cx="17238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5" extrusionOk="0">
                    <a:moveTo>
                      <a:pt x="393" y="1"/>
                    </a:moveTo>
                    <a:cubicBezTo>
                      <a:pt x="361" y="1"/>
                      <a:pt x="322" y="45"/>
                      <a:pt x="274" y="152"/>
                    </a:cubicBezTo>
                    <a:cubicBezTo>
                      <a:pt x="0" y="557"/>
                      <a:pt x="60" y="807"/>
                      <a:pt x="429" y="914"/>
                    </a:cubicBezTo>
                    <a:cubicBezTo>
                      <a:pt x="515" y="780"/>
                      <a:pt x="524" y="1"/>
                      <a:pt x="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18"/>
              <p:cNvSpPr/>
              <p:nvPr/>
            </p:nvSpPr>
            <p:spPr>
              <a:xfrm>
                <a:off x="2364160" y="2727897"/>
                <a:ext cx="17206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60" extrusionOk="0">
                    <a:moveTo>
                      <a:pt x="202" y="0"/>
                    </a:moveTo>
                    <a:cubicBezTo>
                      <a:pt x="0" y="322"/>
                      <a:pt x="0" y="762"/>
                      <a:pt x="179" y="1060"/>
                    </a:cubicBezTo>
                    <a:cubicBezTo>
                      <a:pt x="524" y="1060"/>
                      <a:pt x="226" y="48"/>
                      <a:pt x="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18"/>
              <p:cNvSpPr/>
              <p:nvPr/>
            </p:nvSpPr>
            <p:spPr>
              <a:xfrm>
                <a:off x="1528312" y="1789637"/>
                <a:ext cx="17632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0" extrusionOk="0">
                    <a:moveTo>
                      <a:pt x="191" y="0"/>
                    </a:moveTo>
                    <a:lnTo>
                      <a:pt x="191" y="0"/>
                    </a:lnTo>
                    <a:cubicBezTo>
                      <a:pt x="1" y="298"/>
                      <a:pt x="1" y="750"/>
                      <a:pt x="179" y="1060"/>
                    </a:cubicBezTo>
                    <a:cubicBezTo>
                      <a:pt x="536" y="1060"/>
                      <a:pt x="215" y="48"/>
                      <a:pt x="1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18"/>
              <p:cNvSpPr/>
              <p:nvPr/>
            </p:nvSpPr>
            <p:spPr>
              <a:xfrm>
                <a:off x="2323083" y="2693486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68" y="0"/>
                    </a:moveTo>
                    <a:cubicBezTo>
                      <a:pt x="1" y="191"/>
                      <a:pt x="1" y="358"/>
                      <a:pt x="168" y="512"/>
                    </a:cubicBezTo>
                    <a:cubicBezTo>
                      <a:pt x="310" y="334"/>
                      <a:pt x="310" y="155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18"/>
              <p:cNvSpPr/>
              <p:nvPr/>
            </p:nvSpPr>
            <p:spPr>
              <a:xfrm>
                <a:off x="3337586" y="2218790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1"/>
                    </a:moveTo>
                    <a:cubicBezTo>
                      <a:pt x="94" y="1"/>
                      <a:pt x="51" y="62"/>
                      <a:pt x="1" y="182"/>
                    </a:cubicBezTo>
                    <a:cubicBezTo>
                      <a:pt x="15" y="419"/>
                      <a:pt x="45" y="538"/>
                      <a:pt x="92" y="538"/>
                    </a:cubicBezTo>
                    <a:cubicBezTo>
                      <a:pt x="125" y="538"/>
                      <a:pt x="166" y="479"/>
                      <a:pt x="215" y="360"/>
                    </a:cubicBezTo>
                    <a:cubicBezTo>
                      <a:pt x="208" y="118"/>
                      <a:pt x="177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18"/>
              <p:cNvSpPr/>
              <p:nvPr/>
            </p:nvSpPr>
            <p:spPr>
              <a:xfrm>
                <a:off x="2922420" y="2250148"/>
                <a:ext cx="10179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25" extrusionOk="0">
                    <a:moveTo>
                      <a:pt x="167" y="1"/>
                    </a:moveTo>
                    <a:cubicBezTo>
                      <a:pt x="12" y="191"/>
                      <a:pt x="0" y="358"/>
                      <a:pt x="167" y="525"/>
                    </a:cubicBezTo>
                    <a:cubicBezTo>
                      <a:pt x="310" y="322"/>
                      <a:pt x="310" y="167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18"/>
              <p:cNvSpPr/>
              <p:nvPr/>
            </p:nvSpPr>
            <p:spPr>
              <a:xfrm>
                <a:off x="2806677" y="2197382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0"/>
                    </a:moveTo>
                    <a:cubicBezTo>
                      <a:pt x="1" y="191"/>
                      <a:pt x="1" y="358"/>
                      <a:pt x="156" y="524"/>
                    </a:cubicBezTo>
                    <a:cubicBezTo>
                      <a:pt x="311" y="322"/>
                      <a:pt x="311" y="167"/>
                      <a:pt x="15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18"/>
              <p:cNvSpPr/>
              <p:nvPr/>
            </p:nvSpPr>
            <p:spPr>
              <a:xfrm>
                <a:off x="1665529" y="2049362"/>
                <a:ext cx="6666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43" extrusionOk="0">
                    <a:moveTo>
                      <a:pt x="124" y="0"/>
                    </a:moveTo>
                    <a:cubicBezTo>
                      <a:pt x="92" y="0"/>
                      <a:pt x="50" y="62"/>
                      <a:pt x="1" y="186"/>
                    </a:cubicBezTo>
                    <a:cubicBezTo>
                      <a:pt x="8" y="424"/>
                      <a:pt x="35" y="542"/>
                      <a:pt x="81" y="542"/>
                    </a:cubicBezTo>
                    <a:cubicBezTo>
                      <a:pt x="113" y="542"/>
                      <a:pt x="154" y="483"/>
                      <a:pt x="203" y="365"/>
                    </a:cubicBezTo>
                    <a:cubicBezTo>
                      <a:pt x="196" y="122"/>
                      <a:pt x="169" y="0"/>
                      <a:pt x="1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18"/>
              <p:cNvSpPr/>
              <p:nvPr/>
            </p:nvSpPr>
            <p:spPr>
              <a:xfrm>
                <a:off x="2681575" y="2040989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1"/>
                    </a:moveTo>
                    <a:cubicBezTo>
                      <a:pt x="13" y="191"/>
                      <a:pt x="1" y="358"/>
                      <a:pt x="156" y="525"/>
                    </a:cubicBezTo>
                    <a:cubicBezTo>
                      <a:pt x="311" y="346"/>
                      <a:pt x="311" y="168"/>
                      <a:pt x="1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18"/>
              <p:cNvSpPr/>
              <p:nvPr/>
            </p:nvSpPr>
            <p:spPr>
              <a:xfrm>
                <a:off x="2772627" y="2099993"/>
                <a:ext cx="38778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67" extrusionOk="0">
                    <a:moveTo>
                      <a:pt x="484" y="0"/>
                    </a:moveTo>
                    <a:cubicBezTo>
                      <a:pt x="139" y="0"/>
                      <a:pt x="1" y="1267"/>
                      <a:pt x="169" y="1466"/>
                    </a:cubicBezTo>
                    <a:cubicBezTo>
                      <a:pt x="97" y="1371"/>
                      <a:pt x="1181" y="633"/>
                      <a:pt x="633" y="73"/>
                    </a:cubicBezTo>
                    <a:cubicBezTo>
                      <a:pt x="580" y="23"/>
                      <a:pt x="530" y="0"/>
                      <a:pt x="4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18"/>
              <p:cNvSpPr/>
              <p:nvPr/>
            </p:nvSpPr>
            <p:spPr>
              <a:xfrm>
                <a:off x="2084471" y="1783595"/>
                <a:ext cx="3368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7" extrusionOk="0">
                    <a:moveTo>
                      <a:pt x="505" y="0"/>
                    </a:moveTo>
                    <a:cubicBezTo>
                      <a:pt x="485" y="0"/>
                      <a:pt x="466" y="2"/>
                      <a:pt x="446" y="6"/>
                    </a:cubicBezTo>
                    <a:cubicBezTo>
                      <a:pt x="0" y="84"/>
                      <a:pt x="242" y="536"/>
                      <a:pt x="528" y="536"/>
                    </a:cubicBezTo>
                    <a:cubicBezTo>
                      <a:pt x="548" y="536"/>
                      <a:pt x="568" y="534"/>
                      <a:pt x="589" y="530"/>
                    </a:cubicBezTo>
                    <a:cubicBezTo>
                      <a:pt x="1025" y="418"/>
                      <a:pt x="809" y="0"/>
                      <a:pt x="5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18"/>
              <p:cNvSpPr/>
              <p:nvPr/>
            </p:nvSpPr>
            <p:spPr>
              <a:xfrm>
                <a:off x="2124760" y="2422236"/>
                <a:ext cx="22262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31" extrusionOk="0">
                    <a:moveTo>
                      <a:pt x="331" y="1"/>
                    </a:moveTo>
                    <a:cubicBezTo>
                      <a:pt x="165" y="1"/>
                      <a:pt x="0" y="124"/>
                      <a:pt x="64" y="344"/>
                    </a:cubicBezTo>
                    <a:cubicBezTo>
                      <a:pt x="97" y="458"/>
                      <a:pt x="242" y="530"/>
                      <a:pt x="375" y="530"/>
                    </a:cubicBezTo>
                    <a:cubicBezTo>
                      <a:pt x="534" y="530"/>
                      <a:pt x="677" y="429"/>
                      <a:pt x="600" y="177"/>
                    </a:cubicBezTo>
                    <a:cubicBezTo>
                      <a:pt x="557" y="57"/>
                      <a:pt x="444" y="1"/>
                      <a:pt x="3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18"/>
              <p:cNvSpPr/>
              <p:nvPr/>
            </p:nvSpPr>
            <p:spPr>
              <a:xfrm>
                <a:off x="1658273" y="3541909"/>
                <a:ext cx="29584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913" extrusionOk="0">
                    <a:moveTo>
                      <a:pt x="824" y="1"/>
                    </a:moveTo>
                    <a:cubicBezTo>
                      <a:pt x="619" y="1"/>
                      <a:pt x="0" y="1017"/>
                      <a:pt x="448" y="1760"/>
                    </a:cubicBezTo>
                    <a:cubicBezTo>
                      <a:pt x="509" y="1867"/>
                      <a:pt x="561" y="1912"/>
                      <a:pt x="606" y="1912"/>
                    </a:cubicBezTo>
                    <a:cubicBezTo>
                      <a:pt x="876" y="1912"/>
                      <a:pt x="876" y="243"/>
                      <a:pt x="876" y="212"/>
                    </a:cubicBezTo>
                    <a:cubicBezTo>
                      <a:pt x="900" y="64"/>
                      <a:pt x="875" y="1"/>
                      <a:pt x="8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18"/>
              <p:cNvSpPr/>
              <p:nvPr/>
            </p:nvSpPr>
            <p:spPr>
              <a:xfrm>
                <a:off x="1292294" y="3595857"/>
                <a:ext cx="63273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37" extrusionOk="0">
                    <a:moveTo>
                      <a:pt x="859" y="1"/>
                    </a:moveTo>
                    <a:cubicBezTo>
                      <a:pt x="0" y="1"/>
                      <a:pt x="998" y="1846"/>
                      <a:pt x="1009" y="1879"/>
                    </a:cubicBezTo>
                    <a:cubicBezTo>
                      <a:pt x="1026" y="1918"/>
                      <a:pt x="1048" y="1936"/>
                      <a:pt x="1074" y="1936"/>
                    </a:cubicBezTo>
                    <a:cubicBezTo>
                      <a:pt x="1327" y="1936"/>
                      <a:pt x="1927" y="272"/>
                      <a:pt x="1128" y="46"/>
                    </a:cubicBezTo>
                    <a:cubicBezTo>
                      <a:pt x="1023" y="15"/>
                      <a:pt x="934" y="1"/>
                      <a:pt x="8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18"/>
              <p:cNvSpPr/>
              <p:nvPr/>
            </p:nvSpPr>
            <p:spPr>
              <a:xfrm>
                <a:off x="2957619" y="2403520"/>
                <a:ext cx="58118" cy="5191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581" extrusionOk="0">
                    <a:moveTo>
                      <a:pt x="1479" y="1"/>
                    </a:moveTo>
                    <a:cubicBezTo>
                      <a:pt x="1467" y="1"/>
                      <a:pt x="1454" y="3"/>
                      <a:pt x="1440" y="9"/>
                    </a:cubicBezTo>
                    <a:cubicBezTo>
                      <a:pt x="1441" y="9"/>
                      <a:pt x="1442" y="8"/>
                      <a:pt x="1443" y="8"/>
                    </a:cubicBezTo>
                    <a:cubicBezTo>
                      <a:pt x="1501" y="8"/>
                      <a:pt x="1" y="1533"/>
                      <a:pt x="1119" y="1581"/>
                    </a:cubicBezTo>
                    <a:cubicBezTo>
                      <a:pt x="1121" y="1581"/>
                      <a:pt x="1122" y="1581"/>
                      <a:pt x="1124" y="1581"/>
                    </a:cubicBezTo>
                    <a:cubicBezTo>
                      <a:pt x="1589" y="1581"/>
                      <a:pt x="1770" y="1"/>
                      <a:pt x="147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18"/>
              <p:cNvSpPr/>
              <p:nvPr/>
            </p:nvSpPr>
            <p:spPr>
              <a:xfrm>
                <a:off x="3147602" y="2629359"/>
                <a:ext cx="45082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038" extrusionOk="0">
                    <a:moveTo>
                      <a:pt x="584" y="1"/>
                    </a:moveTo>
                    <a:cubicBezTo>
                      <a:pt x="345" y="346"/>
                      <a:pt x="0" y="656"/>
                      <a:pt x="226" y="1037"/>
                    </a:cubicBezTo>
                    <a:cubicBezTo>
                      <a:pt x="233" y="1037"/>
                      <a:pt x="240" y="1037"/>
                      <a:pt x="246" y="1037"/>
                    </a:cubicBezTo>
                    <a:cubicBezTo>
                      <a:pt x="834" y="1037"/>
                      <a:pt x="1372" y="1"/>
                      <a:pt x="5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18"/>
              <p:cNvSpPr/>
              <p:nvPr/>
            </p:nvSpPr>
            <p:spPr>
              <a:xfrm>
                <a:off x="1366862" y="3372940"/>
                <a:ext cx="29354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1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1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18"/>
              <p:cNvSpPr/>
              <p:nvPr/>
            </p:nvSpPr>
            <p:spPr>
              <a:xfrm>
                <a:off x="2540746" y="2639078"/>
                <a:ext cx="35987" cy="2163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659" extrusionOk="0">
                    <a:moveTo>
                      <a:pt x="725" y="1"/>
                    </a:moveTo>
                    <a:cubicBezTo>
                      <a:pt x="620" y="1"/>
                      <a:pt x="491" y="25"/>
                      <a:pt x="337" y="74"/>
                    </a:cubicBezTo>
                    <a:cubicBezTo>
                      <a:pt x="1" y="109"/>
                      <a:pt x="421" y="658"/>
                      <a:pt x="777" y="658"/>
                    </a:cubicBezTo>
                    <a:cubicBezTo>
                      <a:pt x="899" y="658"/>
                      <a:pt x="1014" y="593"/>
                      <a:pt x="1087" y="419"/>
                    </a:cubicBezTo>
                    <a:cubicBezTo>
                      <a:pt x="1096" y="142"/>
                      <a:pt x="979" y="1"/>
                      <a:pt x="7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18"/>
              <p:cNvSpPr/>
              <p:nvPr/>
            </p:nvSpPr>
            <p:spPr>
              <a:xfrm>
                <a:off x="1838570" y="3463992"/>
                <a:ext cx="3457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32" extrusionOk="0">
                    <a:moveTo>
                      <a:pt x="413" y="1"/>
                    </a:moveTo>
                    <a:cubicBezTo>
                      <a:pt x="1" y="1"/>
                      <a:pt x="763" y="1232"/>
                      <a:pt x="794" y="1232"/>
                    </a:cubicBezTo>
                    <a:cubicBezTo>
                      <a:pt x="800" y="1232"/>
                      <a:pt x="777" y="1182"/>
                      <a:pt x="708" y="1061"/>
                    </a:cubicBezTo>
                    <a:cubicBezTo>
                      <a:pt x="1053" y="442"/>
                      <a:pt x="1041" y="49"/>
                      <a:pt x="434" y="2"/>
                    </a:cubicBezTo>
                    <a:cubicBezTo>
                      <a:pt x="427" y="1"/>
                      <a:pt x="420" y="1"/>
                      <a:pt x="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18"/>
              <p:cNvSpPr/>
              <p:nvPr/>
            </p:nvSpPr>
            <p:spPr>
              <a:xfrm>
                <a:off x="2805133" y="2471423"/>
                <a:ext cx="3480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32" extrusionOk="0">
                    <a:moveTo>
                      <a:pt x="414" y="0"/>
                    </a:moveTo>
                    <a:cubicBezTo>
                      <a:pt x="1" y="0"/>
                      <a:pt x="769" y="1232"/>
                      <a:pt x="801" y="1232"/>
                    </a:cubicBezTo>
                    <a:cubicBezTo>
                      <a:pt x="808" y="1232"/>
                      <a:pt x="784" y="1181"/>
                      <a:pt x="715" y="1060"/>
                    </a:cubicBezTo>
                    <a:cubicBezTo>
                      <a:pt x="1060" y="453"/>
                      <a:pt x="1024" y="48"/>
                      <a:pt x="429" y="1"/>
                    </a:cubicBezTo>
                    <a:cubicBezTo>
                      <a:pt x="424" y="0"/>
                      <a:pt x="419" y="0"/>
                      <a:pt x="41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18"/>
              <p:cNvSpPr/>
              <p:nvPr/>
            </p:nvSpPr>
            <p:spPr>
              <a:xfrm>
                <a:off x="1403966" y="3477323"/>
                <a:ext cx="4344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65" extrusionOk="0">
                    <a:moveTo>
                      <a:pt x="835" y="0"/>
                    </a:moveTo>
                    <a:lnTo>
                      <a:pt x="835" y="0"/>
                    </a:lnTo>
                    <a:cubicBezTo>
                      <a:pt x="0" y="153"/>
                      <a:pt x="1150" y="875"/>
                      <a:pt x="1122" y="962"/>
                    </a:cubicBezTo>
                    <a:lnTo>
                      <a:pt x="1122" y="962"/>
                    </a:lnTo>
                    <a:cubicBezTo>
                      <a:pt x="1322" y="594"/>
                      <a:pt x="1238" y="273"/>
                      <a:pt x="835" y="0"/>
                    </a:cubicBezTo>
                    <a:close/>
                    <a:moveTo>
                      <a:pt x="1122" y="962"/>
                    </a:moveTo>
                    <a:cubicBezTo>
                      <a:pt x="1122" y="963"/>
                      <a:pt x="1121" y="964"/>
                      <a:pt x="1121" y="965"/>
                    </a:cubicBezTo>
                    <a:cubicBezTo>
                      <a:pt x="1121" y="964"/>
                      <a:pt x="1122" y="963"/>
                      <a:pt x="1122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18"/>
              <p:cNvSpPr/>
              <p:nvPr/>
            </p:nvSpPr>
            <p:spPr>
              <a:xfrm>
                <a:off x="1255749" y="3647868"/>
                <a:ext cx="33426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41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3" y="538"/>
                      <a:pt x="467" y="541"/>
                      <a:pt x="490" y="541"/>
                    </a:cubicBezTo>
                    <a:cubicBezTo>
                      <a:pt x="791" y="541"/>
                      <a:pt x="1018" y="131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18"/>
              <p:cNvSpPr/>
              <p:nvPr/>
            </p:nvSpPr>
            <p:spPr>
              <a:xfrm>
                <a:off x="2802014" y="3249218"/>
                <a:ext cx="13955" cy="3267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95" extrusionOk="0">
                    <a:moveTo>
                      <a:pt x="157" y="1"/>
                    </a:moveTo>
                    <a:cubicBezTo>
                      <a:pt x="110" y="1"/>
                      <a:pt x="64" y="95"/>
                      <a:pt x="36" y="339"/>
                    </a:cubicBezTo>
                    <a:cubicBezTo>
                      <a:pt x="0" y="554"/>
                      <a:pt x="48" y="780"/>
                      <a:pt x="179" y="994"/>
                    </a:cubicBezTo>
                    <a:cubicBezTo>
                      <a:pt x="424" y="740"/>
                      <a:pt x="289" y="1"/>
                      <a:pt x="1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18"/>
              <p:cNvSpPr/>
              <p:nvPr/>
            </p:nvSpPr>
            <p:spPr>
              <a:xfrm>
                <a:off x="1708937" y="2789397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4" y="1"/>
                    </a:moveTo>
                    <a:cubicBezTo>
                      <a:pt x="91" y="1"/>
                      <a:pt x="50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6"/>
                    </a:cubicBezTo>
                    <a:cubicBezTo>
                      <a:pt x="201" y="122"/>
                      <a:pt x="171" y="1"/>
                      <a:pt x="1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18"/>
              <p:cNvSpPr/>
              <p:nvPr/>
            </p:nvSpPr>
            <p:spPr>
              <a:xfrm>
                <a:off x="1347687" y="3545751"/>
                <a:ext cx="11000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2" extrusionOk="0">
                    <a:moveTo>
                      <a:pt x="168" y="0"/>
                    </a:moveTo>
                    <a:cubicBezTo>
                      <a:pt x="1" y="155"/>
                      <a:pt x="1" y="321"/>
                      <a:pt x="168" y="512"/>
                    </a:cubicBezTo>
                    <a:cubicBezTo>
                      <a:pt x="322" y="357"/>
                      <a:pt x="334" y="179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18"/>
              <p:cNvSpPr/>
              <p:nvPr/>
            </p:nvSpPr>
            <p:spPr>
              <a:xfrm>
                <a:off x="3288727" y="3598911"/>
                <a:ext cx="19373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17" extrusionOk="0">
                    <a:moveTo>
                      <a:pt x="423" y="1"/>
                    </a:moveTo>
                    <a:cubicBezTo>
                      <a:pt x="371" y="1"/>
                      <a:pt x="288" y="99"/>
                      <a:pt x="167" y="357"/>
                    </a:cubicBezTo>
                    <a:cubicBezTo>
                      <a:pt x="36" y="584"/>
                      <a:pt x="0" y="786"/>
                      <a:pt x="96" y="1012"/>
                    </a:cubicBezTo>
                    <a:cubicBezTo>
                      <a:pt x="107" y="1015"/>
                      <a:pt x="119" y="1017"/>
                      <a:pt x="130" y="1017"/>
                    </a:cubicBezTo>
                    <a:cubicBezTo>
                      <a:pt x="429" y="1017"/>
                      <a:pt x="590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18"/>
              <p:cNvSpPr/>
              <p:nvPr/>
            </p:nvSpPr>
            <p:spPr>
              <a:xfrm>
                <a:off x="3198989" y="4248846"/>
                <a:ext cx="4774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25" extrusionOk="0">
                    <a:moveTo>
                      <a:pt x="746" y="1"/>
                    </a:moveTo>
                    <a:cubicBezTo>
                      <a:pt x="361" y="1"/>
                      <a:pt x="1" y="137"/>
                      <a:pt x="340" y="375"/>
                    </a:cubicBezTo>
                    <a:cubicBezTo>
                      <a:pt x="514" y="474"/>
                      <a:pt x="685" y="524"/>
                      <a:pt x="850" y="524"/>
                    </a:cubicBezTo>
                    <a:cubicBezTo>
                      <a:pt x="1025" y="524"/>
                      <a:pt x="1193" y="468"/>
                      <a:pt x="1352" y="352"/>
                    </a:cubicBezTo>
                    <a:cubicBezTo>
                      <a:pt x="1453" y="110"/>
                      <a:pt x="1090" y="1"/>
                      <a:pt x="7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18"/>
              <p:cNvSpPr/>
              <p:nvPr/>
            </p:nvSpPr>
            <p:spPr>
              <a:xfrm>
                <a:off x="3336272" y="3894458"/>
                <a:ext cx="42390" cy="105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20" extrusionOk="0">
                    <a:moveTo>
                      <a:pt x="283" y="1"/>
                    </a:moveTo>
                    <a:cubicBezTo>
                      <a:pt x="52" y="1"/>
                      <a:pt x="0" y="72"/>
                      <a:pt x="481" y="227"/>
                    </a:cubicBezTo>
                    <a:cubicBezTo>
                      <a:pt x="655" y="284"/>
                      <a:pt x="846" y="319"/>
                      <a:pt x="1038" y="319"/>
                    </a:cubicBezTo>
                    <a:cubicBezTo>
                      <a:pt x="1122" y="319"/>
                      <a:pt x="1207" y="313"/>
                      <a:pt x="1291" y="298"/>
                    </a:cubicBezTo>
                    <a:cubicBezTo>
                      <a:pt x="1120" y="108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18"/>
              <p:cNvSpPr/>
              <p:nvPr/>
            </p:nvSpPr>
            <p:spPr>
              <a:xfrm>
                <a:off x="3188252" y="2301403"/>
                <a:ext cx="6666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35" extrusionOk="0">
                    <a:moveTo>
                      <a:pt x="123" y="1"/>
                    </a:moveTo>
                    <a:cubicBezTo>
                      <a:pt x="91" y="1"/>
                      <a:pt x="50" y="60"/>
                      <a:pt x="0" y="178"/>
                    </a:cubicBezTo>
                    <a:cubicBezTo>
                      <a:pt x="7" y="415"/>
                      <a:pt x="35" y="534"/>
                      <a:pt x="80" y="534"/>
                    </a:cubicBezTo>
                    <a:cubicBezTo>
                      <a:pt x="112" y="534"/>
                      <a:pt x="154" y="475"/>
                      <a:pt x="203" y="357"/>
                    </a:cubicBezTo>
                    <a:cubicBezTo>
                      <a:pt x="196" y="119"/>
                      <a:pt x="168" y="1"/>
                      <a:pt x="1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9" name="Google Shape;5699;p18"/>
              <p:cNvSpPr/>
              <p:nvPr/>
            </p:nvSpPr>
            <p:spPr>
              <a:xfrm>
                <a:off x="1382886" y="3424984"/>
                <a:ext cx="7060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4" extrusionOk="0">
                    <a:moveTo>
                      <a:pt x="127" y="0"/>
                    </a:moveTo>
                    <a:cubicBezTo>
                      <a:pt x="93" y="0"/>
                      <a:pt x="50" y="59"/>
                      <a:pt x="0" y="178"/>
                    </a:cubicBezTo>
                    <a:cubicBezTo>
                      <a:pt x="14" y="415"/>
                      <a:pt x="45" y="534"/>
                      <a:pt x="91" y="534"/>
                    </a:cubicBezTo>
                    <a:cubicBezTo>
                      <a:pt x="124" y="534"/>
                      <a:pt x="165" y="474"/>
                      <a:pt x="215" y="356"/>
                    </a:cubicBezTo>
                    <a:cubicBezTo>
                      <a:pt x="208" y="119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0" name="Google Shape;5700;p18"/>
              <p:cNvSpPr/>
              <p:nvPr/>
            </p:nvSpPr>
            <p:spPr>
              <a:xfrm>
                <a:off x="207722" y="2071098"/>
                <a:ext cx="30504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91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1" name="Google Shape;5701;p18"/>
              <p:cNvSpPr/>
              <p:nvPr/>
            </p:nvSpPr>
            <p:spPr>
              <a:xfrm>
                <a:off x="404731" y="1609406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0"/>
                    </a:moveTo>
                    <a:lnTo>
                      <a:pt x="561" y="0"/>
                    </a:lnTo>
                    <a:cubicBezTo>
                      <a:pt x="60" y="12"/>
                      <a:pt x="1" y="72"/>
                      <a:pt x="358" y="179"/>
                    </a:cubicBezTo>
                    <a:cubicBezTo>
                      <a:pt x="846" y="155"/>
                      <a:pt x="918" y="96"/>
                      <a:pt x="5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2" name="Google Shape;5702;p18"/>
              <p:cNvSpPr/>
              <p:nvPr/>
            </p:nvSpPr>
            <p:spPr>
              <a:xfrm>
                <a:off x="1125361" y="2911050"/>
                <a:ext cx="68986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87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09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4" y="521"/>
                      <a:pt x="628" y="587"/>
                      <a:pt x="994" y="587"/>
                    </a:cubicBezTo>
                    <a:cubicBezTo>
                      <a:pt x="1431" y="587"/>
                      <a:pt x="1857" y="493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3" name="Google Shape;5703;p18"/>
              <p:cNvSpPr/>
              <p:nvPr/>
            </p:nvSpPr>
            <p:spPr>
              <a:xfrm>
                <a:off x="1171034" y="15892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35" y="1401"/>
                      <a:pt x="1261" y="92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4" name="Google Shape;5704;p18"/>
              <p:cNvSpPr/>
              <p:nvPr/>
            </p:nvSpPr>
            <p:spPr>
              <a:xfrm>
                <a:off x="1242155" y="1590427"/>
                <a:ext cx="3385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67" extrusionOk="0">
                    <a:moveTo>
                      <a:pt x="399" y="0"/>
                    </a:moveTo>
                    <a:cubicBezTo>
                      <a:pt x="341" y="0"/>
                      <a:pt x="286" y="45"/>
                      <a:pt x="238" y="150"/>
                    </a:cubicBezTo>
                    <a:cubicBezTo>
                      <a:pt x="0" y="674"/>
                      <a:pt x="381" y="1114"/>
                      <a:pt x="643" y="1567"/>
                    </a:cubicBezTo>
                    <a:cubicBezTo>
                      <a:pt x="1030" y="1140"/>
                      <a:pt x="689" y="0"/>
                      <a:pt x="3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5" name="Google Shape;5705;p18"/>
              <p:cNvSpPr/>
              <p:nvPr/>
            </p:nvSpPr>
            <p:spPr>
              <a:xfrm>
                <a:off x="1427837" y="2078683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4" y="1"/>
                    </a:moveTo>
                    <a:cubicBezTo>
                      <a:pt x="284" y="1"/>
                      <a:pt x="214" y="48"/>
                      <a:pt x="155" y="163"/>
                    </a:cubicBezTo>
                    <a:cubicBezTo>
                      <a:pt x="1" y="508"/>
                      <a:pt x="108" y="758"/>
                      <a:pt x="465" y="948"/>
                    </a:cubicBezTo>
                    <a:cubicBezTo>
                      <a:pt x="1010" y="948"/>
                      <a:pt x="672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6" name="Google Shape;5706;p18"/>
              <p:cNvSpPr/>
              <p:nvPr/>
            </p:nvSpPr>
            <p:spPr>
              <a:xfrm>
                <a:off x="753932" y="2371046"/>
                <a:ext cx="29289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913" extrusionOk="0">
                    <a:moveTo>
                      <a:pt x="816" y="0"/>
                    </a:moveTo>
                    <a:cubicBezTo>
                      <a:pt x="614" y="0"/>
                      <a:pt x="1" y="1017"/>
                      <a:pt x="439" y="1760"/>
                    </a:cubicBezTo>
                    <a:cubicBezTo>
                      <a:pt x="500" y="1866"/>
                      <a:pt x="552" y="1912"/>
                      <a:pt x="596" y="1912"/>
                    </a:cubicBezTo>
                    <a:cubicBezTo>
                      <a:pt x="864" y="1912"/>
                      <a:pt x="857" y="243"/>
                      <a:pt x="867" y="212"/>
                    </a:cubicBezTo>
                    <a:cubicBezTo>
                      <a:pt x="891" y="64"/>
                      <a:pt x="866" y="0"/>
                      <a:pt x="8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7" name="Google Shape;5707;p18"/>
              <p:cNvSpPr/>
              <p:nvPr/>
            </p:nvSpPr>
            <p:spPr>
              <a:xfrm>
                <a:off x="387362" y="2424928"/>
                <a:ext cx="63175" cy="6363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38" extrusionOk="0">
                    <a:moveTo>
                      <a:pt x="849" y="0"/>
                    </a:moveTo>
                    <a:cubicBezTo>
                      <a:pt x="1" y="0"/>
                      <a:pt x="984" y="1837"/>
                      <a:pt x="1006" y="1881"/>
                    </a:cubicBezTo>
                    <a:cubicBezTo>
                      <a:pt x="1023" y="1920"/>
                      <a:pt x="1045" y="1938"/>
                      <a:pt x="1071" y="1938"/>
                    </a:cubicBezTo>
                    <a:cubicBezTo>
                      <a:pt x="1324" y="1938"/>
                      <a:pt x="1924" y="274"/>
                      <a:pt x="1125" y="47"/>
                    </a:cubicBezTo>
                    <a:cubicBezTo>
                      <a:pt x="1017" y="15"/>
                      <a:pt x="926" y="0"/>
                      <a:pt x="84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8" name="Google Shape;5708;p18"/>
              <p:cNvSpPr/>
              <p:nvPr/>
            </p:nvSpPr>
            <p:spPr>
              <a:xfrm>
                <a:off x="462226" y="2202077"/>
                <a:ext cx="29354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0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0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9" name="Google Shape;5709;p18"/>
              <p:cNvSpPr/>
              <p:nvPr/>
            </p:nvSpPr>
            <p:spPr>
              <a:xfrm>
                <a:off x="934294" y="2292735"/>
                <a:ext cx="34214" cy="4022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225" extrusionOk="0">
                    <a:moveTo>
                      <a:pt x="403" y="1"/>
                    </a:moveTo>
                    <a:cubicBezTo>
                      <a:pt x="1" y="1"/>
                      <a:pt x="760" y="1225"/>
                      <a:pt x="795" y="1225"/>
                    </a:cubicBezTo>
                    <a:cubicBezTo>
                      <a:pt x="802" y="1225"/>
                      <a:pt x="778" y="1173"/>
                      <a:pt x="708" y="1049"/>
                    </a:cubicBezTo>
                    <a:cubicBezTo>
                      <a:pt x="1042" y="454"/>
                      <a:pt x="1018" y="37"/>
                      <a:pt x="423" y="2"/>
                    </a:cubicBezTo>
                    <a:cubicBezTo>
                      <a:pt x="416" y="1"/>
                      <a:pt x="409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0" name="Google Shape;5710;p18"/>
              <p:cNvSpPr/>
              <p:nvPr/>
            </p:nvSpPr>
            <p:spPr>
              <a:xfrm>
                <a:off x="498837" y="2306460"/>
                <a:ext cx="44327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65" extrusionOk="0">
                    <a:moveTo>
                      <a:pt x="838" y="0"/>
                    </a:moveTo>
                    <a:cubicBezTo>
                      <a:pt x="1" y="154"/>
                      <a:pt x="1160" y="879"/>
                      <a:pt x="1125" y="962"/>
                    </a:cubicBezTo>
                    <a:lnTo>
                      <a:pt x="1125" y="962"/>
                    </a:lnTo>
                    <a:cubicBezTo>
                      <a:pt x="1349" y="594"/>
                      <a:pt x="1254" y="262"/>
                      <a:pt x="838" y="0"/>
                    </a:cubicBezTo>
                    <a:close/>
                    <a:moveTo>
                      <a:pt x="1125" y="962"/>
                    </a:moveTo>
                    <a:lnTo>
                      <a:pt x="1125" y="962"/>
                    </a:lnTo>
                    <a:cubicBezTo>
                      <a:pt x="1124" y="963"/>
                      <a:pt x="1124" y="964"/>
                      <a:pt x="1124" y="965"/>
                    </a:cubicBezTo>
                    <a:cubicBezTo>
                      <a:pt x="1124" y="964"/>
                      <a:pt x="1125" y="963"/>
                      <a:pt x="1125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1" name="Google Shape;5711;p18"/>
              <p:cNvSpPr/>
              <p:nvPr/>
            </p:nvSpPr>
            <p:spPr>
              <a:xfrm>
                <a:off x="350718" y="2477005"/>
                <a:ext cx="33919" cy="176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39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1" y="537"/>
                      <a:pt x="463" y="539"/>
                      <a:pt x="484" y="539"/>
                    </a:cubicBezTo>
                    <a:cubicBezTo>
                      <a:pt x="799" y="539"/>
                      <a:pt x="1033" y="143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2" name="Google Shape;5712;p18"/>
              <p:cNvSpPr/>
              <p:nvPr/>
            </p:nvSpPr>
            <p:spPr>
              <a:xfrm>
                <a:off x="803906" y="1618534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9" y="1"/>
                    </a:moveTo>
                    <a:cubicBezTo>
                      <a:pt x="97" y="1"/>
                      <a:pt x="55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5"/>
                    </a:cubicBezTo>
                    <a:cubicBezTo>
                      <a:pt x="201" y="122"/>
                      <a:pt x="175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18"/>
              <p:cNvSpPr/>
              <p:nvPr/>
            </p:nvSpPr>
            <p:spPr>
              <a:xfrm>
                <a:off x="1411452" y="10204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0"/>
                    </a:moveTo>
                    <a:cubicBezTo>
                      <a:pt x="1" y="0"/>
                      <a:pt x="681" y="1289"/>
                      <a:pt x="893" y="1567"/>
                    </a:cubicBezTo>
                    <a:cubicBezTo>
                      <a:pt x="1035" y="1389"/>
                      <a:pt x="1262" y="91"/>
                      <a:pt x="893" y="20"/>
                    </a:cubicBezTo>
                    <a:cubicBezTo>
                      <a:pt x="829" y="7"/>
                      <a:pt x="772" y="0"/>
                      <a:pt x="7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18"/>
              <p:cNvSpPr/>
              <p:nvPr/>
            </p:nvSpPr>
            <p:spPr>
              <a:xfrm>
                <a:off x="1482573" y="1021200"/>
                <a:ext cx="34181" cy="5109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56" extrusionOk="0">
                    <a:moveTo>
                      <a:pt x="400" y="1"/>
                    </a:moveTo>
                    <a:cubicBezTo>
                      <a:pt x="342" y="1"/>
                      <a:pt x="286" y="46"/>
                      <a:pt x="239" y="150"/>
                    </a:cubicBezTo>
                    <a:cubicBezTo>
                      <a:pt x="0" y="662"/>
                      <a:pt x="381" y="1115"/>
                      <a:pt x="643" y="1555"/>
                    </a:cubicBezTo>
                    <a:cubicBezTo>
                      <a:pt x="1041" y="1138"/>
                      <a:pt x="692" y="1"/>
                      <a:pt x="40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18"/>
              <p:cNvSpPr/>
              <p:nvPr/>
            </p:nvSpPr>
            <p:spPr>
              <a:xfrm>
                <a:off x="1298828" y="398353"/>
                <a:ext cx="17140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915" extrusionOk="0">
                    <a:moveTo>
                      <a:pt x="392" y="1"/>
                    </a:moveTo>
                    <a:cubicBezTo>
                      <a:pt x="361" y="1"/>
                      <a:pt x="322" y="45"/>
                      <a:pt x="274" y="153"/>
                    </a:cubicBezTo>
                    <a:cubicBezTo>
                      <a:pt x="1" y="558"/>
                      <a:pt x="60" y="808"/>
                      <a:pt x="441" y="915"/>
                    </a:cubicBezTo>
                    <a:cubicBezTo>
                      <a:pt x="508" y="780"/>
                      <a:pt x="521" y="1"/>
                      <a:pt x="3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18"/>
              <p:cNvSpPr/>
              <p:nvPr/>
            </p:nvSpPr>
            <p:spPr>
              <a:xfrm>
                <a:off x="1699546" y="987806"/>
                <a:ext cx="17632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1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24" y="310"/>
                      <a:pt x="0" y="763"/>
                      <a:pt x="203" y="1060"/>
                    </a:cubicBezTo>
                    <a:cubicBezTo>
                      <a:pt x="536" y="1060"/>
                      <a:pt x="239" y="48"/>
                      <a:pt x="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18"/>
              <p:cNvSpPr/>
              <p:nvPr/>
            </p:nvSpPr>
            <p:spPr>
              <a:xfrm>
                <a:off x="1658897" y="953001"/>
                <a:ext cx="1057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25" extrusionOk="0">
                    <a:moveTo>
                      <a:pt x="167" y="1"/>
                    </a:moveTo>
                    <a:cubicBezTo>
                      <a:pt x="0" y="203"/>
                      <a:pt x="0" y="358"/>
                      <a:pt x="167" y="525"/>
                    </a:cubicBezTo>
                    <a:cubicBezTo>
                      <a:pt x="322" y="346"/>
                      <a:pt x="322" y="168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8" name="Google Shape;5718;p18"/>
              <p:cNvSpPr/>
              <p:nvPr/>
            </p:nvSpPr>
            <p:spPr>
              <a:xfrm>
                <a:off x="1460573" y="682014"/>
                <a:ext cx="22426" cy="1737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23" y="1"/>
                    </a:moveTo>
                    <a:cubicBezTo>
                      <a:pt x="160" y="1"/>
                      <a:pt x="0" y="119"/>
                      <a:pt x="63" y="336"/>
                    </a:cubicBezTo>
                    <a:cubicBezTo>
                      <a:pt x="90" y="456"/>
                      <a:pt x="237" y="529"/>
                      <a:pt x="374" y="529"/>
                    </a:cubicBezTo>
                    <a:cubicBezTo>
                      <a:pt x="536" y="529"/>
                      <a:pt x="683" y="427"/>
                      <a:pt x="599" y="182"/>
                    </a:cubicBezTo>
                    <a:cubicBezTo>
                      <a:pt x="555" y="59"/>
                      <a:pt x="438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9" name="Google Shape;5719;p18"/>
              <p:cNvSpPr/>
              <p:nvPr/>
            </p:nvSpPr>
            <p:spPr>
              <a:xfrm>
                <a:off x="763224" y="338626"/>
                <a:ext cx="33196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8" extrusionOk="0">
                    <a:moveTo>
                      <a:pt x="363" y="0"/>
                    </a:moveTo>
                    <a:cubicBezTo>
                      <a:pt x="291" y="0"/>
                      <a:pt x="219" y="47"/>
                      <a:pt x="156" y="162"/>
                    </a:cubicBezTo>
                    <a:cubicBezTo>
                      <a:pt x="1" y="495"/>
                      <a:pt x="108" y="757"/>
                      <a:pt x="465" y="948"/>
                    </a:cubicBezTo>
                    <a:cubicBezTo>
                      <a:pt x="1011" y="948"/>
                      <a:pt x="688" y="0"/>
                      <a:pt x="36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0" name="Google Shape;5720;p18"/>
              <p:cNvSpPr/>
              <p:nvPr/>
            </p:nvSpPr>
            <p:spPr>
              <a:xfrm>
                <a:off x="443444" y="2374855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44" y="1"/>
                    </a:moveTo>
                    <a:cubicBezTo>
                      <a:pt x="1" y="144"/>
                      <a:pt x="1" y="322"/>
                      <a:pt x="144" y="513"/>
                    </a:cubicBezTo>
                    <a:cubicBezTo>
                      <a:pt x="298" y="358"/>
                      <a:pt x="310" y="179"/>
                      <a:pt x="14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1" name="Google Shape;5721;p18"/>
              <p:cNvSpPr/>
              <p:nvPr/>
            </p:nvSpPr>
            <p:spPr>
              <a:xfrm>
                <a:off x="477855" y="2253989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0"/>
                    </a:moveTo>
                    <a:cubicBezTo>
                      <a:pt x="94" y="0"/>
                      <a:pt x="50" y="62"/>
                      <a:pt x="0" y="181"/>
                    </a:cubicBezTo>
                    <a:cubicBezTo>
                      <a:pt x="7" y="419"/>
                      <a:pt x="39" y="537"/>
                      <a:pt x="88" y="537"/>
                    </a:cubicBezTo>
                    <a:cubicBezTo>
                      <a:pt x="122" y="537"/>
                      <a:pt x="165" y="478"/>
                      <a:pt x="215" y="360"/>
                    </a:cubicBezTo>
                    <a:cubicBezTo>
                      <a:pt x="208" y="118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2" name="Google Shape;5722;p18"/>
              <p:cNvSpPr/>
              <p:nvPr/>
            </p:nvSpPr>
            <p:spPr>
              <a:xfrm>
                <a:off x="3209365" y="893603"/>
                <a:ext cx="30143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67"/>
                      <a:pt x="917" y="107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3" name="Google Shape;5723;p18"/>
              <p:cNvSpPr/>
              <p:nvPr/>
            </p:nvSpPr>
            <p:spPr>
              <a:xfrm>
                <a:off x="3976390" y="962392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0" y="72"/>
                      <a:pt x="358" y="179"/>
                    </a:cubicBezTo>
                    <a:cubicBezTo>
                      <a:pt x="846" y="155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4" name="Google Shape;5724;p18"/>
              <p:cNvSpPr/>
              <p:nvPr/>
            </p:nvSpPr>
            <p:spPr>
              <a:xfrm>
                <a:off x="6133616" y="1013516"/>
                <a:ext cx="21507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8" extrusionOk="0">
                    <a:moveTo>
                      <a:pt x="310" y="0"/>
                    </a:moveTo>
                    <a:cubicBezTo>
                      <a:pt x="200" y="0"/>
                      <a:pt x="95" y="33"/>
                      <a:pt x="0" y="99"/>
                    </a:cubicBezTo>
                    <a:cubicBezTo>
                      <a:pt x="119" y="158"/>
                      <a:pt x="229" y="188"/>
                      <a:pt x="336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5" name="Google Shape;572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">
    <p:bg>
      <p:bgPr>
        <a:solidFill>
          <a:schemeClr val="lt1"/>
        </a:solidFill>
        <a:effectLst/>
      </p:bgPr>
    </p:bg>
    <p:spTree>
      <p:nvGrpSpPr>
        <p:cNvPr id="1" name="Shape 6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1" name="Google Shape;6111;p20"/>
          <p:cNvGrpSpPr/>
          <p:nvPr/>
        </p:nvGrpSpPr>
        <p:grpSpPr>
          <a:xfrm>
            <a:off x="15628" y="79707"/>
            <a:ext cx="9061570" cy="5017869"/>
            <a:chOff x="15628" y="79707"/>
            <a:chExt cx="9061570" cy="5017869"/>
          </a:xfrm>
        </p:grpSpPr>
        <p:sp>
          <p:nvSpPr>
            <p:cNvPr id="6112" name="Google Shape;6112;p20"/>
            <p:cNvSpPr/>
            <p:nvPr/>
          </p:nvSpPr>
          <p:spPr>
            <a:xfrm>
              <a:off x="15628" y="79707"/>
              <a:ext cx="9061570" cy="5017869"/>
            </a:xfrm>
            <a:custGeom>
              <a:avLst/>
              <a:gdLst/>
              <a:ahLst/>
              <a:cxnLst/>
              <a:rect l="l" t="t" r="r" b="b"/>
              <a:pathLst>
                <a:path w="282953" h="156686" extrusionOk="0">
                  <a:moveTo>
                    <a:pt x="78530" y="2437"/>
                  </a:moveTo>
                  <a:cubicBezTo>
                    <a:pt x="78524" y="2438"/>
                    <a:pt x="78517" y="2440"/>
                    <a:pt x="78510" y="2441"/>
                  </a:cubicBezTo>
                  <a:cubicBezTo>
                    <a:pt x="78517" y="2440"/>
                    <a:pt x="78524" y="2438"/>
                    <a:pt x="78530" y="2437"/>
                  </a:cubicBezTo>
                  <a:close/>
                  <a:moveTo>
                    <a:pt x="164938" y="2417"/>
                  </a:moveTo>
                  <a:lnTo>
                    <a:pt x="164938" y="2417"/>
                  </a:lnTo>
                  <a:cubicBezTo>
                    <a:pt x="164943" y="2618"/>
                    <a:pt x="164979" y="2786"/>
                    <a:pt x="165041" y="2924"/>
                  </a:cubicBezTo>
                  <a:lnTo>
                    <a:pt x="165041" y="2924"/>
                  </a:lnTo>
                  <a:cubicBezTo>
                    <a:pt x="165152" y="2701"/>
                    <a:pt x="165137" y="2524"/>
                    <a:pt x="164938" y="2417"/>
                  </a:cubicBezTo>
                  <a:close/>
                  <a:moveTo>
                    <a:pt x="8096" y="11832"/>
                  </a:moveTo>
                  <a:cubicBezTo>
                    <a:pt x="8041" y="12015"/>
                    <a:pt x="8021" y="12210"/>
                    <a:pt x="8037" y="12418"/>
                  </a:cubicBezTo>
                  <a:cubicBezTo>
                    <a:pt x="8066" y="12184"/>
                    <a:pt x="8085" y="11988"/>
                    <a:pt x="8096" y="11832"/>
                  </a:cubicBezTo>
                  <a:close/>
                  <a:moveTo>
                    <a:pt x="8478" y="13371"/>
                  </a:moveTo>
                  <a:lnTo>
                    <a:pt x="8478" y="13371"/>
                  </a:lnTo>
                  <a:cubicBezTo>
                    <a:pt x="8466" y="13395"/>
                    <a:pt x="8454" y="13395"/>
                    <a:pt x="8418" y="13395"/>
                  </a:cubicBezTo>
                  <a:cubicBezTo>
                    <a:pt x="8442" y="13395"/>
                    <a:pt x="8454" y="13395"/>
                    <a:pt x="8478" y="13371"/>
                  </a:cubicBezTo>
                  <a:close/>
                  <a:moveTo>
                    <a:pt x="280021" y="22156"/>
                  </a:moveTo>
                  <a:lnTo>
                    <a:pt x="280021" y="22156"/>
                  </a:lnTo>
                  <a:cubicBezTo>
                    <a:pt x="279740" y="22962"/>
                    <a:pt x="279473" y="23705"/>
                    <a:pt x="279275" y="24310"/>
                  </a:cubicBezTo>
                  <a:lnTo>
                    <a:pt x="279275" y="24310"/>
                  </a:lnTo>
                  <a:cubicBezTo>
                    <a:pt x="279921" y="23730"/>
                    <a:pt x="280443" y="22502"/>
                    <a:pt x="280023" y="22158"/>
                  </a:cubicBezTo>
                  <a:cubicBezTo>
                    <a:pt x="280023" y="22157"/>
                    <a:pt x="280022" y="22156"/>
                    <a:pt x="280021" y="22156"/>
                  </a:cubicBezTo>
                  <a:close/>
                  <a:moveTo>
                    <a:pt x="5970" y="25237"/>
                  </a:moveTo>
                  <a:lnTo>
                    <a:pt x="5970" y="25237"/>
                  </a:lnTo>
                  <a:cubicBezTo>
                    <a:pt x="5968" y="25238"/>
                    <a:pt x="5967" y="25240"/>
                    <a:pt x="5965" y="25241"/>
                  </a:cubicBezTo>
                  <a:cubicBezTo>
                    <a:pt x="5967" y="25240"/>
                    <a:pt x="5968" y="25238"/>
                    <a:pt x="5970" y="25237"/>
                  </a:cubicBezTo>
                  <a:close/>
                  <a:moveTo>
                    <a:pt x="5358" y="70223"/>
                  </a:moveTo>
                  <a:cubicBezTo>
                    <a:pt x="5346" y="70306"/>
                    <a:pt x="5346" y="70402"/>
                    <a:pt x="5346" y="70568"/>
                  </a:cubicBezTo>
                  <a:cubicBezTo>
                    <a:pt x="5346" y="70461"/>
                    <a:pt x="5358" y="70342"/>
                    <a:pt x="5358" y="70223"/>
                  </a:cubicBezTo>
                  <a:close/>
                  <a:moveTo>
                    <a:pt x="278285" y="76140"/>
                  </a:moveTo>
                  <a:lnTo>
                    <a:pt x="278285" y="76140"/>
                  </a:lnTo>
                  <a:cubicBezTo>
                    <a:pt x="278284" y="76158"/>
                    <a:pt x="278283" y="76174"/>
                    <a:pt x="278282" y="76191"/>
                  </a:cubicBezTo>
                  <a:lnTo>
                    <a:pt x="278282" y="76191"/>
                  </a:lnTo>
                  <a:cubicBezTo>
                    <a:pt x="278284" y="76174"/>
                    <a:pt x="278285" y="76157"/>
                    <a:pt x="278285" y="76140"/>
                  </a:cubicBezTo>
                  <a:close/>
                  <a:moveTo>
                    <a:pt x="278083" y="96643"/>
                  </a:moveTo>
                  <a:lnTo>
                    <a:pt x="278083" y="96643"/>
                  </a:lnTo>
                  <a:cubicBezTo>
                    <a:pt x="277868" y="96647"/>
                    <a:pt x="277675" y="96665"/>
                    <a:pt x="277503" y="96696"/>
                  </a:cubicBezTo>
                  <a:lnTo>
                    <a:pt x="277503" y="96696"/>
                  </a:lnTo>
                  <a:cubicBezTo>
                    <a:pt x="277620" y="96739"/>
                    <a:pt x="277725" y="96762"/>
                    <a:pt x="277816" y="96762"/>
                  </a:cubicBezTo>
                  <a:cubicBezTo>
                    <a:pt x="277930" y="96762"/>
                    <a:pt x="278021" y="96725"/>
                    <a:pt x="278083" y="96643"/>
                  </a:cubicBezTo>
                  <a:close/>
                  <a:moveTo>
                    <a:pt x="276524" y="98338"/>
                  </a:moveTo>
                  <a:lnTo>
                    <a:pt x="276524" y="98338"/>
                  </a:lnTo>
                  <a:cubicBezTo>
                    <a:pt x="276595" y="98509"/>
                    <a:pt x="276693" y="98688"/>
                    <a:pt x="276817" y="98874"/>
                  </a:cubicBezTo>
                  <a:lnTo>
                    <a:pt x="276817" y="98874"/>
                  </a:lnTo>
                  <a:cubicBezTo>
                    <a:pt x="276802" y="98655"/>
                    <a:pt x="276724" y="98468"/>
                    <a:pt x="276524" y="98338"/>
                  </a:cubicBezTo>
                  <a:close/>
                  <a:moveTo>
                    <a:pt x="276817" y="98874"/>
                  </a:moveTo>
                  <a:cubicBezTo>
                    <a:pt x="276880" y="99798"/>
                    <a:pt x="275800" y="101275"/>
                    <a:pt x="277973" y="101275"/>
                  </a:cubicBezTo>
                  <a:cubicBezTo>
                    <a:pt x="277990" y="101275"/>
                    <a:pt x="278006" y="101275"/>
                    <a:pt x="278023" y="101274"/>
                  </a:cubicBezTo>
                  <a:cubicBezTo>
                    <a:pt x="277830" y="100758"/>
                    <a:pt x="277381" y="99806"/>
                    <a:pt x="277307" y="99492"/>
                  </a:cubicBezTo>
                  <a:lnTo>
                    <a:pt x="277307" y="99492"/>
                  </a:lnTo>
                  <a:cubicBezTo>
                    <a:pt x="277464" y="99663"/>
                    <a:pt x="277639" y="99837"/>
                    <a:pt x="277833" y="100012"/>
                  </a:cubicBezTo>
                  <a:cubicBezTo>
                    <a:pt x="277519" y="99563"/>
                    <a:pt x="277366" y="99387"/>
                    <a:pt x="277316" y="99387"/>
                  </a:cubicBezTo>
                  <a:cubicBezTo>
                    <a:pt x="277293" y="99387"/>
                    <a:pt x="277292" y="99425"/>
                    <a:pt x="277307" y="99492"/>
                  </a:cubicBezTo>
                  <a:lnTo>
                    <a:pt x="277307" y="99492"/>
                  </a:lnTo>
                  <a:cubicBezTo>
                    <a:pt x="277115" y="99281"/>
                    <a:pt x="276951" y="99074"/>
                    <a:pt x="276817" y="98874"/>
                  </a:cubicBezTo>
                  <a:close/>
                  <a:moveTo>
                    <a:pt x="7136" y="103988"/>
                  </a:moveTo>
                  <a:cubicBezTo>
                    <a:pt x="7696" y="103988"/>
                    <a:pt x="8114" y="104118"/>
                    <a:pt x="8037" y="104596"/>
                  </a:cubicBezTo>
                  <a:cubicBezTo>
                    <a:pt x="6888" y="104294"/>
                    <a:pt x="6159" y="104153"/>
                    <a:pt x="5728" y="104123"/>
                  </a:cubicBezTo>
                  <a:lnTo>
                    <a:pt x="5728" y="104123"/>
                  </a:lnTo>
                  <a:cubicBezTo>
                    <a:pt x="6169" y="104069"/>
                    <a:pt x="6696" y="103988"/>
                    <a:pt x="7136" y="103988"/>
                  </a:cubicBezTo>
                  <a:close/>
                  <a:moveTo>
                    <a:pt x="6144" y="109680"/>
                  </a:moveTo>
                  <a:cubicBezTo>
                    <a:pt x="6147" y="109686"/>
                    <a:pt x="6151" y="109691"/>
                    <a:pt x="6154" y="109696"/>
                  </a:cubicBezTo>
                  <a:lnTo>
                    <a:pt x="6154" y="109696"/>
                  </a:lnTo>
                  <a:cubicBezTo>
                    <a:pt x="6151" y="109691"/>
                    <a:pt x="6147" y="109686"/>
                    <a:pt x="6144" y="109680"/>
                  </a:cubicBezTo>
                  <a:close/>
                  <a:moveTo>
                    <a:pt x="278678" y="124658"/>
                  </a:moveTo>
                  <a:cubicBezTo>
                    <a:pt x="278101" y="124658"/>
                    <a:pt x="278015" y="125019"/>
                    <a:pt x="278169" y="125521"/>
                  </a:cubicBezTo>
                  <a:lnTo>
                    <a:pt x="278169" y="125521"/>
                  </a:lnTo>
                  <a:cubicBezTo>
                    <a:pt x="278328" y="125271"/>
                    <a:pt x="278497" y="124984"/>
                    <a:pt x="278678" y="124658"/>
                  </a:cubicBezTo>
                  <a:close/>
                  <a:moveTo>
                    <a:pt x="279469" y="129980"/>
                  </a:moveTo>
                  <a:cubicBezTo>
                    <a:pt x="279400" y="129980"/>
                    <a:pt x="279339" y="130020"/>
                    <a:pt x="279286" y="130091"/>
                  </a:cubicBezTo>
                  <a:lnTo>
                    <a:pt x="279286" y="130091"/>
                  </a:lnTo>
                  <a:cubicBezTo>
                    <a:pt x="279347" y="130056"/>
                    <a:pt x="279410" y="130019"/>
                    <a:pt x="279476" y="129980"/>
                  </a:cubicBezTo>
                  <a:cubicBezTo>
                    <a:pt x="279474" y="129980"/>
                    <a:pt x="279472" y="129980"/>
                    <a:pt x="279469" y="129980"/>
                  </a:cubicBezTo>
                  <a:close/>
                  <a:moveTo>
                    <a:pt x="279359" y="132979"/>
                  </a:moveTo>
                  <a:cubicBezTo>
                    <a:pt x="279305" y="132979"/>
                    <a:pt x="279293" y="133058"/>
                    <a:pt x="279310" y="133198"/>
                  </a:cubicBezTo>
                  <a:lnTo>
                    <a:pt x="279310" y="133198"/>
                  </a:lnTo>
                  <a:cubicBezTo>
                    <a:pt x="279372" y="133152"/>
                    <a:pt x="279435" y="133107"/>
                    <a:pt x="279500" y="133064"/>
                  </a:cubicBezTo>
                  <a:cubicBezTo>
                    <a:pt x="279436" y="133006"/>
                    <a:pt x="279390" y="132979"/>
                    <a:pt x="279359" y="132979"/>
                  </a:cubicBezTo>
                  <a:close/>
                  <a:moveTo>
                    <a:pt x="7347" y="131552"/>
                  </a:moveTo>
                  <a:lnTo>
                    <a:pt x="7347" y="131552"/>
                  </a:lnTo>
                  <a:cubicBezTo>
                    <a:pt x="6606" y="132014"/>
                    <a:pt x="5902" y="133490"/>
                    <a:pt x="6370" y="133886"/>
                  </a:cubicBezTo>
                  <a:cubicBezTo>
                    <a:pt x="6407" y="133916"/>
                    <a:pt x="6446" y="133930"/>
                    <a:pt x="6488" y="133930"/>
                  </a:cubicBezTo>
                  <a:cubicBezTo>
                    <a:pt x="6687" y="133930"/>
                    <a:pt x="6940" y="133613"/>
                    <a:pt x="7164" y="133204"/>
                  </a:cubicBezTo>
                  <a:lnTo>
                    <a:pt x="7164" y="133204"/>
                  </a:lnTo>
                  <a:cubicBezTo>
                    <a:pt x="7232" y="132869"/>
                    <a:pt x="7272" y="132369"/>
                    <a:pt x="7347" y="131552"/>
                  </a:cubicBezTo>
                  <a:close/>
                  <a:moveTo>
                    <a:pt x="280589" y="142264"/>
                  </a:moveTo>
                  <a:cubicBezTo>
                    <a:pt x="280547" y="142264"/>
                    <a:pt x="280494" y="142272"/>
                    <a:pt x="280433" y="142288"/>
                  </a:cubicBezTo>
                  <a:lnTo>
                    <a:pt x="280433" y="142288"/>
                  </a:lnTo>
                  <a:cubicBezTo>
                    <a:pt x="280443" y="142476"/>
                    <a:pt x="280434" y="142642"/>
                    <a:pt x="280404" y="142780"/>
                  </a:cubicBezTo>
                  <a:cubicBezTo>
                    <a:pt x="280755" y="142413"/>
                    <a:pt x="280767" y="142264"/>
                    <a:pt x="280589" y="142264"/>
                  </a:cubicBezTo>
                  <a:close/>
                  <a:moveTo>
                    <a:pt x="268747" y="152124"/>
                  </a:moveTo>
                  <a:cubicBezTo>
                    <a:pt x="268943" y="152124"/>
                    <a:pt x="269133" y="152142"/>
                    <a:pt x="269320" y="152174"/>
                  </a:cubicBezTo>
                  <a:lnTo>
                    <a:pt x="268189" y="152174"/>
                  </a:lnTo>
                  <a:cubicBezTo>
                    <a:pt x="268382" y="152139"/>
                    <a:pt x="268567" y="152124"/>
                    <a:pt x="268747" y="152124"/>
                  </a:cubicBezTo>
                  <a:close/>
                  <a:moveTo>
                    <a:pt x="173040" y="152062"/>
                  </a:moveTo>
                  <a:cubicBezTo>
                    <a:pt x="173594" y="152285"/>
                    <a:pt x="173739" y="152373"/>
                    <a:pt x="173692" y="152373"/>
                  </a:cubicBezTo>
                  <a:cubicBezTo>
                    <a:pt x="173633" y="152373"/>
                    <a:pt x="173282" y="152240"/>
                    <a:pt x="173040" y="152062"/>
                  </a:cubicBezTo>
                  <a:close/>
                  <a:moveTo>
                    <a:pt x="64180" y="153316"/>
                  </a:moveTo>
                  <a:cubicBezTo>
                    <a:pt x="64178" y="153316"/>
                    <a:pt x="64177" y="153316"/>
                    <a:pt x="64175" y="153317"/>
                  </a:cubicBezTo>
                  <a:cubicBezTo>
                    <a:pt x="64177" y="153316"/>
                    <a:pt x="64178" y="153316"/>
                    <a:pt x="64180" y="153316"/>
                  </a:cubicBezTo>
                  <a:close/>
                  <a:moveTo>
                    <a:pt x="117821" y="153385"/>
                  </a:moveTo>
                  <a:lnTo>
                    <a:pt x="117821" y="153385"/>
                  </a:lnTo>
                  <a:cubicBezTo>
                    <a:pt x="117795" y="153435"/>
                    <a:pt x="117772" y="153488"/>
                    <a:pt x="117753" y="153543"/>
                  </a:cubicBezTo>
                  <a:cubicBezTo>
                    <a:pt x="117758" y="153538"/>
                    <a:pt x="117838" y="153456"/>
                    <a:pt x="117821" y="153385"/>
                  </a:cubicBezTo>
                  <a:close/>
                  <a:moveTo>
                    <a:pt x="121361" y="153139"/>
                  </a:moveTo>
                  <a:cubicBezTo>
                    <a:pt x="121277" y="153337"/>
                    <a:pt x="121306" y="153494"/>
                    <a:pt x="121492" y="153590"/>
                  </a:cubicBezTo>
                  <a:cubicBezTo>
                    <a:pt x="121486" y="153420"/>
                    <a:pt x="121440" y="153270"/>
                    <a:pt x="121361" y="153139"/>
                  </a:cubicBezTo>
                  <a:close/>
                  <a:moveTo>
                    <a:pt x="64969" y="153386"/>
                  </a:moveTo>
                  <a:cubicBezTo>
                    <a:pt x="65086" y="153953"/>
                    <a:pt x="65259" y="154145"/>
                    <a:pt x="65378" y="154145"/>
                  </a:cubicBezTo>
                  <a:cubicBezTo>
                    <a:pt x="65581" y="154145"/>
                    <a:pt x="65626" y="153593"/>
                    <a:pt x="64969" y="153386"/>
                  </a:cubicBezTo>
                  <a:close/>
                  <a:moveTo>
                    <a:pt x="82419" y="154517"/>
                  </a:moveTo>
                  <a:cubicBezTo>
                    <a:pt x="82455" y="154589"/>
                    <a:pt x="82502" y="154657"/>
                    <a:pt x="82558" y="154721"/>
                  </a:cubicBezTo>
                  <a:cubicBezTo>
                    <a:pt x="82561" y="154641"/>
                    <a:pt x="82512" y="154573"/>
                    <a:pt x="82419" y="154517"/>
                  </a:cubicBezTo>
                  <a:close/>
                  <a:moveTo>
                    <a:pt x="182298" y="154882"/>
                  </a:moveTo>
                  <a:cubicBezTo>
                    <a:pt x="182282" y="155006"/>
                    <a:pt x="182288" y="155122"/>
                    <a:pt x="182321" y="155222"/>
                  </a:cubicBezTo>
                  <a:cubicBezTo>
                    <a:pt x="182345" y="155071"/>
                    <a:pt x="182335" y="154960"/>
                    <a:pt x="182298" y="154882"/>
                  </a:cubicBezTo>
                  <a:close/>
                  <a:moveTo>
                    <a:pt x="171141" y="155305"/>
                  </a:moveTo>
                  <a:cubicBezTo>
                    <a:pt x="171165" y="155309"/>
                    <a:pt x="171186" y="155311"/>
                    <a:pt x="171204" y="155313"/>
                  </a:cubicBezTo>
                  <a:lnTo>
                    <a:pt x="171204" y="155313"/>
                  </a:lnTo>
                  <a:cubicBezTo>
                    <a:pt x="171183" y="155311"/>
                    <a:pt x="171162" y="155308"/>
                    <a:pt x="171141" y="155305"/>
                  </a:cubicBezTo>
                  <a:close/>
                  <a:moveTo>
                    <a:pt x="50423" y="155410"/>
                  </a:moveTo>
                  <a:cubicBezTo>
                    <a:pt x="50631" y="155701"/>
                    <a:pt x="51055" y="155847"/>
                    <a:pt x="51696" y="155847"/>
                  </a:cubicBezTo>
                  <a:cubicBezTo>
                    <a:pt x="52296" y="155847"/>
                    <a:pt x="53086" y="155718"/>
                    <a:pt x="54067" y="155460"/>
                  </a:cubicBezTo>
                  <a:cubicBezTo>
                    <a:pt x="53590" y="155460"/>
                    <a:pt x="52839" y="155513"/>
                    <a:pt x="52037" y="155513"/>
                  </a:cubicBezTo>
                  <a:cubicBezTo>
                    <a:pt x="51500" y="155513"/>
                    <a:pt x="50940" y="155489"/>
                    <a:pt x="50423" y="155410"/>
                  </a:cubicBezTo>
                  <a:close/>
                  <a:moveTo>
                    <a:pt x="55964" y="244"/>
                  </a:moveTo>
                  <a:cubicBezTo>
                    <a:pt x="54014" y="244"/>
                    <a:pt x="52563" y="1445"/>
                    <a:pt x="52316" y="1619"/>
                  </a:cubicBezTo>
                  <a:cubicBezTo>
                    <a:pt x="51236" y="708"/>
                    <a:pt x="49753" y="491"/>
                    <a:pt x="48233" y="491"/>
                  </a:cubicBezTo>
                  <a:cubicBezTo>
                    <a:pt x="46974" y="491"/>
                    <a:pt x="45690" y="640"/>
                    <a:pt x="44589" y="667"/>
                  </a:cubicBezTo>
                  <a:cubicBezTo>
                    <a:pt x="45661" y="1095"/>
                    <a:pt x="36076" y="0"/>
                    <a:pt x="35100" y="4024"/>
                  </a:cubicBezTo>
                  <a:cubicBezTo>
                    <a:pt x="34703" y="2122"/>
                    <a:pt x="34100" y="1569"/>
                    <a:pt x="33376" y="1569"/>
                  </a:cubicBezTo>
                  <a:cubicBezTo>
                    <a:pt x="32515" y="1569"/>
                    <a:pt x="31482" y="2352"/>
                    <a:pt x="30421" y="2572"/>
                  </a:cubicBezTo>
                  <a:lnTo>
                    <a:pt x="30421" y="2572"/>
                  </a:lnTo>
                  <a:cubicBezTo>
                    <a:pt x="30727" y="1089"/>
                    <a:pt x="29759" y="638"/>
                    <a:pt x="28436" y="638"/>
                  </a:cubicBezTo>
                  <a:cubicBezTo>
                    <a:pt x="26381" y="638"/>
                    <a:pt x="23468" y="1727"/>
                    <a:pt x="23143" y="1727"/>
                  </a:cubicBezTo>
                  <a:cubicBezTo>
                    <a:pt x="23140" y="1727"/>
                    <a:pt x="23137" y="1727"/>
                    <a:pt x="23134" y="1726"/>
                  </a:cubicBezTo>
                  <a:cubicBezTo>
                    <a:pt x="21193" y="1548"/>
                    <a:pt x="17252" y="1619"/>
                    <a:pt x="15300" y="1036"/>
                  </a:cubicBezTo>
                  <a:lnTo>
                    <a:pt x="15300" y="1036"/>
                  </a:lnTo>
                  <a:cubicBezTo>
                    <a:pt x="15848" y="1429"/>
                    <a:pt x="16121" y="1905"/>
                    <a:pt x="16086" y="2477"/>
                  </a:cubicBezTo>
                  <a:cubicBezTo>
                    <a:pt x="15834" y="1959"/>
                    <a:pt x="15354" y="1743"/>
                    <a:pt x="14748" y="1743"/>
                  </a:cubicBezTo>
                  <a:cubicBezTo>
                    <a:pt x="12314" y="1743"/>
                    <a:pt x="7854" y="5233"/>
                    <a:pt x="8025" y="6739"/>
                  </a:cubicBezTo>
                  <a:cubicBezTo>
                    <a:pt x="8341" y="6824"/>
                    <a:pt x="8643" y="6866"/>
                    <a:pt x="8931" y="6866"/>
                  </a:cubicBezTo>
                  <a:cubicBezTo>
                    <a:pt x="9609" y="6866"/>
                    <a:pt x="10210" y="6634"/>
                    <a:pt x="10728" y="6191"/>
                  </a:cubicBezTo>
                  <a:lnTo>
                    <a:pt x="10728" y="6191"/>
                  </a:lnTo>
                  <a:cubicBezTo>
                    <a:pt x="10773" y="6509"/>
                    <a:pt x="8996" y="9997"/>
                    <a:pt x="9163" y="10497"/>
                  </a:cubicBezTo>
                  <a:lnTo>
                    <a:pt x="9163" y="10497"/>
                  </a:lnTo>
                  <a:cubicBezTo>
                    <a:pt x="8499" y="9657"/>
                    <a:pt x="7924" y="9276"/>
                    <a:pt x="7532" y="9276"/>
                  </a:cubicBezTo>
                  <a:cubicBezTo>
                    <a:pt x="6854" y="9276"/>
                    <a:pt x="6722" y="10414"/>
                    <a:pt x="7620" y="12299"/>
                  </a:cubicBezTo>
                  <a:cubicBezTo>
                    <a:pt x="7840" y="11675"/>
                    <a:pt x="7984" y="11362"/>
                    <a:pt x="8055" y="11362"/>
                  </a:cubicBezTo>
                  <a:cubicBezTo>
                    <a:pt x="8105" y="11362"/>
                    <a:pt x="8118" y="11519"/>
                    <a:pt x="8096" y="11832"/>
                  </a:cubicBezTo>
                  <a:lnTo>
                    <a:pt x="8096" y="11832"/>
                  </a:lnTo>
                  <a:cubicBezTo>
                    <a:pt x="8205" y="11470"/>
                    <a:pt x="8451" y="11159"/>
                    <a:pt x="8823" y="10906"/>
                  </a:cubicBezTo>
                  <a:lnTo>
                    <a:pt x="8823" y="10906"/>
                  </a:lnTo>
                  <a:cubicBezTo>
                    <a:pt x="8563" y="11551"/>
                    <a:pt x="8786" y="11873"/>
                    <a:pt x="9524" y="11873"/>
                  </a:cubicBezTo>
                  <a:cubicBezTo>
                    <a:pt x="9562" y="11873"/>
                    <a:pt x="9603" y="11872"/>
                    <a:pt x="9644" y="11871"/>
                  </a:cubicBezTo>
                  <a:lnTo>
                    <a:pt x="9644" y="11871"/>
                  </a:lnTo>
                  <a:cubicBezTo>
                    <a:pt x="0" y="18752"/>
                    <a:pt x="12014" y="14859"/>
                    <a:pt x="11406" y="20181"/>
                  </a:cubicBezTo>
                  <a:cubicBezTo>
                    <a:pt x="11362" y="20550"/>
                    <a:pt x="11130" y="20695"/>
                    <a:pt x="10791" y="20695"/>
                  </a:cubicBezTo>
                  <a:cubicBezTo>
                    <a:pt x="9600" y="20695"/>
                    <a:pt x="7088" y="18892"/>
                    <a:pt x="6763" y="18669"/>
                  </a:cubicBezTo>
                  <a:lnTo>
                    <a:pt x="6763" y="18669"/>
                  </a:lnTo>
                  <a:cubicBezTo>
                    <a:pt x="7596" y="21370"/>
                    <a:pt x="8143" y="22953"/>
                    <a:pt x="5970" y="25237"/>
                  </a:cubicBezTo>
                  <a:lnTo>
                    <a:pt x="5970" y="25237"/>
                  </a:lnTo>
                  <a:cubicBezTo>
                    <a:pt x="6182" y="25015"/>
                    <a:pt x="6428" y="24919"/>
                    <a:pt x="6692" y="24919"/>
                  </a:cubicBezTo>
                  <a:cubicBezTo>
                    <a:pt x="8044" y="24919"/>
                    <a:pt x="9849" y="27431"/>
                    <a:pt x="9799" y="28396"/>
                  </a:cubicBezTo>
                  <a:cubicBezTo>
                    <a:pt x="9079" y="28032"/>
                    <a:pt x="8544" y="27850"/>
                    <a:pt x="8196" y="27850"/>
                  </a:cubicBezTo>
                  <a:cubicBezTo>
                    <a:pt x="7691" y="27850"/>
                    <a:pt x="7577" y="28231"/>
                    <a:pt x="7858" y="28992"/>
                  </a:cubicBezTo>
                  <a:cubicBezTo>
                    <a:pt x="8049" y="29801"/>
                    <a:pt x="7989" y="30611"/>
                    <a:pt x="7692" y="31397"/>
                  </a:cubicBezTo>
                  <a:cubicBezTo>
                    <a:pt x="8524" y="29906"/>
                    <a:pt x="8903" y="29396"/>
                    <a:pt x="9145" y="29396"/>
                  </a:cubicBezTo>
                  <a:cubicBezTo>
                    <a:pt x="9672" y="29396"/>
                    <a:pt x="9544" y="31816"/>
                    <a:pt x="12002" y="31816"/>
                  </a:cubicBezTo>
                  <a:cubicBezTo>
                    <a:pt x="12293" y="31816"/>
                    <a:pt x="12621" y="31782"/>
                    <a:pt x="12990" y="31706"/>
                  </a:cubicBezTo>
                  <a:lnTo>
                    <a:pt x="12990" y="31706"/>
                  </a:lnTo>
                  <a:cubicBezTo>
                    <a:pt x="12156" y="32143"/>
                    <a:pt x="9220" y="33827"/>
                    <a:pt x="8070" y="34926"/>
                  </a:cubicBezTo>
                  <a:lnTo>
                    <a:pt x="8070" y="34926"/>
                  </a:lnTo>
                  <a:cubicBezTo>
                    <a:pt x="8043" y="34697"/>
                    <a:pt x="7714" y="34534"/>
                    <a:pt x="7085" y="34433"/>
                  </a:cubicBezTo>
                  <a:lnTo>
                    <a:pt x="7085" y="34433"/>
                  </a:lnTo>
                  <a:cubicBezTo>
                    <a:pt x="5299" y="34481"/>
                    <a:pt x="8025" y="45089"/>
                    <a:pt x="9930" y="45791"/>
                  </a:cubicBezTo>
                  <a:cubicBezTo>
                    <a:pt x="6846" y="46732"/>
                    <a:pt x="11168" y="49851"/>
                    <a:pt x="9120" y="49851"/>
                  </a:cubicBezTo>
                  <a:cubicBezTo>
                    <a:pt x="10294" y="49851"/>
                    <a:pt x="11417" y="49662"/>
                    <a:pt x="11561" y="49662"/>
                  </a:cubicBezTo>
                  <a:cubicBezTo>
                    <a:pt x="11670" y="49662"/>
                    <a:pt x="11220" y="49770"/>
                    <a:pt x="9811" y="50149"/>
                  </a:cubicBezTo>
                  <a:cubicBezTo>
                    <a:pt x="13085" y="52768"/>
                    <a:pt x="9168" y="54435"/>
                    <a:pt x="11740" y="57829"/>
                  </a:cubicBezTo>
                  <a:cubicBezTo>
                    <a:pt x="11376" y="57878"/>
                    <a:pt x="11071" y="57901"/>
                    <a:pt x="10815" y="57901"/>
                  </a:cubicBezTo>
                  <a:cubicBezTo>
                    <a:pt x="7806" y="57901"/>
                    <a:pt x="11612" y="54768"/>
                    <a:pt x="8409" y="54768"/>
                  </a:cubicBezTo>
                  <a:cubicBezTo>
                    <a:pt x="8392" y="54768"/>
                    <a:pt x="8376" y="54769"/>
                    <a:pt x="8358" y="54769"/>
                  </a:cubicBezTo>
                  <a:cubicBezTo>
                    <a:pt x="7787" y="55626"/>
                    <a:pt x="7882" y="56436"/>
                    <a:pt x="8656" y="57150"/>
                  </a:cubicBezTo>
                  <a:cubicBezTo>
                    <a:pt x="8740" y="56974"/>
                    <a:pt x="8850" y="56899"/>
                    <a:pt x="8968" y="56899"/>
                  </a:cubicBezTo>
                  <a:cubicBezTo>
                    <a:pt x="9592" y="56899"/>
                    <a:pt x="10439" y="58983"/>
                    <a:pt x="8761" y="59329"/>
                  </a:cubicBezTo>
                  <a:lnTo>
                    <a:pt x="8761" y="59329"/>
                  </a:lnTo>
                  <a:cubicBezTo>
                    <a:pt x="8670" y="59301"/>
                    <a:pt x="8588" y="59286"/>
                    <a:pt x="8518" y="59286"/>
                  </a:cubicBezTo>
                  <a:cubicBezTo>
                    <a:pt x="8422" y="59286"/>
                    <a:pt x="8347" y="59314"/>
                    <a:pt x="8299" y="59376"/>
                  </a:cubicBezTo>
                  <a:cubicBezTo>
                    <a:pt x="8471" y="59373"/>
                    <a:pt x="8624" y="59357"/>
                    <a:pt x="8761" y="59329"/>
                  </a:cubicBezTo>
                  <a:lnTo>
                    <a:pt x="8761" y="59329"/>
                  </a:lnTo>
                  <a:cubicBezTo>
                    <a:pt x="10031" y="59715"/>
                    <a:pt x="13186" y="62604"/>
                    <a:pt x="13379" y="62604"/>
                  </a:cubicBezTo>
                  <a:cubicBezTo>
                    <a:pt x="13380" y="62604"/>
                    <a:pt x="13381" y="62604"/>
                    <a:pt x="13382" y="62603"/>
                  </a:cubicBezTo>
                  <a:lnTo>
                    <a:pt x="13382" y="62603"/>
                  </a:lnTo>
                  <a:cubicBezTo>
                    <a:pt x="13311" y="62624"/>
                    <a:pt x="13240" y="62634"/>
                    <a:pt x="13170" y="62634"/>
                  </a:cubicBezTo>
                  <a:cubicBezTo>
                    <a:pt x="12323" y="62634"/>
                    <a:pt x="11559" y="61223"/>
                    <a:pt x="11101" y="61223"/>
                  </a:cubicBezTo>
                  <a:cubicBezTo>
                    <a:pt x="10911" y="61223"/>
                    <a:pt x="10773" y="61465"/>
                    <a:pt x="10704" y="62151"/>
                  </a:cubicBezTo>
                  <a:cubicBezTo>
                    <a:pt x="10608" y="61067"/>
                    <a:pt x="10392" y="60710"/>
                    <a:pt x="10116" y="60710"/>
                  </a:cubicBezTo>
                  <a:cubicBezTo>
                    <a:pt x="9587" y="60710"/>
                    <a:pt x="8841" y="62034"/>
                    <a:pt x="8331" y="62034"/>
                  </a:cubicBezTo>
                  <a:cubicBezTo>
                    <a:pt x="8018" y="62034"/>
                    <a:pt x="7794" y="61535"/>
                    <a:pt x="7763" y="59924"/>
                  </a:cubicBezTo>
                  <a:cubicBezTo>
                    <a:pt x="6489" y="61031"/>
                    <a:pt x="5834" y="62341"/>
                    <a:pt x="5799" y="63853"/>
                  </a:cubicBezTo>
                  <a:cubicBezTo>
                    <a:pt x="6323" y="63305"/>
                    <a:pt x="6834" y="62746"/>
                    <a:pt x="7323" y="62162"/>
                  </a:cubicBezTo>
                  <a:cubicBezTo>
                    <a:pt x="7356" y="63108"/>
                    <a:pt x="7589" y="63578"/>
                    <a:pt x="8028" y="63578"/>
                  </a:cubicBezTo>
                  <a:cubicBezTo>
                    <a:pt x="8363" y="63578"/>
                    <a:pt x="8817" y="63304"/>
                    <a:pt x="9394" y="62758"/>
                  </a:cubicBezTo>
                  <a:lnTo>
                    <a:pt x="9394" y="62758"/>
                  </a:lnTo>
                  <a:cubicBezTo>
                    <a:pt x="10073" y="64995"/>
                    <a:pt x="5321" y="65328"/>
                    <a:pt x="6430" y="67706"/>
                  </a:cubicBezTo>
                  <a:lnTo>
                    <a:pt x="6430" y="67706"/>
                  </a:lnTo>
                  <a:cubicBezTo>
                    <a:pt x="5949" y="68125"/>
                    <a:pt x="5808" y="74320"/>
                    <a:pt x="7422" y="77151"/>
                  </a:cubicBezTo>
                  <a:lnTo>
                    <a:pt x="7422" y="77151"/>
                  </a:lnTo>
                  <a:cubicBezTo>
                    <a:pt x="6926" y="77395"/>
                    <a:pt x="6404" y="77920"/>
                    <a:pt x="5858" y="78724"/>
                  </a:cubicBezTo>
                  <a:cubicBezTo>
                    <a:pt x="6268" y="77968"/>
                    <a:pt x="6288" y="77706"/>
                    <a:pt x="6125" y="77706"/>
                  </a:cubicBezTo>
                  <a:cubicBezTo>
                    <a:pt x="5796" y="77706"/>
                    <a:pt x="4716" y="78783"/>
                    <a:pt x="4596" y="79022"/>
                  </a:cubicBezTo>
                  <a:cubicBezTo>
                    <a:pt x="10025" y="79188"/>
                    <a:pt x="6334" y="83296"/>
                    <a:pt x="6311" y="85106"/>
                  </a:cubicBezTo>
                  <a:cubicBezTo>
                    <a:pt x="6263" y="87273"/>
                    <a:pt x="5834" y="90166"/>
                    <a:pt x="5799" y="91630"/>
                  </a:cubicBezTo>
                  <a:cubicBezTo>
                    <a:pt x="6113" y="91828"/>
                    <a:pt x="6326" y="91910"/>
                    <a:pt x="6462" y="91910"/>
                  </a:cubicBezTo>
                  <a:cubicBezTo>
                    <a:pt x="7117" y="91910"/>
                    <a:pt x="6046" y="90032"/>
                    <a:pt x="6263" y="89964"/>
                  </a:cubicBezTo>
                  <a:lnTo>
                    <a:pt x="6263" y="89964"/>
                  </a:lnTo>
                  <a:cubicBezTo>
                    <a:pt x="7144" y="90785"/>
                    <a:pt x="7870" y="91678"/>
                    <a:pt x="8478" y="92654"/>
                  </a:cubicBezTo>
                  <a:cubicBezTo>
                    <a:pt x="7483" y="92400"/>
                    <a:pt x="6787" y="92303"/>
                    <a:pt x="6322" y="92303"/>
                  </a:cubicBezTo>
                  <a:cubicBezTo>
                    <a:pt x="4834" y="92303"/>
                    <a:pt x="5726" y="93299"/>
                    <a:pt x="6799" y="93299"/>
                  </a:cubicBezTo>
                  <a:cubicBezTo>
                    <a:pt x="6869" y="93299"/>
                    <a:pt x="6940" y="93295"/>
                    <a:pt x="7011" y="93286"/>
                  </a:cubicBezTo>
                  <a:lnTo>
                    <a:pt x="7011" y="93286"/>
                  </a:lnTo>
                  <a:cubicBezTo>
                    <a:pt x="6604" y="94087"/>
                    <a:pt x="7181" y="96236"/>
                    <a:pt x="6852" y="96236"/>
                  </a:cubicBezTo>
                  <a:cubicBezTo>
                    <a:pt x="6840" y="96236"/>
                    <a:pt x="6826" y="96233"/>
                    <a:pt x="6811" y="96226"/>
                  </a:cubicBezTo>
                  <a:cubicBezTo>
                    <a:pt x="6202" y="95967"/>
                    <a:pt x="5791" y="95857"/>
                    <a:pt x="5534" y="95857"/>
                  </a:cubicBezTo>
                  <a:cubicBezTo>
                    <a:pt x="4423" y="95857"/>
                    <a:pt x="6193" y="97900"/>
                    <a:pt x="7382" y="98703"/>
                  </a:cubicBezTo>
                  <a:cubicBezTo>
                    <a:pt x="5596" y="99715"/>
                    <a:pt x="4513" y="102096"/>
                    <a:pt x="4822" y="104084"/>
                  </a:cubicBezTo>
                  <a:cubicBezTo>
                    <a:pt x="4859" y="104148"/>
                    <a:pt x="4975" y="104172"/>
                    <a:pt x="5141" y="104172"/>
                  </a:cubicBezTo>
                  <a:cubicBezTo>
                    <a:pt x="5180" y="104172"/>
                    <a:pt x="5220" y="104171"/>
                    <a:pt x="5264" y="104168"/>
                  </a:cubicBezTo>
                  <a:lnTo>
                    <a:pt x="5264" y="104168"/>
                  </a:lnTo>
                  <a:cubicBezTo>
                    <a:pt x="4794" y="104445"/>
                    <a:pt x="7173" y="105739"/>
                    <a:pt x="7132" y="105846"/>
                  </a:cubicBezTo>
                  <a:cubicBezTo>
                    <a:pt x="7133" y="105845"/>
                    <a:pt x="7134" y="105844"/>
                    <a:pt x="7135" y="105844"/>
                  </a:cubicBezTo>
                  <a:cubicBezTo>
                    <a:pt x="7212" y="105844"/>
                    <a:pt x="8061" y="110799"/>
                    <a:pt x="8085" y="110799"/>
                  </a:cubicBezTo>
                  <a:lnTo>
                    <a:pt x="8085" y="110799"/>
                  </a:lnTo>
                  <a:cubicBezTo>
                    <a:pt x="7176" y="110681"/>
                    <a:pt x="6548" y="110318"/>
                    <a:pt x="6154" y="109696"/>
                  </a:cubicBezTo>
                  <a:lnTo>
                    <a:pt x="6154" y="109696"/>
                  </a:lnTo>
                  <a:cubicBezTo>
                    <a:pt x="6773" y="110687"/>
                    <a:pt x="6615" y="111277"/>
                    <a:pt x="5668" y="111454"/>
                  </a:cubicBezTo>
                  <a:cubicBezTo>
                    <a:pt x="6751" y="111895"/>
                    <a:pt x="8942" y="112954"/>
                    <a:pt x="10180" y="113002"/>
                  </a:cubicBezTo>
                  <a:cubicBezTo>
                    <a:pt x="8727" y="114642"/>
                    <a:pt x="8226" y="114758"/>
                    <a:pt x="8292" y="114758"/>
                  </a:cubicBezTo>
                  <a:cubicBezTo>
                    <a:pt x="8303" y="114758"/>
                    <a:pt x="8330" y="114755"/>
                    <a:pt x="8370" y="114755"/>
                  </a:cubicBezTo>
                  <a:cubicBezTo>
                    <a:pt x="8615" y="114755"/>
                    <a:pt x="9368" y="114873"/>
                    <a:pt x="10240" y="116538"/>
                  </a:cubicBezTo>
                  <a:cubicBezTo>
                    <a:pt x="9802" y="116395"/>
                    <a:pt x="9392" y="116326"/>
                    <a:pt x="9010" y="116326"/>
                  </a:cubicBezTo>
                  <a:cubicBezTo>
                    <a:pt x="6941" y="116326"/>
                    <a:pt x="5700" y="118363"/>
                    <a:pt x="5358" y="121801"/>
                  </a:cubicBezTo>
                  <a:cubicBezTo>
                    <a:pt x="5389" y="121814"/>
                    <a:pt x="5433" y="121820"/>
                    <a:pt x="5488" y="121820"/>
                  </a:cubicBezTo>
                  <a:cubicBezTo>
                    <a:pt x="6427" y="121820"/>
                    <a:pt x="10708" y="120022"/>
                    <a:pt x="10787" y="119659"/>
                  </a:cubicBezTo>
                  <a:lnTo>
                    <a:pt x="10787" y="119659"/>
                  </a:lnTo>
                  <a:cubicBezTo>
                    <a:pt x="10310" y="122015"/>
                    <a:pt x="7370" y="122694"/>
                    <a:pt x="6692" y="124682"/>
                  </a:cubicBezTo>
                  <a:cubicBezTo>
                    <a:pt x="5489" y="128266"/>
                    <a:pt x="7787" y="127218"/>
                    <a:pt x="7442" y="130576"/>
                  </a:cubicBezTo>
                  <a:cubicBezTo>
                    <a:pt x="7404" y="130944"/>
                    <a:pt x="7373" y="131267"/>
                    <a:pt x="7347" y="131552"/>
                  </a:cubicBezTo>
                  <a:lnTo>
                    <a:pt x="7347" y="131552"/>
                  </a:lnTo>
                  <a:cubicBezTo>
                    <a:pt x="7454" y="131485"/>
                    <a:pt x="7562" y="131439"/>
                    <a:pt x="7668" y="131421"/>
                  </a:cubicBezTo>
                  <a:lnTo>
                    <a:pt x="7668" y="131421"/>
                  </a:lnTo>
                  <a:cubicBezTo>
                    <a:pt x="7841" y="131560"/>
                    <a:pt x="7542" y="132513"/>
                    <a:pt x="7164" y="133204"/>
                  </a:cubicBezTo>
                  <a:lnTo>
                    <a:pt x="7164" y="133204"/>
                  </a:lnTo>
                  <a:cubicBezTo>
                    <a:pt x="6964" y="134188"/>
                    <a:pt x="6518" y="133750"/>
                    <a:pt x="4191" y="135791"/>
                  </a:cubicBezTo>
                  <a:cubicBezTo>
                    <a:pt x="3108" y="136067"/>
                    <a:pt x="7837" y="137990"/>
                    <a:pt x="4588" y="137990"/>
                  </a:cubicBezTo>
                  <a:cubicBezTo>
                    <a:pt x="4193" y="137990"/>
                    <a:pt x="3680" y="137961"/>
                    <a:pt x="3024" y="137898"/>
                  </a:cubicBezTo>
                  <a:lnTo>
                    <a:pt x="3024" y="137898"/>
                  </a:lnTo>
                  <a:cubicBezTo>
                    <a:pt x="3084" y="139065"/>
                    <a:pt x="5489" y="139279"/>
                    <a:pt x="3691" y="140446"/>
                  </a:cubicBezTo>
                  <a:cubicBezTo>
                    <a:pt x="4358" y="140494"/>
                    <a:pt x="4989" y="140636"/>
                    <a:pt x="5584" y="140886"/>
                  </a:cubicBezTo>
                  <a:cubicBezTo>
                    <a:pt x="4656" y="141351"/>
                    <a:pt x="4513" y="141922"/>
                    <a:pt x="5120" y="142577"/>
                  </a:cubicBezTo>
                  <a:cubicBezTo>
                    <a:pt x="5656" y="142053"/>
                    <a:pt x="6323" y="141708"/>
                    <a:pt x="7132" y="141529"/>
                  </a:cubicBezTo>
                  <a:lnTo>
                    <a:pt x="7132" y="141529"/>
                  </a:lnTo>
                  <a:cubicBezTo>
                    <a:pt x="3572" y="146220"/>
                    <a:pt x="7204" y="141803"/>
                    <a:pt x="8049" y="146470"/>
                  </a:cubicBezTo>
                  <a:cubicBezTo>
                    <a:pt x="8263" y="147673"/>
                    <a:pt x="8859" y="151281"/>
                    <a:pt x="10490" y="151507"/>
                  </a:cubicBezTo>
                  <a:cubicBezTo>
                    <a:pt x="9466" y="152162"/>
                    <a:pt x="8335" y="152614"/>
                    <a:pt x="7085" y="152900"/>
                  </a:cubicBezTo>
                  <a:cubicBezTo>
                    <a:pt x="8206" y="154495"/>
                    <a:pt x="11615" y="155966"/>
                    <a:pt x="14142" y="155966"/>
                  </a:cubicBezTo>
                  <a:cubicBezTo>
                    <a:pt x="14538" y="155966"/>
                    <a:pt x="14912" y="155930"/>
                    <a:pt x="15252" y="155853"/>
                  </a:cubicBezTo>
                  <a:cubicBezTo>
                    <a:pt x="14966" y="154364"/>
                    <a:pt x="25384" y="156686"/>
                    <a:pt x="22610" y="152543"/>
                  </a:cubicBezTo>
                  <a:lnTo>
                    <a:pt x="22610" y="152543"/>
                  </a:lnTo>
                  <a:cubicBezTo>
                    <a:pt x="27218" y="153186"/>
                    <a:pt x="30528" y="154662"/>
                    <a:pt x="35386" y="154876"/>
                  </a:cubicBezTo>
                  <a:cubicBezTo>
                    <a:pt x="36919" y="154795"/>
                    <a:pt x="38451" y="154749"/>
                    <a:pt x="39984" y="154749"/>
                  </a:cubicBezTo>
                  <a:cubicBezTo>
                    <a:pt x="41356" y="154749"/>
                    <a:pt x="42729" y="154786"/>
                    <a:pt x="44101" y="154864"/>
                  </a:cubicBezTo>
                  <a:cubicBezTo>
                    <a:pt x="45580" y="155601"/>
                    <a:pt x="46689" y="155969"/>
                    <a:pt x="47430" y="155969"/>
                  </a:cubicBezTo>
                  <a:cubicBezTo>
                    <a:pt x="48313" y="155969"/>
                    <a:pt x="48672" y="155447"/>
                    <a:pt x="48508" y="154403"/>
                  </a:cubicBezTo>
                  <a:lnTo>
                    <a:pt x="48508" y="154403"/>
                  </a:lnTo>
                  <a:cubicBezTo>
                    <a:pt x="48818" y="154991"/>
                    <a:pt x="49560" y="155278"/>
                    <a:pt x="50423" y="155410"/>
                  </a:cubicBezTo>
                  <a:lnTo>
                    <a:pt x="50423" y="155410"/>
                  </a:lnTo>
                  <a:cubicBezTo>
                    <a:pt x="50270" y="155195"/>
                    <a:pt x="50234" y="154902"/>
                    <a:pt x="50316" y="154531"/>
                  </a:cubicBezTo>
                  <a:cubicBezTo>
                    <a:pt x="53638" y="154031"/>
                    <a:pt x="51066" y="154483"/>
                    <a:pt x="52876" y="152650"/>
                  </a:cubicBezTo>
                  <a:lnTo>
                    <a:pt x="52876" y="152650"/>
                  </a:lnTo>
                  <a:cubicBezTo>
                    <a:pt x="52281" y="153257"/>
                    <a:pt x="55448" y="155460"/>
                    <a:pt x="56043" y="155460"/>
                  </a:cubicBezTo>
                  <a:cubicBezTo>
                    <a:pt x="55449" y="154508"/>
                    <a:pt x="55819" y="154189"/>
                    <a:pt x="56590" y="154189"/>
                  </a:cubicBezTo>
                  <a:cubicBezTo>
                    <a:pt x="57998" y="154189"/>
                    <a:pt x="60743" y="155252"/>
                    <a:pt x="61389" y="155460"/>
                  </a:cubicBezTo>
                  <a:cubicBezTo>
                    <a:pt x="61139" y="154841"/>
                    <a:pt x="58674" y="153007"/>
                    <a:pt x="60139" y="152245"/>
                  </a:cubicBezTo>
                  <a:lnTo>
                    <a:pt x="60139" y="152245"/>
                  </a:lnTo>
                  <a:cubicBezTo>
                    <a:pt x="60317" y="152507"/>
                    <a:pt x="65196" y="153243"/>
                    <a:pt x="64180" y="153316"/>
                  </a:cubicBezTo>
                  <a:lnTo>
                    <a:pt x="64180" y="153316"/>
                  </a:lnTo>
                  <a:cubicBezTo>
                    <a:pt x="64256" y="153311"/>
                    <a:pt x="64328" y="153308"/>
                    <a:pt x="64396" y="153308"/>
                  </a:cubicBezTo>
                  <a:cubicBezTo>
                    <a:pt x="64629" y="153308"/>
                    <a:pt x="64817" y="153338"/>
                    <a:pt x="64969" y="153386"/>
                  </a:cubicBezTo>
                  <a:lnTo>
                    <a:pt x="64969" y="153386"/>
                  </a:lnTo>
                  <a:cubicBezTo>
                    <a:pt x="64962" y="153352"/>
                    <a:pt x="64955" y="153317"/>
                    <a:pt x="64949" y="153281"/>
                  </a:cubicBezTo>
                  <a:cubicBezTo>
                    <a:pt x="65076" y="153184"/>
                    <a:pt x="65280" y="153143"/>
                    <a:pt x="65541" y="153143"/>
                  </a:cubicBezTo>
                  <a:cubicBezTo>
                    <a:pt x="67063" y="153143"/>
                    <a:pt x="70514" y="154554"/>
                    <a:pt x="71748" y="154554"/>
                  </a:cubicBezTo>
                  <a:cubicBezTo>
                    <a:pt x="71809" y="154554"/>
                    <a:pt x="71864" y="154550"/>
                    <a:pt x="71914" y="154543"/>
                  </a:cubicBezTo>
                  <a:cubicBezTo>
                    <a:pt x="73796" y="154264"/>
                    <a:pt x="73332" y="151084"/>
                    <a:pt x="75519" y="151084"/>
                  </a:cubicBezTo>
                  <a:cubicBezTo>
                    <a:pt x="75574" y="151084"/>
                    <a:pt x="75630" y="151086"/>
                    <a:pt x="75688" y="151090"/>
                  </a:cubicBezTo>
                  <a:cubicBezTo>
                    <a:pt x="77653" y="151233"/>
                    <a:pt x="74283" y="154471"/>
                    <a:pt x="73950" y="154829"/>
                  </a:cubicBezTo>
                  <a:cubicBezTo>
                    <a:pt x="74255" y="154764"/>
                    <a:pt x="78077" y="154278"/>
                    <a:pt x="80525" y="154278"/>
                  </a:cubicBezTo>
                  <a:cubicBezTo>
                    <a:pt x="81419" y="154278"/>
                    <a:pt x="82130" y="154343"/>
                    <a:pt x="82419" y="154517"/>
                  </a:cubicBezTo>
                  <a:lnTo>
                    <a:pt x="82419" y="154517"/>
                  </a:lnTo>
                  <a:cubicBezTo>
                    <a:pt x="81994" y="153678"/>
                    <a:pt x="82955" y="152385"/>
                    <a:pt x="85110" y="152385"/>
                  </a:cubicBezTo>
                  <a:cubicBezTo>
                    <a:pt x="85171" y="152385"/>
                    <a:pt x="85234" y="152386"/>
                    <a:pt x="85297" y="152388"/>
                  </a:cubicBezTo>
                  <a:cubicBezTo>
                    <a:pt x="85904" y="152400"/>
                    <a:pt x="84011" y="155007"/>
                    <a:pt x="84023" y="155043"/>
                  </a:cubicBezTo>
                  <a:cubicBezTo>
                    <a:pt x="85630" y="154793"/>
                    <a:pt x="87225" y="154471"/>
                    <a:pt x="88785" y="154079"/>
                  </a:cubicBezTo>
                  <a:cubicBezTo>
                    <a:pt x="81749" y="151186"/>
                    <a:pt x="90969" y="152001"/>
                    <a:pt x="91203" y="151583"/>
                  </a:cubicBezTo>
                  <a:lnTo>
                    <a:pt x="91203" y="151583"/>
                  </a:lnTo>
                  <a:cubicBezTo>
                    <a:pt x="91725" y="151977"/>
                    <a:pt x="93924" y="153467"/>
                    <a:pt x="94000" y="153829"/>
                  </a:cubicBezTo>
                  <a:cubicBezTo>
                    <a:pt x="93000" y="153829"/>
                    <a:pt x="92238" y="154233"/>
                    <a:pt x="91750" y="155031"/>
                  </a:cubicBezTo>
                  <a:cubicBezTo>
                    <a:pt x="91793" y="155032"/>
                    <a:pt x="91840" y="155033"/>
                    <a:pt x="91890" y="155033"/>
                  </a:cubicBezTo>
                  <a:cubicBezTo>
                    <a:pt x="94778" y="155033"/>
                    <a:pt x="109382" y="153176"/>
                    <a:pt x="110533" y="151292"/>
                  </a:cubicBezTo>
                  <a:lnTo>
                    <a:pt x="110533" y="151292"/>
                  </a:lnTo>
                  <a:cubicBezTo>
                    <a:pt x="110619" y="151653"/>
                    <a:pt x="110965" y="151785"/>
                    <a:pt x="111476" y="151785"/>
                  </a:cubicBezTo>
                  <a:cubicBezTo>
                    <a:pt x="112862" y="151785"/>
                    <a:pt x="115465" y="150816"/>
                    <a:pt x="117429" y="150816"/>
                  </a:cubicBezTo>
                  <a:cubicBezTo>
                    <a:pt x="118623" y="150816"/>
                    <a:pt x="119581" y="151174"/>
                    <a:pt x="119884" y="152328"/>
                  </a:cubicBezTo>
                  <a:cubicBezTo>
                    <a:pt x="119706" y="152315"/>
                    <a:pt x="119532" y="152308"/>
                    <a:pt x="119362" y="152308"/>
                  </a:cubicBezTo>
                  <a:cubicBezTo>
                    <a:pt x="118060" y="152308"/>
                    <a:pt x="116971" y="152711"/>
                    <a:pt x="116086" y="153543"/>
                  </a:cubicBezTo>
                  <a:cubicBezTo>
                    <a:pt x="116840" y="153346"/>
                    <a:pt x="117276" y="153281"/>
                    <a:pt x="117523" y="153281"/>
                  </a:cubicBezTo>
                  <a:cubicBezTo>
                    <a:pt x="117736" y="153281"/>
                    <a:pt x="117808" y="153330"/>
                    <a:pt x="117821" y="153385"/>
                  </a:cubicBezTo>
                  <a:lnTo>
                    <a:pt x="117821" y="153385"/>
                  </a:lnTo>
                  <a:cubicBezTo>
                    <a:pt x="118138" y="152784"/>
                    <a:pt x="118979" y="152477"/>
                    <a:pt x="119777" y="152477"/>
                  </a:cubicBezTo>
                  <a:cubicBezTo>
                    <a:pt x="120450" y="152477"/>
                    <a:pt x="121092" y="152696"/>
                    <a:pt x="121361" y="153139"/>
                  </a:cubicBezTo>
                  <a:lnTo>
                    <a:pt x="121361" y="153139"/>
                  </a:lnTo>
                  <a:cubicBezTo>
                    <a:pt x="121800" y="152098"/>
                    <a:pt x="125350" y="149933"/>
                    <a:pt x="125290" y="149542"/>
                  </a:cubicBezTo>
                  <a:lnTo>
                    <a:pt x="125290" y="149542"/>
                  </a:lnTo>
                  <a:cubicBezTo>
                    <a:pt x="125861" y="153019"/>
                    <a:pt x="120349" y="150864"/>
                    <a:pt x="124492" y="153900"/>
                  </a:cubicBezTo>
                  <a:cubicBezTo>
                    <a:pt x="124492" y="154095"/>
                    <a:pt x="124242" y="154153"/>
                    <a:pt x="123893" y="154153"/>
                  </a:cubicBezTo>
                  <a:cubicBezTo>
                    <a:pt x="123385" y="154153"/>
                    <a:pt x="122667" y="154031"/>
                    <a:pt x="122203" y="154031"/>
                  </a:cubicBezTo>
                  <a:cubicBezTo>
                    <a:pt x="121937" y="154031"/>
                    <a:pt x="121754" y="154071"/>
                    <a:pt x="121742" y="154198"/>
                  </a:cubicBezTo>
                  <a:cubicBezTo>
                    <a:pt x="121730" y="154495"/>
                    <a:pt x="124635" y="155341"/>
                    <a:pt x="125433" y="155341"/>
                  </a:cubicBezTo>
                  <a:cubicBezTo>
                    <a:pt x="125003" y="154376"/>
                    <a:pt x="125389" y="153899"/>
                    <a:pt x="126593" y="153899"/>
                  </a:cubicBezTo>
                  <a:cubicBezTo>
                    <a:pt x="126623" y="153899"/>
                    <a:pt x="126652" y="153899"/>
                    <a:pt x="126683" y="153900"/>
                  </a:cubicBezTo>
                  <a:cubicBezTo>
                    <a:pt x="126062" y="155186"/>
                    <a:pt x="127020" y="155665"/>
                    <a:pt x="128354" y="155665"/>
                  </a:cubicBezTo>
                  <a:cubicBezTo>
                    <a:pt x="129477" y="155665"/>
                    <a:pt x="130866" y="155325"/>
                    <a:pt x="131802" y="154841"/>
                  </a:cubicBezTo>
                  <a:lnTo>
                    <a:pt x="131802" y="154841"/>
                  </a:lnTo>
                  <a:cubicBezTo>
                    <a:pt x="131653" y="154889"/>
                    <a:pt x="131513" y="154913"/>
                    <a:pt x="131382" y="154913"/>
                  </a:cubicBezTo>
                  <a:cubicBezTo>
                    <a:pt x="131129" y="154913"/>
                    <a:pt x="130912" y="154823"/>
                    <a:pt x="130731" y="154650"/>
                  </a:cubicBezTo>
                  <a:cubicBezTo>
                    <a:pt x="130772" y="154636"/>
                    <a:pt x="131691" y="154470"/>
                    <a:pt x="132594" y="154470"/>
                  </a:cubicBezTo>
                  <a:cubicBezTo>
                    <a:pt x="133249" y="154470"/>
                    <a:pt x="133896" y="154557"/>
                    <a:pt x="134196" y="154852"/>
                  </a:cubicBezTo>
                  <a:cubicBezTo>
                    <a:pt x="137053" y="152876"/>
                    <a:pt x="133600" y="149387"/>
                    <a:pt x="134410" y="147090"/>
                  </a:cubicBezTo>
                  <a:lnTo>
                    <a:pt x="134410" y="147090"/>
                  </a:lnTo>
                  <a:cubicBezTo>
                    <a:pt x="134410" y="149780"/>
                    <a:pt x="136672" y="152102"/>
                    <a:pt x="136196" y="154852"/>
                  </a:cubicBezTo>
                  <a:cubicBezTo>
                    <a:pt x="137355" y="154498"/>
                    <a:pt x="141653" y="154436"/>
                    <a:pt x="143212" y="153371"/>
                  </a:cubicBezTo>
                  <a:lnTo>
                    <a:pt x="143212" y="153371"/>
                  </a:lnTo>
                  <a:cubicBezTo>
                    <a:pt x="143291" y="154407"/>
                    <a:pt x="145948" y="154944"/>
                    <a:pt x="149069" y="154944"/>
                  </a:cubicBezTo>
                  <a:cubicBezTo>
                    <a:pt x="153289" y="154944"/>
                    <a:pt x="158358" y="153964"/>
                    <a:pt x="159056" y="151912"/>
                  </a:cubicBezTo>
                  <a:lnTo>
                    <a:pt x="159056" y="151912"/>
                  </a:lnTo>
                  <a:cubicBezTo>
                    <a:pt x="159008" y="152959"/>
                    <a:pt x="159699" y="154329"/>
                    <a:pt x="160711" y="155019"/>
                  </a:cubicBezTo>
                  <a:cubicBezTo>
                    <a:pt x="161101" y="155224"/>
                    <a:pt x="161364" y="155326"/>
                    <a:pt x="161499" y="155326"/>
                  </a:cubicBezTo>
                  <a:cubicBezTo>
                    <a:pt x="161756" y="155326"/>
                    <a:pt x="161552" y="154959"/>
                    <a:pt x="160889" y="154233"/>
                  </a:cubicBezTo>
                  <a:lnTo>
                    <a:pt x="160889" y="154233"/>
                  </a:lnTo>
                  <a:cubicBezTo>
                    <a:pt x="161910" y="154923"/>
                    <a:pt x="162679" y="155171"/>
                    <a:pt x="163339" y="155171"/>
                  </a:cubicBezTo>
                  <a:cubicBezTo>
                    <a:pt x="165011" y="155171"/>
                    <a:pt x="165973" y="153578"/>
                    <a:pt x="168509" y="153578"/>
                  </a:cubicBezTo>
                  <a:cubicBezTo>
                    <a:pt x="166462" y="153578"/>
                    <a:pt x="171781" y="155317"/>
                    <a:pt x="171255" y="155317"/>
                  </a:cubicBezTo>
                  <a:cubicBezTo>
                    <a:pt x="171241" y="155317"/>
                    <a:pt x="171224" y="155316"/>
                    <a:pt x="171204" y="155313"/>
                  </a:cubicBezTo>
                  <a:lnTo>
                    <a:pt x="171204" y="155313"/>
                  </a:lnTo>
                  <a:cubicBezTo>
                    <a:pt x="171341" y="155331"/>
                    <a:pt x="171472" y="155339"/>
                    <a:pt x="171595" y="155339"/>
                  </a:cubicBezTo>
                  <a:cubicBezTo>
                    <a:pt x="173822" y="155339"/>
                    <a:pt x="173824" y="152662"/>
                    <a:pt x="172553" y="151872"/>
                  </a:cubicBezTo>
                  <a:lnTo>
                    <a:pt x="172553" y="151872"/>
                  </a:lnTo>
                  <a:cubicBezTo>
                    <a:pt x="172662" y="151914"/>
                    <a:pt x="172762" y="151952"/>
                    <a:pt x="172853" y="151988"/>
                  </a:cubicBezTo>
                  <a:lnTo>
                    <a:pt x="172853" y="151988"/>
                  </a:lnTo>
                  <a:cubicBezTo>
                    <a:pt x="173525" y="152724"/>
                    <a:pt x="177607" y="153450"/>
                    <a:pt x="174427" y="154626"/>
                  </a:cubicBezTo>
                  <a:cubicBezTo>
                    <a:pt x="174606" y="155080"/>
                    <a:pt x="174961" y="155257"/>
                    <a:pt x="175415" y="155257"/>
                  </a:cubicBezTo>
                  <a:cubicBezTo>
                    <a:pt x="177038" y="155257"/>
                    <a:pt x="179922" y="152995"/>
                    <a:pt x="180524" y="152995"/>
                  </a:cubicBezTo>
                  <a:cubicBezTo>
                    <a:pt x="180528" y="152995"/>
                    <a:pt x="180531" y="152995"/>
                    <a:pt x="180535" y="152995"/>
                  </a:cubicBezTo>
                  <a:cubicBezTo>
                    <a:pt x="181380" y="153852"/>
                    <a:pt x="181285" y="154626"/>
                    <a:pt x="180249" y="155329"/>
                  </a:cubicBezTo>
                  <a:cubicBezTo>
                    <a:pt x="180253" y="155329"/>
                    <a:pt x="180257" y="155329"/>
                    <a:pt x="180262" y="155329"/>
                  </a:cubicBezTo>
                  <a:cubicBezTo>
                    <a:pt x="180492" y="155329"/>
                    <a:pt x="181463" y="154721"/>
                    <a:pt x="181990" y="154721"/>
                  </a:cubicBezTo>
                  <a:cubicBezTo>
                    <a:pt x="182134" y="154721"/>
                    <a:pt x="182245" y="154766"/>
                    <a:pt x="182298" y="154882"/>
                  </a:cubicBezTo>
                  <a:lnTo>
                    <a:pt x="182298" y="154882"/>
                  </a:lnTo>
                  <a:cubicBezTo>
                    <a:pt x="182400" y="154105"/>
                    <a:pt x="183353" y="152969"/>
                    <a:pt x="183783" y="152969"/>
                  </a:cubicBezTo>
                  <a:cubicBezTo>
                    <a:pt x="184103" y="152969"/>
                    <a:pt x="184131" y="153601"/>
                    <a:pt x="183297" y="155483"/>
                  </a:cubicBezTo>
                  <a:cubicBezTo>
                    <a:pt x="184011" y="155483"/>
                    <a:pt x="187381" y="152364"/>
                    <a:pt x="188238" y="152043"/>
                  </a:cubicBezTo>
                  <a:lnTo>
                    <a:pt x="188238" y="152043"/>
                  </a:lnTo>
                  <a:cubicBezTo>
                    <a:pt x="187762" y="153067"/>
                    <a:pt x="187440" y="154126"/>
                    <a:pt x="187238" y="155210"/>
                  </a:cubicBezTo>
                  <a:cubicBezTo>
                    <a:pt x="187652" y="155352"/>
                    <a:pt x="188022" y="155409"/>
                    <a:pt x="188360" y="155409"/>
                  </a:cubicBezTo>
                  <a:cubicBezTo>
                    <a:pt x="189818" y="155409"/>
                    <a:pt x="190698" y="154338"/>
                    <a:pt x="192135" y="154338"/>
                  </a:cubicBezTo>
                  <a:cubicBezTo>
                    <a:pt x="192825" y="154338"/>
                    <a:pt x="193643" y="154585"/>
                    <a:pt x="194715" y="155317"/>
                  </a:cubicBezTo>
                  <a:cubicBezTo>
                    <a:pt x="194786" y="155068"/>
                    <a:pt x="192189" y="151619"/>
                    <a:pt x="191873" y="151567"/>
                  </a:cubicBezTo>
                  <a:lnTo>
                    <a:pt x="191873" y="151567"/>
                  </a:lnTo>
                  <a:cubicBezTo>
                    <a:pt x="193716" y="151796"/>
                    <a:pt x="194621" y="154234"/>
                    <a:pt x="196108" y="154567"/>
                  </a:cubicBezTo>
                  <a:cubicBezTo>
                    <a:pt x="197486" y="154882"/>
                    <a:pt x="198889" y="154960"/>
                    <a:pt x="200295" y="154960"/>
                  </a:cubicBezTo>
                  <a:cubicBezTo>
                    <a:pt x="201648" y="154960"/>
                    <a:pt x="203005" y="154888"/>
                    <a:pt x="204347" y="154888"/>
                  </a:cubicBezTo>
                  <a:cubicBezTo>
                    <a:pt x="207431" y="154866"/>
                    <a:pt x="210824" y="154162"/>
                    <a:pt x="213989" y="154162"/>
                  </a:cubicBezTo>
                  <a:cubicBezTo>
                    <a:pt x="214221" y="154162"/>
                    <a:pt x="214452" y="154166"/>
                    <a:pt x="214682" y="154174"/>
                  </a:cubicBezTo>
                  <a:cubicBezTo>
                    <a:pt x="215184" y="154185"/>
                    <a:pt x="218323" y="154645"/>
                    <a:pt x="221547" y="154645"/>
                  </a:cubicBezTo>
                  <a:cubicBezTo>
                    <a:pt x="225048" y="154645"/>
                    <a:pt x="228649" y="154102"/>
                    <a:pt x="229077" y="151852"/>
                  </a:cubicBezTo>
                  <a:cubicBezTo>
                    <a:pt x="229252" y="151685"/>
                    <a:pt x="229439" y="151612"/>
                    <a:pt x="229632" y="151612"/>
                  </a:cubicBezTo>
                  <a:cubicBezTo>
                    <a:pt x="230867" y="151612"/>
                    <a:pt x="232358" y="154572"/>
                    <a:pt x="232889" y="154572"/>
                  </a:cubicBezTo>
                  <a:cubicBezTo>
                    <a:pt x="233209" y="154572"/>
                    <a:pt x="233181" y="153503"/>
                    <a:pt x="232541" y="150078"/>
                  </a:cubicBezTo>
                  <a:lnTo>
                    <a:pt x="232541" y="150078"/>
                  </a:lnTo>
                  <a:cubicBezTo>
                    <a:pt x="235381" y="151481"/>
                    <a:pt x="240834" y="155195"/>
                    <a:pt x="245651" y="155195"/>
                  </a:cubicBezTo>
                  <a:cubicBezTo>
                    <a:pt x="247662" y="155195"/>
                    <a:pt x="249562" y="154548"/>
                    <a:pt x="251115" y="152816"/>
                  </a:cubicBezTo>
                  <a:lnTo>
                    <a:pt x="251115" y="152816"/>
                  </a:lnTo>
                  <a:cubicBezTo>
                    <a:pt x="250939" y="154375"/>
                    <a:pt x="251934" y="154962"/>
                    <a:pt x="253209" y="154962"/>
                  </a:cubicBezTo>
                  <a:cubicBezTo>
                    <a:pt x="255477" y="154962"/>
                    <a:pt x="258631" y="153102"/>
                    <a:pt x="257640" y="151554"/>
                  </a:cubicBezTo>
                  <a:lnTo>
                    <a:pt x="257640" y="151554"/>
                  </a:lnTo>
                  <a:cubicBezTo>
                    <a:pt x="260520" y="151851"/>
                    <a:pt x="263321" y="154547"/>
                    <a:pt x="266273" y="154547"/>
                  </a:cubicBezTo>
                  <a:cubicBezTo>
                    <a:pt x="267116" y="154547"/>
                    <a:pt x="267971" y="154327"/>
                    <a:pt x="268843" y="153769"/>
                  </a:cubicBezTo>
                  <a:lnTo>
                    <a:pt x="268843" y="153769"/>
                  </a:lnTo>
                  <a:cubicBezTo>
                    <a:pt x="268475" y="153870"/>
                    <a:pt x="268203" y="153913"/>
                    <a:pt x="268012" y="153913"/>
                  </a:cubicBezTo>
                  <a:cubicBezTo>
                    <a:pt x="266914" y="153913"/>
                    <a:pt x="268450" y="152484"/>
                    <a:pt x="269201" y="152281"/>
                  </a:cubicBezTo>
                  <a:cubicBezTo>
                    <a:pt x="269372" y="152234"/>
                    <a:pt x="269536" y="152212"/>
                    <a:pt x="269696" y="152212"/>
                  </a:cubicBezTo>
                  <a:cubicBezTo>
                    <a:pt x="271190" y="152212"/>
                    <a:pt x="272247" y="154073"/>
                    <a:pt x="273916" y="154073"/>
                  </a:cubicBezTo>
                  <a:cubicBezTo>
                    <a:pt x="274280" y="154073"/>
                    <a:pt x="274673" y="153985"/>
                    <a:pt x="275106" y="153769"/>
                  </a:cubicBezTo>
                  <a:cubicBezTo>
                    <a:pt x="275801" y="153769"/>
                    <a:pt x="271445" y="152260"/>
                    <a:pt x="272637" y="152260"/>
                  </a:cubicBezTo>
                  <a:cubicBezTo>
                    <a:pt x="272935" y="152260"/>
                    <a:pt x="273580" y="152355"/>
                    <a:pt x="274737" y="152590"/>
                  </a:cubicBezTo>
                  <a:cubicBezTo>
                    <a:pt x="274476" y="151736"/>
                    <a:pt x="274358" y="151447"/>
                    <a:pt x="274431" y="151447"/>
                  </a:cubicBezTo>
                  <a:cubicBezTo>
                    <a:pt x="274582" y="151447"/>
                    <a:pt x="275560" y="152702"/>
                    <a:pt x="277800" y="152702"/>
                  </a:cubicBezTo>
                  <a:cubicBezTo>
                    <a:pt x="278363" y="152702"/>
                    <a:pt x="279007" y="152623"/>
                    <a:pt x="279738" y="152424"/>
                  </a:cubicBezTo>
                  <a:cubicBezTo>
                    <a:pt x="274749" y="151578"/>
                    <a:pt x="281750" y="149911"/>
                    <a:pt x="280845" y="149364"/>
                  </a:cubicBezTo>
                  <a:cubicBezTo>
                    <a:pt x="279690" y="148673"/>
                    <a:pt x="277356" y="149566"/>
                    <a:pt x="280869" y="148256"/>
                  </a:cubicBezTo>
                  <a:cubicBezTo>
                    <a:pt x="280763" y="148111"/>
                    <a:pt x="280629" y="148050"/>
                    <a:pt x="280473" y="148050"/>
                  </a:cubicBezTo>
                  <a:cubicBezTo>
                    <a:pt x="279685" y="148050"/>
                    <a:pt x="278343" y="149604"/>
                    <a:pt x="277260" y="149604"/>
                  </a:cubicBezTo>
                  <a:cubicBezTo>
                    <a:pt x="276946" y="149604"/>
                    <a:pt x="276654" y="149474"/>
                    <a:pt x="276404" y="149137"/>
                  </a:cubicBezTo>
                  <a:cubicBezTo>
                    <a:pt x="277475" y="148018"/>
                    <a:pt x="277714" y="146792"/>
                    <a:pt x="277166" y="145447"/>
                  </a:cubicBezTo>
                  <a:lnTo>
                    <a:pt x="277166" y="145447"/>
                  </a:lnTo>
                  <a:cubicBezTo>
                    <a:pt x="277879" y="145814"/>
                    <a:pt x="277533" y="147625"/>
                    <a:pt x="278622" y="147625"/>
                  </a:cubicBezTo>
                  <a:cubicBezTo>
                    <a:pt x="278732" y="147625"/>
                    <a:pt x="278857" y="147606"/>
                    <a:pt x="278999" y="147566"/>
                  </a:cubicBezTo>
                  <a:cubicBezTo>
                    <a:pt x="278360" y="146766"/>
                    <a:pt x="278523" y="146563"/>
                    <a:pt x="278888" y="146563"/>
                  </a:cubicBezTo>
                  <a:cubicBezTo>
                    <a:pt x="279263" y="146563"/>
                    <a:pt x="279853" y="146778"/>
                    <a:pt x="280003" y="146778"/>
                  </a:cubicBezTo>
                  <a:cubicBezTo>
                    <a:pt x="280151" y="146778"/>
                    <a:pt x="279864" y="146566"/>
                    <a:pt x="278499" y="145720"/>
                  </a:cubicBezTo>
                  <a:cubicBezTo>
                    <a:pt x="280087" y="144923"/>
                    <a:pt x="279372" y="144199"/>
                    <a:pt x="278764" y="144199"/>
                  </a:cubicBezTo>
                  <a:cubicBezTo>
                    <a:pt x="278429" y="144199"/>
                    <a:pt x="278126" y="144420"/>
                    <a:pt x="278261" y="144970"/>
                  </a:cubicBezTo>
                  <a:cubicBezTo>
                    <a:pt x="276975" y="144240"/>
                    <a:pt x="279566" y="142514"/>
                    <a:pt x="280433" y="142288"/>
                  </a:cubicBezTo>
                  <a:lnTo>
                    <a:pt x="280433" y="142288"/>
                  </a:lnTo>
                  <a:cubicBezTo>
                    <a:pt x="280352" y="140719"/>
                    <a:pt x="278958" y="137664"/>
                    <a:pt x="276986" y="137664"/>
                  </a:cubicBezTo>
                  <a:cubicBezTo>
                    <a:pt x="276785" y="137664"/>
                    <a:pt x="276578" y="137695"/>
                    <a:pt x="276366" y="137764"/>
                  </a:cubicBezTo>
                  <a:lnTo>
                    <a:pt x="276366" y="137764"/>
                  </a:lnTo>
                  <a:cubicBezTo>
                    <a:pt x="277531" y="137380"/>
                    <a:pt x="274596" y="136325"/>
                    <a:pt x="275166" y="135719"/>
                  </a:cubicBezTo>
                  <a:cubicBezTo>
                    <a:pt x="275380" y="135488"/>
                    <a:pt x="275630" y="135393"/>
                    <a:pt x="275902" y="135393"/>
                  </a:cubicBezTo>
                  <a:cubicBezTo>
                    <a:pt x="277197" y="135393"/>
                    <a:pt x="278982" y="137569"/>
                    <a:pt x="279750" y="137588"/>
                  </a:cubicBezTo>
                  <a:cubicBezTo>
                    <a:pt x="280322" y="136500"/>
                    <a:pt x="279399" y="133959"/>
                    <a:pt x="279310" y="133198"/>
                  </a:cubicBezTo>
                  <a:lnTo>
                    <a:pt x="279310" y="133198"/>
                  </a:lnTo>
                  <a:cubicBezTo>
                    <a:pt x="279007" y="133422"/>
                    <a:pt x="278730" y="133673"/>
                    <a:pt x="278479" y="133939"/>
                  </a:cubicBezTo>
                  <a:lnTo>
                    <a:pt x="278479" y="133939"/>
                  </a:lnTo>
                  <a:cubicBezTo>
                    <a:pt x="278885" y="133113"/>
                    <a:pt x="278871" y="130645"/>
                    <a:pt x="279286" y="130091"/>
                  </a:cubicBezTo>
                  <a:lnTo>
                    <a:pt x="279286" y="130091"/>
                  </a:lnTo>
                  <a:cubicBezTo>
                    <a:pt x="278652" y="130453"/>
                    <a:pt x="278251" y="130603"/>
                    <a:pt x="278006" y="130603"/>
                  </a:cubicBezTo>
                  <a:cubicBezTo>
                    <a:pt x="277147" y="130603"/>
                    <a:pt x="278235" y="128755"/>
                    <a:pt x="278023" y="127826"/>
                  </a:cubicBezTo>
                  <a:lnTo>
                    <a:pt x="278023" y="127826"/>
                  </a:lnTo>
                  <a:cubicBezTo>
                    <a:pt x="278690" y="128079"/>
                    <a:pt x="279363" y="128322"/>
                    <a:pt x="280035" y="128552"/>
                  </a:cubicBezTo>
                  <a:cubicBezTo>
                    <a:pt x="280044" y="128445"/>
                    <a:pt x="278513" y="126635"/>
                    <a:pt x="278169" y="125521"/>
                  </a:cubicBezTo>
                  <a:lnTo>
                    <a:pt x="278169" y="125521"/>
                  </a:lnTo>
                  <a:cubicBezTo>
                    <a:pt x="277499" y="126579"/>
                    <a:pt x="277024" y="126985"/>
                    <a:pt x="276685" y="126985"/>
                  </a:cubicBezTo>
                  <a:cubicBezTo>
                    <a:pt x="275596" y="126985"/>
                    <a:pt x="275897" y="122810"/>
                    <a:pt x="275579" y="122598"/>
                  </a:cubicBezTo>
                  <a:lnTo>
                    <a:pt x="275579" y="122598"/>
                  </a:lnTo>
                  <a:cubicBezTo>
                    <a:pt x="276060" y="122160"/>
                    <a:pt x="277924" y="120260"/>
                    <a:pt x="278380" y="120193"/>
                  </a:cubicBezTo>
                  <a:lnTo>
                    <a:pt x="278380" y="120193"/>
                  </a:lnTo>
                  <a:cubicBezTo>
                    <a:pt x="278368" y="121039"/>
                    <a:pt x="278857" y="121682"/>
                    <a:pt x="279869" y="122098"/>
                  </a:cubicBezTo>
                  <a:cubicBezTo>
                    <a:pt x="281059" y="120182"/>
                    <a:pt x="278821" y="111109"/>
                    <a:pt x="276463" y="110252"/>
                  </a:cubicBezTo>
                  <a:cubicBezTo>
                    <a:pt x="279547" y="109311"/>
                    <a:pt x="275225" y="106192"/>
                    <a:pt x="277273" y="106192"/>
                  </a:cubicBezTo>
                  <a:cubicBezTo>
                    <a:pt x="277035" y="106192"/>
                    <a:pt x="274320" y="106168"/>
                    <a:pt x="274666" y="106025"/>
                  </a:cubicBezTo>
                  <a:lnTo>
                    <a:pt x="274666" y="106025"/>
                  </a:lnTo>
                  <a:cubicBezTo>
                    <a:pt x="274704" y="106030"/>
                    <a:pt x="274740" y="106032"/>
                    <a:pt x="274776" y="106032"/>
                  </a:cubicBezTo>
                  <a:cubicBezTo>
                    <a:pt x="276599" y="106032"/>
                    <a:pt x="275799" y="99908"/>
                    <a:pt x="274713" y="98215"/>
                  </a:cubicBezTo>
                  <a:cubicBezTo>
                    <a:pt x="275061" y="98167"/>
                    <a:pt x="275355" y="98145"/>
                    <a:pt x="275601" y="98145"/>
                  </a:cubicBezTo>
                  <a:cubicBezTo>
                    <a:pt x="276046" y="98145"/>
                    <a:pt x="276338" y="98216"/>
                    <a:pt x="276524" y="98338"/>
                  </a:cubicBezTo>
                  <a:lnTo>
                    <a:pt x="276524" y="98338"/>
                  </a:lnTo>
                  <a:cubicBezTo>
                    <a:pt x="276181" y="97513"/>
                    <a:pt x="276465" y="96879"/>
                    <a:pt x="277503" y="96696"/>
                  </a:cubicBezTo>
                  <a:lnTo>
                    <a:pt x="277503" y="96696"/>
                  </a:lnTo>
                  <a:cubicBezTo>
                    <a:pt x="276217" y="96225"/>
                    <a:pt x="273501" y="93404"/>
                    <a:pt x="273069" y="93404"/>
                  </a:cubicBezTo>
                  <a:cubicBezTo>
                    <a:pt x="273065" y="93404"/>
                    <a:pt x="273062" y="93404"/>
                    <a:pt x="273059" y="93404"/>
                  </a:cubicBezTo>
                  <a:lnTo>
                    <a:pt x="273059" y="93404"/>
                  </a:lnTo>
                  <a:cubicBezTo>
                    <a:pt x="273112" y="93398"/>
                    <a:pt x="273170" y="93395"/>
                    <a:pt x="273231" y="93395"/>
                  </a:cubicBezTo>
                  <a:cubicBezTo>
                    <a:pt x="274575" y="93395"/>
                    <a:pt x="277657" y="94896"/>
                    <a:pt x="279317" y="94896"/>
                  </a:cubicBezTo>
                  <a:cubicBezTo>
                    <a:pt x="280198" y="94896"/>
                    <a:pt x="280678" y="94473"/>
                    <a:pt x="280285" y="93178"/>
                  </a:cubicBezTo>
                  <a:lnTo>
                    <a:pt x="280285" y="93178"/>
                  </a:lnTo>
                  <a:cubicBezTo>
                    <a:pt x="280079" y="93513"/>
                    <a:pt x="279839" y="93643"/>
                    <a:pt x="279599" y="93643"/>
                  </a:cubicBezTo>
                  <a:cubicBezTo>
                    <a:pt x="278869" y="93643"/>
                    <a:pt x="278150" y="92438"/>
                    <a:pt x="278464" y="92178"/>
                  </a:cubicBezTo>
                  <a:lnTo>
                    <a:pt x="278464" y="92178"/>
                  </a:lnTo>
                  <a:cubicBezTo>
                    <a:pt x="279060" y="92461"/>
                    <a:pt x="279479" y="92584"/>
                    <a:pt x="279765" y="92584"/>
                  </a:cubicBezTo>
                  <a:cubicBezTo>
                    <a:pt x="281282" y="92584"/>
                    <a:pt x="279011" y="89119"/>
                    <a:pt x="279261" y="87797"/>
                  </a:cubicBezTo>
                  <a:lnTo>
                    <a:pt x="279261" y="87797"/>
                  </a:lnTo>
                  <a:cubicBezTo>
                    <a:pt x="279357" y="88356"/>
                    <a:pt x="279714" y="88785"/>
                    <a:pt x="280369" y="89059"/>
                  </a:cubicBezTo>
                  <a:cubicBezTo>
                    <a:pt x="280250" y="87118"/>
                    <a:pt x="280226" y="85201"/>
                    <a:pt x="280345" y="83272"/>
                  </a:cubicBezTo>
                  <a:cubicBezTo>
                    <a:pt x="280051" y="83056"/>
                    <a:pt x="279821" y="82918"/>
                    <a:pt x="279645" y="82839"/>
                  </a:cubicBezTo>
                  <a:lnTo>
                    <a:pt x="279645" y="82839"/>
                  </a:lnTo>
                  <a:cubicBezTo>
                    <a:pt x="279569" y="82555"/>
                    <a:pt x="279463" y="82206"/>
                    <a:pt x="279321" y="81784"/>
                  </a:cubicBezTo>
                  <a:cubicBezTo>
                    <a:pt x="278979" y="80757"/>
                    <a:pt x="278833" y="77502"/>
                    <a:pt x="276854" y="77502"/>
                  </a:cubicBezTo>
                  <a:cubicBezTo>
                    <a:pt x="276767" y="77502"/>
                    <a:pt x="276677" y="77508"/>
                    <a:pt x="276582" y="77522"/>
                  </a:cubicBezTo>
                  <a:cubicBezTo>
                    <a:pt x="277039" y="77458"/>
                    <a:pt x="277446" y="77434"/>
                    <a:pt x="277805" y="77434"/>
                  </a:cubicBezTo>
                  <a:cubicBezTo>
                    <a:pt x="278788" y="77434"/>
                    <a:pt x="279414" y="77609"/>
                    <a:pt x="279740" y="77609"/>
                  </a:cubicBezTo>
                  <a:cubicBezTo>
                    <a:pt x="280272" y="77609"/>
                    <a:pt x="279998" y="77141"/>
                    <a:pt x="279154" y="74676"/>
                  </a:cubicBezTo>
                  <a:cubicBezTo>
                    <a:pt x="278737" y="75999"/>
                    <a:pt x="278465" y="76655"/>
                    <a:pt x="278347" y="76655"/>
                  </a:cubicBezTo>
                  <a:cubicBezTo>
                    <a:pt x="278289" y="76655"/>
                    <a:pt x="278267" y="76500"/>
                    <a:pt x="278282" y="76191"/>
                  </a:cubicBezTo>
                  <a:lnTo>
                    <a:pt x="278282" y="76191"/>
                  </a:lnTo>
                  <a:cubicBezTo>
                    <a:pt x="278245" y="76543"/>
                    <a:pt x="277833" y="76895"/>
                    <a:pt x="277833" y="77236"/>
                  </a:cubicBezTo>
                  <a:cubicBezTo>
                    <a:pt x="277833" y="75128"/>
                    <a:pt x="279619" y="73450"/>
                    <a:pt x="280083" y="71461"/>
                  </a:cubicBezTo>
                  <a:cubicBezTo>
                    <a:pt x="280132" y="71247"/>
                    <a:pt x="280120" y="71082"/>
                    <a:pt x="280073" y="70962"/>
                  </a:cubicBezTo>
                  <a:lnTo>
                    <a:pt x="280073" y="70962"/>
                  </a:lnTo>
                  <a:cubicBezTo>
                    <a:pt x="280488" y="70358"/>
                    <a:pt x="280959" y="69407"/>
                    <a:pt x="280607" y="69259"/>
                  </a:cubicBezTo>
                  <a:cubicBezTo>
                    <a:pt x="280615" y="69259"/>
                    <a:pt x="279771" y="66624"/>
                    <a:pt x="279694" y="65121"/>
                  </a:cubicBezTo>
                  <a:lnTo>
                    <a:pt x="279694" y="65121"/>
                  </a:lnTo>
                  <a:cubicBezTo>
                    <a:pt x="279728" y="65127"/>
                    <a:pt x="279762" y="65133"/>
                    <a:pt x="279797" y="65139"/>
                  </a:cubicBezTo>
                  <a:cubicBezTo>
                    <a:pt x="279750" y="64782"/>
                    <a:pt x="279833" y="64425"/>
                    <a:pt x="280023" y="64103"/>
                  </a:cubicBezTo>
                  <a:lnTo>
                    <a:pt x="280023" y="64103"/>
                  </a:lnTo>
                  <a:cubicBezTo>
                    <a:pt x="279746" y="64146"/>
                    <a:pt x="279665" y="64552"/>
                    <a:pt x="279694" y="65121"/>
                  </a:cubicBezTo>
                  <a:lnTo>
                    <a:pt x="279694" y="65121"/>
                  </a:lnTo>
                  <a:cubicBezTo>
                    <a:pt x="278731" y="64931"/>
                    <a:pt x="278134" y="64330"/>
                    <a:pt x="277904" y="63317"/>
                  </a:cubicBezTo>
                  <a:lnTo>
                    <a:pt x="277904" y="63317"/>
                  </a:lnTo>
                  <a:cubicBezTo>
                    <a:pt x="278424" y="63451"/>
                    <a:pt x="278867" y="63505"/>
                    <a:pt x="279237" y="63505"/>
                  </a:cubicBezTo>
                  <a:cubicBezTo>
                    <a:pt x="280943" y="63505"/>
                    <a:pt x="281107" y="62343"/>
                    <a:pt x="280177" y="62343"/>
                  </a:cubicBezTo>
                  <a:cubicBezTo>
                    <a:pt x="280059" y="62343"/>
                    <a:pt x="279924" y="62361"/>
                    <a:pt x="279773" y="62403"/>
                  </a:cubicBezTo>
                  <a:lnTo>
                    <a:pt x="279773" y="62403"/>
                  </a:lnTo>
                  <a:cubicBezTo>
                    <a:pt x="280411" y="61456"/>
                    <a:pt x="280659" y="59658"/>
                    <a:pt x="280643" y="59484"/>
                  </a:cubicBezTo>
                  <a:cubicBezTo>
                    <a:pt x="280567" y="58002"/>
                    <a:pt x="280720" y="57894"/>
                    <a:pt x="280555" y="57894"/>
                  </a:cubicBezTo>
                  <a:cubicBezTo>
                    <a:pt x="280527" y="57894"/>
                    <a:pt x="280490" y="57897"/>
                    <a:pt x="280441" y="57897"/>
                  </a:cubicBezTo>
                  <a:cubicBezTo>
                    <a:pt x="280237" y="57897"/>
                    <a:pt x="279825" y="57843"/>
                    <a:pt x="279011" y="57281"/>
                  </a:cubicBezTo>
                  <a:cubicBezTo>
                    <a:pt x="280904" y="55054"/>
                    <a:pt x="281809" y="52316"/>
                    <a:pt x="278678" y="51423"/>
                  </a:cubicBezTo>
                  <a:lnTo>
                    <a:pt x="278678" y="51423"/>
                  </a:lnTo>
                  <a:cubicBezTo>
                    <a:pt x="279061" y="51532"/>
                    <a:pt x="279356" y="51582"/>
                    <a:pt x="279577" y="51582"/>
                  </a:cubicBezTo>
                  <a:cubicBezTo>
                    <a:pt x="281666" y="51582"/>
                    <a:pt x="277071" y="47099"/>
                    <a:pt x="277297" y="45946"/>
                  </a:cubicBezTo>
                  <a:cubicBezTo>
                    <a:pt x="277416" y="45333"/>
                    <a:pt x="277682" y="45118"/>
                    <a:pt x="278009" y="45118"/>
                  </a:cubicBezTo>
                  <a:cubicBezTo>
                    <a:pt x="278777" y="45118"/>
                    <a:pt x="279885" y="46305"/>
                    <a:pt x="280229" y="46305"/>
                  </a:cubicBezTo>
                  <a:cubicBezTo>
                    <a:pt x="280237" y="46305"/>
                    <a:pt x="280243" y="46304"/>
                    <a:pt x="280250" y="46303"/>
                  </a:cubicBezTo>
                  <a:cubicBezTo>
                    <a:pt x="279511" y="45720"/>
                    <a:pt x="279440" y="45125"/>
                    <a:pt x="280023" y="44494"/>
                  </a:cubicBezTo>
                  <a:lnTo>
                    <a:pt x="280023" y="44494"/>
                  </a:lnTo>
                  <a:cubicBezTo>
                    <a:pt x="279705" y="44568"/>
                    <a:pt x="279416" y="44604"/>
                    <a:pt x="279157" y="44604"/>
                  </a:cubicBezTo>
                  <a:cubicBezTo>
                    <a:pt x="278205" y="44604"/>
                    <a:pt x="277654" y="44107"/>
                    <a:pt x="277523" y="43124"/>
                  </a:cubicBezTo>
                  <a:lnTo>
                    <a:pt x="277523" y="43124"/>
                  </a:lnTo>
                  <a:cubicBezTo>
                    <a:pt x="278547" y="43267"/>
                    <a:pt x="279571" y="43446"/>
                    <a:pt x="280583" y="43648"/>
                  </a:cubicBezTo>
                  <a:cubicBezTo>
                    <a:pt x="281805" y="42634"/>
                    <a:pt x="272917" y="39907"/>
                    <a:pt x="276068" y="39907"/>
                  </a:cubicBezTo>
                  <a:cubicBezTo>
                    <a:pt x="276725" y="39907"/>
                    <a:pt x="277905" y="40025"/>
                    <a:pt x="279809" y="40303"/>
                  </a:cubicBezTo>
                  <a:cubicBezTo>
                    <a:pt x="278399" y="39708"/>
                    <a:pt x="277844" y="36250"/>
                    <a:pt x="280212" y="36250"/>
                  </a:cubicBezTo>
                  <a:cubicBezTo>
                    <a:pt x="280263" y="36250"/>
                    <a:pt x="280315" y="36251"/>
                    <a:pt x="280369" y="36255"/>
                  </a:cubicBezTo>
                  <a:cubicBezTo>
                    <a:pt x="280189" y="36068"/>
                    <a:pt x="278853" y="35914"/>
                    <a:pt x="277626" y="35914"/>
                  </a:cubicBezTo>
                  <a:cubicBezTo>
                    <a:pt x="276764" y="35914"/>
                    <a:pt x="275955" y="35990"/>
                    <a:pt x="275639" y="36185"/>
                  </a:cubicBezTo>
                  <a:lnTo>
                    <a:pt x="275639" y="36185"/>
                  </a:lnTo>
                  <a:cubicBezTo>
                    <a:pt x="276734" y="34487"/>
                    <a:pt x="276372" y="34289"/>
                    <a:pt x="275064" y="34289"/>
                  </a:cubicBezTo>
                  <a:cubicBezTo>
                    <a:pt x="274667" y="34289"/>
                    <a:pt x="274182" y="34307"/>
                    <a:pt x="273624" y="34307"/>
                  </a:cubicBezTo>
                  <a:cubicBezTo>
                    <a:pt x="272418" y="34307"/>
                    <a:pt x="270872" y="34222"/>
                    <a:pt x="269129" y="33683"/>
                  </a:cubicBezTo>
                  <a:lnTo>
                    <a:pt x="269129" y="33683"/>
                  </a:lnTo>
                  <a:cubicBezTo>
                    <a:pt x="269832" y="33795"/>
                    <a:pt x="270781" y="33866"/>
                    <a:pt x="271823" y="33866"/>
                  </a:cubicBezTo>
                  <a:cubicBezTo>
                    <a:pt x="274417" y="33866"/>
                    <a:pt x="277582" y="33428"/>
                    <a:pt x="278916" y="32111"/>
                  </a:cubicBezTo>
                  <a:cubicBezTo>
                    <a:pt x="282952" y="28158"/>
                    <a:pt x="278249" y="29420"/>
                    <a:pt x="278964" y="25420"/>
                  </a:cubicBezTo>
                  <a:cubicBezTo>
                    <a:pt x="279011" y="25155"/>
                    <a:pt x="279123" y="24773"/>
                    <a:pt x="279275" y="24310"/>
                  </a:cubicBezTo>
                  <a:lnTo>
                    <a:pt x="279275" y="24310"/>
                  </a:lnTo>
                  <a:cubicBezTo>
                    <a:pt x="279095" y="24471"/>
                    <a:pt x="278907" y="24582"/>
                    <a:pt x="278726" y="24610"/>
                  </a:cubicBezTo>
                  <a:cubicBezTo>
                    <a:pt x="278450" y="24379"/>
                    <a:pt x="279360" y="22113"/>
                    <a:pt x="279902" y="22113"/>
                  </a:cubicBezTo>
                  <a:cubicBezTo>
                    <a:pt x="279944" y="22113"/>
                    <a:pt x="279984" y="22126"/>
                    <a:pt x="280021" y="22156"/>
                  </a:cubicBezTo>
                  <a:lnTo>
                    <a:pt x="280021" y="22156"/>
                  </a:lnTo>
                  <a:cubicBezTo>
                    <a:pt x="281186" y="18821"/>
                    <a:pt x="282603" y="14422"/>
                    <a:pt x="280459" y="14422"/>
                  </a:cubicBezTo>
                  <a:cubicBezTo>
                    <a:pt x="280251" y="14422"/>
                    <a:pt x="280009" y="14464"/>
                    <a:pt x="279730" y="14552"/>
                  </a:cubicBezTo>
                  <a:lnTo>
                    <a:pt x="279730" y="14552"/>
                  </a:lnTo>
                  <a:cubicBezTo>
                    <a:pt x="280733" y="13772"/>
                    <a:pt x="276777" y="3181"/>
                    <a:pt x="275618" y="2274"/>
                  </a:cubicBezTo>
                  <a:cubicBezTo>
                    <a:pt x="273482" y="623"/>
                    <a:pt x="267885" y="487"/>
                    <a:pt x="264962" y="487"/>
                  </a:cubicBezTo>
                  <a:cubicBezTo>
                    <a:pt x="264383" y="487"/>
                    <a:pt x="263909" y="492"/>
                    <a:pt x="263587" y="492"/>
                  </a:cubicBezTo>
                  <a:cubicBezTo>
                    <a:pt x="263260" y="492"/>
                    <a:pt x="263091" y="487"/>
                    <a:pt x="263128" y="464"/>
                  </a:cubicBezTo>
                  <a:lnTo>
                    <a:pt x="263128" y="464"/>
                  </a:lnTo>
                  <a:cubicBezTo>
                    <a:pt x="257663" y="939"/>
                    <a:pt x="250949" y="2934"/>
                    <a:pt x="245546" y="2934"/>
                  </a:cubicBezTo>
                  <a:cubicBezTo>
                    <a:pt x="245393" y="2934"/>
                    <a:pt x="245241" y="2932"/>
                    <a:pt x="245090" y="2929"/>
                  </a:cubicBezTo>
                  <a:cubicBezTo>
                    <a:pt x="242104" y="2861"/>
                    <a:pt x="239933" y="1335"/>
                    <a:pt x="237669" y="1335"/>
                  </a:cubicBezTo>
                  <a:cubicBezTo>
                    <a:pt x="236376" y="1335"/>
                    <a:pt x="235052" y="1832"/>
                    <a:pt x="233529" y="3381"/>
                  </a:cubicBezTo>
                  <a:cubicBezTo>
                    <a:pt x="234720" y="2167"/>
                    <a:pt x="226290" y="1024"/>
                    <a:pt x="225195" y="976"/>
                  </a:cubicBezTo>
                  <a:lnTo>
                    <a:pt x="225195" y="976"/>
                  </a:lnTo>
                  <a:cubicBezTo>
                    <a:pt x="225517" y="1572"/>
                    <a:pt x="227719" y="3036"/>
                    <a:pt x="226267" y="3774"/>
                  </a:cubicBezTo>
                  <a:cubicBezTo>
                    <a:pt x="225406" y="3219"/>
                    <a:pt x="224494" y="2946"/>
                    <a:pt x="223520" y="2946"/>
                  </a:cubicBezTo>
                  <a:cubicBezTo>
                    <a:pt x="223012" y="2946"/>
                    <a:pt x="222487" y="3020"/>
                    <a:pt x="221945" y="3167"/>
                  </a:cubicBezTo>
                  <a:cubicBezTo>
                    <a:pt x="226636" y="1131"/>
                    <a:pt x="223957" y="1810"/>
                    <a:pt x="223064" y="917"/>
                  </a:cubicBezTo>
                  <a:lnTo>
                    <a:pt x="223064" y="917"/>
                  </a:lnTo>
                  <a:cubicBezTo>
                    <a:pt x="222731" y="1691"/>
                    <a:pt x="222472" y="2078"/>
                    <a:pt x="222284" y="2078"/>
                  </a:cubicBezTo>
                  <a:cubicBezTo>
                    <a:pt x="222097" y="2078"/>
                    <a:pt x="221980" y="1691"/>
                    <a:pt x="221933" y="917"/>
                  </a:cubicBezTo>
                  <a:cubicBezTo>
                    <a:pt x="219051" y="1786"/>
                    <a:pt x="218885" y="2393"/>
                    <a:pt x="221468" y="2739"/>
                  </a:cubicBezTo>
                  <a:cubicBezTo>
                    <a:pt x="221003" y="3091"/>
                    <a:pt x="220612" y="3235"/>
                    <a:pt x="220297" y="3235"/>
                  </a:cubicBezTo>
                  <a:cubicBezTo>
                    <a:pt x="219271" y="3235"/>
                    <a:pt x="219045" y="1720"/>
                    <a:pt x="219683" y="964"/>
                  </a:cubicBezTo>
                  <a:lnTo>
                    <a:pt x="219683" y="964"/>
                  </a:lnTo>
                  <a:cubicBezTo>
                    <a:pt x="217397" y="1036"/>
                    <a:pt x="210455" y="4774"/>
                    <a:pt x="210550" y="4822"/>
                  </a:cubicBezTo>
                  <a:cubicBezTo>
                    <a:pt x="208884" y="4060"/>
                    <a:pt x="212455" y="1774"/>
                    <a:pt x="212682" y="1298"/>
                  </a:cubicBezTo>
                  <a:lnTo>
                    <a:pt x="212682" y="1298"/>
                  </a:lnTo>
                  <a:cubicBezTo>
                    <a:pt x="204669" y="1691"/>
                    <a:pt x="209622" y="1441"/>
                    <a:pt x="208848" y="5882"/>
                  </a:cubicBezTo>
                  <a:cubicBezTo>
                    <a:pt x="208000" y="3084"/>
                    <a:pt x="206768" y="2197"/>
                    <a:pt x="205343" y="2197"/>
                  </a:cubicBezTo>
                  <a:cubicBezTo>
                    <a:pt x="204044" y="2197"/>
                    <a:pt x="202584" y="2933"/>
                    <a:pt x="201109" y="3631"/>
                  </a:cubicBezTo>
                  <a:cubicBezTo>
                    <a:pt x="200871" y="3120"/>
                    <a:pt x="200954" y="2667"/>
                    <a:pt x="201335" y="2262"/>
                  </a:cubicBezTo>
                  <a:cubicBezTo>
                    <a:pt x="201852" y="1621"/>
                    <a:pt x="201792" y="1299"/>
                    <a:pt x="201157" y="1299"/>
                  </a:cubicBezTo>
                  <a:cubicBezTo>
                    <a:pt x="200577" y="1299"/>
                    <a:pt x="199517" y="1568"/>
                    <a:pt x="197977" y="2107"/>
                  </a:cubicBezTo>
                  <a:cubicBezTo>
                    <a:pt x="203788" y="2822"/>
                    <a:pt x="196739" y="3155"/>
                    <a:pt x="201275" y="4096"/>
                  </a:cubicBezTo>
                  <a:cubicBezTo>
                    <a:pt x="200534" y="4481"/>
                    <a:pt x="199748" y="4673"/>
                    <a:pt x="198912" y="4673"/>
                  </a:cubicBezTo>
                  <a:cubicBezTo>
                    <a:pt x="198687" y="4673"/>
                    <a:pt x="198459" y="4659"/>
                    <a:pt x="198227" y="4632"/>
                  </a:cubicBezTo>
                  <a:cubicBezTo>
                    <a:pt x="199287" y="4405"/>
                    <a:pt x="199406" y="3953"/>
                    <a:pt x="198597" y="3322"/>
                  </a:cubicBezTo>
                  <a:lnTo>
                    <a:pt x="198597" y="3322"/>
                  </a:lnTo>
                  <a:cubicBezTo>
                    <a:pt x="197886" y="3442"/>
                    <a:pt x="197010" y="4916"/>
                    <a:pt x="196058" y="4916"/>
                  </a:cubicBezTo>
                  <a:cubicBezTo>
                    <a:pt x="195783" y="4916"/>
                    <a:pt x="195501" y="4792"/>
                    <a:pt x="195215" y="4477"/>
                  </a:cubicBezTo>
                  <a:lnTo>
                    <a:pt x="195215" y="4477"/>
                  </a:lnTo>
                  <a:cubicBezTo>
                    <a:pt x="195272" y="4508"/>
                    <a:pt x="195303" y="4523"/>
                    <a:pt x="195311" y="4523"/>
                  </a:cubicBezTo>
                  <a:cubicBezTo>
                    <a:pt x="195402" y="4523"/>
                    <a:pt x="192493" y="2596"/>
                    <a:pt x="192405" y="2191"/>
                  </a:cubicBezTo>
                  <a:lnTo>
                    <a:pt x="192405" y="2191"/>
                  </a:lnTo>
                  <a:cubicBezTo>
                    <a:pt x="192434" y="2192"/>
                    <a:pt x="192463" y="2192"/>
                    <a:pt x="192491" y="2192"/>
                  </a:cubicBezTo>
                  <a:cubicBezTo>
                    <a:pt x="193401" y="2192"/>
                    <a:pt x="194086" y="1822"/>
                    <a:pt x="194537" y="1072"/>
                  </a:cubicBezTo>
                  <a:cubicBezTo>
                    <a:pt x="193533" y="631"/>
                    <a:pt x="192428" y="438"/>
                    <a:pt x="191354" y="438"/>
                  </a:cubicBezTo>
                  <a:cubicBezTo>
                    <a:pt x="188631" y="438"/>
                    <a:pt x="186113" y="1676"/>
                    <a:pt x="185976" y="3239"/>
                  </a:cubicBezTo>
                  <a:cubicBezTo>
                    <a:pt x="185954" y="3239"/>
                    <a:pt x="185932" y="3240"/>
                    <a:pt x="185910" y="3240"/>
                  </a:cubicBezTo>
                  <a:cubicBezTo>
                    <a:pt x="184559" y="3240"/>
                    <a:pt x="184505" y="1584"/>
                    <a:pt x="182994" y="1584"/>
                  </a:cubicBezTo>
                  <a:cubicBezTo>
                    <a:pt x="182851" y="1584"/>
                    <a:pt x="182695" y="1599"/>
                    <a:pt x="182523" y="1631"/>
                  </a:cubicBezTo>
                  <a:cubicBezTo>
                    <a:pt x="180240" y="2055"/>
                    <a:pt x="180478" y="3531"/>
                    <a:pt x="177520" y="3531"/>
                  </a:cubicBezTo>
                  <a:cubicBezTo>
                    <a:pt x="177238" y="3531"/>
                    <a:pt x="176927" y="3518"/>
                    <a:pt x="176582" y="3489"/>
                  </a:cubicBezTo>
                  <a:lnTo>
                    <a:pt x="176582" y="3489"/>
                  </a:lnTo>
                  <a:cubicBezTo>
                    <a:pt x="177046" y="4167"/>
                    <a:pt x="177701" y="4667"/>
                    <a:pt x="178523" y="5025"/>
                  </a:cubicBezTo>
                  <a:cubicBezTo>
                    <a:pt x="178442" y="5023"/>
                    <a:pt x="178364" y="5022"/>
                    <a:pt x="178289" y="5022"/>
                  </a:cubicBezTo>
                  <a:cubicBezTo>
                    <a:pt x="177214" y="5022"/>
                    <a:pt x="176722" y="5192"/>
                    <a:pt x="176451" y="5192"/>
                  </a:cubicBezTo>
                  <a:cubicBezTo>
                    <a:pt x="176103" y="5192"/>
                    <a:pt x="176120" y="4911"/>
                    <a:pt x="175737" y="3631"/>
                  </a:cubicBezTo>
                  <a:cubicBezTo>
                    <a:pt x="175082" y="3631"/>
                    <a:pt x="171563" y="5168"/>
                    <a:pt x="169053" y="5168"/>
                  </a:cubicBezTo>
                  <a:cubicBezTo>
                    <a:pt x="167821" y="5168"/>
                    <a:pt x="166831" y="4797"/>
                    <a:pt x="166545" y="3691"/>
                  </a:cubicBezTo>
                  <a:lnTo>
                    <a:pt x="166545" y="3691"/>
                  </a:lnTo>
                  <a:cubicBezTo>
                    <a:pt x="166718" y="3705"/>
                    <a:pt x="166888" y="3711"/>
                    <a:pt x="167054" y="3711"/>
                  </a:cubicBezTo>
                  <a:cubicBezTo>
                    <a:pt x="168354" y="3711"/>
                    <a:pt x="169455" y="3299"/>
                    <a:pt x="170331" y="2465"/>
                  </a:cubicBezTo>
                  <a:lnTo>
                    <a:pt x="170331" y="2465"/>
                  </a:lnTo>
                  <a:cubicBezTo>
                    <a:pt x="168955" y="2827"/>
                    <a:pt x="167278" y="3480"/>
                    <a:pt x="166164" y="3480"/>
                  </a:cubicBezTo>
                  <a:cubicBezTo>
                    <a:pt x="165628" y="3480"/>
                    <a:pt x="165222" y="3329"/>
                    <a:pt x="165041" y="2924"/>
                  </a:cubicBezTo>
                  <a:lnTo>
                    <a:pt x="165041" y="2924"/>
                  </a:lnTo>
                  <a:cubicBezTo>
                    <a:pt x="164508" y="3989"/>
                    <a:pt x="161080" y="6091"/>
                    <a:pt x="161139" y="6465"/>
                  </a:cubicBezTo>
                  <a:cubicBezTo>
                    <a:pt x="160532" y="2869"/>
                    <a:pt x="166033" y="5298"/>
                    <a:pt x="161913" y="2107"/>
                  </a:cubicBezTo>
                  <a:lnTo>
                    <a:pt x="161913" y="2107"/>
                  </a:lnTo>
                  <a:cubicBezTo>
                    <a:pt x="162090" y="2131"/>
                    <a:pt x="162262" y="2143"/>
                    <a:pt x="162428" y="2143"/>
                  </a:cubicBezTo>
                  <a:cubicBezTo>
                    <a:pt x="163255" y="2143"/>
                    <a:pt x="163946" y="1847"/>
                    <a:pt x="164521" y="1262"/>
                  </a:cubicBezTo>
                  <a:cubicBezTo>
                    <a:pt x="164455" y="1220"/>
                    <a:pt x="164370" y="1201"/>
                    <a:pt x="164269" y="1201"/>
                  </a:cubicBezTo>
                  <a:cubicBezTo>
                    <a:pt x="163477" y="1201"/>
                    <a:pt x="161690" y="2345"/>
                    <a:pt x="160481" y="2345"/>
                  </a:cubicBezTo>
                  <a:cubicBezTo>
                    <a:pt x="160186" y="2345"/>
                    <a:pt x="159926" y="2277"/>
                    <a:pt x="159723" y="2107"/>
                  </a:cubicBezTo>
                  <a:cubicBezTo>
                    <a:pt x="160303" y="1328"/>
                    <a:pt x="158780" y="1021"/>
                    <a:pt x="156434" y="1021"/>
                  </a:cubicBezTo>
                  <a:cubicBezTo>
                    <a:pt x="152010" y="1021"/>
                    <a:pt x="144660" y="2111"/>
                    <a:pt x="142967" y="3173"/>
                  </a:cubicBezTo>
                  <a:lnTo>
                    <a:pt x="142967" y="3173"/>
                  </a:lnTo>
                  <a:cubicBezTo>
                    <a:pt x="143868" y="1686"/>
                    <a:pt x="141556" y="1164"/>
                    <a:pt x="138617" y="1164"/>
                  </a:cubicBezTo>
                  <a:cubicBezTo>
                    <a:pt x="134687" y="1164"/>
                    <a:pt x="129636" y="2095"/>
                    <a:pt x="129636" y="2893"/>
                  </a:cubicBezTo>
                  <a:cubicBezTo>
                    <a:pt x="127052" y="1679"/>
                    <a:pt x="126028" y="1476"/>
                    <a:pt x="120587" y="1262"/>
                  </a:cubicBezTo>
                  <a:lnTo>
                    <a:pt x="120587" y="1262"/>
                  </a:lnTo>
                  <a:cubicBezTo>
                    <a:pt x="123159" y="2072"/>
                    <a:pt x="115431" y="2143"/>
                    <a:pt x="114646" y="2191"/>
                  </a:cubicBezTo>
                  <a:cubicBezTo>
                    <a:pt x="112969" y="2306"/>
                    <a:pt x="109017" y="3209"/>
                    <a:pt x="106661" y="3209"/>
                  </a:cubicBezTo>
                  <a:cubicBezTo>
                    <a:pt x="106106" y="3209"/>
                    <a:pt x="105638" y="3159"/>
                    <a:pt x="105311" y="3036"/>
                  </a:cubicBezTo>
                  <a:cubicBezTo>
                    <a:pt x="104724" y="1412"/>
                    <a:pt x="104598" y="876"/>
                    <a:pt x="104543" y="876"/>
                  </a:cubicBezTo>
                  <a:cubicBezTo>
                    <a:pt x="104441" y="876"/>
                    <a:pt x="104582" y="2727"/>
                    <a:pt x="102454" y="2881"/>
                  </a:cubicBezTo>
                  <a:cubicBezTo>
                    <a:pt x="102427" y="1628"/>
                    <a:pt x="102289" y="1176"/>
                    <a:pt x="102015" y="1176"/>
                  </a:cubicBezTo>
                  <a:cubicBezTo>
                    <a:pt x="101428" y="1176"/>
                    <a:pt x="100218" y="3258"/>
                    <a:pt x="98155" y="3989"/>
                  </a:cubicBezTo>
                  <a:cubicBezTo>
                    <a:pt x="100172" y="1761"/>
                    <a:pt x="99891" y="642"/>
                    <a:pt x="97269" y="642"/>
                  </a:cubicBezTo>
                  <a:cubicBezTo>
                    <a:pt x="97228" y="642"/>
                    <a:pt x="97186" y="642"/>
                    <a:pt x="97143" y="643"/>
                  </a:cubicBezTo>
                  <a:cubicBezTo>
                    <a:pt x="97036" y="1143"/>
                    <a:pt x="97096" y="1655"/>
                    <a:pt x="97334" y="2131"/>
                  </a:cubicBezTo>
                  <a:cubicBezTo>
                    <a:pt x="97323" y="2164"/>
                    <a:pt x="97264" y="2179"/>
                    <a:pt x="97165" y="2179"/>
                  </a:cubicBezTo>
                  <a:cubicBezTo>
                    <a:pt x="96261" y="2179"/>
                    <a:pt x="92053" y="941"/>
                    <a:pt x="91667" y="941"/>
                  </a:cubicBezTo>
                  <a:cubicBezTo>
                    <a:pt x="91667" y="964"/>
                    <a:pt x="95310" y="4358"/>
                    <a:pt x="94572" y="4358"/>
                  </a:cubicBezTo>
                  <a:cubicBezTo>
                    <a:pt x="92105" y="4348"/>
                    <a:pt x="91734" y="1014"/>
                    <a:pt x="89440" y="1014"/>
                  </a:cubicBezTo>
                  <a:cubicBezTo>
                    <a:pt x="88877" y="1014"/>
                    <a:pt x="88198" y="1215"/>
                    <a:pt x="87345" y="1715"/>
                  </a:cubicBezTo>
                  <a:cubicBezTo>
                    <a:pt x="87343" y="1715"/>
                    <a:pt x="87336" y="1716"/>
                    <a:pt x="87322" y="1716"/>
                  </a:cubicBezTo>
                  <a:cubicBezTo>
                    <a:pt x="86955" y="1716"/>
                    <a:pt x="82219" y="1397"/>
                    <a:pt x="83023" y="536"/>
                  </a:cubicBezTo>
                  <a:lnTo>
                    <a:pt x="83023" y="536"/>
                  </a:lnTo>
                  <a:cubicBezTo>
                    <a:pt x="81668" y="1962"/>
                    <a:pt x="82496" y="1727"/>
                    <a:pt x="78530" y="2437"/>
                  </a:cubicBezTo>
                  <a:lnTo>
                    <a:pt x="78530" y="2437"/>
                  </a:lnTo>
                  <a:cubicBezTo>
                    <a:pt x="78882" y="2375"/>
                    <a:pt x="79209" y="2347"/>
                    <a:pt x="79516" y="2347"/>
                  </a:cubicBezTo>
                  <a:cubicBezTo>
                    <a:pt x="80926" y="2347"/>
                    <a:pt x="81940" y="2928"/>
                    <a:pt x="83177" y="3405"/>
                  </a:cubicBezTo>
                  <a:cubicBezTo>
                    <a:pt x="83082" y="3405"/>
                    <a:pt x="79213" y="3036"/>
                    <a:pt x="80475" y="2524"/>
                  </a:cubicBezTo>
                  <a:lnTo>
                    <a:pt x="80475" y="2524"/>
                  </a:lnTo>
                  <a:cubicBezTo>
                    <a:pt x="78175" y="2658"/>
                    <a:pt x="67190" y="3156"/>
                    <a:pt x="60515" y="3156"/>
                  </a:cubicBezTo>
                  <a:cubicBezTo>
                    <a:pt x="57686" y="3156"/>
                    <a:pt x="55631" y="3066"/>
                    <a:pt x="55341" y="2822"/>
                  </a:cubicBezTo>
                  <a:cubicBezTo>
                    <a:pt x="55591" y="1643"/>
                    <a:pt x="56424" y="917"/>
                    <a:pt x="57841" y="631"/>
                  </a:cubicBezTo>
                  <a:cubicBezTo>
                    <a:pt x="57183" y="353"/>
                    <a:pt x="56551" y="244"/>
                    <a:pt x="5596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3" name="Google Shape;6113;p20"/>
            <p:cNvGrpSpPr/>
            <p:nvPr/>
          </p:nvGrpSpPr>
          <p:grpSpPr>
            <a:xfrm>
              <a:off x="158075" y="136625"/>
              <a:ext cx="8654417" cy="4870250"/>
              <a:chOff x="158075" y="136625"/>
              <a:chExt cx="8654417" cy="4870250"/>
            </a:xfrm>
          </p:grpSpPr>
          <p:sp>
            <p:nvSpPr>
              <p:cNvPr id="6114" name="Google Shape;6114;p20"/>
              <p:cNvSpPr/>
              <p:nvPr/>
            </p:nvSpPr>
            <p:spPr>
              <a:xfrm>
                <a:off x="4613225" y="1268578"/>
                <a:ext cx="236937" cy="115251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3510" extrusionOk="0">
                    <a:moveTo>
                      <a:pt x="1146" y="1"/>
                    </a:moveTo>
                    <a:cubicBezTo>
                      <a:pt x="802" y="1"/>
                      <a:pt x="425" y="113"/>
                      <a:pt x="1" y="379"/>
                    </a:cubicBezTo>
                    <a:cubicBezTo>
                      <a:pt x="1146" y="866"/>
                      <a:pt x="1886" y="3510"/>
                      <a:pt x="4704" y="3510"/>
                    </a:cubicBezTo>
                    <a:cubicBezTo>
                      <a:pt x="5401" y="3510"/>
                      <a:pt x="6226" y="3348"/>
                      <a:pt x="7216" y="2951"/>
                    </a:cubicBezTo>
                    <a:lnTo>
                      <a:pt x="7216" y="2951"/>
                    </a:lnTo>
                    <a:cubicBezTo>
                      <a:pt x="6823" y="3108"/>
                      <a:pt x="6465" y="3177"/>
                      <a:pt x="6136" y="3177"/>
                    </a:cubicBezTo>
                    <a:cubicBezTo>
                      <a:pt x="3897" y="3177"/>
                      <a:pt x="2980" y="1"/>
                      <a:pt x="11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20"/>
              <p:cNvSpPr/>
              <p:nvPr/>
            </p:nvSpPr>
            <p:spPr>
              <a:xfrm>
                <a:off x="7426461" y="2554659"/>
                <a:ext cx="125495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753" extrusionOk="0">
                    <a:moveTo>
                      <a:pt x="4" y="917"/>
                    </a:moveTo>
                    <a:cubicBezTo>
                      <a:pt x="2" y="917"/>
                      <a:pt x="1" y="918"/>
                      <a:pt x="0" y="919"/>
                    </a:cubicBezTo>
                    <a:cubicBezTo>
                      <a:pt x="1" y="918"/>
                      <a:pt x="3" y="918"/>
                      <a:pt x="4" y="917"/>
                    </a:cubicBezTo>
                    <a:close/>
                    <a:moveTo>
                      <a:pt x="1836" y="0"/>
                    </a:moveTo>
                    <a:cubicBezTo>
                      <a:pt x="1804" y="0"/>
                      <a:pt x="1771" y="1"/>
                      <a:pt x="1738" y="2"/>
                    </a:cubicBezTo>
                    <a:cubicBezTo>
                      <a:pt x="250" y="2"/>
                      <a:pt x="274" y="216"/>
                      <a:pt x="1822" y="704"/>
                    </a:cubicBezTo>
                    <a:cubicBezTo>
                      <a:pt x="1678" y="691"/>
                      <a:pt x="1536" y="684"/>
                      <a:pt x="1395" y="684"/>
                    </a:cubicBezTo>
                    <a:cubicBezTo>
                      <a:pt x="917" y="684"/>
                      <a:pt x="453" y="762"/>
                      <a:pt x="4" y="917"/>
                    </a:cubicBezTo>
                    <a:lnTo>
                      <a:pt x="4" y="917"/>
                    </a:lnTo>
                    <a:cubicBezTo>
                      <a:pt x="4" y="917"/>
                      <a:pt x="5" y="917"/>
                      <a:pt x="5" y="917"/>
                    </a:cubicBezTo>
                    <a:cubicBezTo>
                      <a:pt x="116" y="917"/>
                      <a:pt x="1761" y="1752"/>
                      <a:pt x="2855" y="1752"/>
                    </a:cubicBezTo>
                    <a:cubicBezTo>
                      <a:pt x="3391" y="1752"/>
                      <a:pt x="3795" y="1552"/>
                      <a:pt x="3822" y="954"/>
                    </a:cubicBezTo>
                    <a:cubicBezTo>
                      <a:pt x="3408" y="322"/>
                      <a:pt x="2739" y="0"/>
                      <a:pt x="18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20"/>
              <p:cNvSpPr/>
              <p:nvPr/>
            </p:nvSpPr>
            <p:spPr>
              <a:xfrm>
                <a:off x="7848128" y="2034192"/>
                <a:ext cx="153438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125" extrusionOk="0">
                    <a:moveTo>
                      <a:pt x="3777" y="1"/>
                    </a:moveTo>
                    <a:cubicBezTo>
                      <a:pt x="2383" y="1"/>
                      <a:pt x="1" y="2080"/>
                      <a:pt x="707" y="2125"/>
                    </a:cubicBezTo>
                    <a:cubicBezTo>
                      <a:pt x="1553" y="1994"/>
                      <a:pt x="2327" y="1744"/>
                      <a:pt x="3053" y="1351"/>
                    </a:cubicBezTo>
                    <a:cubicBezTo>
                      <a:pt x="3624" y="1184"/>
                      <a:pt x="4160" y="982"/>
                      <a:pt x="4672" y="744"/>
                    </a:cubicBezTo>
                    <a:cubicBezTo>
                      <a:pt x="4556" y="206"/>
                      <a:pt x="4215" y="1"/>
                      <a:pt x="37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20"/>
              <p:cNvSpPr/>
              <p:nvPr/>
            </p:nvSpPr>
            <p:spPr>
              <a:xfrm>
                <a:off x="6234453" y="2742738"/>
                <a:ext cx="170151" cy="95419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2906" extrusionOk="0">
                    <a:moveTo>
                      <a:pt x="3216" y="1"/>
                    </a:moveTo>
                    <a:cubicBezTo>
                      <a:pt x="2108" y="203"/>
                      <a:pt x="1430" y="775"/>
                      <a:pt x="1227" y="1715"/>
                    </a:cubicBezTo>
                    <a:cubicBezTo>
                      <a:pt x="822" y="2072"/>
                      <a:pt x="406" y="2429"/>
                      <a:pt x="1" y="2787"/>
                    </a:cubicBezTo>
                    <a:cubicBezTo>
                      <a:pt x="71" y="2869"/>
                      <a:pt x="183" y="2905"/>
                      <a:pt x="326" y="2905"/>
                    </a:cubicBezTo>
                    <a:cubicBezTo>
                      <a:pt x="1578" y="2905"/>
                      <a:pt x="5181" y="97"/>
                      <a:pt x="32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20"/>
              <p:cNvSpPr/>
              <p:nvPr/>
            </p:nvSpPr>
            <p:spPr>
              <a:xfrm>
                <a:off x="6679334" y="4469465"/>
                <a:ext cx="153339" cy="55852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701" extrusionOk="0">
                    <a:moveTo>
                      <a:pt x="1647" y="1"/>
                    </a:moveTo>
                    <a:cubicBezTo>
                      <a:pt x="1316" y="1"/>
                      <a:pt x="1013" y="81"/>
                      <a:pt x="775" y="276"/>
                    </a:cubicBezTo>
                    <a:cubicBezTo>
                      <a:pt x="1" y="885"/>
                      <a:pt x="2960" y="1700"/>
                      <a:pt x="4136" y="1700"/>
                    </a:cubicBezTo>
                    <a:cubicBezTo>
                      <a:pt x="4479" y="1700"/>
                      <a:pt x="4670" y="1631"/>
                      <a:pt x="4573" y="1467"/>
                    </a:cubicBezTo>
                    <a:cubicBezTo>
                      <a:pt x="4269" y="959"/>
                      <a:pt x="2790" y="1"/>
                      <a:pt x="16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0"/>
              <p:cNvSpPr/>
              <p:nvPr/>
            </p:nvSpPr>
            <p:spPr>
              <a:xfrm>
                <a:off x="5170730" y="575333"/>
                <a:ext cx="59825" cy="6379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943" extrusionOk="0">
                    <a:moveTo>
                      <a:pt x="1185" y="0"/>
                    </a:moveTo>
                    <a:cubicBezTo>
                      <a:pt x="660" y="0"/>
                      <a:pt x="270" y="237"/>
                      <a:pt x="0" y="716"/>
                    </a:cubicBezTo>
                    <a:cubicBezTo>
                      <a:pt x="238" y="1478"/>
                      <a:pt x="822" y="1895"/>
                      <a:pt x="1762" y="1942"/>
                    </a:cubicBezTo>
                    <a:cubicBezTo>
                      <a:pt x="1536" y="1311"/>
                      <a:pt x="1560" y="704"/>
                      <a:pt x="1822" y="97"/>
                    </a:cubicBezTo>
                    <a:cubicBezTo>
                      <a:pt x="1591" y="33"/>
                      <a:pt x="1379" y="0"/>
                      <a:pt x="1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0"/>
              <p:cNvSpPr/>
              <p:nvPr/>
            </p:nvSpPr>
            <p:spPr>
              <a:xfrm>
                <a:off x="5976435" y="226396"/>
                <a:ext cx="64980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767" extrusionOk="0">
                    <a:moveTo>
                      <a:pt x="1486" y="0"/>
                    </a:moveTo>
                    <a:cubicBezTo>
                      <a:pt x="973" y="0"/>
                      <a:pt x="194" y="1188"/>
                      <a:pt x="24" y="1188"/>
                    </a:cubicBezTo>
                    <a:cubicBezTo>
                      <a:pt x="14" y="1188"/>
                      <a:pt x="6" y="1184"/>
                      <a:pt x="1" y="1175"/>
                    </a:cubicBezTo>
                    <a:lnTo>
                      <a:pt x="1" y="1175"/>
                    </a:lnTo>
                    <a:cubicBezTo>
                      <a:pt x="63" y="1272"/>
                      <a:pt x="1102" y="1766"/>
                      <a:pt x="1634" y="1766"/>
                    </a:cubicBezTo>
                    <a:cubicBezTo>
                      <a:pt x="1816" y="1766"/>
                      <a:pt x="1938" y="1708"/>
                      <a:pt x="1942" y="1556"/>
                    </a:cubicBezTo>
                    <a:cubicBezTo>
                      <a:pt x="1979" y="377"/>
                      <a:pt x="1775" y="0"/>
                      <a:pt x="14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0"/>
              <p:cNvSpPr/>
              <p:nvPr/>
            </p:nvSpPr>
            <p:spPr>
              <a:xfrm>
                <a:off x="4978777" y="690945"/>
                <a:ext cx="145229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846" extrusionOk="0">
                    <a:moveTo>
                      <a:pt x="2904" y="1"/>
                    </a:moveTo>
                    <a:cubicBezTo>
                      <a:pt x="1900" y="1"/>
                      <a:pt x="774" y="565"/>
                      <a:pt x="220" y="565"/>
                    </a:cubicBezTo>
                    <a:cubicBezTo>
                      <a:pt x="131" y="565"/>
                      <a:pt x="57" y="550"/>
                      <a:pt x="0" y="517"/>
                    </a:cubicBezTo>
                    <a:lnTo>
                      <a:pt x="0" y="517"/>
                    </a:lnTo>
                    <a:cubicBezTo>
                      <a:pt x="371" y="744"/>
                      <a:pt x="3440" y="845"/>
                      <a:pt x="4232" y="845"/>
                    </a:cubicBezTo>
                    <a:cubicBezTo>
                      <a:pt x="4354" y="845"/>
                      <a:pt x="4422" y="843"/>
                      <a:pt x="4417" y="838"/>
                    </a:cubicBezTo>
                    <a:cubicBezTo>
                      <a:pt x="4054" y="201"/>
                      <a:pt x="3501" y="1"/>
                      <a:pt x="290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20"/>
              <p:cNvSpPr/>
              <p:nvPr/>
            </p:nvSpPr>
            <p:spPr>
              <a:xfrm>
                <a:off x="4868977" y="4975419"/>
                <a:ext cx="122409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15" extrusionOk="0">
                    <a:moveTo>
                      <a:pt x="737" y="0"/>
                    </a:moveTo>
                    <a:lnTo>
                      <a:pt x="737" y="0"/>
                    </a:lnTo>
                    <a:cubicBezTo>
                      <a:pt x="0" y="516"/>
                      <a:pt x="1081" y="608"/>
                      <a:pt x="2121" y="608"/>
                    </a:cubicBezTo>
                    <a:cubicBezTo>
                      <a:pt x="2279" y="608"/>
                      <a:pt x="2435" y="606"/>
                      <a:pt x="2585" y="603"/>
                    </a:cubicBezTo>
                    <a:lnTo>
                      <a:pt x="2585" y="603"/>
                    </a:lnTo>
                    <a:lnTo>
                      <a:pt x="2927" y="714"/>
                    </a:lnTo>
                    <a:cubicBezTo>
                      <a:pt x="3636" y="607"/>
                      <a:pt x="3728" y="579"/>
                      <a:pt x="3501" y="579"/>
                    </a:cubicBezTo>
                    <a:cubicBezTo>
                      <a:pt x="3331" y="579"/>
                      <a:pt x="2985" y="594"/>
                      <a:pt x="2585" y="603"/>
                    </a:cubicBezTo>
                    <a:lnTo>
                      <a:pt x="2585" y="60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20"/>
              <p:cNvSpPr/>
              <p:nvPr/>
            </p:nvSpPr>
            <p:spPr>
              <a:xfrm>
                <a:off x="5342589" y="898003"/>
                <a:ext cx="123755" cy="2446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745" extrusionOk="0">
                    <a:moveTo>
                      <a:pt x="1784" y="0"/>
                    </a:moveTo>
                    <a:cubicBezTo>
                      <a:pt x="1567" y="0"/>
                      <a:pt x="1347" y="15"/>
                      <a:pt x="1124" y="45"/>
                    </a:cubicBezTo>
                    <a:cubicBezTo>
                      <a:pt x="955" y="23"/>
                      <a:pt x="832" y="14"/>
                      <a:pt x="746" y="14"/>
                    </a:cubicBezTo>
                    <a:cubicBezTo>
                      <a:pt x="0" y="14"/>
                      <a:pt x="2203" y="745"/>
                      <a:pt x="3206" y="745"/>
                    </a:cubicBezTo>
                    <a:cubicBezTo>
                      <a:pt x="3563" y="745"/>
                      <a:pt x="3769" y="653"/>
                      <a:pt x="3636" y="402"/>
                    </a:cubicBezTo>
                    <a:cubicBezTo>
                      <a:pt x="3056" y="134"/>
                      <a:pt x="2435" y="0"/>
                      <a:pt x="17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20"/>
              <p:cNvSpPr/>
              <p:nvPr/>
            </p:nvSpPr>
            <p:spPr>
              <a:xfrm>
                <a:off x="4601109" y="4981264"/>
                <a:ext cx="10871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80" extrusionOk="0">
                    <a:moveTo>
                      <a:pt x="1977" y="1"/>
                    </a:moveTo>
                    <a:cubicBezTo>
                      <a:pt x="1322" y="179"/>
                      <a:pt x="655" y="358"/>
                      <a:pt x="1" y="536"/>
                    </a:cubicBezTo>
                    <a:cubicBezTo>
                      <a:pt x="1132" y="699"/>
                      <a:pt x="1943" y="780"/>
                      <a:pt x="2433" y="780"/>
                    </a:cubicBezTo>
                    <a:cubicBezTo>
                      <a:pt x="3311" y="780"/>
                      <a:pt x="3161" y="520"/>
                      <a:pt x="1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20"/>
              <p:cNvSpPr/>
              <p:nvPr/>
            </p:nvSpPr>
            <p:spPr>
              <a:xfrm>
                <a:off x="6658254" y="4205701"/>
                <a:ext cx="132292" cy="36578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1114" extrusionOk="0">
                    <a:moveTo>
                      <a:pt x="3522" y="1"/>
                    </a:moveTo>
                    <a:cubicBezTo>
                      <a:pt x="3366" y="1"/>
                      <a:pt x="2974" y="105"/>
                      <a:pt x="2251" y="380"/>
                    </a:cubicBezTo>
                    <a:cubicBezTo>
                      <a:pt x="1501" y="475"/>
                      <a:pt x="762" y="594"/>
                      <a:pt x="0" y="701"/>
                    </a:cubicBezTo>
                    <a:cubicBezTo>
                      <a:pt x="119" y="1000"/>
                      <a:pt x="426" y="1114"/>
                      <a:pt x="813" y="1114"/>
                    </a:cubicBezTo>
                    <a:cubicBezTo>
                      <a:pt x="2026" y="1114"/>
                      <a:pt x="4028" y="1"/>
                      <a:pt x="3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0"/>
              <p:cNvSpPr/>
              <p:nvPr/>
            </p:nvSpPr>
            <p:spPr>
              <a:xfrm>
                <a:off x="5997121" y="185582"/>
                <a:ext cx="66031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060" extrusionOk="0">
                    <a:moveTo>
                      <a:pt x="371" y="1"/>
                    </a:moveTo>
                    <a:cubicBezTo>
                      <a:pt x="151" y="1"/>
                      <a:pt x="1" y="70"/>
                      <a:pt x="14" y="263"/>
                    </a:cubicBezTo>
                    <a:cubicBezTo>
                      <a:pt x="62" y="865"/>
                      <a:pt x="354" y="1059"/>
                      <a:pt x="694" y="1059"/>
                    </a:cubicBezTo>
                    <a:cubicBezTo>
                      <a:pt x="1282" y="1059"/>
                      <a:pt x="2010" y="478"/>
                      <a:pt x="1859" y="418"/>
                    </a:cubicBezTo>
                    <a:lnTo>
                      <a:pt x="1859" y="418"/>
                    </a:lnTo>
                    <a:cubicBezTo>
                      <a:pt x="1868" y="421"/>
                      <a:pt x="1873" y="423"/>
                      <a:pt x="1874" y="423"/>
                    </a:cubicBezTo>
                    <a:cubicBezTo>
                      <a:pt x="1890" y="423"/>
                      <a:pt x="916" y="1"/>
                      <a:pt x="37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0"/>
              <p:cNvSpPr/>
              <p:nvPr/>
            </p:nvSpPr>
            <p:spPr>
              <a:xfrm>
                <a:off x="4208599" y="4836067"/>
                <a:ext cx="84878" cy="3319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011" extrusionOk="0">
                    <a:moveTo>
                      <a:pt x="1103" y="0"/>
                    </a:moveTo>
                    <a:cubicBezTo>
                      <a:pt x="732" y="0"/>
                      <a:pt x="364" y="122"/>
                      <a:pt x="1" y="363"/>
                    </a:cubicBezTo>
                    <a:cubicBezTo>
                      <a:pt x="483" y="797"/>
                      <a:pt x="972" y="1011"/>
                      <a:pt x="1465" y="1011"/>
                    </a:cubicBezTo>
                    <a:cubicBezTo>
                      <a:pt x="1837" y="1011"/>
                      <a:pt x="2211" y="889"/>
                      <a:pt x="2584" y="648"/>
                    </a:cubicBezTo>
                    <a:cubicBezTo>
                      <a:pt x="2089" y="214"/>
                      <a:pt x="1594" y="0"/>
                      <a:pt x="11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0"/>
              <p:cNvSpPr/>
              <p:nvPr/>
            </p:nvSpPr>
            <p:spPr>
              <a:xfrm>
                <a:off x="6083182" y="589452"/>
                <a:ext cx="82908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93" extrusionOk="0">
                    <a:moveTo>
                      <a:pt x="614" y="1"/>
                    </a:moveTo>
                    <a:cubicBezTo>
                      <a:pt x="260" y="1"/>
                      <a:pt x="0" y="119"/>
                      <a:pt x="0" y="441"/>
                    </a:cubicBezTo>
                    <a:cubicBezTo>
                      <a:pt x="0" y="488"/>
                      <a:pt x="1335" y="793"/>
                      <a:pt x="2084" y="793"/>
                    </a:cubicBezTo>
                    <a:cubicBezTo>
                      <a:pt x="2286" y="793"/>
                      <a:pt x="2446" y="770"/>
                      <a:pt x="2524" y="715"/>
                    </a:cubicBezTo>
                    <a:cubicBezTo>
                      <a:pt x="2328" y="440"/>
                      <a:pt x="1297" y="1"/>
                      <a:pt x="6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0"/>
              <p:cNvSpPr/>
              <p:nvPr/>
            </p:nvSpPr>
            <p:spPr>
              <a:xfrm>
                <a:off x="4442779" y="4934375"/>
                <a:ext cx="8448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89" extrusionOk="0">
                    <a:moveTo>
                      <a:pt x="1333" y="0"/>
                    </a:moveTo>
                    <a:cubicBezTo>
                      <a:pt x="795" y="0"/>
                      <a:pt x="235" y="103"/>
                      <a:pt x="1" y="250"/>
                    </a:cubicBezTo>
                    <a:cubicBezTo>
                      <a:pt x="538" y="483"/>
                      <a:pt x="1108" y="688"/>
                      <a:pt x="1700" y="688"/>
                    </a:cubicBezTo>
                    <a:cubicBezTo>
                      <a:pt x="1986" y="688"/>
                      <a:pt x="2277" y="640"/>
                      <a:pt x="2572" y="524"/>
                    </a:cubicBezTo>
                    <a:cubicBezTo>
                      <a:pt x="2572" y="143"/>
                      <a:pt x="1968" y="0"/>
                      <a:pt x="133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0"/>
              <p:cNvSpPr/>
              <p:nvPr/>
            </p:nvSpPr>
            <p:spPr>
              <a:xfrm>
                <a:off x="4486975" y="805375"/>
                <a:ext cx="8993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40" extrusionOk="0">
                    <a:moveTo>
                      <a:pt x="1242" y="1"/>
                    </a:moveTo>
                    <a:cubicBezTo>
                      <a:pt x="777" y="1"/>
                      <a:pt x="363" y="136"/>
                      <a:pt x="0" y="425"/>
                    </a:cubicBezTo>
                    <a:cubicBezTo>
                      <a:pt x="120" y="497"/>
                      <a:pt x="1104" y="639"/>
                      <a:pt x="1762" y="639"/>
                    </a:cubicBezTo>
                    <a:cubicBezTo>
                      <a:pt x="2407" y="639"/>
                      <a:pt x="2738" y="503"/>
                      <a:pt x="1643" y="32"/>
                    </a:cubicBezTo>
                    <a:cubicBezTo>
                      <a:pt x="1505" y="11"/>
                      <a:pt x="1372" y="1"/>
                      <a:pt x="12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0"/>
              <p:cNvSpPr/>
              <p:nvPr/>
            </p:nvSpPr>
            <p:spPr>
              <a:xfrm>
                <a:off x="5294256" y="4985992"/>
                <a:ext cx="84878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53" extrusionOk="0">
                    <a:moveTo>
                      <a:pt x="1218" y="0"/>
                    </a:moveTo>
                    <a:cubicBezTo>
                      <a:pt x="766" y="0"/>
                      <a:pt x="319" y="76"/>
                      <a:pt x="0" y="250"/>
                    </a:cubicBezTo>
                    <a:cubicBezTo>
                      <a:pt x="49" y="384"/>
                      <a:pt x="608" y="452"/>
                      <a:pt x="1202" y="452"/>
                    </a:cubicBezTo>
                    <a:cubicBezTo>
                      <a:pt x="1770" y="452"/>
                      <a:pt x="2369" y="389"/>
                      <a:pt x="2584" y="261"/>
                    </a:cubicBezTo>
                    <a:cubicBezTo>
                      <a:pt x="2243" y="97"/>
                      <a:pt x="1728" y="0"/>
                      <a:pt x="12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0"/>
              <p:cNvSpPr/>
              <p:nvPr/>
            </p:nvSpPr>
            <p:spPr>
              <a:xfrm>
                <a:off x="4377831" y="828951"/>
                <a:ext cx="39435" cy="3864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77" extrusionOk="0">
                    <a:moveTo>
                      <a:pt x="153" y="0"/>
                    </a:moveTo>
                    <a:cubicBezTo>
                      <a:pt x="58" y="0"/>
                      <a:pt x="0" y="71"/>
                      <a:pt x="14" y="255"/>
                    </a:cubicBezTo>
                    <a:cubicBezTo>
                      <a:pt x="72" y="958"/>
                      <a:pt x="93" y="1177"/>
                      <a:pt x="135" y="1177"/>
                    </a:cubicBezTo>
                    <a:cubicBezTo>
                      <a:pt x="203" y="1177"/>
                      <a:pt x="325" y="597"/>
                      <a:pt x="743" y="597"/>
                    </a:cubicBezTo>
                    <a:cubicBezTo>
                      <a:pt x="863" y="597"/>
                      <a:pt x="1007" y="645"/>
                      <a:pt x="1181" y="767"/>
                    </a:cubicBezTo>
                    <a:cubicBezTo>
                      <a:pt x="1181" y="767"/>
                      <a:pt x="1182" y="767"/>
                      <a:pt x="1182" y="767"/>
                    </a:cubicBezTo>
                    <a:cubicBezTo>
                      <a:pt x="1200" y="767"/>
                      <a:pt x="468" y="0"/>
                      <a:pt x="1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0"/>
              <p:cNvSpPr/>
              <p:nvPr/>
            </p:nvSpPr>
            <p:spPr>
              <a:xfrm>
                <a:off x="7811780" y="2116181"/>
                <a:ext cx="64094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575" extrusionOk="0">
                    <a:moveTo>
                      <a:pt x="669" y="0"/>
                    </a:moveTo>
                    <a:cubicBezTo>
                      <a:pt x="304" y="0"/>
                      <a:pt x="0" y="52"/>
                      <a:pt x="5" y="164"/>
                    </a:cubicBezTo>
                    <a:cubicBezTo>
                      <a:pt x="20" y="356"/>
                      <a:pt x="740" y="574"/>
                      <a:pt x="1287" y="574"/>
                    </a:cubicBezTo>
                    <a:cubicBezTo>
                      <a:pt x="1585" y="574"/>
                      <a:pt x="1831" y="510"/>
                      <a:pt x="1886" y="342"/>
                    </a:cubicBezTo>
                    <a:cubicBezTo>
                      <a:pt x="1951" y="125"/>
                      <a:pt x="1236" y="0"/>
                      <a:pt x="66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20"/>
              <p:cNvSpPr/>
              <p:nvPr/>
            </p:nvSpPr>
            <p:spPr>
              <a:xfrm>
                <a:off x="5136221" y="726407"/>
                <a:ext cx="52306" cy="27023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23" extrusionOk="0">
                    <a:moveTo>
                      <a:pt x="837" y="1"/>
                    </a:moveTo>
                    <a:cubicBezTo>
                      <a:pt x="693" y="1"/>
                      <a:pt x="541" y="42"/>
                      <a:pt x="396" y="139"/>
                    </a:cubicBezTo>
                    <a:cubicBezTo>
                      <a:pt x="0" y="377"/>
                      <a:pt x="808" y="823"/>
                      <a:pt x="1275" y="823"/>
                    </a:cubicBezTo>
                    <a:cubicBezTo>
                      <a:pt x="1440" y="823"/>
                      <a:pt x="1562" y="767"/>
                      <a:pt x="1575" y="627"/>
                    </a:cubicBezTo>
                    <a:cubicBezTo>
                      <a:pt x="1592" y="321"/>
                      <a:pt x="1242" y="1"/>
                      <a:pt x="8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20"/>
              <p:cNvSpPr/>
              <p:nvPr/>
            </p:nvSpPr>
            <p:spPr>
              <a:xfrm>
                <a:off x="4281001" y="1181763"/>
                <a:ext cx="80544" cy="1746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32" extrusionOk="0">
                    <a:moveTo>
                      <a:pt x="1081" y="1"/>
                    </a:moveTo>
                    <a:cubicBezTo>
                      <a:pt x="886" y="1"/>
                      <a:pt x="683" y="35"/>
                      <a:pt x="475" y="106"/>
                    </a:cubicBezTo>
                    <a:cubicBezTo>
                      <a:pt x="1" y="412"/>
                      <a:pt x="699" y="531"/>
                      <a:pt x="1338" y="531"/>
                    </a:cubicBezTo>
                    <a:cubicBezTo>
                      <a:pt x="1920" y="531"/>
                      <a:pt x="2453" y="432"/>
                      <a:pt x="2011" y="285"/>
                    </a:cubicBezTo>
                    <a:cubicBezTo>
                      <a:pt x="1719" y="98"/>
                      <a:pt x="1410" y="1"/>
                      <a:pt x="108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20"/>
              <p:cNvSpPr/>
              <p:nvPr/>
            </p:nvSpPr>
            <p:spPr>
              <a:xfrm>
                <a:off x="2581035" y="396251"/>
                <a:ext cx="83861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65" extrusionOk="0">
                    <a:moveTo>
                      <a:pt x="1666" y="1"/>
                    </a:moveTo>
                    <a:cubicBezTo>
                      <a:pt x="990" y="1"/>
                      <a:pt x="1" y="181"/>
                      <a:pt x="336" y="372"/>
                    </a:cubicBezTo>
                    <a:cubicBezTo>
                      <a:pt x="675" y="429"/>
                      <a:pt x="1014" y="464"/>
                      <a:pt x="1361" y="464"/>
                    </a:cubicBezTo>
                    <a:cubicBezTo>
                      <a:pt x="1514" y="464"/>
                      <a:pt x="1668" y="458"/>
                      <a:pt x="1825" y="443"/>
                    </a:cubicBezTo>
                    <a:cubicBezTo>
                      <a:pt x="2554" y="118"/>
                      <a:pt x="2212" y="1"/>
                      <a:pt x="16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20"/>
              <p:cNvSpPr/>
              <p:nvPr/>
            </p:nvSpPr>
            <p:spPr>
              <a:xfrm>
                <a:off x="1031125" y="4244578"/>
                <a:ext cx="61401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2" extrusionOk="0">
                    <a:moveTo>
                      <a:pt x="1443" y="1"/>
                    </a:moveTo>
                    <a:cubicBezTo>
                      <a:pt x="892" y="1"/>
                      <a:pt x="1" y="147"/>
                      <a:pt x="10" y="482"/>
                    </a:cubicBezTo>
                    <a:cubicBezTo>
                      <a:pt x="16" y="685"/>
                      <a:pt x="136" y="761"/>
                      <a:pt x="313" y="761"/>
                    </a:cubicBezTo>
                    <a:cubicBezTo>
                      <a:pt x="841" y="761"/>
                      <a:pt x="1870" y="80"/>
                      <a:pt x="1843" y="53"/>
                    </a:cubicBezTo>
                    <a:cubicBezTo>
                      <a:pt x="1788" y="19"/>
                      <a:pt x="1636" y="1"/>
                      <a:pt x="144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20"/>
              <p:cNvSpPr/>
              <p:nvPr/>
            </p:nvSpPr>
            <p:spPr>
              <a:xfrm>
                <a:off x="5609669" y="4972595"/>
                <a:ext cx="47020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595" extrusionOk="0">
                    <a:moveTo>
                      <a:pt x="909" y="0"/>
                    </a:moveTo>
                    <a:cubicBezTo>
                      <a:pt x="825" y="0"/>
                      <a:pt x="727" y="6"/>
                      <a:pt x="610" y="15"/>
                    </a:cubicBezTo>
                    <a:cubicBezTo>
                      <a:pt x="113" y="51"/>
                      <a:pt x="0" y="594"/>
                      <a:pt x="614" y="594"/>
                    </a:cubicBezTo>
                    <a:cubicBezTo>
                      <a:pt x="809" y="594"/>
                      <a:pt x="1078" y="539"/>
                      <a:pt x="1432" y="396"/>
                    </a:cubicBezTo>
                    <a:cubicBezTo>
                      <a:pt x="1354" y="96"/>
                      <a:pt x="1269" y="0"/>
                      <a:pt x="90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20"/>
              <p:cNvSpPr/>
              <p:nvPr/>
            </p:nvSpPr>
            <p:spPr>
              <a:xfrm>
                <a:off x="6317722" y="4319343"/>
                <a:ext cx="42653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80" extrusionOk="0">
                    <a:moveTo>
                      <a:pt x="869" y="1"/>
                    </a:moveTo>
                    <a:cubicBezTo>
                      <a:pt x="491" y="1"/>
                      <a:pt x="1" y="320"/>
                      <a:pt x="1" y="693"/>
                    </a:cubicBezTo>
                    <a:cubicBezTo>
                      <a:pt x="159" y="750"/>
                      <a:pt x="315" y="779"/>
                      <a:pt x="467" y="779"/>
                    </a:cubicBezTo>
                    <a:cubicBezTo>
                      <a:pt x="760" y="779"/>
                      <a:pt x="1040" y="670"/>
                      <a:pt x="1299" y="443"/>
                    </a:cubicBezTo>
                    <a:cubicBezTo>
                      <a:pt x="1299" y="126"/>
                      <a:pt x="1106" y="1"/>
                      <a:pt x="8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20"/>
              <p:cNvSpPr/>
              <p:nvPr/>
            </p:nvSpPr>
            <p:spPr>
              <a:xfrm>
                <a:off x="4590569" y="4932635"/>
                <a:ext cx="4301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26" extrusionOk="0">
                    <a:moveTo>
                      <a:pt x="949" y="1"/>
                    </a:moveTo>
                    <a:cubicBezTo>
                      <a:pt x="718" y="1"/>
                      <a:pt x="389" y="147"/>
                      <a:pt x="0" y="291"/>
                    </a:cubicBezTo>
                    <a:cubicBezTo>
                      <a:pt x="110" y="591"/>
                      <a:pt x="333" y="725"/>
                      <a:pt x="640" y="725"/>
                    </a:cubicBezTo>
                    <a:cubicBezTo>
                      <a:pt x="833" y="725"/>
                      <a:pt x="1058" y="673"/>
                      <a:pt x="1310" y="577"/>
                    </a:cubicBezTo>
                    <a:cubicBezTo>
                      <a:pt x="1310" y="144"/>
                      <a:pt x="1177" y="1"/>
                      <a:pt x="9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20"/>
              <p:cNvSpPr/>
              <p:nvPr/>
            </p:nvSpPr>
            <p:spPr>
              <a:xfrm>
                <a:off x="4335671" y="4867720"/>
                <a:ext cx="42653" cy="2505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63" extrusionOk="0">
                    <a:moveTo>
                      <a:pt x="483" y="1"/>
                    </a:moveTo>
                    <a:cubicBezTo>
                      <a:pt x="183" y="1"/>
                      <a:pt x="89" y="176"/>
                      <a:pt x="0" y="458"/>
                    </a:cubicBezTo>
                    <a:cubicBezTo>
                      <a:pt x="377" y="610"/>
                      <a:pt x="707" y="762"/>
                      <a:pt x="940" y="762"/>
                    </a:cubicBezTo>
                    <a:cubicBezTo>
                      <a:pt x="1164" y="762"/>
                      <a:pt x="1298" y="622"/>
                      <a:pt x="1298" y="208"/>
                    </a:cubicBezTo>
                    <a:cubicBezTo>
                      <a:pt x="921" y="65"/>
                      <a:pt x="665" y="1"/>
                      <a:pt x="4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20"/>
              <p:cNvSpPr/>
              <p:nvPr/>
            </p:nvSpPr>
            <p:spPr>
              <a:xfrm>
                <a:off x="4759505" y="4729715"/>
                <a:ext cx="44918" cy="2620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98" extrusionOk="0">
                    <a:moveTo>
                      <a:pt x="403" y="0"/>
                    </a:moveTo>
                    <a:cubicBezTo>
                      <a:pt x="253" y="0"/>
                      <a:pt x="134" y="61"/>
                      <a:pt x="94" y="208"/>
                    </a:cubicBezTo>
                    <a:cubicBezTo>
                      <a:pt x="1" y="572"/>
                      <a:pt x="588" y="797"/>
                      <a:pt x="1041" y="797"/>
                    </a:cubicBezTo>
                    <a:cubicBezTo>
                      <a:pt x="1166" y="797"/>
                      <a:pt x="1280" y="780"/>
                      <a:pt x="1368" y="744"/>
                    </a:cubicBezTo>
                    <a:cubicBezTo>
                      <a:pt x="1368" y="394"/>
                      <a:pt x="785" y="0"/>
                      <a:pt x="4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20"/>
              <p:cNvSpPr/>
              <p:nvPr/>
            </p:nvSpPr>
            <p:spPr>
              <a:xfrm>
                <a:off x="5592923" y="470393"/>
                <a:ext cx="42653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41" extrusionOk="0">
                    <a:moveTo>
                      <a:pt x="676" y="1"/>
                    </a:moveTo>
                    <a:cubicBezTo>
                      <a:pt x="459" y="1"/>
                      <a:pt x="233" y="90"/>
                      <a:pt x="1" y="269"/>
                    </a:cubicBezTo>
                    <a:cubicBezTo>
                      <a:pt x="196" y="452"/>
                      <a:pt x="399" y="541"/>
                      <a:pt x="613" y="541"/>
                    </a:cubicBezTo>
                    <a:cubicBezTo>
                      <a:pt x="831" y="541"/>
                      <a:pt x="1058" y="449"/>
                      <a:pt x="1299" y="269"/>
                    </a:cubicBezTo>
                    <a:cubicBezTo>
                      <a:pt x="1102" y="90"/>
                      <a:pt x="894" y="1"/>
                      <a:pt x="6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20"/>
              <p:cNvSpPr/>
              <p:nvPr/>
            </p:nvSpPr>
            <p:spPr>
              <a:xfrm>
                <a:off x="4655845" y="665859"/>
                <a:ext cx="65210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57" extrusionOk="0">
                    <a:moveTo>
                      <a:pt x="925" y="1"/>
                    </a:moveTo>
                    <a:cubicBezTo>
                      <a:pt x="566" y="1"/>
                      <a:pt x="203" y="69"/>
                      <a:pt x="1" y="197"/>
                    </a:cubicBezTo>
                    <a:cubicBezTo>
                      <a:pt x="140" y="287"/>
                      <a:pt x="1084" y="456"/>
                      <a:pt x="1602" y="456"/>
                    </a:cubicBezTo>
                    <a:cubicBezTo>
                      <a:pt x="1837" y="456"/>
                      <a:pt x="1985" y="421"/>
                      <a:pt x="1929" y="328"/>
                    </a:cubicBezTo>
                    <a:cubicBezTo>
                      <a:pt x="1804" y="105"/>
                      <a:pt x="1367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20"/>
              <p:cNvSpPr/>
              <p:nvPr/>
            </p:nvSpPr>
            <p:spPr>
              <a:xfrm>
                <a:off x="6371309" y="4320985"/>
                <a:ext cx="7454" cy="197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0" y="36"/>
                      <a:pt x="36" y="48"/>
                      <a:pt x="226" y="60"/>
                    </a:cubicBezTo>
                    <a:cubicBezTo>
                      <a:pt x="155" y="36"/>
                      <a:pt x="107" y="24"/>
                      <a:pt x="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20"/>
              <p:cNvSpPr/>
              <p:nvPr/>
            </p:nvSpPr>
            <p:spPr>
              <a:xfrm>
                <a:off x="6339229" y="4305815"/>
                <a:ext cx="50270" cy="1411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30" extrusionOk="0">
                    <a:moveTo>
                      <a:pt x="458" y="1"/>
                    </a:moveTo>
                    <a:cubicBezTo>
                      <a:pt x="267" y="1"/>
                      <a:pt x="92" y="29"/>
                      <a:pt x="1" y="93"/>
                    </a:cubicBezTo>
                    <a:cubicBezTo>
                      <a:pt x="245" y="181"/>
                      <a:pt x="691" y="430"/>
                      <a:pt x="988" y="430"/>
                    </a:cubicBezTo>
                    <a:cubicBezTo>
                      <a:pt x="1052" y="430"/>
                      <a:pt x="1109" y="418"/>
                      <a:pt x="1156" y="391"/>
                    </a:cubicBezTo>
                    <a:cubicBezTo>
                      <a:pt x="1531" y="177"/>
                      <a:pt x="941" y="1"/>
                      <a:pt x="4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20"/>
              <p:cNvSpPr/>
              <p:nvPr/>
            </p:nvSpPr>
            <p:spPr>
              <a:xfrm>
                <a:off x="4357178" y="4964354"/>
                <a:ext cx="63339" cy="8833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69" extrusionOk="0">
                    <a:moveTo>
                      <a:pt x="960" y="1"/>
                    </a:moveTo>
                    <a:cubicBezTo>
                      <a:pt x="640" y="1"/>
                      <a:pt x="322" y="45"/>
                      <a:pt x="0" y="135"/>
                    </a:cubicBezTo>
                    <a:cubicBezTo>
                      <a:pt x="322" y="224"/>
                      <a:pt x="640" y="269"/>
                      <a:pt x="960" y="269"/>
                    </a:cubicBezTo>
                    <a:cubicBezTo>
                      <a:pt x="1280" y="269"/>
                      <a:pt x="1602" y="224"/>
                      <a:pt x="1929" y="135"/>
                    </a:cubicBezTo>
                    <a:cubicBezTo>
                      <a:pt x="1602" y="45"/>
                      <a:pt x="1280" y="1"/>
                      <a:pt x="9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20"/>
              <p:cNvSpPr/>
              <p:nvPr/>
            </p:nvSpPr>
            <p:spPr>
              <a:xfrm>
                <a:off x="4910743" y="4959757"/>
                <a:ext cx="42653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35" extrusionOk="0">
                    <a:moveTo>
                      <a:pt x="0" y="1"/>
                    </a:moveTo>
                    <a:cubicBezTo>
                      <a:pt x="231" y="98"/>
                      <a:pt x="682" y="335"/>
                      <a:pt x="986" y="335"/>
                    </a:cubicBezTo>
                    <a:cubicBezTo>
                      <a:pt x="1168" y="335"/>
                      <a:pt x="1298" y="250"/>
                      <a:pt x="12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20"/>
              <p:cNvSpPr/>
              <p:nvPr/>
            </p:nvSpPr>
            <p:spPr>
              <a:xfrm>
                <a:off x="6484754" y="4312809"/>
                <a:ext cx="48103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9" extrusionOk="0">
                    <a:moveTo>
                      <a:pt x="1141" y="1"/>
                    </a:moveTo>
                    <a:cubicBezTo>
                      <a:pt x="889" y="1"/>
                      <a:pt x="543" y="205"/>
                      <a:pt x="438" y="237"/>
                    </a:cubicBezTo>
                    <a:cubicBezTo>
                      <a:pt x="0" y="372"/>
                      <a:pt x="413" y="518"/>
                      <a:pt x="828" y="518"/>
                    </a:cubicBezTo>
                    <a:cubicBezTo>
                      <a:pt x="1146" y="518"/>
                      <a:pt x="1465" y="432"/>
                      <a:pt x="1403" y="190"/>
                    </a:cubicBezTo>
                    <a:cubicBezTo>
                      <a:pt x="1364" y="49"/>
                      <a:pt x="1264" y="1"/>
                      <a:pt x="114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20"/>
              <p:cNvSpPr/>
              <p:nvPr/>
            </p:nvSpPr>
            <p:spPr>
              <a:xfrm>
                <a:off x="4716327" y="1390331"/>
                <a:ext cx="86750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51" extrusionOk="0">
                    <a:moveTo>
                      <a:pt x="281" y="0"/>
                    </a:moveTo>
                    <a:cubicBezTo>
                      <a:pt x="199" y="0"/>
                      <a:pt x="143" y="16"/>
                      <a:pt x="123" y="53"/>
                    </a:cubicBezTo>
                    <a:cubicBezTo>
                      <a:pt x="1" y="266"/>
                      <a:pt x="1838" y="950"/>
                      <a:pt x="2425" y="950"/>
                    </a:cubicBezTo>
                    <a:cubicBezTo>
                      <a:pt x="2524" y="950"/>
                      <a:pt x="2587" y="931"/>
                      <a:pt x="2600" y="886"/>
                    </a:cubicBezTo>
                    <a:cubicBezTo>
                      <a:pt x="2641" y="751"/>
                      <a:pt x="844" y="0"/>
                      <a:pt x="2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20"/>
              <p:cNvSpPr/>
              <p:nvPr/>
            </p:nvSpPr>
            <p:spPr>
              <a:xfrm>
                <a:off x="6957052" y="4517207"/>
                <a:ext cx="5138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25" extrusionOk="0">
                    <a:moveTo>
                      <a:pt x="515" y="1"/>
                    </a:moveTo>
                    <a:cubicBezTo>
                      <a:pt x="218" y="1"/>
                      <a:pt x="36" y="126"/>
                      <a:pt x="9" y="418"/>
                    </a:cubicBezTo>
                    <a:cubicBezTo>
                      <a:pt x="0" y="494"/>
                      <a:pt x="65" y="524"/>
                      <a:pt x="172" y="524"/>
                    </a:cubicBezTo>
                    <a:cubicBezTo>
                      <a:pt x="573" y="524"/>
                      <a:pt x="1565" y="102"/>
                      <a:pt x="1527" y="102"/>
                    </a:cubicBezTo>
                    <a:lnTo>
                      <a:pt x="1527" y="102"/>
                    </a:lnTo>
                    <a:cubicBezTo>
                      <a:pt x="1518" y="102"/>
                      <a:pt x="1455" y="125"/>
                      <a:pt x="1318" y="180"/>
                    </a:cubicBezTo>
                    <a:cubicBezTo>
                      <a:pt x="1000" y="65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20"/>
              <p:cNvSpPr/>
              <p:nvPr/>
            </p:nvSpPr>
            <p:spPr>
              <a:xfrm>
                <a:off x="7593493" y="2004345"/>
                <a:ext cx="46429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573" extrusionOk="0">
                    <a:moveTo>
                      <a:pt x="771" y="0"/>
                    </a:moveTo>
                    <a:cubicBezTo>
                      <a:pt x="370" y="0"/>
                      <a:pt x="0" y="135"/>
                      <a:pt x="402" y="295"/>
                    </a:cubicBezTo>
                    <a:cubicBezTo>
                      <a:pt x="604" y="480"/>
                      <a:pt x="792" y="572"/>
                      <a:pt x="961" y="572"/>
                    </a:cubicBezTo>
                    <a:cubicBezTo>
                      <a:pt x="1131" y="572"/>
                      <a:pt x="1283" y="480"/>
                      <a:pt x="1414" y="295"/>
                    </a:cubicBezTo>
                    <a:cubicBezTo>
                      <a:pt x="1414" y="82"/>
                      <a:pt x="1083" y="0"/>
                      <a:pt x="7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20"/>
              <p:cNvSpPr/>
              <p:nvPr/>
            </p:nvSpPr>
            <p:spPr>
              <a:xfrm>
                <a:off x="5170730" y="915405"/>
                <a:ext cx="38712" cy="1874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71" extrusionOk="0">
                    <a:moveTo>
                      <a:pt x="0" y="479"/>
                    </a:moveTo>
                    <a:cubicBezTo>
                      <a:pt x="2" y="481"/>
                      <a:pt x="4" y="481"/>
                      <a:pt x="6" y="482"/>
                    </a:cubicBezTo>
                    <a:lnTo>
                      <a:pt x="6" y="482"/>
                    </a:lnTo>
                    <a:cubicBezTo>
                      <a:pt x="4" y="481"/>
                      <a:pt x="2" y="480"/>
                      <a:pt x="0" y="479"/>
                    </a:cubicBezTo>
                    <a:close/>
                    <a:moveTo>
                      <a:pt x="895" y="0"/>
                    </a:moveTo>
                    <a:cubicBezTo>
                      <a:pt x="563" y="0"/>
                      <a:pt x="93" y="482"/>
                      <a:pt x="9" y="482"/>
                    </a:cubicBezTo>
                    <a:cubicBezTo>
                      <a:pt x="8" y="482"/>
                      <a:pt x="7" y="482"/>
                      <a:pt x="6" y="482"/>
                    </a:cubicBezTo>
                    <a:lnTo>
                      <a:pt x="6" y="482"/>
                    </a:lnTo>
                    <a:cubicBezTo>
                      <a:pt x="160" y="541"/>
                      <a:pt x="304" y="571"/>
                      <a:pt x="443" y="571"/>
                    </a:cubicBezTo>
                    <a:cubicBezTo>
                      <a:pt x="710" y="571"/>
                      <a:pt x="952" y="460"/>
                      <a:pt x="1179" y="241"/>
                    </a:cubicBezTo>
                    <a:cubicBezTo>
                      <a:pt x="1120" y="65"/>
                      <a:pt x="1017" y="0"/>
                      <a:pt x="89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20"/>
              <p:cNvSpPr/>
              <p:nvPr/>
            </p:nvSpPr>
            <p:spPr>
              <a:xfrm>
                <a:off x="8199069" y="3670294"/>
                <a:ext cx="43145" cy="2298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00" extrusionOk="0">
                    <a:moveTo>
                      <a:pt x="972" y="1"/>
                    </a:moveTo>
                    <a:cubicBezTo>
                      <a:pt x="669" y="1"/>
                      <a:pt x="1" y="532"/>
                      <a:pt x="676" y="696"/>
                    </a:cubicBezTo>
                    <a:cubicBezTo>
                      <a:pt x="713" y="698"/>
                      <a:pt x="749" y="700"/>
                      <a:pt x="782" y="700"/>
                    </a:cubicBezTo>
                    <a:cubicBezTo>
                      <a:pt x="1197" y="700"/>
                      <a:pt x="1313" y="497"/>
                      <a:pt x="1104" y="100"/>
                    </a:cubicBezTo>
                    <a:cubicBezTo>
                      <a:pt x="1095" y="30"/>
                      <a:pt x="1044" y="1"/>
                      <a:pt x="9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20"/>
              <p:cNvSpPr/>
              <p:nvPr/>
            </p:nvSpPr>
            <p:spPr>
              <a:xfrm>
                <a:off x="4120142" y="427609"/>
                <a:ext cx="4793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537" extrusionOk="0">
                    <a:moveTo>
                      <a:pt x="487" y="1"/>
                    </a:moveTo>
                    <a:cubicBezTo>
                      <a:pt x="335" y="1"/>
                      <a:pt x="194" y="72"/>
                      <a:pt x="63" y="214"/>
                    </a:cubicBezTo>
                    <a:cubicBezTo>
                      <a:pt x="0" y="451"/>
                      <a:pt x="333" y="537"/>
                      <a:pt x="658" y="537"/>
                    </a:cubicBezTo>
                    <a:cubicBezTo>
                      <a:pt x="1066" y="537"/>
                      <a:pt x="1459" y="401"/>
                      <a:pt x="1028" y="262"/>
                    </a:cubicBezTo>
                    <a:cubicBezTo>
                      <a:pt x="835" y="87"/>
                      <a:pt x="654" y="1"/>
                      <a:pt x="48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20"/>
              <p:cNvSpPr/>
              <p:nvPr/>
            </p:nvSpPr>
            <p:spPr>
              <a:xfrm>
                <a:off x="4761803" y="1005702"/>
                <a:ext cx="44491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507" extrusionOk="0">
                    <a:moveTo>
                      <a:pt x="925" y="1"/>
                    </a:moveTo>
                    <a:cubicBezTo>
                      <a:pt x="591" y="1"/>
                      <a:pt x="280" y="97"/>
                      <a:pt x="0" y="289"/>
                    </a:cubicBezTo>
                    <a:cubicBezTo>
                      <a:pt x="391" y="434"/>
                      <a:pt x="694" y="506"/>
                      <a:pt x="910" y="506"/>
                    </a:cubicBezTo>
                    <a:cubicBezTo>
                      <a:pt x="1226" y="506"/>
                      <a:pt x="1355" y="350"/>
                      <a:pt x="1298" y="39"/>
                    </a:cubicBezTo>
                    <a:cubicBezTo>
                      <a:pt x="1171" y="14"/>
                      <a:pt x="1046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20"/>
              <p:cNvSpPr/>
              <p:nvPr/>
            </p:nvSpPr>
            <p:spPr>
              <a:xfrm>
                <a:off x="6939321" y="2640654"/>
                <a:ext cx="39139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26" extrusionOk="0">
                    <a:moveTo>
                      <a:pt x="1" y="431"/>
                    </a:move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close/>
                    <a:moveTo>
                      <a:pt x="926" y="0"/>
                    </a:moveTo>
                    <a:cubicBezTo>
                      <a:pt x="574" y="0"/>
                      <a:pt x="21" y="431"/>
                      <a:pt x="1" y="431"/>
                    </a:cubicBez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57" y="494"/>
                      <a:pt x="309" y="526"/>
                      <a:pt x="454" y="526"/>
                    </a:cubicBezTo>
                    <a:cubicBezTo>
                      <a:pt x="721" y="526"/>
                      <a:pt x="969" y="420"/>
                      <a:pt x="1192" y="205"/>
                    </a:cubicBezTo>
                    <a:cubicBezTo>
                      <a:pt x="1151" y="55"/>
                      <a:pt x="1051" y="0"/>
                      <a:pt x="9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20"/>
              <p:cNvSpPr/>
              <p:nvPr/>
            </p:nvSpPr>
            <p:spPr>
              <a:xfrm>
                <a:off x="4646191" y="591784"/>
                <a:ext cx="51420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30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3" y="464"/>
                      <a:pt x="834" y="530"/>
                      <a:pt x="1047" y="530"/>
                    </a:cubicBezTo>
                    <a:cubicBezTo>
                      <a:pt x="1346" y="530"/>
                      <a:pt x="1529" y="400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20"/>
              <p:cNvSpPr/>
              <p:nvPr/>
            </p:nvSpPr>
            <p:spPr>
              <a:xfrm>
                <a:off x="4334423" y="1209771"/>
                <a:ext cx="44951" cy="159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6" extrusionOk="0">
                    <a:moveTo>
                      <a:pt x="238" y="1"/>
                    </a:moveTo>
                    <a:cubicBezTo>
                      <a:pt x="95" y="1"/>
                      <a:pt x="0" y="53"/>
                      <a:pt x="26" y="206"/>
                    </a:cubicBezTo>
                    <a:cubicBezTo>
                      <a:pt x="58" y="414"/>
                      <a:pt x="352" y="485"/>
                      <a:pt x="639" y="485"/>
                    </a:cubicBezTo>
                    <a:cubicBezTo>
                      <a:pt x="1010" y="485"/>
                      <a:pt x="1368" y="366"/>
                      <a:pt x="1134" y="265"/>
                    </a:cubicBezTo>
                    <a:cubicBezTo>
                      <a:pt x="1109" y="257"/>
                      <a:pt x="555" y="1"/>
                      <a:pt x="2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20"/>
              <p:cNvSpPr/>
              <p:nvPr/>
            </p:nvSpPr>
            <p:spPr>
              <a:xfrm>
                <a:off x="3329475" y="1706433"/>
                <a:ext cx="29683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64" extrusionOk="0">
                    <a:moveTo>
                      <a:pt x="392" y="0"/>
                    </a:moveTo>
                    <a:cubicBezTo>
                      <a:pt x="0" y="0"/>
                      <a:pt x="70" y="398"/>
                      <a:pt x="355" y="451"/>
                    </a:cubicBezTo>
                    <a:cubicBezTo>
                      <a:pt x="395" y="460"/>
                      <a:pt x="433" y="464"/>
                      <a:pt x="469" y="464"/>
                    </a:cubicBezTo>
                    <a:cubicBezTo>
                      <a:pt x="808" y="464"/>
                      <a:pt x="903" y="87"/>
                      <a:pt x="569" y="22"/>
                    </a:cubicBezTo>
                    <a:cubicBezTo>
                      <a:pt x="502" y="7"/>
                      <a:pt x="443" y="0"/>
                      <a:pt x="39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20"/>
              <p:cNvSpPr/>
              <p:nvPr/>
            </p:nvSpPr>
            <p:spPr>
              <a:xfrm>
                <a:off x="8767311" y="3635062"/>
                <a:ext cx="45181" cy="8964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3" extrusionOk="0">
                    <a:moveTo>
                      <a:pt x="669" y="1"/>
                    </a:moveTo>
                    <a:cubicBezTo>
                      <a:pt x="491" y="1"/>
                      <a:pt x="312" y="30"/>
                      <a:pt x="134" y="90"/>
                    </a:cubicBezTo>
                    <a:cubicBezTo>
                      <a:pt x="1" y="210"/>
                      <a:pt x="365" y="273"/>
                      <a:pt x="713" y="273"/>
                    </a:cubicBezTo>
                    <a:cubicBezTo>
                      <a:pt x="1052" y="273"/>
                      <a:pt x="1376" y="213"/>
                      <a:pt x="1205" y="90"/>
                    </a:cubicBezTo>
                    <a:cubicBezTo>
                      <a:pt x="1026" y="30"/>
                      <a:pt x="848" y="1"/>
                      <a:pt x="6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20"/>
              <p:cNvSpPr/>
              <p:nvPr/>
            </p:nvSpPr>
            <p:spPr>
              <a:xfrm>
                <a:off x="6038559" y="3738262"/>
                <a:ext cx="23149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10" extrusionOk="0">
                    <a:moveTo>
                      <a:pt x="354" y="1"/>
                    </a:moveTo>
                    <a:cubicBezTo>
                      <a:pt x="172" y="1"/>
                      <a:pt x="0" y="108"/>
                      <a:pt x="61" y="304"/>
                    </a:cubicBezTo>
                    <a:cubicBezTo>
                      <a:pt x="169" y="441"/>
                      <a:pt x="276" y="510"/>
                      <a:pt x="383" y="510"/>
                    </a:cubicBezTo>
                    <a:cubicBezTo>
                      <a:pt x="490" y="510"/>
                      <a:pt x="597" y="441"/>
                      <a:pt x="704" y="304"/>
                    </a:cubicBezTo>
                    <a:cubicBezTo>
                      <a:pt x="704" y="96"/>
                      <a:pt x="525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20"/>
              <p:cNvSpPr/>
              <p:nvPr/>
            </p:nvSpPr>
            <p:spPr>
              <a:xfrm>
                <a:off x="6956921" y="4492712"/>
                <a:ext cx="2265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5" extrusionOk="0">
                    <a:moveTo>
                      <a:pt x="268" y="1"/>
                    </a:moveTo>
                    <a:cubicBezTo>
                      <a:pt x="157" y="1"/>
                      <a:pt x="52" y="52"/>
                      <a:pt x="1" y="187"/>
                    </a:cubicBezTo>
                    <a:cubicBezTo>
                      <a:pt x="1" y="326"/>
                      <a:pt x="225" y="525"/>
                      <a:pt x="413" y="525"/>
                    </a:cubicBezTo>
                    <a:cubicBezTo>
                      <a:pt x="515" y="525"/>
                      <a:pt x="606" y="466"/>
                      <a:pt x="644" y="306"/>
                    </a:cubicBezTo>
                    <a:cubicBezTo>
                      <a:pt x="690" y="168"/>
                      <a:pt x="469" y="1"/>
                      <a:pt x="2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20"/>
              <p:cNvSpPr/>
              <p:nvPr/>
            </p:nvSpPr>
            <p:spPr>
              <a:xfrm>
                <a:off x="7447180" y="4698489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921" y="0"/>
                    </a:moveTo>
                    <a:cubicBezTo>
                      <a:pt x="558" y="0"/>
                      <a:pt x="39" y="112"/>
                      <a:pt x="0" y="135"/>
                    </a:cubicBezTo>
                    <a:cubicBezTo>
                      <a:pt x="39" y="151"/>
                      <a:pt x="567" y="257"/>
                      <a:pt x="931" y="257"/>
                    </a:cubicBezTo>
                    <a:cubicBezTo>
                      <a:pt x="1126" y="257"/>
                      <a:pt x="1274" y="227"/>
                      <a:pt x="1274" y="135"/>
                    </a:cubicBezTo>
                    <a:cubicBezTo>
                      <a:pt x="1274" y="34"/>
                      <a:pt x="1121" y="0"/>
                      <a:pt x="9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20"/>
              <p:cNvSpPr/>
              <p:nvPr/>
            </p:nvSpPr>
            <p:spPr>
              <a:xfrm>
                <a:off x="3011928" y="950900"/>
                <a:ext cx="24955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3" extrusionOk="0">
                    <a:moveTo>
                      <a:pt x="358" y="1"/>
                    </a:moveTo>
                    <a:cubicBezTo>
                      <a:pt x="238" y="1"/>
                      <a:pt x="119" y="59"/>
                      <a:pt x="60" y="208"/>
                    </a:cubicBezTo>
                    <a:cubicBezTo>
                      <a:pt x="0" y="365"/>
                      <a:pt x="233" y="523"/>
                      <a:pt x="440" y="523"/>
                    </a:cubicBezTo>
                    <a:cubicBezTo>
                      <a:pt x="562" y="523"/>
                      <a:pt x="675" y="468"/>
                      <a:pt x="715" y="327"/>
                    </a:cubicBezTo>
                    <a:cubicBezTo>
                      <a:pt x="759" y="157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20"/>
              <p:cNvSpPr/>
              <p:nvPr/>
            </p:nvSpPr>
            <p:spPr>
              <a:xfrm>
                <a:off x="3524450" y="4862631"/>
                <a:ext cx="25086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59" extrusionOk="0">
                    <a:moveTo>
                      <a:pt x="361" y="0"/>
                    </a:moveTo>
                    <a:cubicBezTo>
                      <a:pt x="184" y="0"/>
                      <a:pt x="1" y="82"/>
                      <a:pt x="1" y="220"/>
                    </a:cubicBezTo>
                    <a:cubicBezTo>
                      <a:pt x="1" y="334"/>
                      <a:pt x="272" y="459"/>
                      <a:pt x="471" y="459"/>
                    </a:cubicBezTo>
                    <a:cubicBezTo>
                      <a:pt x="564" y="459"/>
                      <a:pt x="641" y="431"/>
                      <a:pt x="668" y="363"/>
                    </a:cubicBezTo>
                    <a:cubicBezTo>
                      <a:pt x="763" y="108"/>
                      <a:pt x="566" y="0"/>
                      <a:pt x="3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20"/>
              <p:cNvSpPr/>
              <p:nvPr/>
            </p:nvSpPr>
            <p:spPr>
              <a:xfrm>
                <a:off x="2220966" y="917934"/>
                <a:ext cx="26071" cy="1615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492" extrusionOk="0">
                    <a:moveTo>
                      <a:pt x="454" y="1"/>
                    </a:moveTo>
                    <a:cubicBezTo>
                      <a:pt x="342" y="1"/>
                      <a:pt x="224" y="34"/>
                      <a:pt x="134" y="105"/>
                    </a:cubicBezTo>
                    <a:cubicBezTo>
                      <a:pt x="0" y="223"/>
                      <a:pt x="346" y="492"/>
                      <a:pt x="581" y="492"/>
                    </a:cubicBezTo>
                    <a:cubicBezTo>
                      <a:pt x="702" y="492"/>
                      <a:pt x="793" y="421"/>
                      <a:pt x="777" y="224"/>
                    </a:cubicBezTo>
                    <a:cubicBezTo>
                      <a:pt x="777" y="79"/>
                      <a:pt x="624" y="1"/>
                      <a:pt x="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20"/>
              <p:cNvSpPr/>
              <p:nvPr/>
            </p:nvSpPr>
            <p:spPr>
              <a:xfrm>
                <a:off x="3993103" y="907853"/>
                <a:ext cx="45542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8" extrusionOk="0">
                    <a:moveTo>
                      <a:pt x="682" y="1"/>
                    </a:moveTo>
                    <a:cubicBezTo>
                      <a:pt x="503" y="1"/>
                      <a:pt x="325" y="31"/>
                      <a:pt x="146" y="90"/>
                    </a:cubicBezTo>
                    <a:cubicBezTo>
                      <a:pt x="0" y="212"/>
                      <a:pt x="375" y="278"/>
                      <a:pt x="729" y="278"/>
                    </a:cubicBezTo>
                    <a:cubicBezTo>
                      <a:pt x="1067" y="278"/>
                      <a:pt x="1386" y="218"/>
                      <a:pt x="1218" y="90"/>
                    </a:cubicBezTo>
                    <a:cubicBezTo>
                      <a:pt x="1039" y="31"/>
                      <a:pt x="861" y="1"/>
                      <a:pt x="68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20"/>
              <p:cNvSpPr/>
              <p:nvPr/>
            </p:nvSpPr>
            <p:spPr>
              <a:xfrm>
                <a:off x="5145316" y="900564"/>
                <a:ext cx="46232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41" extrusionOk="0">
                    <a:moveTo>
                      <a:pt x="730" y="0"/>
                    </a:moveTo>
                    <a:cubicBezTo>
                      <a:pt x="441" y="0"/>
                      <a:pt x="109" y="35"/>
                      <a:pt x="0" y="98"/>
                    </a:cubicBezTo>
                    <a:cubicBezTo>
                      <a:pt x="216" y="195"/>
                      <a:pt x="438" y="240"/>
                      <a:pt x="663" y="240"/>
                    </a:cubicBezTo>
                    <a:cubicBezTo>
                      <a:pt x="798" y="240"/>
                      <a:pt x="934" y="224"/>
                      <a:pt x="1072" y="193"/>
                    </a:cubicBezTo>
                    <a:cubicBezTo>
                      <a:pt x="1407" y="59"/>
                      <a:pt x="1104" y="0"/>
                      <a:pt x="73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20"/>
              <p:cNvSpPr/>
              <p:nvPr/>
            </p:nvSpPr>
            <p:spPr>
              <a:xfrm>
                <a:off x="5848609" y="738129"/>
                <a:ext cx="21540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5" extrusionOk="0">
                    <a:moveTo>
                      <a:pt x="445" y="0"/>
                    </a:moveTo>
                    <a:cubicBezTo>
                      <a:pt x="281" y="0"/>
                      <a:pt x="70" y="112"/>
                      <a:pt x="0" y="223"/>
                    </a:cubicBezTo>
                    <a:cubicBezTo>
                      <a:pt x="77" y="370"/>
                      <a:pt x="171" y="444"/>
                      <a:pt x="280" y="444"/>
                    </a:cubicBezTo>
                    <a:cubicBezTo>
                      <a:pt x="391" y="444"/>
                      <a:pt x="517" y="367"/>
                      <a:pt x="655" y="211"/>
                    </a:cubicBezTo>
                    <a:cubicBezTo>
                      <a:pt x="655" y="57"/>
                      <a:pt x="562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20"/>
              <p:cNvSpPr/>
              <p:nvPr/>
            </p:nvSpPr>
            <p:spPr>
              <a:xfrm>
                <a:off x="5954928" y="727852"/>
                <a:ext cx="42653" cy="889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71" extrusionOk="0">
                    <a:moveTo>
                      <a:pt x="600" y="0"/>
                    </a:moveTo>
                    <a:cubicBezTo>
                      <a:pt x="387" y="0"/>
                      <a:pt x="175" y="38"/>
                      <a:pt x="1" y="131"/>
                    </a:cubicBezTo>
                    <a:cubicBezTo>
                      <a:pt x="165" y="230"/>
                      <a:pt x="378" y="270"/>
                      <a:pt x="594" y="270"/>
                    </a:cubicBezTo>
                    <a:cubicBezTo>
                      <a:pt x="847" y="270"/>
                      <a:pt x="1106" y="214"/>
                      <a:pt x="1299" y="131"/>
                    </a:cubicBezTo>
                    <a:cubicBezTo>
                      <a:pt x="1105" y="53"/>
                      <a:pt x="852" y="0"/>
                      <a:pt x="60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20"/>
              <p:cNvSpPr/>
              <p:nvPr/>
            </p:nvSpPr>
            <p:spPr>
              <a:xfrm>
                <a:off x="4293379" y="728968"/>
                <a:ext cx="38811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1" extrusionOk="0">
                    <a:moveTo>
                      <a:pt x="639" y="1"/>
                    </a:moveTo>
                    <a:cubicBezTo>
                      <a:pt x="318" y="1"/>
                      <a:pt x="0" y="42"/>
                      <a:pt x="98" y="133"/>
                    </a:cubicBezTo>
                    <a:cubicBezTo>
                      <a:pt x="159" y="200"/>
                      <a:pt x="390" y="240"/>
                      <a:pt x="623" y="240"/>
                    </a:cubicBezTo>
                    <a:cubicBezTo>
                      <a:pt x="888" y="240"/>
                      <a:pt x="1156" y="188"/>
                      <a:pt x="1181" y="61"/>
                    </a:cubicBezTo>
                    <a:cubicBezTo>
                      <a:pt x="1097" y="22"/>
                      <a:pt x="867" y="1"/>
                      <a:pt x="6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20"/>
              <p:cNvSpPr/>
              <p:nvPr/>
            </p:nvSpPr>
            <p:spPr>
              <a:xfrm>
                <a:off x="6040562" y="606756"/>
                <a:ext cx="46659" cy="870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5" extrusionOk="0">
                    <a:moveTo>
                      <a:pt x="821" y="0"/>
                    </a:moveTo>
                    <a:cubicBezTo>
                      <a:pt x="594" y="0"/>
                      <a:pt x="375" y="33"/>
                      <a:pt x="155" y="104"/>
                    </a:cubicBezTo>
                    <a:cubicBezTo>
                      <a:pt x="1" y="153"/>
                      <a:pt x="529" y="265"/>
                      <a:pt x="928" y="265"/>
                    </a:cubicBezTo>
                    <a:cubicBezTo>
                      <a:pt x="1206" y="265"/>
                      <a:pt x="1420" y="211"/>
                      <a:pt x="1298" y="45"/>
                    </a:cubicBezTo>
                    <a:cubicBezTo>
                      <a:pt x="1134" y="16"/>
                      <a:pt x="976" y="0"/>
                      <a:pt x="8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20"/>
              <p:cNvSpPr/>
              <p:nvPr/>
            </p:nvSpPr>
            <p:spPr>
              <a:xfrm>
                <a:off x="8704432" y="240646"/>
                <a:ext cx="21540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0" extrusionOk="0">
                    <a:moveTo>
                      <a:pt x="446" y="1"/>
                    </a:moveTo>
                    <a:cubicBezTo>
                      <a:pt x="282" y="1"/>
                      <a:pt x="70" y="111"/>
                      <a:pt x="1" y="229"/>
                    </a:cubicBezTo>
                    <a:cubicBezTo>
                      <a:pt x="82" y="375"/>
                      <a:pt x="176" y="449"/>
                      <a:pt x="282" y="449"/>
                    </a:cubicBezTo>
                    <a:cubicBezTo>
                      <a:pt x="392" y="449"/>
                      <a:pt x="516" y="369"/>
                      <a:pt x="655" y="205"/>
                    </a:cubicBezTo>
                    <a:cubicBezTo>
                      <a:pt x="655" y="57"/>
                      <a:pt x="563" y="1"/>
                      <a:pt x="4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20"/>
              <p:cNvSpPr/>
              <p:nvPr/>
            </p:nvSpPr>
            <p:spPr>
              <a:xfrm>
                <a:off x="5273537" y="69488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0" y="99"/>
                    </a:cubicBezTo>
                    <a:cubicBezTo>
                      <a:pt x="119" y="165"/>
                      <a:pt x="230" y="197"/>
                      <a:pt x="337" y="197"/>
                    </a:cubicBezTo>
                    <a:cubicBezTo>
                      <a:pt x="444" y="197"/>
                      <a:pt x="548" y="165"/>
                      <a:pt x="655" y="99"/>
                    </a:cubicBezTo>
                    <a:cubicBezTo>
                      <a:pt x="536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20"/>
              <p:cNvSpPr/>
              <p:nvPr/>
            </p:nvSpPr>
            <p:spPr>
              <a:xfrm>
                <a:off x="5315763" y="1037748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4" y="1"/>
                    </a:moveTo>
                    <a:cubicBezTo>
                      <a:pt x="206" y="1"/>
                      <a:pt x="101" y="33"/>
                      <a:pt x="0" y="99"/>
                    </a:cubicBezTo>
                    <a:cubicBezTo>
                      <a:pt x="119" y="170"/>
                      <a:pt x="232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20"/>
              <p:cNvSpPr/>
              <p:nvPr/>
            </p:nvSpPr>
            <p:spPr>
              <a:xfrm>
                <a:off x="5273537" y="1260895"/>
                <a:ext cx="21540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7" extrusionOk="0">
                    <a:moveTo>
                      <a:pt x="310" y="0"/>
                    </a:moveTo>
                    <a:cubicBezTo>
                      <a:pt x="200" y="0"/>
                      <a:pt x="96" y="30"/>
                      <a:pt x="0" y="89"/>
                    </a:cubicBezTo>
                    <a:cubicBezTo>
                      <a:pt x="119" y="161"/>
                      <a:pt x="230" y="197"/>
                      <a:pt x="337" y="197"/>
                    </a:cubicBezTo>
                    <a:cubicBezTo>
                      <a:pt x="444" y="197"/>
                      <a:pt x="548" y="161"/>
                      <a:pt x="655" y="89"/>
                    </a:cubicBezTo>
                    <a:cubicBezTo>
                      <a:pt x="536" y="30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20"/>
              <p:cNvSpPr/>
              <p:nvPr/>
            </p:nvSpPr>
            <p:spPr>
              <a:xfrm>
                <a:off x="7996838" y="435693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43"/>
                      <a:pt x="917" y="84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20"/>
              <p:cNvSpPr/>
              <p:nvPr/>
            </p:nvSpPr>
            <p:spPr>
              <a:xfrm>
                <a:off x="5038570" y="566271"/>
                <a:ext cx="21934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89" extrusionOk="0">
                    <a:moveTo>
                      <a:pt x="325" y="1"/>
                    </a:moveTo>
                    <a:cubicBezTo>
                      <a:pt x="215" y="1"/>
                      <a:pt x="108" y="33"/>
                      <a:pt x="1" y="99"/>
                    </a:cubicBezTo>
                    <a:cubicBezTo>
                      <a:pt x="126" y="158"/>
                      <a:pt x="239" y="188"/>
                      <a:pt x="347" y="188"/>
                    </a:cubicBezTo>
                    <a:cubicBezTo>
                      <a:pt x="456" y="188"/>
                      <a:pt x="560" y="158"/>
                      <a:pt x="667" y="99"/>
                    </a:cubicBezTo>
                    <a:cubicBezTo>
                      <a:pt x="548" y="33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20"/>
              <p:cNvSpPr/>
              <p:nvPr/>
            </p:nvSpPr>
            <p:spPr>
              <a:xfrm>
                <a:off x="7463992" y="540561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68"/>
                    </a:cubicBezTo>
                    <a:cubicBezTo>
                      <a:pt x="857" y="156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20"/>
              <p:cNvSpPr/>
              <p:nvPr/>
            </p:nvSpPr>
            <p:spPr>
              <a:xfrm>
                <a:off x="158075" y="2649979"/>
                <a:ext cx="21507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9" extrusionOk="0">
                    <a:moveTo>
                      <a:pt x="314" y="1"/>
                    </a:moveTo>
                    <a:cubicBezTo>
                      <a:pt x="205" y="1"/>
                      <a:pt x="101" y="34"/>
                      <a:pt x="0" y="99"/>
                    </a:cubicBezTo>
                    <a:cubicBezTo>
                      <a:pt x="119" y="159"/>
                      <a:pt x="232" y="188"/>
                      <a:pt x="341" y="188"/>
                    </a:cubicBezTo>
                    <a:cubicBezTo>
                      <a:pt x="450" y="188"/>
                      <a:pt x="554" y="159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20"/>
              <p:cNvSpPr/>
              <p:nvPr/>
            </p:nvSpPr>
            <p:spPr>
              <a:xfrm>
                <a:off x="5741895" y="445963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2" y="197"/>
                      <a:pt x="341" y="197"/>
                    </a:cubicBezTo>
                    <a:cubicBezTo>
                      <a:pt x="450" y="197"/>
                      <a:pt x="554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20"/>
              <p:cNvSpPr/>
              <p:nvPr/>
            </p:nvSpPr>
            <p:spPr>
              <a:xfrm>
                <a:off x="4676170" y="46479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20"/>
              <p:cNvSpPr/>
              <p:nvPr/>
            </p:nvSpPr>
            <p:spPr>
              <a:xfrm>
                <a:off x="7915506" y="4656985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6" y="90"/>
                    </a:cubicBezTo>
                    <a:cubicBezTo>
                      <a:pt x="537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20"/>
              <p:cNvSpPr/>
              <p:nvPr/>
            </p:nvSpPr>
            <p:spPr>
              <a:xfrm>
                <a:off x="1070133" y="431392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13"/>
                      <a:pt x="0" y="72"/>
                      <a:pt x="358" y="179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20"/>
              <p:cNvSpPr/>
              <p:nvPr/>
            </p:nvSpPr>
            <p:spPr>
              <a:xfrm>
                <a:off x="7016352" y="496563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8" y="179"/>
                    </a:cubicBezTo>
                    <a:cubicBezTo>
                      <a:pt x="858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20"/>
              <p:cNvSpPr/>
              <p:nvPr/>
            </p:nvSpPr>
            <p:spPr>
              <a:xfrm>
                <a:off x="5418175" y="866613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58" y="167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20"/>
              <p:cNvSpPr/>
              <p:nvPr/>
            </p:nvSpPr>
            <p:spPr>
              <a:xfrm>
                <a:off x="6253628" y="4382255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0" y="0"/>
                    </a:moveTo>
                    <a:cubicBezTo>
                      <a:pt x="200" y="0"/>
                      <a:pt x="96" y="33"/>
                      <a:pt x="0" y="99"/>
                    </a:cubicBezTo>
                    <a:cubicBezTo>
                      <a:pt x="119" y="170"/>
                      <a:pt x="233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20"/>
              <p:cNvSpPr/>
              <p:nvPr/>
            </p:nvSpPr>
            <p:spPr>
              <a:xfrm>
                <a:off x="4181642" y="789614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83"/>
                      <a:pt x="72" y="143"/>
                      <a:pt x="572" y="179"/>
                    </a:cubicBezTo>
                    <a:cubicBezTo>
                      <a:pt x="929" y="83"/>
                      <a:pt x="846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20"/>
              <p:cNvSpPr/>
              <p:nvPr/>
            </p:nvSpPr>
            <p:spPr>
              <a:xfrm>
                <a:off x="6312666" y="4991049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381" y="0"/>
                    </a:moveTo>
                    <a:lnTo>
                      <a:pt x="381" y="0"/>
                    </a:lnTo>
                    <a:cubicBezTo>
                      <a:pt x="0" y="107"/>
                      <a:pt x="84" y="167"/>
                      <a:pt x="584" y="179"/>
                    </a:cubicBezTo>
                    <a:cubicBezTo>
                      <a:pt x="941" y="96"/>
                      <a:pt x="869" y="36"/>
                      <a:pt x="3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20"/>
              <p:cNvSpPr/>
              <p:nvPr/>
            </p:nvSpPr>
            <p:spPr>
              <a:xfrm>
                <a:off x="729240" y="3430795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2"/>
                      <a:pt x="0" y="72"/>
                      <a:pt x="357" y="179"/>
                    </a:cubicBezTo>
                    <a:cubicBezTo>
                      <a:pt x="845" y="143"/>
                      <a:pt x="917" y="84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20"/>
              <p:cNvSpPr/>
              <p:nvPr/>
            </p:nvSpPr>
            <p:spPr>
              <a:xfrm>
                <a:off x="4096796" y="1338090"/>
                <a:ext cx="30143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92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24"/>
                      <a:pt x="1" y="84"/>
                      <a:pt x="358" y="191"/>
                    </a:cubicBezTo>
                    <a:cubicBezTo>
                      <a:pt x="846" y="155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20"/>
              <p:cNvSpPr/>
              <p:nvPr/>
            </p:nvSpPr>
            <p:spPr>
              <a:xfrm>
                <a:off x="1112752" y="324196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79"/>
                    </a:cubicBezTo>
                    <a:cubicBezTo>
                      <a:pt x="846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20"/>
              <p:cNvSpPr/>
              <p:nvPr/>
            </p:nvSpPr>
            <p:spPr>
              <a:xfrm>
                <a:off x="5055381" y="4382747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84" y="0"/>
                    </a:moveTo>
                    <a:cubicBezTo>
                      <a:pt x="72" y="12"/>
                      <a:pt x="1" y="72"/>
                      <a:pt x="370" y="179"/>
                    </a:cubicBezTo>
                    <a:cubicBezTo>
                      <a:pt x="858" y="143"/>
                      <a:pt x="929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20"/>
              <p:cNvSpPr/>
              <p:nvPr/>
            </p:nvSpPr>
            <p:spPr>
              <a:xfrm>
                <a:off x="6989034" y="3333834"/>
                <a:ext cx="79329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531" extrusionOk="0">
                    <a:moveTo>
                      <a:pt x="1532" y="1"/>
                    </a:moveTo>
                    <a:cubicBezTo>
                      <a:pt x="0" y="1"/>
                      <a:pt x="681" y="2531"/>
                      <a:pt x="1258" y="2531"/>
                    </a:cubicBezTo>
                    <a:cubicBezTo>
                      <a:pt x="1520" y="2531"/>
                      <a:pt x="1761" y="2006"/>
                      <a:pt x="1761" y="477"/>
                    </a:cubicBezTo>
                    <a:cubicBezTo>
                      <a:pt x="1987" y="394"/>
                      <a:pt x="2190" y="298"/>
                      <a:pt x="2416" y="203"/>
                    </a:cubicBezTo>
                    <a:cubicBezTo>
                      <a:pt x="2062" y="62"/>
                      <a:pt x="1770" y="1"/>
                      <a:pt x="153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20"/>
              <p:cNvSpPr/>
              <p:nvPr/>
            </p:nvSpPr>
            <p:spPr>
              <a:xfrm>
                <a:off x="5897861" y="1928398"/>
                <a:ext cx="82514" cy="5752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752" extrusionOk="0">
                    <a:moveTo>
                      <a:pt x="1011" y="1"/>
                    </a:moveTo>
                    <a:cubicBezTo>
                      <a:pt x="682" y="1"/>
                      <a:pt x="346" y="60"/>
                      <a:pt x="1" y="180"/>
                    </a:cubicBezTo>
                    <a:cubicBezTo>
                      <a:pt x="405" y="894"/>
                      <a:pt x="1025" y="1418"/>
                      <a:pt x="1894" y="1751"/>
                    </a:cubicBezTo>
                    <a:cubicBezTo>
                      <a:pt x="1560" y="1061"/>
                      <a:pt x="1775" y="620"/>
                      <a:pt x="2513" y="441"/>
                    </a:cubicBezTo>
                    <a:cubicBezTo>
                      <a:pt x="2031" y="149"/>
                      <a:pt x="1531" y="1"/>
                      <a:pt x="10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20"/>
              <p:cNvSpPr/>
              <p:nvPr/>
            </p:nvSpPr>
            <p:spPr>
              <a:xfrm>
                <a:off x="7000953" y="3229550"/>
                <a:ext cx="91281" cy="518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579" extrusionOk="0">
                    <a:moveTo>
                      <a:pt x="1605" y="0"/>
                    </a:moveTo>
                    <a:cubicBezTo>
                      <a:pt x="179" y="0"/>
                      <a:pt x="1" y="1578"/>
                      <a:pt x="1079" y="1578"/>
                    </a:cubicBezTo>
                    <a:cubicBezTo>
                      <a:pt x="1255" y="1578"/>
                      <a:pt x="1465" y="1536"/>
                      <a:pt x="1708" y="1439"/>
                    </a:cubicBezTo>
                    <a:cubicBezTo>
                      <a:pt x="1946" y="1355"/>
                      <a:pt x="2779" y="284"/>
                      <a:pt x="2541" y="188"/>
                    </a:cubicBezTo>
                    <a:cubicBezTo>
                      <a:pt x="2185" y="56"/>
                      <a:pt x="1873" y="0"/>
                      <a:pt x="16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20"/>
              <p:cNvSpPr/>
              <p:nvPr/>
            </p:nvSpPr>
            <p:spPr>
              <a:xfrm>
                <a:off x="6897884" y="3461168"/>
                <a:ext cx="106385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1319" extrusionOk="0">
                    <a:moveTo>
                      <a:pt x="1" y="1040"/>
                    </a:moveTo>
                    <a:cubicBezTo>
                      <a:pt x="1" y="1040"/>
                      <a:pt x="1" y="1040"/>
                      <a:pt x="1" y="1040"/>
                    </a:cubicBezTo>
                    <a:lnTo>
                      <a:pt x="1" y="1040"/>
                    </a:lnTo>
                    <a:cubicBezTo>
                      <a:pt x="1" y="1040"/>
                      <a:pt x="1" y="1040"/>
                      <a:pt x="1" y="1040"/>
                    </a:cubicBezTo>
                    <a:close/>
                    <a:moveTo>
                      <a:pt x="2616" y="1"/>
                    </a:moveTo>
                    <a:cubicBezTo>
                      <a:pt x="1763" y="1"/>
                      <a:pt x="306" y="1051"/>
                      <a:pt x="35" y="1051"/>
                    </a:cubicBezTo>
                    <a:cubicBezTo>
                      <a:pt x="20" y="1051"/>
                      <a:pt x="9" y="1048"/>
                      <a:pt x="1" y="1040"/>
                    </a:cubicBezTo>
                    <a:lnTo>
                      <a:pt x="1" y="1040"/>
                    </a:lnTo>
                    <a:cubicBezTo>
                      <a:pt x="207" y="1243"/>
                      <a:pt x="537" y="1319"/>
                      <a:pt x="914" y="1319"/>
                    </a:cubicBezTo>
                    <a:cubicBezTo>
                      <a:pt x="1734" y="1319"/>
                      <a:pt x="2774" y="958"/>
                      <a:pt x="3239" y="754"/>
                    </a:cubicBezTo>
                    <a:cubicBezTo>
                      <a:pt x="3239" y="196"/>
                      <a:pt x="2984" y="1"/>
                      <a:pt x="26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20"/>
              <p:cNvSpPr/>
              <p:nvPr/>
            </p:nvSpPr>
            <p:spPr>
              <a:xfrm>
                <a:off x="4935500" y="4692578"/>
                <a:ext cx="142405" cy="1934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89" extrusionOk="0">
                    <a:moveTo>
                      <a:pt x="260" y="0"/>
                    </a:moveTo>
                    <a:cubicBezTo>
                      <a:pt x="62" y="0"/>
                      <a:pt x="0" y="42"/>
                      <a:pt x="151" y="149"/>
                    </a:cubicBezTo>
                    <a:cubicBezTo>
                      <a:pt x="1018" y="281"/>
                      <a:pt x="1885" y="356"/>
                      <a:pt x="2756" y="377"/>
                    </a:cubicBezTo>
                    <a:lnTo>
                      <a:pt x="2756" y="377"/>
                    </a:lnTo>
                    <a:cubicBezTo>
                      <a:pt x="1814" y="209"/>
                      <a:pt x="700" y="0"/>
                      <a:pt x="260" y="0"/>
                    </a:cubicBezTo>
                    <a:close/>
                    <a:moveTo>
                      <a:pt x="3914" y="375"/>
                    </a:moveTo>
                    <a:cubicBezTo>
                      <a:pt x="3705" y="381"/>
                      <a:pt x="3497" y="384"/>
                      <a:pt x="3289" y="384"/>
                    </a:cubicBezTo>
                    <a:cubicBezTo>
                      <a:pt x="3111" y="384"/>
                      <a:pt x="2933" y="382"/>
                      <a:pt x="2756" y="377"/>
                    </a:cubicBezTo>
                    <a:lnTo>
                      <a:pt x="2756" y="377"/>
                    </a:lnTo>
                    <a:cubicBezTo>
                      <a:pt x="3395" y="492"/>
                      <a:pt x="3955" y="588"/>
                      <a:pt x="4169" y="588"/>
                    </a:cubicBezTo>
                    <a:cubicBezTo>
                      <a:pt x="4337" y="588"/>
                      <a:pt x="4294" y="529"/>
                      <a:pt x="3914" y="375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20"/>
              <p:cNvSpPr/>
              <p:nvPr/>
            </p:nvSpPr>
            <p:spPr>
              <a:xfrm>
                <a:off x="7337577" y="272431"/>
                <a:ext cx="158396" cy="5289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611" extrusionOk="0">
                    <a:moveTo>
                      <a:pt x="4276" y="0"/>
                    </a:moveTo>
                    <a:cubicBezTo>
                      <a:pt x="3076" y="0"/>
                      <a:pt x="1" y="1610"/>
                      <a:pt x="452" y="1610"/>
                    </a:cubicBezTo>
                    <a:cubicBezTo>
                      <a:pt x="581" y="1610"/>
                      <a:pt x="997" y="1479"/>
                      <a:pt x="1826" y="1142"/>
                    </a:cubicBezTo>
                    <a:cubicBezTo>
                      <a:pt x="2826" y="1059"/>
                      <a:pt x="3791" y="833"/>
                      <a:pt x="4707" y="511"/>
                    </a:cubicBezTo>
                    <a:cubicBezTo>
                      <a:pt x="4824" y="142"/>
                      <a:pt x="4633" y="0"/>
                      <a:pt x="42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20"/>
              <p:cNvSpPr/>
              <p:nvPr/>
            </p:nvSpPr>
            <p:spPr>
              <a:xfrm>
                <a:off x="5198082" y="4540191"/>
                <a:ext cx="101296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150" extrusionOk="0">
                    <a:moveTo>
                      <a:pt x="2385" y="0"/>
                    </a:moveTo>
                    <a:cubicBezTo>
                      <a:pt x="1554" y="0"/>
                      <a:pt x="755" y="168"/>
                      <a:pt x="0" y="504"/>
                    </a:cubicBezTo>
                    <a:cubicBezTo>
                      <a:pt x="250" y="731"/>
                      <a:pt x="521" y="896"/>
                      <a:pt x="813" y="1000"/>
                    </a:cubicBezTo>
                    <a:lnTo>
                      <a:pt x="813" y="1000"/>
                    </a:lnTo>
                    <a:cubicBezTo>
                      <a:pt x="596" y="1083"/>
                      <a:pt x="454" y="1149"/>
                      <a:pt x="474" y="1149"/>
                    </a:cubicBezTo>
                    <a:cubicBezTo>
                      <a:pt x="490" y="1149"/>
                      <a:pt x="600" y="1111"/>
                      <a:pt x="845" y="1011"/>
                    </a:cubicBezTo>
                    <a:lnTo>
                      <a:pt x="845" y="1011"/>
                    </a:lnTo>
                    <a:cubicBezTo>
                      <a:pt x="1081" y="1091"/>
                      <a:pt x="1330" y="1131"/>
                      <a:pt x="1592" y="1131"/>
                    </a:cubicBezTo>
                    <a:cubicBezTo>
                      <a:pt x="1862" y="1131"/>
                      <a:pt x="2145" y="1089"/>
                      <a:pt x="2441" y="1004"/>
                    </a:cubicBezTo>
                    <a:cubicBezTo>
                      <a:pt x="2524" y="756"/>
                      <a:pt x="2375" y="669"/>
                      <a:pt x="2128" y="669"/>
                    </a:cubicBezTo>
                    <a:cubicBezTo>
                      <a:pt x="1879" y="669"/>
                      <a:pt x="1530" y="757"/>
                      <a:pt x="1216" y="858"/>
                    </a:cubicBezTo>
                    <a:lnTo>
                      <a:pt x="1216" y="858"/>
                    </a:lnTo>
                    <a:cubicBezTo>
                      <a:pt x="1626" y="685"/>
                      <a:pt x="2230" y="423"/>
                      <a:pt x="3084" y="39"/>
                    </a:cubicBezTo>
                    <a:cubicBezTo>
                      <a:pt x="2849" y="13"/>
                      <a:pt x="2615" y="0"/>
                      <a:pt x="23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20"/>
              <p:cNvSpPr/>
              <p:nvPr/>
            </p:nvSpPr>
            <p:spPr>
              <a:xfrm>
                <a:off x="7381642" y="3489439"/>
                <a:ext cx="111705" cy="2892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881" extrusionOk="0">
                    <a:moveTo>
                      <a:pt x="625" y="12"/>
                    </a:moveTo>
                    <a:lnTo>
                      <a:pt x="625" y="12"/>
                    </a:lnTo>
                    <a:cubicBezTo>
                      <a:pt x="576" y="12"/>
                      <a:pt x="0" y="881"/>
                      <a:pt x="719" y="881"/>
                    </a:cubicBezTo>
                    <a:cubicBezTo>
                      <a:pt x="894" y="881"/>
                      <a:pt x="1144" y="830"/>
                      <a:pt x="1496" y="703"/>
                    </a:cubicBezTo>
                    <a:cubicBezTo>
                      <a:pt x="3401" y="1"/>
                      <a:pt x="710" y="72"/>
                      <a:pt x="627" y="12"/>
                    </a:cubicBezTo>
                    <a:cubicBezTo>
                      <a:pt x="627" y="12"/>
                      <a:pt x="626" y="12"/>
                      <a:pt x="625" y="1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20"/>
              <p:cNvSpPr/>
              <p:nvPr/>
            </p:nvSpPr>
            <p:spPr>
              <a:xfrm>
                <a:off x="6292505" y="1683547"/>
                <a:ext cx="110884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720" extrusionOk="0">
                    <a:moveTo>
                      <a:pt x="2215" y="1"/>
                    </a:moveTo>
                    <a:cubicBezTo>
                      <a:pt x="987" y="1"/>
                      <a:pt x="1" y="719"/>
                      <a:pt x="2579" y="719"/>
                    </a:cubicBezTo>
                    <a:cubicBezTo>
                      <a:pt x="2924" y="648"/>
                      <a:pt x="3198" y="517"/>
                      <a:pt x="3376" y="279"/>
                    </a:cubicBezTo>
                    <a:cubicBezTo>
                      <a:pt x="3040" y="77"/>
                      <a:pt x="2615" y="1"/>
                      <a:pt x="2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20"/>
              <p:cNvSpPr/>
              <p:nvPr/>
            </p:nvSpPr>
            <p:spPr>
              <a:xfrm>
                <a:off x="8089170" y="3326117"/>
                <a:ext cx="111311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575" extrusionOk="0">
                    <a:moveTo>
                      <a:pt x="2131" y="0"/>
                    </a:moveTo>
                    <a:cubicBezTo>
                      <a:pt x="1174" y="0"/>
                      <a:pt x="0" y="189"/>
                      <a:pt x="70" y="391"/>
                    </a:cubicBezTo>
                    <a:cubicBezTo>
                      <a:pt x="119" y="527"/>
                      <a:pt x="527" y="575"/>
                      <a:pt x="1039" y="575"/>
                    </a:cubicBezTo>
                    <a:cubicBezTo>
                      <a:pt x="1995" y="575"/>
                      <a:pt x="3312" y="409"/>
                      <a:pt x="3320" y="355"/>
                    </a:cubicBezTo>
                    <a:cubicBezTo>
                      <a:pt x="3390" y="97"/>
                      <a:pt x="2815" y="0"/>
                      <a:pt x="213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20"/>
              <p:cNvSpPr/>
              <p:nvPr/>
            </p:nvSpPr>
            <p:spPr>
              <a:xfrm>
                <a:off x="5877930" y="1618731"/>
                <a:ext cx="56969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217" extrusionOk="0">
                    <a:moveTo>
                      <a:pt x="674" y="1"/>
                    </a:moveTo>
                    <a:cubicBezTo>
                      <a:pt x="381" y="1"/>
                      <a:pt x="111" y="240"/>
                      <a:pt x="0" y="1002"/>
                    </a:cubicBezTo>
                    <a:cubicBezTo>
                      <a:pt x="286" y="1145"/>
                      <a:pt x="548" y="1217"/>
                      <a:pt x="784" y="1217"/>
                    </a:cubicBezTo>
                    <a:cubicBezTo>
                      <a:pt x="1158" y="1217"/>
                      <a:pt x="1472" y="1038"/>
                      <a:pt x="1727" y="681"/>
                    </a:cubicBezTo>
                    <a:cubicBezTo>
                      <a:pt x="1734" y="681"/>
                      <a:pt x="1169" y="1"/>
                      <a:pt x="6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20"/>
              <p:cNvSpPr/>
              <p:nvPr/>
            </p:nvSpPr>
            <p:spPr>
              <a:xfrm>
                <a:off x="6235700" y="1970952"/>
                <a:ext cx="9768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71" extrusionOk="0">
                    <a:moveTo>
                      <a:pt x="1127" y="0"/>
                    </a:moveTo>
                    <a:cubicBezTo>
                      <a:pt x="714" y="0"/>
                      <a:pt x="337" y="48"/>
                      <a:pt x="177" y="158"/>
                    </a:cubicBezTo>
                    <a:cubicBezTo>
                      <a:pt x="1" y="263"/>
                      <a:pt x="1001" y="670"/>
                      <a:pt x="1822" y="670"/>
                    </a:cubicBezTo>
                    <a:cubicBezTo>
                      <a:pt x="2109" y="670"/>
                      <a:pt x="2374" y="620"/>
                      <a:pt x="2559" y="491"/>
                    </a:cubicBezTo>
                    <a:cubicBezTo>
                      <a:pt x="2975" y="203"/>
                      <a:pt x="1975" y="0"/>
                      <a:pt x="1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20"/>
              <p:cNvSpPr/>
              <p:nvPr/>
            </p:nvSpPr>
            <p:spPr>
              <a:xfrm>
                <a:off x="5489000" y="4116948"/>
                <a:ext cx="71219" cy="267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16" extrusionOk="0">
                    <a:moveTo>
                      <a:pt x="1594" y="1"/>
                    </a:moveTo>
                    <a:cubicBezTo>
                      <a:pt x="1384" y="1"/>
                      <a:pt x="1074" y="36"/>
                      <a:pt x="665" y="106"/>
                    </a:cubicBezTo>
                    <a:cubicBezTo>
                      <a:pt x="15" y="579"/>
                      <a:pt x="1" y="816"/>
                      <a:pt x="636" y="816"/>
                    </a:cubicBezTo>
                    <a:cubicBezTo>
                      <a:pt x="769" y="816"/>
                      <a:pt x="929" y="805"/>
                      <a:pt x="1118" y="785"/>
                    </a:cubicBezTo>
                    <a:cubicBezTo>
                      <a:pt x="2007" y="262"/>
                      <a:pt x="2168" y="1"/>
                      <a:pt x="15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20"/>
              <p:cNvSpPr/>
              <p:nvPr/>
            </p:nvSpPr>
            <p:spPr>
              <a:xfrm>
                <a:off x="6259966" y="2058359"/>
                <a:ext cx="86816" cy="916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79" extrusionOk="0">
                    <a:moveTo>
                      <a:pt x="1517" y="0"/>
                    </a:moveTo>
                    <a:cubicBezTo>
                      <a:pt x="890" y="0"/>
                      <a:pt x="166" y="49"/>
                      <a:pt x="45" y="91"/>
                    </a:cubicBezTo>
                    <a:cubicBezTo>
                      <a:pt x="0" y="197"/>
                      <a:pt x="871" y="279"/>
                      <a:pt x="1580" y="279"/>
                    </a:cubicBezTo>
                    <a:cubicBezTo>
                      <a:pt x="1988" y="279"/>
                      <a:pt x="2343" y="252"/>
                      <a:pt x="2439" y="186"/>
                    </a:cubicBezTo>
                    <a:cubicBezTo>
                      <a:pt x="2644" y="46"/>
                      <a:pt x="2125" y="0"/>
                      <a:pt x="1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20"/>
              <p:cNvSpPr/>
              <p:nvPr/>
            </p:nvSpPr>
            <p:spPr>
              <a:xfrm>
                <a:off x="7493937" y="3069249"/>
                <a:ext cx="62584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9" extrusionOk="0">
                    <a:moveTo>
                      <a:pt x="628" y="0"/>
                    </a:moveTo>
                    <a:cubicBezTo>
                      <a:pt x="417" y="0"/>
                      <a:pt x="217" y="83"/>
                      <a:pt x="29" y="248"/>
                    </a:cubicBezTo>
                    <a:cubicBezTo>
                      <a:pt x="1" y="717"/>
                      <a:pt x="457" y="859"/>
                      <a:pt x="904" y="859"/>
                    </a:cubicBezTo>
                    <a:cubicBezTo>
                      <a:pt x="1410" y="859"/>
                      <a:pt x="1906" y="677"/>
                      <a:pt x="1672" y="582"/>
                    </a:cubicBezTo>
                    <a:cubicBezTo>
                      <a:pt x="1298" y="193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20"/>
              <p:cNvSpPr/>
              <p:nvPr/>
            </p:nvSpPr>
            <p:spPr>
              <a:xfrm>
                <a:off x="6641081" y="1108836"/>
                <a:ext cx="66392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36" extrusionOk="0">
                    <a:moveTo>
                      <a:pt x="1512" y="0"/>
                    </a:moveTo>
                    <a:cubicBezTo>
                      <a:pt x="1356" y="0"/>
                      <a:pt x="1128" y="81"/>
                      <a:pt x="797" y="291"/>
                    </a:cubicBezTo>
                    <a:cubicBezTo>
                      <a:pt x="1" y="789"/>
                      <a:pt x="1144" y="936"/>
                      <a:pt x="1660" y="936"/>
                    </a:cubicBezTo>
                    <a:cubicBezTo>
                      <a:pt x="1823" y="936"/>
                      <a:pt x="1923" y="921"/>
                      <a:pt x="1881" y="898"/>
                    </a:cubicBezTo>
                    <a:cubicBezTo>
                      <a:pt x="1781" y="853"/>
                      <a:pt x="2021" y="0"/>
                      <a:pt x="15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20"/>
              <p:cNvSpPr/>
              <p:nvPr/>
            </p:nvSpPr>
            <p:spPr>
              <a:xfrm>
                <a:off x="4988989" y="4822080"/>
                <a:ext cx="51978" cy="33754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028" extrusionOk="0">
                    <a:moveTo>
                      <a:pt x="396" y="1"/>
                    </a:moveTo>
                    <a:cubicBezTo>
                      <a:pt x="110" y="1"/>
                      <a:pt x="1" y="191"/>
                      <a:pt x="451" y="872"/>
                    </a:cubicBezTo>
                    <a:cubicBezTo>
                      <a:pt x="522" y="983"/>
                      <a:pt x="609" y="1027"/>
                      <a:pt x="703" y="1027"/>
                    </a:cubicBezTo>
                    <a:cubicBezTo>
                      <a:pt x="1085" y="1027"/>
                      <a:pt x="1582" y="301"/>
                      <a:pt x="1582" y="300"/>
                    </a:cubicBezTo>
                    <a:lnTo>
                      <a:pt x="1582" y="300"/>
                    </a:lnTo>
                    <a:cubicBezTo>
                      <a:pt x="1577" y="305"/>
                      <a:pt x="1568" y="308"/>
                      <a:pt x="1555" y="308"/>
                    </a:cubicBezTo>
                    <a:cubicBezTo>
                      <a:pt x="1407" y="308"/>
                      <a:pt x="759" y="1"/>
                      <a:pt x="39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20"/>
              <p:cNvSpPr/>
              <p:nvPr/>
            </p:nvSpPr>
            <p:spPr>
              <a:xfrm>
                <a:off x="5696845" y="4588787"/>
                <a:ext cx="82646" cy="26826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817" extrusionOk="0">
                    <a:moveTo>
                      <a:pt x="495" y="1"/>
                    </a:moveTo>
                    <a:cubicBezTo>
                      <a:pt x="443" y="1"/>
                      <a:pt x="425" y="11"/>
                      <a:pt x="455" y="36"/>
                    </a:cubicBezTo>
                    <a:cubicBezTo>
                      <a:pt x="556" y="106"/>
                      <a:pt x="0" y="816"/>
                      <a:pt x="751" y="816"/>
                    </a:cubicBezTo>
                    <a:cubicBezTo>
                      <a:pt x="887" y="816"/>
                      <a:pt x="1066" y="793"/>
                      <a:pt x="1301" y="738"/>
                    </a:cubicBezTo>
                    <a:cubicBezTo>
                      <a:pt x="2516" y="450"/>
                      <a:pt x="826" y="1"/>
                      <a:pt x="4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20"/>
              <p:cNvSpPr/>
              <p:nvPr/>
            </p:nvSpPr>
            <p:spPr>
              <a:xfrm>
                <a:off x="4788761" y="3147725"/>
                <a:ext cx="65342" cy="18453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62" extrusionOk="0">
                    <a:moveTo>
                      <a:pt x="1508" y="0"/>
                    </a:moveTo>
                    <a:cubicBezTo>
                      <a:pt x="1011" y="0"/>
                      <a:pt x="219" y="294"/>
                      <a:pt x="1" y="406"/>
                    </a:cubicBezTo>
                    <a:cubicBezTo>
                      <a:pt x="119" y="476"/>
                      <a:pt x="717" y="562"/>
                      <a:pt x="1212" y="562"/>
                    </a:cubicBezTo>
                    <a:cubicBezTo>
                      <a:pt x="1565" y="562"/>
                      <a:pt x="1866" y="518"/>
                      <a:pt x="1906" y="394"/>
                    </a:cubicBezTo>
                    <a:cubicBezTo>
                      <a:pt x="1989" y="100"/>
                      <a:pt x="1799" y="0"/>
                      <a:pt x="150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20"/>
              <p:cNvSpPr/>
              <p:nvPr/>
            </p:nvSpPr>
            <p:spPr>
              <a:xfrm>
                <a:off x="8027178" y="3173697"/>
                <a:ext cx="45575" cy="2804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854" extrusionOk="0">
                    <a:moveTo>
                      <a:pt x="303" y="0"/>
                    </a:moveTo>
                    <a:cubicBezTo>
                      <a:pt x="139" y="0"/>
                      <a:pt x="20" y="59"/>
                      <a:pt x="17" y="211"/>
                    </a:cubicBezTo>
                    <a:cubicBezTo>
                      <a:pt x="0" y="466"/>
                      <a:pt x="510" y="853"/>
                      <a:pt x="903" y="853"/>
                    </a:cubicBezTo>
                    <a:cubicBezTo>
                      <a:pt x="1078" y="853"/>
                      <a:pt x="1230" y="777"/>
                      <a:pt x="1303" y="580"/>
                    </a:cubicBezTo>
                    <a:cubicBezTo>
                      <a:pt x="1388" y="359"/>
                      <a:pt x="707" y="0"/>
                      <a:pt x="3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20"/>
              <p:cNvSpPr/>
              <p:nvPr/>
            </p:nvSpPr>
            <p:spPr>
              <a:xfrm>
                <a:off x="4787973" y="3199145"/>
                <a:ext cx="76341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534" extrusionOk="0">
                    <a:moveTo>
                      <a:pt x="1351" y="0"/>
                    </a:moveTo>
                    <a:cubicBezTo>
                      <a:pt x="873" y="0"/>
                      <a:pt x="441" y="222"/>
                      <a:pt x="1" y="400"/>
                    </a:cubicBezTo>
                    <a:cubicBezTo>
                      <a:pt x="167" y="496"/>
                      <a:pt x="417" y="534"/>
                      <a:pt x="682" y="534"/>
                    </a:cubicBezTo>
                    <a:cubicBezTo>
                      <a:pt x="1440" y="534"/>
                      <a:pt x="2324" y="222"/>
                      <a:pt x="1751" y="55"/>
                    </a:cubicBezTo>
                    <a:cubicBezTo>
                      <a:pt x="1614" y="17"/>
                      <a:pt x="1481" y="0"/>
                      <a:pt x="135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20"/>
              <p:cNvSpPr/>
              <p:nvPr/>
            </p:nvSpPr>
            <p:spPr>
              <a:xfrm>
                <a:off x="7300375" y="3296369"/>
                <a:ext cx="56936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2" extrusionOk="0">
                    <a:moveTo>
                      <a:pt x="841" y="0"/>
                    </a:moveTo>
                    <a:cubicBezTo>
                      <a:pt x="431" y="0"/>
                      <a:pt x="0" y="172"/>
                      <a:pt x="102" y="582"/>
                    </a:cubicBezTo>
                    <a:cubicBezTo>
                      <a:pt x="132" y="677"/>
                      <a:pt x="294" y="711"/>
                      <a:pt x="494" y="711"/>
                    </a:cubicBezTo>
                    <a:cubicBezTo>
                      <a:pt x="843" y="711"/>
                      <a:pt x="1307" y="607"/>
                      <a:pt x="1376" y="547"/>
                    </a:cubicBezTo>
                    <a:cubicBezTo>
                      <a:pt x="1733" y="214"/>
                      <a:pt x="1300" y="0"/>
                      <a:pt x="84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20"/>
              <p:cNvSpPr/>
              <p:nvPr/>
            </p:nvSpPr>
            <p:spPr>
              <a:xfrm>
                <a:off x="6855658" y="3156131"/>
                <a:ext cx="75947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535" extrusionOk="0">
                    <a:moveTo>
                      <a:pt x="1344" y="0"/>
                    </a:moveTo>
                    <a:cubicBezTo>
                      <a:pt x="870" y="0"/>
                      <a:pt x="432" y="222"/>
                      <a:pt x="1" y="400"/>
                    </a:cubicBezTo>
                    <a:cubicBezTo>
                      <a:pt x="164" y="496"/>
                      <a:pt x="412" y="534"/>
                      <a:pt x="675" y="534"/>
                    </a:cubicBezTo>
                    <a:cubicBezTo>
                      <a:pt x="1429" y="534"/>
                      <a:pt x="2313" y="223"/>
                      <a:pt x="1739" y="55"/>
                    </a:cubicBezTo>
                    <a:cubicBezTo>
                      <a:pt x="1604" y="17"/>
                      <a:pt x="1473" y="0"/>
                      <a:pt x="1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20"/>
              <p:cNvSpPr/>
              <p:nvPr/>
            </p:nvSpPr>
            <p:spPr>
              <a:xfrm>
                <a:off x="5619256" y="3563744"/>
                <a:ext cx="84747" cy="11722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57" extrusionOk="0">
                    <a:moveTo>
                      <a:pt x="1413" y="1"/>
                    </a:moveTo>
                    <a:cubicBezTo>
                      <a:pt x="1066" y="1"/>
                      <a:pt x="702" y="69"/>
                      <a:pt x="223" y="178"/>
                    </a:cubicBezTo>
                    <a:cubicBezTo>
                      <a:pt x="0" y="228"/>
                      <a:pt x="958" y="357"/>
                      <a:pt x="1746" y="357"/>
                    </a:cubicBezTo>
                    <a:cubicBezTo>
                      <a:pt x="2097" y="357"/>
                      <a:pt x="2415" y="331"/>
                      <a:pt x="2580" y="262"/>
                    </a:cubicBezTo>
                    <a:cubicBezTo>
                      <a:pt x="2132" y="78"/>
                      <a:pt x="1782" y="1"/>
                      <a:pt x="1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20"/>
              <p:cNvSpPr/>
              <p:nvPr/>
            </p:nvSpPr>
            <p:spPr>
              <a:xfrm>
                <a:off x="5703183" y="3868519"/>
                <a:ext cx="64521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38" y="1"/>
                    </a:moveTo>
                    <a:cubicBezTo>
                      <a:pt x="482" y="1"/>
                      <a:pt x="0" y="107"/>
                      <a:pt x="369" y="255"/>
                    </a:cubicBezTo>
                    <a:cubicBezTo>
                      <a:pt x="609" y="423"/>
                      <a:pt x="853" y="510"/>
                      <a:pt x="1098" y="510"/>
                    </a:cubicBezTo>
                    <a:cubicBezTo>
                      <a:pt x="1389" y="510"/>
                      <a:pt x="1680" y="388"/>
                      <a:pt x="1965" y="136"/>
                    </a:cubicBezTo>
                    <a:cubicBezTo>
                      <a:pt x="1748" y="40"/>
                      <a:pt x="1379" y="1"/>
                      <a:pt x="10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20"/>
              <p:cNvSpPr/>
              <p:nvPr/>
            </p:nvSpPr>
            <p:spPr>
              <a:xfrm>
                <a:off x="2422015" y="136625"/>
                <a:ext cx="64127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72" extrusionOk="0">
                    <a:moveTo>
                      <a:pt x="977" y="1"/>
                    </a:moveTo>
                    <a:cubicBezTo>
                      <a:pt x="590" y="1"/>
                      <a:pt x="203" y="57"/>
                      <a:pt x="0" y="170"/>
                    </a:cubicBezTo>
                    <a:cubicBezTo>
                      <a:pt x="4" y="471"/>
                      <a:pt x="219" y="571"/>
                      <a:pt x="505" y="571"/>
                    </a:cubicBezTo>
                    <a:cubicBezTo>
                      <a:pt x="1026" y="571"/>
                      <a:pt x="1784" y="240"/>
                      <a:pt x="1953" y="170"/>
                    </a:cubicBezTo>
                    <a:cubicBezTo>
                      <a:pt x="1750" y="57"/>
                      <a:pt x="1363" y="1"/>
                      <a:pt x="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20"/>
              <p:cNvSpPr/>
              <p:nvPr/>
            </p:nvSpPr>
            <p:spPr>
              <a:xfrm>
                <a:off x="400824" y="4379234"/>
                <a:ext cx="63700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32" extrusionOk="0">
                    <a:moveTo>
                      <a:pt x="1" y="0"/>
                    </a:moveTo>
                    <a:cubicBezTo>
                      <a:pt x="2" y="1"/>
                      <a:pt x="3" y="1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1"/>
                      <a:pt x="1" y="0"/>
                    </a:cubicBezTo>
                    <a:close/>
                    <a:moveTo>
                      <a:pt x="4" y="1"/>
                    </a:moveTo>
                    <a:cubicBezTo>
                      <a:pt x="259" y="119"/>
                      <a:pt x="1334" y="331"/>
                      <a:pt x="1722" y="331"/>
                    </a:cubicBezTo>
                    <a:cubicBezTo>
                      <a:pt x="1927" y="331"/>
                      <a:pt x="1939" y="272"/>
                      <a:pt x="1537" y="107"/>
                    </a:cubicBezTo>
                    <a:cubicBezTo>
                      <a:pt x="1324" y="20"/>
                      <a:pt x="929" y="4"/>
                      <a:pt x="592" y="4"/>
                    </a:cubicBezTo>
                    <a:cubicBezTo>
                      <a:pt x="409" y="4"/>
                      <a:pt x="244" y="9"/>
                      <a:pt x="134" y="9"/>
                    </a:cubicBezTo>
                    <a:cubicBezTo>
                      <a:pt x="66" y="9"/>
                      <a:pt x="19" y="7"/>
                      <a:pt x="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20"/>
              <p:cNvSpPr/>
              <p:nvPr/>
            </p:nvSpPr>
            <p:spPr>
              <a:xfrm>
                <a:off x="5252949" y="4502792"/>
                <a:ext cx="75553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547" extrusionOk="0">
                    <a:moveTo>
                      <a:pt x="662" y="1"/>
                    </a:moveTo>
                    <a:cubicBezTo>
                      <a:pt x="287" y="1"/>
                      <a:pt x="1" y="94"/>
                      <a:pt x="115" y="345"/>
                    </a:cubicBezTo>
                    <a:cubicBezTo>
                      <a:pt x="201" y="510"/>
                      <a:pt x="677" y="547"/>
                      <a:pt x="1091" y="547"/>
                    </a:cubicBezTo>
                    <a:cubicBezTo>
                      <a:pt x="1422" y="547"/>
                      <a:pt x="1713" y="523"/>
                      <a:pt x="1735" y="523"/>
                    </a:cubicBezTo>
                    <a:cubicBezTo>
                      <a:pt x="2301" y="301"/>
                      <a:pt x="1338" y="1"/>
                      <a:pt x="66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20"/>
              <p:cNvSpPr/>
              <p:nvPr/>
            </p:nvSpPr>
            <p:spPr>
              <a:xfrm>
                <a:off x="5216765" y="3991289"/>
                <a:ext cx="64783" cy="1654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504" extrusionOk="0">
                    <a:moveTo>
                      <a:pt x="522" y="1"/>
                    </a:moveTo>
                    <a:cubicBezTo>
                      <a:pt x="233" y="1"/>
                      <a:pt x="1" y="72"/>
                      <a:pt x="15" y="302"/>
                    </a:cubicBezTo>
                    <a:cubicBezTo>
                      <a:pt x="15" y="450"/>
                      <a:pt x="272" y="504"/>
                      <a:pt x="585" y="504"/>
                    </a:cubicBezTo>
                    <a:cubicBezTo>
                      <a:pt x="1179" y="504"/>
                      <a:pt x="1972" y="308"/>
                      <a:pt x="1575" y="183"/>
                    </a:cubicBezTo>
                    <a:cubicBezTo>
                      <a:pt x="1546" y="168"/>
                      <a:pt x="966" y="1"/>
                      <a:pt x="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20"/>
              <p:cNvSpPr/>
              <p:nvPr/>
            </p:nvSpPr>
            <p:spPr>
              <a:xfrm>
                <a:off x="5418996" y="4110184"/>
                <a:ext cx="50960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35" extrusionOk="0">
                    <a:moveTo>
                      <a:pt x="1291" y="1"/>
                    </a:moveTo>
                    <a:cubicBezTo>
                      <a:pt x="820" y="1"/>
                      <a:pt x="1" y="367"/>
                      <a:pt x="357" y="634"/>
                    </a:cubicBezTo>
                    <a:cubicBezTo>
                      <a:pt x="443" y="704"/>
                      <a:pt x="546" y="734"/>
                      <a:pt x="656" y="734"/>
                    </a:cubicBezTo>
                    <a:cubicBezTo>
                      <a:pt x="1063" y="734"/>
                      <a:pt x="1552" y="322"/>
                      <a:pt x="1524" y="50"/>
                    </a:cubicBezTo>
                    <a:cubicBezTo>
                      <a:pt x="1469" y="16"/>
                      <a:pt x="1387" y="1"/>
                      <a:pt x="12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20"/>
              <p:cNvSpPr/>
              <p:nvPr/>
            </p:nvSpPr>
            <p:spPr>
              <a:xfrm>
                <a:off x="5434986" y="4134876"/>
                <a:ext cx="2758" cy="1215"/>
              </a:xfrm>
              <a:custGeom>
                <a:avLst/>
                <a:gdLst/>
                <a:ahLst/>
                <a:cxnLst/>
                <a:rect l="l" t="t" r="r" b="b"/>
                <a:pathLst>
                  <a:path w="84" h="37" extrusionOk="0">
                    <a:moveTo>
                      <a:pt x="60" y="1"/>
                    </a:moveTo>
                    <a:cubicBezTo>
                      <a:pt x="48" y="24"/>
                      <a:pt x="24" y="24"/>
                      <a:pt x="1" y="36"/>
                    </a:cubicBezTo>
                    <a:cubicBezTo>
                      <a:pt x="60" y="24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20"/>
              <p:cNvSpPr/>
              <p:nvPr/>
            </p:nvSpPr>
            <p:spPr>
              <a:xfrm>
                <a:off x="5469791" y="4202319"/>
                <a:ext cx="43014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46" extrusionOk="0">
                    <a:moveTo>
                      <a:pt x="628" y="1"/>
                    </a:moveTo>
                    <a:cubicBezTo>
                      <a:pt x="411" y="1"/>
                      <a:pt x="203" y="90"/>
                      <a:pt x="0" y="268"/>
                    </a:cubicBezTo>
                    <a:cubicBezTo>
                      <a:pt x="242" y="450"/>
                      <a:pt x="472" y="545"/>
                      <a:pt x="692" y="545"/>
                    </a:cubicBezTo>
                    <a:cubicBezTo>
                      <a:pt x="906" y="545"/>
                      <a:pt x="1111" y="456"/>
                      <a:pt x="1310" y="268"/>
                    </a:cubicBezTo>
                    <a:cubicBezTo>
                      <a:pt x="1072" y="90"/>
                      <a:pt x="846" y="1"/>
                      <a:pt x="6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20"/>
              <p:cNvSpPr/>
              <p:nvPr/>
            </p:nvSpPr>
            <p:spPr>
              <a:xfrm>
                <a:off x="7494463" y="493114"/>
                <a:ext cx="49285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08" extrusionOk="0">
                    <a:moveTo>
                      <a:pt x="719" y="1"/>
                    </a:moveTo>
                    <a:cubicBezTo>
                      <a:pt x="377" y="1"/>
                      <a:pt x="1" y="137"/>
                      <a:pt x="1" y="541"/>
                    </a:cubicBezTo>
                    <a:cubicBezTo>
                      <a:pt x="122" y="588"/>
                      <a:pt x="232" y="608"/>
                      <a:pt x="335" y="608"/>
                    </a:cubicBezTo>
                    <a:cubicBezTo>
                      <a:pt x="599" y="608"/>
                      <a:pt x="823" y="482"/>
                      <a:pt x="1096" y="362"/>
                    </a:cubicBezTo>
                    <a:cubicBezTo>
                      <a:pt x="1500" y="199"/>
                      <a:pt x="1134" y="1"/>
                      <a:pt x="7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20"/>
              <p:cNvSpPr/>
              <p:nvPr/>
            </p:nvSpPr>
            <p:spPr>
              <a:xfrm>
                <a:off x="6556597" y="1929875"/>
                <a:ext cx="43047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46" extrusionOk="0">
                    <a:moveTo>
                      <a:pt x="618" y="1"/>
                    </a:moveTo>
                    <a:cubicBezTo>
                      <a:pt x="405" y="1"/>
                      <a:pt x="200" y="90"/>
                      <a:pt x="1" y="277"/>
                    </a:cubicBezTo>
                    <a:cubicBezTo>
                      <a:pt x="239" y="456"/>
                      <a:pt x="465" y="545"/>
                      <a:pt x="682" y="545"/>
                    </a:cubicBezTo>
                    <a:cubicBezTo>
                      <a:pt x="900" y="545"/>
                      <a:pt x="1108" y="456"/>
                      <a:pt x="1310" y="277"/>
                    </a:cubicBezTo>
                    <a:cubicBezTo>
                      <a:pt x="1068" y="96"/>
                      <a:pt x="839" y="1"/>
                      <a:pt x="6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20"/>
              <p:cNvSpPr/>
              <p:nvPr/>
            </p:nvSpPr>
            <p:spPr>
              <a:xfrm>
                <a:off x="6368551" y="2048475"/>
                <a:ext cx="61566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544" extrusionOk="0">
                    <a:moveTo>
                      <a:pt x="895" y="1"/>
                    </a:moveTo>
                    <a:cubicBezTo>
                      <a:pt x="500" y="1"/>
                      <a:pt x="110" y="60"/>
                      <a:pt x="1" y="142"/>
                    </a:cubicBezTo>
                    <a:cubicBezTo>
                      <a:pt x="6" y="138"/>
                      <a:pt x="15" y="136"/>
                      <a:pt x="27" y="136"/>
                    </a:cubicBezTo>
                    <a:cubicBezTo>
                      <a:pt x="208" y="136"/>
                      <a:pt x="1105" y="543"/>
                      <a:pt x="1574" y="543"/>
                    </a:cubicBezTo>
                    <a:cubicBezTo>
                      <a:pt x="1757" y="543"/>
                      <a:pt x="1874" y="481"/>
                      <a:pt x="1858" y="309"/>
                    </a:cubicBezTo>
                    <a:cubicBezTo>
                      <a:pt x="1832" y="83"/>
                      <a:pt x="1360" y="1"/>
                      <a:pt x="8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20"/>
              <p:cNvSpPr/>
              <p:nvPr/>
            </p:nvSpPr>
            <p:spPr>
              <a:xfrm>
                <a:off x="5363833" y="3567586"/>
                <a:ext cx="42259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593" y="1"/>
                    </a:moveTo>
                    <a:cubicBezTo>
                      <a:pt x="402" y="1"/>
                      <a:pt x="205" y="68"/>
                      <a:pt x="1" y="204"/>
                    </a:cubicBezTo>
                    <a:cubicBezTo>
                      <a:pt x="213" y="423"/>
                      <a:pt x="445" y="535"/>
                      <a:pt x="688" y="535"/>
                    </a:cubicBezTo>
                    <a:cubicBezTo>
                      <a:pt x="881" y="535"/>
                      <a:pt x="1081" y="465"/>
                      <a:pt x="1287" y="323"/>
                    </a:cubicBezTo>
                    <a:cubicBezTo>
                      <a:pt x="1066" y="110"/>
                      <a:pt x="835" y="1"/>
                      <a:pt x="5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20"/>
              <p:cNvSpPr/>
              <p:nvPr/>
            </p:nvSpPr>
            <p:spPr>
              <a:xfrm>
                <a:off x="4983078" y="4552800"/>
                <a:ext cx="45706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54" extrusionOk="0">
                    <a:moveTo>
                      <a:pt x="548" y="1"/>
                    </a:moveTo>
                    <a:cubicBezTo>
                      <a:pt x="336" y="1"/>
                      <a:pt x="152" y="67"/>
                      <a:pt x="0" y="203"/>
                    </a:cubicBezTo>
                    <a:cubicBezTo>
                      <a:pt x="150" y="265"/>
                      <a:pt x="678" y="354"/>
                      <a:pt x="994" y="354"/>
                    </a:cubicBezTo>
                    <a:cubicBezTo>
                      <a:pt x="1281" y="354"/>
                      <a:pt x="1391" y="281"/>
                      <a:pt x="881" y="48"/>
                    </a:cubicBezTo>
                    <a:cubicBezTo>
                      <a:pt x="764" y="17"/>
                      <a:pt x="653" y="1"/>
                      <a:pt x="5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20"/>
              <p:cNvSpPr/>
              <p:nvPr/>
            </p:nvSpPr>
            <p:spPr>
              <a:xfrm>
                <a:off x="8559630" y="3216580"/>
                <a:ext cx="43999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74" extrusionOk="0">
                    <a:moveTo>
                      <a:pt x="774" y="1"/>
                    </a:moveTo>
                    <a:cubicBezTo>
                      <a:pt x="518" y="1"/>
                      <a:pt x="266" y="89"/>
                      <a:pt x="17" y="262"/>
                    </a:cubicBezTo>
                    <a:cubicBezTo>
                      <a:pt x="0" y="418"/>
                      <a:pt x="104" y="474"/>
                      <a:pt x="261" y="474"/>
                    </a:cubicBezTo>
                    <a:cubicBezTo>
                      <a:pt x="634" y="474"/>
                      <a:pt x="1306" y="158"/>
                      <a:pt x="1339" y="143"/>
                    </a:cubicBezTo>
                    <a:lnTo>
                      <a:pt x="1339" y="143"/>
                    </a:lnTo>
                    <a:cubicBezTo>
                      <a:pt x="1339" y="143"/>
                      <a:pt x="1339" y="143"/>
                      <a:pt x="1339" y="143"/>
                    </a:cubicBezTo>
                    <a:cubicBezTo>
                      <a:pt x="1340" y="142"/>
                      <a:pt x="1340" y="142"/>
                      <a:pt x="1340" y="142"/>
                    </a:cubicBezTo>
                    <a:lnTo>
                      <a:pt x="1340" y="142"/>
                    </a:lnTo>
                    <a:cubicBezTo>
                      <a:pt x="1340" y="142"/>
                      <a:pt x="1340" y="142"/>
                      <a:pt x="1339" y="143"/>
                    </a:cubicBezTo>
                    <a:lnTo>
                      <a:pt x="1339" y="143"/>
                    </a:lnTo>
                    <a:cubicBezTo>
                      <a:pt x="1148" y="48"/>
                      <a:pt x="960" y="1"/>
                      <a:pt x="7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20"/>
              <p:cNvSpPr/>
              <p:nvPr/>
            </p:nvSpPr>
            <p:spPr>
              <a:xfrm>
                <a:off x="6747762" y="3215792"/>
                <a:ext cx="46790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78" extrusionOk="0">
                    <a:moveTo>
                      <a:pt x="453" y="0"/>
                    </a:moveTo>
                    <a:cubicBezTo>
                      <a:pt x="284" y="0"/>
                      <a:pt x="132" y="95"/>
                      <a:pt x="1" y="286"/>
                    </a:cubicBezTo>
                    <a:cubicBezTo>
                      <a:pt x="1" y="497"/>
                      <a:pt x="327" y="577"/>
                      <a:pt x="638" y="577"/>
                    </a:cubicBezTo>
                    <a:cubicBezTo>
                      <a:pt x="1045" y="577"/>
                      <a:pt x="1424" y="441"/>
                      <a:pt x="1013" y="286"/>
                    </a:cubicBezTo>
                    <a:cubicBezTo>
                      <a:pt x="810" y="95"/>
                      <a:pt x="623" y="0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20"/>
              <p:cNvSpPr/>
              <p:nvPr/>
            </p:nvSpPr>
            <p:spPr>
              <a:xfrm>
                <a:off x="7490128" y="979204"/>
                <a:ext cx="31554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34" extrusionOk="0">
                    <a:moveTo>
                      <a:pt x="520" y="1"/>
                    </a:moveTo>
                    <a:cubicBezTo>
                      <a:pt x="472" y="1"/>
                      <a:pt x="419" y="8"/>
                      <a:pt x="359" y="24"/>
                    </a:cubicBezTo>
                    <a:cubicBezTo>
                      <a:pt x="11" y="111"/>
                      <a:pt x="1" y="733"/>
                      <a:pt x="435" y="733"/>
                    </a:cubicBezTo>
                    <a:cubicBezTo>
                      <a:pt x="477" y="733"/>
                      <a:pt x="523" y="728"/>
                      <a:pt x="573" y="715"/>
                    </a:cubicBezTo>
                    <a:cubicBezTo>
                      <a:pt x="917" y="629"/>
                      <a:pt x="960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20"/>
              <p:cNvSpPr/>
              <p:nvPr/>
            </p:nvSpPr>
            <p:spPr>
              <a:xfrm>
                <a:off x="6440853" y="1542882"/>
                <a:ext cx="5194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36" extrusionOk="0">
                    <a:moveTo>
                      <a:pt x="1059" y="1"/>
                    </a:moveTo>
                    <a:cubicBezTo>
                      <a:pt x="846" y="1"/>
                      <a:pt x="576" y="64"/>
                      <a:pt x="263" y="181"/>
                    </a:cubicBezTo>
                    <a:cubicBezTo>
                      <a:pt x="132" y="130"/>
                      <a:pt x="68" y="109"/>
                      <a:pt x="56" y="109"/>
                    </a:cubicBezTo>
                    <a:cubicBezTo>
                      <a:pt x="0" y="109"/>
                      <a:pt x="987" y="536"/>
                      <a:pt x="1398" y="536"/>
                    </a:cubicBezTo>
                    <a:cubicBezTo>
                      <a:pt x="1512" y="536"/>
                      <a:pt x="1582" y="503"/>
                      <a:pt x="1573" y="419"/>
                    </a:cubicBezTo>
                    <a:cubicBezTo>
                      <a:pt x="1552" y="131"/>
                      <a:pt x="1365" y="1"/>
                      <a:pt x="10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20"/>
              <p:cNvSpPr/>
              <p:nvPr/>
            </p:nvSpPr>
            <p:spPr>
              <a:xfrm>
                <a:off x="4211358" y="3351762"/>
                <a:ext cx="49778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550" extrusionOk="0">
                    <a:moveTo>
                      <a:pt x="644" y="0"/>
                    </a:moveTo>
                    <a:cubicBezTo>
                      <a:pt x="380" y="0"/>
                      <a:pt x="162" y="107"/>
                      <a:pt x="0" y="312"/>
                    </a:cubicBezTo>
                    <a:cubicBezTo>
                      <a:pt x="8" y="484"/>
                      <a:pt x="184" y="549"/>
                      <a:pt x="398" y="549"/>
                    </a:cubicBezTo>
                    <a:cubicBezTo>
                      <a:pt x="867" y="549"/>
                      <a:pt x="1516" y="238"/>
                      <a:pt x="976" y="50"/>
                    </a:cubicBezTo>
                    <a:cubicBezTo>
                      <a:pt x="859" y="17"/>
                      <a:pt x="748" y="0"/>
                      <a:pt x="6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20"/>
              <p:cNvSpPr/>
              <p:nvPr/>
            </p:nvSpPr>
            <p:spPr>
              <a:xfrm>
                <a:off x="5070781" y="4734706"/>
                <a:ext cx="57034" cy="1631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97" extrusionOk="0">
                    <a:moveTo>
                      <a:pt x="1145" y="1"/>
                    </a:moveTo>
                    <a:cubicBezTo>
                      <a:pt x="618" y="1"/>
                      <a:pt x="1" y="145"/>
                      <a:pt x="794" y="497"/>
                    </a:cubicBezTo>
                    <a:cubicBezTo>
                      <a:pt x="1091" y="378"/>
                      <a:pt x="1377" y="259"/>
                      <a:pt x="1675" y="140"/>
                    </a:cubicBezTo>
                    <a:cubicBezTo>
                      <a:pt x="1737" y="51"/>
                      <a:pt x="1457" y="1"/>
                      <a:pt x="114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20"/>
              <p:cNvSpPr/>
              <p:nvPr/>
            </p:nvSpPr>
            <p:spPr>
              <a:xfrm>
                <a:off x="6015181" y="2889149"/>
                <a:ext cx="57330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77" extrusionOk="0">
                    <a:moveTo>
                      <a:pt x="931" y="1"/>
                    </a:moveTo>
                    <a:cubicBezTo>
                      <a:pt x="753" y="1"/>
                      <a:pt x="565" y="42"/>
                      <a:pt x="369" y="126"/>
                    </a:cubicBezTo>
                    <a:cubicBezTo>
                      <a:pt x="0" y="381"/>
                      <a:pt x="245" y="477"/>
                      <a:pt x="602" y="477"/>
                    </a:cubicBezTo>
                    <a:cubicBezTo>
                      <a:pt x="1076" y="477"/>
                      <a:pt x="1746" y="309"/>
                      <a:pt x="1440" y="126"/>
                    </a:cubicBezTo>
                    <a:cubicBezTo>
                      <a:pt x="1279" y="42"/>
                      <a:pt x="1110" y="1"/>
                      <a:pt x="9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20"/>
              <p:cNvSpPr/>
              <p:nvPr/>
            </p:nvSpPr>
            <p:spPr>
              <a:xfrm>
                <a:off x="5170304" y="4845590"/>
                <a:ext cx="45476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73" extrusionOk="0">
                    <a:moveTo>
                      <a:pt x="776" y="1"/>
                    </a:moveTo>
                    <a:cubicBezTo>
                      <a:pt x="523" y="1"/>
                      <a:pt x="274" y="88"/>
                      <a:pt x="25" y="263"/>
                    </a:cubicBezTo>
                    <a:cubicBezTo>
                      <a:pt x="1" y="418"/>
                      <a:pt x="108" y="472"/>
                      <a:pt x="272" y="472"/>
                    </a:cubicBezTo>
                    <a:cubicBezTo>
                      <a:pt x="666" y="472"/>
                      <a:pt x="1384" y="155"/>
                      <a:pt x="1373" y="155"/>
                    </a:cubicBezTo>
                    <a:lnTo>
                      <a:pt x="1373" y="155"/>
                    </a:lnTo>
                    <a:cubicBezTo>
                      <a:pt x="1372" y="155"/>
                      <a:pt x="1372" y="156"/>
                      <a:pt x="1370" y="156"/>
                    </a:cubicBezTo>
                    <a:cubicBezTo>
                      <a:pt x="1168" y="52"/>
                      <a:pt x="971" y="1"/>
                      <a:pt x="7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20"/>
              <p:cNvSpPr/>
              <p:nvPr/>
            </p:nvSpPr>
            <p:spPr>
              <a:xfrm>
                <a:off x="5920550" y="1998796"/>
                <a:ext cx="53751" cy="1799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48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560" y="107"/>
                      <a:pt x="262" y="238"/>
                      <a:pt x="0" y="393"/>
                    </a:cubicBezTo>
                    <a:cubicBezTo>
                      <a:pt x="12" y="499"/>
                      <a:pt x="232" y="548"/>
                      <a:pt x="484" y="548"/>
                    </a:cubicBezTo>
                    <a:cubicBezTo>
                      <a:pt x="996" y="548"/>
                      <a:pt x="1636" y="344"/>
                      <a:pt x="8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20"/>
              <p:cNvSpPr/>
              <p:nvPr/>
            </p:nvSpPr>
            <p:spPr>
              <a:xfrm>
                <a:off x="5980080" y="1904362"/>
                <a:ext cx="45017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74" extrusionOk="0">
                    <a:moveTo>
                      <a:pt x="784" y="1"/>
                    </a:moveTo>
                    <a:cubicBezTo>
                      <a:pt x="528" y="1"/>
                      <a:pt x="274" y="85"/>
                      <a:pt x="21" y="257"/>
                    </a:cubicBezTo>
                    <a:cubicBezTo>
                      <a:pt x="0" y="417"/>
                      <a:pt x="107" y="474"/>
                      <a:pt x="267" y="474"/>
                    </a:cubicBezTo>
                    <a:cubicBezTo>
                      <a:pt x="658" y="474"/>
                      <a:pt x="1371" y="137"/>
                      <a:pt x="1357" y="137"/>
                    </a:cubicBezTo>
                    <a:lnTo>
                      <a:pt x="1357" y="137"/>
                    </a:lnTo>
                    <a:cubicBezTo>
                      <a:pt x="1356" y="137"/>
                      <a:pt x="1355" y="137"/>
                      <a:pt x="1354" y="138"/>
                    </a:cubicBezTo>
                    <a:cubicBezTo>
                      <a:pt x="1162" y="47"/>
                      <a:pt x="973" y="1"/>
                      <a:pt x="7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20"/>
              <p:cNvSpPr/>
              <p:nvPr/>
            </p:nvSpPr>
            <p:spPr>
              <a:xfrm>
                <a:off x="5042707" y="4528502"/>
                <a:ext cx="43277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72" extrusionOk="0">
                    <a:moveTo>
                      <a:pt x="766" y="1"/>
                    </a:moveTo>
                    <a:cubicBezTo>
                      <a:pt x="511" y="1"/>
                      <a:pt x="262" y="89"/>
                      <a:pt x="18" y="264"/>
                    </a:cubicBezTo>
                    <a:cubicBezTo>
                      <a:pt x="1" y="417"/>
                      <a:pt x="99" y="472"/>
                      <a:pt x="249" y="472"/>
                    </a:cubicBezTo>
                    <a:cubicBezTo>
                      <a:pt x="609" y="472"/>
                      <a:pt x="1268" y="152"/>
                      <a:pt x="1315" y="133"/>
                    </a:cubicBezTo>
                    <a:lnTo>
                      <a:pt x="1315" y="133"/>
                    </a:lnTo>
                    <a:cubicBezTo>
                      <a:pt x="1315" y="133"/>
                      <a:pt x="1315" y="133"/>
                      <a:pt x="1315" y="133"/>
                    </a:cubicBezTo>
                    <a:cubicBezTo>
                      <a:pt x="1317" y="132"/>
                      <a:pt x="1317" y="132"/>
                      <a:pt x="1317" y="132"/>
                    </a:cubicBezTo>
                    <a:lnTo>
                      <a:pt x="1317" y="132"/>
                    </a:lnTo>
                    <a:cubicBezTo>
                      <a:pt x="1317" y="132"/>
                      <a:pt x="1316" y="132"/>
                      <a:pt x="1315" y="133"/>
                    </a:cubicBezTo>
                    <a:lnTo>
                      <a:pt x="1315" y="133"/>
                    </a:lnTo>
                    <a:cubicBezTo>
                      <a:pt x="1128" y="45"/>
                      <a:pt x="945" y="1"/>
                      <a:pt x="7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20"/>
              <p:cNvSpPr/>
              <p:nvPr/>
            </p:nvSpPr>
            <p:spPr>
              <a:xfrm>
                <a:off x="5129555" y="4770299"/>
                <a:ext cx="4350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74" extrusionOk="0">
                    <a:moveTo>
                      <a:pt x="4" y="342"/>
                    </a:moveTo>
                    <a:cubicBezTo>
                      <a:pt x="1" y="343"/>
                      <a:pt x="0" y="344"/>
                      <a:pt x="1" y="344"/>
                    </a:cubicBezTo>
                    <a:cubicBezTo>
                      <a:pt x="1" y="344"/>
                      <a:pt x="2" y="343"/>
                      <a:pt x="5" y="342"/>
                    </a:cubicBezTo>
                    <a:lnTo>
                      <a:pt x="5" y="342"/>
                    </a:lnTo>
                    <a:cubicBezTo>
                      <a:pt x="5" y="342"/>
                      <a:pt x="4" y="342"/>
                      <a:pt x="4" y="342"/>
                    </a:cubicBezTo>
                    <a:close/>
                    <a:moveTo>
                      <a:pt x="1080" y="0"/>
                    </a:moveTo>
                    <a:cubicBezTo>
                      <a:pt x="724" y="0"/>
                      <a:pt x="66" y="316"/>
                      <a:pt x="5" y="342"/>
                    </a:cubicBezTo>
                    <a:lnTo>
                      <a:pt x="5" y="342"/>
                    </a:lnTo>
                    <a:cubicBezTo>
                      <a:pt x="191" y="430"/>
                      <a:pt x="374" y="474"/>
                      <a:pt x="553" y="474"/>
                    </a:cubicBezTo>
                    <a:cubicBezTo>
                      <a:pt x="808" y="474"/>
                      <a:pt x="1057" y="385"/>
                      <a:pt x="1302" y="211"/>
                    </a:cubicBezTo>
                    <a:cubicBezTo>
                      <a:pt x="1325" y="55"/>
                      <a:pt x="1229" y="0"/>
                      <a:pt x="10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20"/>
              <p:cNvSpPr/>
              <p:nvPr/>
            </p:nvSpPr>
            <p:spPr>
              <a:xfrm>
                <a:off x="5448120" y="4261652"/>
                <a:ext cx="40945" cy="19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79" extrusionOk="0">
                    <a:moveTo>
                      <a:pt x="520" y="1"/>
                    </a:moveTo>
                    <a:cubicBezTo>
                      <a:pt x="332" y="1"/>
                      <a:pt x="162" y="99"/>
                      <a:pt x="5" y="295"/>
                    </a:cubicBezTo>
                    <a:cubicBezTo>
                      <a:pt x="1" y="510"/>
                      <a:pt x="192" y="578"/>
                      <a:pt x="425" y="578"/>
                    </a:cubicBezTo>
                    <a:cubicBezTo>
                      <a:pt x="786" y="578"/>
                      <a:pt x="1246" y="414"/>
                      <a:pt x="1232" y="378"/>
                    </a:cubicBezTo>
                    <a:cubicBezTo>
                      <a:pt x="967" y="126"/>
                      <a:pt x="732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20"/>
              <p:cNvSpPr/>
              <p:nvPr/>
            </p:nvSpPr>
            <p:spPr>
              <a:xfrm>
                <a:off x="6432678" y="1887091"/>
                <a:ext cx="39139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2" extrusionOk="0">
                    <a:moveTo>
                      <a:pt x="6" y="90"/>
                    </a:moveTo>
                    <a:lnTo>
                      <a:pt x="6" y="90"/>
                    </a:lnTo>
                    <a:cubicBezTo>
                      <a:pt x="4" y="90"/>
                      <a:pt x="2" y="91"/>
                      <a:pt x="0" y="92"/>
                    </a:cubicBezTo>
                    <a:cubicBezTo>
                      <a:pt x="2" y="91"/>
                      <a:pt x="4" y="91"/>
                      <a:pt x="6" y="90"/>
                    </a:cubicBezTo>
                    <a:close/>
                    <a:moveTo>
                      <a:pt x="446" y="0"/>
                    </a:moveTo>
                    <a:cubicBezTo>
                      <a:pt x="306" y="0"/>
                      <a:pt x="160" y="30"/>
                      <a:pt x="6" y="90"/>
                    </a:cubicBezTo>
                    <a:lnTo>
                      <a:pt x="6" y="90"/>
                    </a:lnTo>
                    <a:cubicBezTo>
                      <a:pt x="8" y="90"/>
                      <a:pt x="9" y="90"/>
                      <a:pt x="10" y="90"/>
                    </a:cubicBezTo>
                    <a:cubicBezTo>
                      <a:pt x="102" y="90"/>
                      <a:pt x="575" y="571"/>
                      <a:pt x="907" y="571"/>
                    </a:cubicBezTo>
                    <a:cubicBezTo>
                      <a:pt x="1029" y="571"/>
                      <a:pt x="1132" y="507"/>
                      <a:pt x="1191" y="330"/>
                    </a:cubicBezTo>
                    <a:cubicBezTo>
                      <a:pt x="964" y="111"/>
                      <a:pt x="717" y="0"/>
                      <a:pt x="4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20"/>
              <p:cNvSpPr/>
              <p:nvPr/>
            </p:nvSpPr>
            <p:spPr>
              <a:xfrm>
                <a:off x="8709686" y="3174781"/>
                <a:ext cx="52208" cy="17074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520" extrusionOk="0">
                    <a:moveTo>
                      <a:pt x="180" y="1"/>
                    </a:moveTo>
                    <a:cubicBezTo>
                      <a:pt x="69" y="1"/>
                      <a:pt x="1" y="31"/>
                      <a:pt x="7" y="106"/>
                    </a:cubicBezTo>
                    <a:cubicBezTo>
                      <a:pt x="28" y="393"/>
                      <a:pt x="218" y="520"/>
                      <a:pt x="525" y="520"/>
                    </a:cubicBezTo>
                    <a:cubicBezTo>
                      <a:pt x="741" y="520"/>
                      <a:pt x="1015" y="457"/>
                      <a:pt x="1329" y="344"/>
                    </a:cubicBezTo>
                    <a:cubicBezTo>
                      <a:pt x="1457" y="391"/>
                      <a:pt x="1520" y="410"/>
                      <a:pt x="1532" y="410"/>
                    </a:cubicBezTo>
                    <a:cubicBezTo>
                      <a:pt x="1590" y="410"/>
                      <a:pt x="592" y="1"/>
                      <a:pt x="18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20"/>
              <p:cNvSpPr/>
              <p:nvPr/>
            </p:nvSpPr>
            <p:spPr>
              <a:xfrm>
                <a:off x="6235503" y="2015870"/>
                <a:ext cx="25184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518" extrusionOk="0">
                    <a:moveTo>
                      <a:pt x="408" y="1"/>
                    </a:moveTo>
                    <a:cubicBezTo>
                      <a:pt x="207" y="1"/>
                      <a:pt x="0" y="150"/>
                      <a:pt x="52" y="314"/>
                    </a:cubicBezTo>
                    <a:cubicBezTo>
                      <a:pt x="97" y="461"/>
                      <a:pt x="213" y="518"/>
                      <a:pt x="336" y="518"/>
                    </a:cubicBezTo>
                    <a:cubicBezTo>
                      <a:pt x="542" y="518"/>
                      <a:pt x="767" y="358"/>
                      <a:pt x="707" y="194"/>
                    </a:cubicBezTo>
                    <a:cubicBezTo>
                      <a:pt x="649" y="55"/>
                      <a:pt x="530" y="1"/>
                      <a:pt x="40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20"/>
              <p:cNvSpPr/>
              <p:nvPr/>
            </p:nvSpPr>
            <p:spPr>
              <a:xfrm>
                <a:off x="5917529" y="3019373"/>
                <a:ext cx="40551" cy="781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8" extrusionOk="0">
                    <a:moveTo>
                      <a:pt x="716" y="0"/>
                    </a:moveTo>
                    <a:cubicBezTo>
                      <a:pt x="370" y="0"/>
                      <a:pt x="0" y="75"/>
                      <a:pt x="116" y="160"/>
                    </a:cubicBezTo>
                    <a:cubicBezTo>
                      <a:pt x="186" y="216"/>
                      <a:pt x="315" y="237"/>
                      <a:pt x="459" y="237"/>
                    </a:cubicBezTo>
                    <a:cubicBezTo>
                      <a:pt x="803" y="237"/>
                      <a:pt x="1234" y="119"/>
                      <a:pt x="1176" y="77"/>
                    </a:cubicBezTo>
                    <a:cubicBezTo>
                      <a:pt x="1084" y="22"/>
                      <a:pt x="903" y="0"/>
                      <a:pt x="7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20"/>
              <p:cNvSpPr/>
              <p:nvPr/>
            </p:nvSpPr>
            <p:spPr>
              <a:xfrm>
                <a:off x="5581595" y="3042489"/>
                <a:ext cx="46691" cy="1014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09" extrusionOk="0">
                    <a:moveTo>
                      <a:pt x="422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75" y="297"/>
                      <a:pt x="277" y="309"/>
                      <a:pt x="492" y="309"/>
                    </a:cubicBezTo>
                    <a:cubicBezTo>
                      <a:pt x="932" y="309"/>
                      <a:pt x="1422" y="259"/>
                      <a:pt x="941" y="123"/>
                    </a:cubicBezTo>
                    <a:cubicBezTo>
                      <a:pt x="736" y="42"/>
                      <a:pt x="563" y="1"/>
                      <a:pt x="4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20"/>
              <p:cNvSpPr/>
              <p:nvPr/>
            </p:nvSpPr>
            <p:spPr>
              <a:xfrm>
                <a:off x="3104589" y="3130125"/>
                <a:ext cx="5995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302" extrusionOk="0">
                    <a:moveTo>
                      <a:pt x="583" y="1"/>
                    </a:moveTo>
                    <a:cubicBezTo>
                      <a:pt x="371" y="1"/>
                      <a:pt x="182" y="47"/>
                      <a:pt x="1" y="156"/>
                    </a:cubicBezTo>
                    <a:cubicBezTo>
                      <a:pt x="1" y="262"/>
                      <a:pt x="199" y="301"/>
                      <a:pt x="439" y="301"/>
                    </a:cubicBezTo>
                    <a:cubicBezTo>
                      <a:pt x="1012" y="301"/>
                      <a:pt x="1826" y="81"/>
                      <a:pt x="786" y="14"/>
                    </a:cubicBezTo>
                    <a:cubicBezTo>
                      <a:pt x="716" y="5"/>
                      <a:pt x="648" y="1"/>
                      <a:pt x="5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20"/>
              <p:cNvSpPr/>
              <p:nvPr/>
            </p:nvSpPr>
            <p:spPr>
              <a:xfrm>
                <a:off x="4852100" y="3371364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649" y="1"/>
                    </a:moveTo>
                    <a:cubicBezTo>
                      <a:pt x="417" y="1"/>
                      <a:pt x="185" y="37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14" y="37"/>
                      <a:pt x="882" y="1"/>
                      <a:pt x="6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20"/>
              <p:cNvSpPr/>
              <p:nvPr/>
            </p:nvSpPr>
            <p:spPr>
              <a:xfrm>
                <a:off x="7516364" y="3430598"/>
                <a:ext cx="24134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3" extrusionOk="0">
                    <a:moveTo>
                      <a:pt x="309" y="1"/>
                    </a:moveTo>
                    <a:cubicBezTo>
                      <a:pt x="174" y="1"/>
                      <a:pt x="72" y="115"/>
                      <a:pt x="1" y="328"/>
                    </a:cubicBezTo>
                    <a:cubicBezTo>
                      <a:pt x="59" y="484"/>
                      <a:pt x="158" y="543"/>
                      <a:pt x="259" y="543"/>
                    </a:cubicBezTo>
                    <a:cubicBezTo>
                      <a:pt x="491" y="543"/>
                      <a:pt x="735" y="239"/>
                      <a:pt x="536" y="90"/>
                    </a:cubicBezTo>
                    <a:cubicBezTo>
                      <a:pt x="452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20"/>
              <p:cNvSpPr/>
              <p:nvPr/>
            </p:nvSpPr>
            <p:spPr>
              <a:xfrm>
                <a:off x="6860747" y="3479851"/>
                <a:ext cx="46462" cy="10179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0" extrusionOk="0">
                    <a:moveTo>
                      <a:pt x="412" y="0"/>
                    </a:moveTo>
                    <a:cubicBezTo>
                      <a:pt x="208" y="0"/>
                      <a:pt x="71" y="90"/>
                      <a:pt x="1" y="281"/>
                    </a:cubicBezTo>
                    <a:cubicBezTo>
                      <a:pt x="67" y="299"/>
                      <a:pt x="248" y="309"/>
                      <a:pt x="446" y="309"/>
                    </a:cubicBezTo>
                    <a:cubicBezTo>
                      <a:pt x="889" y="309"/>
                      <a:pt x="1415" y="257"/>
                      <a:pt x="929" y="126"/>
                    </a:cubicBezTo>
                    <a:cubicBezTo>
                      <a:pt x="725" y="43"/>
                      <a:pt x="553" y="0"/>
                      <a:pt x="4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20"/>
              <p:cNvSpPr/>
              <p:nvPr/>
            </p:nvSpPr>
            <p:spPr>
              <a:xfrm>
                <a:off x="7557177" y="3722239"/>
                <a:ext cx="22952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10" extrusionOk="0">
                    <a:moveTo>
                      <a:pt x="372" y="1"/>
                    </a:moveTo>
                    <a:cubicBezTo>
                      <a:pt x="264" y="1"/>
                      <a:pt x="157" y="66"/>
                      <a:pt x="55" y="197"/>
                    </a:cubicBezTo>
                    <a:cubicBezTo>
                      <a:pt x="0" y="399"/>
                      <a:pt x="172" y="510"/>
                      <a:pt x="352" y="510"/>
                    </a:cubicBezTo>
                    <a:cubicBezTo>
                      <a:pt x="521" y="510"/>
                      <a:pt x="698" y="411"/>
                      <a:pt x="698" y="197"/>
                    </a:cubicBezTo>
                    <a:cubicBezTo>
                      <a:pt x="591" y="66"/>
                      <a:pt x="481" y="1"/>
                      <a:pt x="3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20"/>
              <p:cNvSpPr/>
              <p:nvPr/>
            </p:nvSpPr>
            <p:spPr>
              <a:xfrm>
                <a:off x="6939321" y="3739050"/>
                <a:ext cx="45017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78" extrusionOk="0">
                    <a:moveTo>
                      <a:pt x="703" y="1"/>
                    </a:moveTo>
                    <a:cubicBezTo>
                      <a:pt x="525" y="1"/>
                      <a:pt x="346" y="30"/>
                      <a:pt x="168" y="90"/>
                    </a:cubicBezTo>
                    <a:cubicBezTo>
                      <a:pt x="1" y="215"/>
                      <a:pt x="334" y="277"/>
                      <a:pt x="677" y="277"/>
                    </a:cubicBezTo>
                    <a:cubicBezTo>
                      <a:pt x="1019" y="277"/>
                      <a:pt x="1370" y="215"/>
                      <a:pt x="1239" y="90"/>
                    </a:cubicBezTo>
                    <a:cubicBezTo>
                      <a:pt x="1061" y="30"/>
                      <a:pt x="882" y="1"/>
                      <a:pt x="7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20"/>
              <p:cNvSpPr/>
              <p:nvPr/>
            </p:nvSpPr>
            <p:spPr>
              <a:xfrm>
                <a:off x="6343137" y="2342710"/>
                <a:ext cx="22722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452" extrusionOk="0">
                    <a:moveTo>
                      <a:pt x="326" y="0"/>
                    </a:moveTo>
                    <a:cubicBezTo>
                      <a:pt x="161" y="0"/>
                      <a:pt x="1" y="72"/>
                      <a:pt x="1" y="218"/>
                    </a:cubicBezTo>
                    <a:cubicBezTo>
                      <a:pt x="7" y="374"/>
                      <a:pt x="186" y="452"/>
                      <a:pt x="359" y="452"/>
                    </a:cubicBezTo>
                    <a:cubicBezTo>
                      <a:pt x="528" y="452"/>
                      <a:pt x="691" y="377"/>
                      <a:pt x="680" y="230"/>
                    </a:cubicBezTo>
                    <a:cubicBezTo>
                      <a:pt x="673" y="78"/>
                      <a:pt x="497" y="0"/>
                      <a:pt x="3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20"/>
              <p:cNvSpPr/>
              <p:nvPr/>
            </p:nvSpPr>
            <p:spPr>
              <a:xfrm>
                <a:off x="5554637" y="4264049"/>
                <a:ext cx="22689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52" extrusionOk="0">
                    <a:moveTo>
                      <a:pt x="323" y="0"/>
                    </a:moveTo>
                    <a:cubicBezTo>
                      <a:pt x="157" y="0"/>
                      <a:pt x="0" y="72"/>
                      <a:pt x="12" y="222"/>
                    </a:cubicBezTo>
                    <a:cubicBezTo>
                      <a:pt x="18" y="374"/>
                      <a:pt x="194" y="451"/>
                      <a:pt x="366" y="451"/>
                    </a:cubicBezTo>
                    <a:cubicBezTo>
                      <a:pt x="530" y="451"/>
                      <a:pt x="691" y="380"/>
                      <a:pt x="691" y="234"/>
                    </a:cubicBezTo>
                    <a:cubicBezTo>
                      <a:pt x="684" y="81"/>
                      <a:pt x="499" y="0"/>
                      <a:pt x="32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20"/>
              <p:cNvSpPr/>
              <p:nvPr/>
            </p:nvSpPr>
            <p:spPr>
              <a:xfrm>
                <a:off x="4937832" y="4425794"/>
                <a:ext cx="38778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37" extrusionOk="0">
                    <a:moveTo>
                      <a:pt x="403" y="1"/>
                    </a:moveTo>
                    <a:cubicBezTo>
                      <a:pt x="271" y="1"/>
                      <a:pt x="153" y="23"/>
                      <a:pt x="80" y="82"/>
                    </a:cubicBezTo>
                    <a:cubicBezTo>
                      <a:pt x="0" y="154"/>
                      <a:pt x="423" y="237"/>
                      <a:pt x="772" y="237"/>
                    </a:cubicBezTo>
                    <a:cubicBezTo>
                      <a:pt x="944" y="237"/>
                      <a:pt x="1097" y="217"/>
                      <a:pt x="1164" y="166"/>
                    </a:cubicBezTo>
                    <a:cubicBezTo>
                      <a:pt x="1181" y="148"/>
                      <a:pt x="745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20"/>
              <p:cNvSpPr/>
              <p:nvPr/>
            </p:nvSpPr>
            <p:spPr>
              <a:xfrm>
                <a:off x="3613597" y="4452423"/>
                <a:ext cx="35889" cy="151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61" extrusionOk="0">
                    <a:moveTo>
                      <a:pt x="390" y="0"/>
                    </a:moveTo>
                    <a:cubicBezTo>
                      <a:pt x="153" y="0"/>
                      <a:pt x="1" y="135"/>
                      <a:pt x="84" y="343"/>
                    </a:cubicBezTo>
                    <a:cubicBezTo>
                      <a:pt x="115" y="427"/>
                      <a:pt x="197" y="460"/>
                      <a:pt x="295" y="460"/>
                    </a:cubicBezTo>
                    <a:cubicBezTo>
                      <a:pt x="612" y="460"/>
                      <a:pt x="1092" y="110"/>
                      <a:pt x="501" y="9"/>
                    </a:cubicBezTo>
                    <a:cubicBezTo>
                      <a:pt x="462" y="3"/>
                      <a:pt x="425" y="0"/>
                      <a:pt x="39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20"/>
              <p:cNvSpPr/>
              <p:nvPr/>
            </p:nvSpPr>
            <p:spPr>
              <a:xfrm>
                <a:off x="5214105" y="4469826"/>
                <a:ext cx="21540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0" extrusionOk="0">
                    <a:moveTo>
                      <a:pt x="213" y="0"/>
                    </a:moveTo>
                    <a:cubicBezTo>
                      <a:pt x="95" y="0"/>
                      <a:pt x="1" y="56"/>
                      <a:pt x="1" y="206"/>
                    </a:cubicBezTo>
                    <a:cubicBezTo>
                      <a:pt x="139" y="362"/>
                      <a:pt x="262" y="439"/>
                      <a:pt x="371" y="439"/>
                    </a:cubicBezTo>
                    <a:cubicBezTo>
                      <a:pt x="479" y="439"/>
                      <a:pt x="573" y="365"/>
                      <a:pt x="655" y="218"/>
                    </a:cubicBezTo>
                    <a:cubicBezTo>
                      <a:pt x="586" y="107"/>
                      <a:pt x="377" y="0"/>
                      <a:pt x="2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20"/>
              <p:cNvSpPr/>
              <p:nvPr/>
            </p:nvSpPr>
            <p:spPr>
              <a:xfrm>
                <a:off x="2721076" y="4751977"/>
                <a:ext cx="2275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01" extrusionOk="0">
                    <a:moveTo>
                      <a:pt x="342" y="0"/>
                    </a:moveTo>
                    <a:cubicBezTo>
                      <a:pt x="174" y="0"/>
                      <a:pt x="0" y="96"/>
                      <a:pt x="0" y="304"/>
                    </a:cubicBezTo>
                    <a:cubicBezTo>
                      <a:pt x="102" y="435"/>
                      <a:pt x="206" y="501"/>
                      <a:pt x="313" y="501"/>
                    </a:cubicBezTo>
                    <a:cubicBezTo>
                      <a:pt x="420" y="501"/>
                      <a:pt x="530" y="435"/>
                      <a:pt x="643" y="304"/>
                    </a:cubicBezTo>
                    <a:cubicBezTo>
                      <a:pt x="692" y="108"/>
                      <a:pt x="521" y="0"/>
                      <a:pt x="3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20"/>
              <p:cNvSpPr/>
              <p:nvPr/>
            </p:nvSpPr>
            <p:spPr>
              <a:xfrm>
                <a:off x="5767506" y="4881183"/>
                <a:ext cx="22886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7" extrusionOk="0">
                    <a:moveTo>
                      <a:pt x="322" y="0"/>
                    </a:moveTo>
                    <a:cubicBezTo>
                      <a:pt x="157" y="0"/>
                      <a:pt x="0" y="72"/>
                      <a:pt x="6" y="227"/>
                    </a:cubicBezTo>
                    <a:cubicBezTo>
                      <a:pt x="18" y="379"/>
                      <a:pt x="197" y="456"/>
                      <a:pt x="370" y="456"/>
                    </a:cubicBezTo>
                    <a:cubicBezTo>
                      <a:pt x="536" y="456"/>
                      <a:pt x="696" y="385"/>
                      <a:pt x="696" y="239"/>
                    </a:cubicBezTo>
                    <a:cubicBezTo>
                      <a:pt x="690" y="84"/>
                      <a:pt x="501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20"/>
              <p:cNvSpPr/>
              <p:nvPr/>
            </p:nvSpPr>
            <p:spPr>
              <a:xfrm>
                <a:off x="6108793" y="4941336"/>
                <a:ext cx="22886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3" extrusionOk="0">
                    <a:moveTo>
                      <a:pt x="313" y="0"/>
                    </a:moveTo>
                    <a:cubicBezTo>
                      <a:pt x="151" y="0"/>
                      <a:pt x="0" y="69"/>
                      <a:pt x="6" y="217"/>
                    </a:cubicBezTo>
                    <a:cubicBezTo>
                      <a:pt x="12" y="371"/>
                      <a:pt x="199" y="452"/>
                      <a:pt x="376" y="452"/>
                    </a:cubicBezTo>
                    <a:cubicBezTo>
                      <a:pt x="540" y="452"/>
                      <a:pt x="697" y="383"/>
                      <a:pt x="697" y="240"/>
                    </a:cubicBezTo>
                    <a:cubicBezTo>
                      <a:pt x="684" y="84"/>
                      <a:pt x="492" y="0"/>
                      <a:pt x="3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20"/>
              <p:cNvSpPr/>
              <p:nvPr/>
            </p:nvSpPr>
            <p:spPr>
              <a:xfrm>
                <a:off x="6727831" y="780815"/>
                <a:ext cx="53685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40" extrusionOk="0">
                    <a:moveTo>
                      <a:pt x="657" y="0"/>
                    </a:moveTo>
                    <a:cubicBezTo>
                      <a:pt x="426" y="0"/>
                      <a:pt x="209" y="50"/>
                      <a:pt x="1" y="149"/>
                    </a:cubicBezTo>
                    <a:cubicBezTo>
                      <a:pt x="116" y="214"/>
                      <a:pt x="302" y="239"/>
                      <a:pt x="495" y="239"/>
                    </a:cubicBezTo>
                    <a:cubicBezTo>
                      <a:pt x="1040" y="239"/>
                      <a:pt x="1634" y="41"/>
                      <a:pt x="798" y="6"/>
                    </a:cubicBezTo>
                    <a:cubicBezTo>
                      <a:pt x="751" y="2"/>
                      <a:pt x="704" y="0"/>
                      <a:pt x="6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20"/>
              <p:cNvSpPr/>
              <p:nvPr/>
            </p:nvSpPr>
            <p:spPr>
              <a:xfrm>
                <a:off x="6003032" y="2685277"/>
                <a:ext cx="42653" cy="797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3" extrusionOk="0">
                    <a:moveTo>
                      <a:pt x="645" y="0"/>
                    </a:moveTo>
                    <a:cubicBezTo>
                      <a:pt x="414" y="0"/>
                      <a:pt x="185" y="36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08" y="36"/>
                      <a:pt x="876" y="0"/>
                      <a:pt x="6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20"/>
              <p:cNvSpPr/>
              <p:nvPr/>
            </p:nvSpPr>
            <p:spPr>
              <a:xfrm>
                <a:off x="5892017" y="1880327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43"/>
                      <a:pt x="929" y="84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20"/>
              <p:cNvSpPr/>
              <p:nvPr/>
            </p:nvSpPr>
            <p:spPr>
              <a:xfrm>
                <a:off x="7302903" y="16741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1" y="99"/>
                    </a:cubicBezTo>
                    <a:cubicBezTo>
                      <a:pt x="120" y="159"/>
                      <a:pt x="230" y="188"/>
                      <a:pt x="337" y="188"/>
                    </a:cubicBezTo>
                    <a:cubicBezTo>
                      <a:pt x="444" y="188"/>
                      <a:pt x="548" y="159"/>
                      <a:pt x="656" y="99"/>
                    </a:cubicBezTo>
                    <a:cubicBezTo>
                      <a:pt x="537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20"/>
              <p:cNvSpPr/>
              <p:nvPr/>
            </p:nvSpPr>
            <p:spPr>
              <a:xfrm>
                <a:off x="4915438" y="3337643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23" y="1"/>
                    </a:moveTo>
                    <a:cubicBezTo>
                      <a:pt x="215" y="1"/>
                      <a:pt x="107" y="34"/>
                      <a:pt x="0" y="99"/>
                    </a:cubicBezTo>
                    <a:cubicBezTo>
                      <a:pt x="125" y="159"/>
                      <a:pt x="241" y="188"/>
                      <a:pt x="350" y="188"/>
                    </a:cubicBezTo>
                    <a:cubicBezTo>
                      <a:pt x="459" y="188"/>
                      <a:pt x="560" y="159"/>
                      <a:pt x="655" y="99"/>
                    </a:cubicBezTo>
                    <a:cubicBezTo>
                      <a:pt x="542" y="34"/>
                      <a:pt x="432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20"/>
              <p:cNvSpPr/>
              <p:nvPr/>
            </p:nvSpPr>
            <p:spPr>
              <a:xfrm>
                <a:off x="5316157" y="4752962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96"/>
                      <a:pt x="84" y="155"/>
                      <a:pt x="572" y="167"/>
                    </a:cubicBezTo>
                    <a:cubicBezTo>
                      <a:pt x="929" y="84"/>
                      <a:pt x="857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20"/>
              <p:cNvSpPr/>
              <p:nvPr/>
            </p:nvSpPr>
            <p:spPr>
              <a:xfrm>
                <a:off x="5508504" y="4152476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0"/>
                    </a:moveTo>
                    <a:cubicBezTo>
                      <a:pt x="60" y="24"/>
                      <a:pt x="0" y="84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20"/>
              <p:cNvSpPr/>
              <p:nvPr/>
            </p:nvSpPr>
            <p:spPr>
              <a:xfrm>
                <a:off x="6365037" y="1956964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9" y="0"/>
                    </a:moveTo>
                    <a:cubicBezTo>
                      <a:pt x="212" y="0"/>
                      <a:pt x="108" y="36"/>
                      <a:pt x="1" y="107"/>
                    </a:cubicBezTo>
                    <a:cubicBezTo>
                      <a:pt x="120" y="173"/>
                      <a:pt x="233" y="205"/>
                      <a:pt x="341" y="205"/>
                    </a:cubicBezTo>
                    <a:cubicBezTo>
                      <a:pt x="450" y="205"/>
                      <a:pt x="554" y="173"/>
                      <a:pt x="655" y="107"/>
                    </a:cubicBezTo>
                    <a:cubicBezTo>
                      <a:pt x="536" y="36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20"/>
              <p:cNvSpPr/>
              <p:nvPr/>
            </p:nvSpPr>
            <p:spPr>
              <a:xfrm>
                <a:off x="1309762" y="278026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1"/>
                    </a:moveTo>
                    <a:lnTo>
                      <a:pt x="561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46" y="167"/>
                      <a:pt x="918" y="108"/>
                      <a:pt x="5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20"/>
              <p:cNvSpPr/>
              <p:nvPr/>
            </p:nvSpPr>
            <p:spPr>
              <a:xfrm>
                <a:off x="5469791" y="3818413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7" y="30"/>
                      <a:pt x="0" y="90"/>
                    </a:cubicBezTo>
                    <a:cubicBezTo>
                      <a:pt x="119" y="149"/>
                      <a:pt x="230" y="179"/>
                      <a:pt x="337" y="179"/>
                    </a:cubicBezTo>
                    <a:cubicBezTo>
                      <a:pt x="444" y="179"/>
                      <a:pt x="548" y="149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20"/>
              <p:cNvSpPr/>
              <p:nvPr/>
            </p:nvSpPr>
            <p:spPr>
              <a:xfrm>
                <a:off x="5533885" y="3723815"/>
                <a:ext cx="2154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79" extrusionOk="0">
                    <a:moveTo>
                      <a:pt x="315" y="0"/>
                    </a:moveTo>
                    <a:cubicBezTo>
                      <a:pt x="206" y="0"/>
                      <a:pt x="102" y="30"/>
                      <a:pt x="1" y="90"/>
                    </a:cubicBezTo>
                    <a:cubicBezTo>
                      <a:pt x="120" y="149"/>
                      <a:pt x="230" y="179"/>
                      <a:pt x="337" y="179"/>
                    </a:cubicBezTo>
                    <a:cubicBezTo>
                      <a:pt x="444" y="179"/>
                      <a:pt x="549" y="149"/>
                      <a:pt x="656" y="90"/>
                    </a:cubicBezTo>
                    <a:cubicBezTo>
                      <a:pt x="537" y="30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20"/>
              <p:cNvSpPr/>
              <p:nvPr/>
            </p:nvSpPr>
            <p:spPr>
              <a:xfrm>
                <a:off x="7920989" y="482115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1"/>
                      <a:pt x="1" y="90"/>
                    </a:cubicBezTo>
                    <a:cubicBezTo>
                      <a:pt x="120" y="156"/>
                      <a:pt x="233" y="188"/>
                      <a:pt x="341" y="188"/>
                    </a:cubicBezTo>
                    <a:cubicBezTo>
                      <a:pt x="450" y="188"/>
                      <a:pt x="554" y="156"/>
                      <a:pt x="655" y="90"/>
                    </a:cubicBezTo>
                    <a:cubicBezTo>
                      <a:pt x="536" y="31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20"/>
              <p:cNvSpPr/>
              <p:nvPr/>
            </p:nvSpPr>
            <p:spPr>
              <a:xfrm>
                <a:off x="5700063" y="2797868"/>
                <a:ext cx="3011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20"/>
              <p:cNvSpPr/>
              <p:nvPr/>
            </p:nvSpPr>
            <p:spPr>
              <a:xfrm>
                <a:off x="6488202" y="310683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80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20"/>
              <p:cNvSpPr/>
              <p:nvPr/>
            </p:nvSpPr>
            <p:spPr>
              <a:xfrm>
                <a:off x="397311" y="4444018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3"/>
                      <a:pt x="1" y="99"/>
                    </a:cubicBezTo>
                    <a:cubicBezTo>
                      <a:pt x="120" y="158"/>
                      <a:pt x="233" y="188"/>
                      <a:pt x="342" y="188"/>
                    </a:cubicBezTo>
                    <a:cubicBezTo>
                      <a:pt x="450" y="188"/>
                      <a:pt x="554" y="158"/>
                      <a:pt x="656" y="99"/>
                    </a:cubicBezTo>
                    <a:cubicBezTo>
                      <a:pt x="537" y="33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20"/>
              <p:cNvSpPr/>
              <p:nvPr/>
            </p:nvSpPr>
            <p:spPr>
              <a:xfrm>
                <a:off x="6509676" y="193155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358" y="0"/>
                    </a:moveTo>
                    <a:cubicBezTo>
                      <a:pt x="1" y="84"/>
                      <a:pt x="72" y="143"/>
                      <a:pt x="572" y="179"/>
                    </a:cubicBezTo>
                    <a:cubicBezTo>
                      <a:pt x="930" y="72"/>
                      <a:pt x="870" y="24"/>
                      <a:pt x="35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20"/>
              <p:cNvSpPr/>
              <p:nvPr/>
            </p:nvSpPr>
            <p:spPr>
              <a:xfrm>
                <a:off x="5725478" y="3620976"/>
                <a:ext cx="2150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" extrusionOk="0">
                    <a:moveTo>
                      <a:pt x="314" y="1"/>
                    </a:moveTo>
                    <a:cubicBezTo>
                      <a:pt x="205" y="1"/>
                      <a:pt x="101" y="31"/>
                      <a:pt x="0" y="90"/>
                    </a:cubicBezTo>
                    <a:cubicBezTo>
                      <a:pt x="119" y="150"/>
                      <a:pt x="235" y="180"/>
                      <a:pt x="345" y="180"/>
                    </a:cubicBezTo>
                    <a:cubicBezTo>
                      <a:pt x="455" y="180"/>
                      <a:pt x="560" y="150"/>
                      <a:pt x="655" y="90"/>
                    </a:cubicBezTo>
                    <a:cubicBezTo>
                      <a:pt x="536" y="31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20"/>
              <p:cNvSpPr/>
              <p:nvPr/>
            </p:nvSpPr>
            <p:spPr>
              <a:xfrm>
                <a:off x="738598" y="3560494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5" y="0"/>
                    </a:moveTo>
                    <a:cubicBezTo>
                      <a:pt x="206" y="0"/>
                      <a:pt x="102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9" y="158"/>
                      <a:pt x="656" y="99"/>
                    </a:cubicBezTo>
                    <a:cubicBezTo>
                      <a:pt x="537" y="33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20"/>
              <p:cNvSpPr/>
              <p:nvPr/>
            </p:nvSpPr>
            <p:spPr>
              <a:xfrm>
                <a:off x="6492503" y="3551989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5" y="197"/>
                      <a:pt x="345" y="197"/>
                    </a:cubicBezTo>
                    <a:cubicBezTo>
                      <a:pt x="455" y="197"/>
                      <a:pt x="560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20"/>
              <p:cNvSpPr/>
              <p:nvPr/>
            </p:nvSpPr>
            <p:spPr>
              <a:xfrm>
                <a:off x="3871220" y="4409212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9" y="1"/>
                    </a:moveTo>
                    <a:cubicBezTo>
                      <a:pt x="212" y="1"/>
                      <a:pt x="108" y="34"/>
                      <a:pt x="1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6" y="99"/>
                    </a:cubicBezTo>
                    <a:cubicBezTo>
                      <a:pt x="536" y="34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20"/>
              <p:cNvSpPr/>
              <p:nvPr/>
            </p:nvSpPr>
            <p:spPr>
              <a:xfrm>
                <a:off x="8640699" y="3500767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84" y="25"/>
                      <a:pt x="1" y="84"/>
                      <a:pt x="358" y="179"/>
                    </a:cubicBezTo>
                    <a:cubicBezTo>
                      <a:pt x="870" y="156"/>
                      <a:pt x="930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20"/>
              <p:cNvSpPr/>
              <p:nvPr/>
            </p:nvSpPr>
            <p:spPr>
              <a:xfrm>
                <a:off x="354691" y="3371955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0"/>
                      <a:pt x="233" y="179"/>
                      <a:pt x="342" y="179"/>
                    </a:cubicBezTo>
                    <a:cubicBezTo>
                      <a:pt x="450" y="179"/>
                      <a:pt x="555" y="150"/>
                      <a:pt x="656" y="90"/>
                    </a:cubicBezTo>
                    <a:cubicBezTo>
                      <a:pt x="537" y="30"/>
                      <a:pt x="427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20"/>
              <p:cNvSpPr/>
              <p:nvPr/>
            </p:nvSpPr>
            <p:spPr>
              <a:xfrm>
                <a:off x="8261488" y="3356917"/>
                <a:ext cx="66491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484" extrusionOk="0">
                    <a:moveTo>
                      <a:pt x="84" y="0"/>
                    </a:moveTo>
                    <a:cubicBezTo>
                      <a:pt x="1" y="209"/>
                      <a:pt x="1074" y="483"/>
                      <a:pt x="1638" y="483"/>
                    </a:cubicBezTo>
                    <a:cubicBezTo>
                      <a:pt x="1877" y="483"/>
                      <a:pt x="2024" y="434"/>
                      <a:pt x="1953" y="310"/>
                    </a:cubicBezTo>
                    <a:cubicBezTo>
                      <a:pt x="1823" y="96"/>
                      <a:pt x="84" y="48"/>
                      <a:pt x="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20"/>
              <p:cNvSpPr/>
              <p:nvPr/>
            </p:nvSpPr>
            <p:spPr>
              <a:xfrm>
                <a:off x="7469836" y="2915352"/>
                <a:ext cx="389817" cy="100803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3070" extrusionOk="0">
                    <a:moveTo>
                      <a:pt x="10573" y="0"/>
                    </a:moveTo>
                    <a:cubicBezTo>
                      <a:pt x="9174" y="0"/>
                      <a:pt x="7042" y="574"/>
                      <a:pt x="6553" y="574"/>
                    </a:cubicBezTo>
                    <a:cubicBezTo>
                      <a:pt x="6520" y="574"/>
                      <a:pt x="6495" y="571"/>
                      <a:pt x="6478" y="566"/>
                    </a:cubicBezTo>
                    <a:lnTo>
                      <a:pt x="6478" y="566"/>
                    </a:lnTo>
                    <a:cubicBezTo>
                      <a:pt x="1" y="2423"/>
                      <a:pt x="7645" y="1530"/>
                      <a:pt x="4204" y="3030"/>
                    </a:cubicBezTo>
                    <a:cubicBezTo>
                      <a:pt x="4245" y="3057"/>
                      <a:pt x="4316" y="3070"/>
                      <a:pt x="4413" y="3070"/>
                    </a:cubicBezTo>
                    <a:cubicBezTo>
                      <a:pt x="5736" y="3070"/>
                      <a:pt x="11824" y="740"/>
                      <a:pt x="11824" y="685"/>
                    </a:cubicBezTo>
                    <a:cubicBezTo>
                      <a:pt x="11872" y="168"/>
                      <a:pt x="11329" y="0"/>
                      <a:pt x="1057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20"/>
              <p:cNvSpPr/>
              <p:nvPr/>
            </p:nvSpPr>
            <p:spPr>
              <a:xfrm>
                <a:off x="8211842" y="3465010"/>
                <a:ext cx="47085" cy="77917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73" extrusionOk="0">
                    <a:moveTo>
                      <a:pt x="252" y="0"/>
                    </a:moveTo>
                    <a:cubicBezTo>
                      <a:pt x="136" y="0"/>
                      <a:pt x="44" y="131"/>
                      <a:pt x="1" y="459"/>
                    </a:cubicBezTo>
                    <a:lnTo>
                      <a:pt x="1" y="459"/>
                    </a:lnTo>
                    <a:cubicBezTo>
                      <a:pt x="1" y="458"/>
                      <a:pt x="1" y="458"/>
                      <a:pt x="1" y="458"/>
                    </a:cubicBezTo>
                    <a:cubicBezTo>
                      <a:pt x="1" y="458"/>
                      <a:pt x="1" y="458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lnTo>
                      <a:pt x="1" y="459"/>
                    </a:lnTo>
                    <a:cubicBezTo>
                      <a:pt x="1" y="494"/>
                      <a:pt x="13" y="2373"/>
                      <a:pt x="654" y="2373"/>
                    </a:cubicBezTo>
                    <a:cubicBezTo>
                      <a:pt x="817" y="2373"/>
                      <a:pt x="1020" y="2251"/>
                      <a:pt x="1275" y="1947"/>
                    </a:cubicBezTo>
                    <a:cubicBezTo>
                      <a:pt x="1434" y="1769"/>
                      <a:pt x="680" y="0"/>
                      <a:pt x="25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20"/>
              <p:cNvSpPr/>
              <p:nvPr/>
            </p:nvSpPr>
            <p:spPr>
              <a:xfrm>
                <a:off x="8001271" y="3371167"/>
                <a:ext cx="131044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868" extrusionOk="0">
                    <a:moveTo>
                      <a:pt x="3872" y="1"/>
                    </a:moveTo>
                    <a:cubicBezTo>
                      <a:pt x="3603" y="1"/>
                      <a:pt x="2165" y="380"/>
                      <a:pt x="1123" y="637"/>
                    </a:cubicBezTo>
                    <a:lnTo>
                      <a:pt x="1123" y="637"/>
                    </a:lnTo>
                    <a:cubicBezTo>
                      <a:pt x="1879" y="506"/>
                      <a:pt x="2635" y="382"/>
                      <a:pt x="3401" y="269"/>
                    </a:cubicBezTo>
                    <a:cubicBezTo>
                      <a:pt x="3880" y="76"/>
                      <a:pt x="3991" y="1"/>
                      <a:pt x="3872" y="1"/>
                    </a:cubicBezTo>
                    <a:close/>
                    <a:moveTo>
                      <a:pt x="1123" y="637"/>
                    </a:moveTo>
                    <a:cubicBezTo>
                      <a:pt x="764" y="699"/>
                      <a:pt x="404" y="763"/>
                      <a:pt x="44" y="828"/>
                    </a:cubicBezTo>
                    <a:cubicBezTo>
                      <a:pt x="0" y="855"/>
                      <a:pt x="3" y="867"/>
                      <a:pt x="44" y="867"/>
                    </a:cubicBezTo>
                    <a:cubicBezTo>
                      <a:pt x="161" y="867"/>
                      <a:pt x="590" y="768"/>
                      <a:pt x="1123" y="637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20"/>
              <p:cNvSpPr/>
              <p:nvPr/>
            </p:nvSpPr>
            <p:spPr>
              <a:xfrm>
                <a:off x="8388592" y="3189622"/>
                <a:ext cx="97356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06" extrusionOk="0">
                    <a:moveTo>
                      <a:pt x="867" y="1"/>
                    </a:moveTo>
                    <a:cubicBezTo>
                      <a:pt x="630" y="1"/>
                      <a:pt x="392" y="8"/>
                      <a:pt x="154" y="23"/>
                    </a:cubicBezTo>
                    <a:cubicBezTo>
                      <a:pt x="1" y="40"/>
                      <a:pt x="776" y="406"/>
                      <a:pt x="1754" y="406"/>
                    </a:cubicBezTo>
                    <a:cubicBezTo>
                      <a:pt x="2141" y="406"/>
                      <a:pt x="2559" y="349"/>
                      <a:pt x="2964" y="190"/>
                    </a:cubicBezTo>
                    <a:cubicBezTo>
                      <a:pt x="2262" y="65"/>
                      <a:pt x="1566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20"/>
              <p:cNvSpPr/>
              <p:nvPr/>
            </p:nvSpPr>
            <p:spPr>
              <a:xfrm>
                <a:off x="3399118" y="4876651"/>
                <a:ext cx="84550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1443" extrusionOk="0">
                    <a:moveTo>
                      <a:pt x="867" y="1"/>
                    </a:moveTo>
                    <a:cubicBezTo>
                      <a:pt x="0" y="1"/>
                      <a:pt x="1585" y="1443"/>
                      <a:pt x="2243" y="1443"/>
                    </a:cubicBezTo>
                    <a:cubicBezTo>
                      <a:pt x="2458" y="1443"/>
                      <a:pt x="2575" y="1288"/>
                      <a:pt x="2472" y="877"/>
                    </a:cubicBezTo>
                    <a:cubicBezTo>
                      <a:pt x="2318" y="246"/>
                      <a:pt x="2413" y="389"/>
                      <a:pt x="1496" y="127"/>
                    </a:cubicBezTo>
                    <a:cubicBezTo>
                      <a:pt x="1212" y="39"/>
                      <a:pt x="1007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20"/>
              <p:cNvSpPr/>
              <p:nvPr/>
            </p:nvSpPr>
            <p:spPr>
              <a:xfrm>
                <a:off x="7500045" y="3283202"/>
                <a:ext cx="92201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19" extrusionOk="0">
                    <a:moveTo>
                      <a:pt x="1142" y="0"/>
                    </a:moveTo>
                    <a:cubicBezTo>
                      <a:pt x="434" y="0"/>
                      <a:pt x="1" y="117"/>
                      <a:pt x="1093" y="519"/>
                    </a:cubicBezTo>
                    <a:cubicBezTo>
                      <a:pt x="1664" y="400"/>
                      <a:pt x="2236" y="281"/>
                      <a:pt x="2807" y="162"/>
                    </a:cubicBezTo>
                    <a:cubicBezTo>
                      <a:pt x="2633" y="94"/>
                      <a:pt x="1777" y="0"/>
                      <a:pt x="11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20"/>
              <p:cNvSpPr/>
              <p:nvPr/>
            </p:nvSpPr>
            <p:spPr>
              <a:xfrm>
                <a:off x="7401605" y="3240123"/>
                <a:ext cx="42488" cy="3802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58" extrusionOk="0">
                    <a:moveTo>
                      <a:pt x="211" y="1"/>
                    </a:moveTo>
                    <a:cubicBezTo>
                      <a:pt x="127" y="1"/>
                      <a:pt x="72" y="207"/>
                      <a:pt x="19" y="890"/>
                    </a:cubicBezTo>
                    <a:cubicBezTo>
                      <a:pt x="0" y="1083"/>
                      <a:pt x="62" y="1157"/>
                      <a:pt x="167" y="1157"/>
                    </a:cubicBezTo>
                    <a:cubicBezTo>
                      <a:pt x="506" y="1157"/>
                      <a:pt x="1294" y="376"/>
                      <a:pt x="1219" y="376"/>
                    </a:cubicBezTo>
                    <a:cubicBezTo>
                      <a:pt x="1213" y="376"/>
                      <a:pt x="1202" y="380"/>
                      <a:pt x="1186" y="390"/>
                    </a:cubicBezTo>
                    <a:cubicBezTo>
                      <a:pt x="1080" y="457"/>
                      <a:pt x="985" y="484"/>
                      <a:pt x="899" y="484"/>
                    </a:cubicBezTo>
                    <a:cubicBezTo>
                      <a:pt x="536" y="484"/>
                      <a:pt x="340" y="1"/>
                      <a:pt x="2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20"/>
              <p:cNvSpPr/>
              <p:nvPr/>
            </p:nvSpPr>
            <p:spPr>
              <a:xfrm>
                <a:off x="8160126" y="3353732"/>
                <a:ext cx="51945" cy="2712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26" extrusionOk="0">
                    <a:moveTo>
                      <a:pt x="1260" y="0"/>
                    </a:moveTo>
                    <a:cubicBezTo>
                      <a:pt x="795" y="0"/>
                      <a:pt x="1" y="439"/>
                      <a:pt x="385" y="693"/>
                    </a:cubicBezTo>
                    <a:cubicBezTo>
                      <a:pt x="532" y="786"/>
                      <a:pt x="684" y="826"/>
                      <a:pt x="829" y="826"/>
                    </a:cubicBezTo>
                    <a:cubicBezTo>
                      <a:pt x="1236" y="826"/>
                      <a:pt x="1581" y="512"/>
                      <a:pt x="1564" y="204"/>
                    </a:cubicBezTo>
                    <a:cubicBezTo>
                      <a:pt x="1554" y="58"/>
                      <a:pt x="1429" y="0"/>
                      <a:pt x="12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20"/>
              <p:cNvSpPr/>
              <p:nvPr/>
            </p:nvSpPr>
            <p:spPr>
              <a:xfrm>
                <a:off x="2029998" y="4081913"/>
                <a:ext cx="6898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92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10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7" y="525"/>
                      <a:pt x="628" y="592"/>
                      <a:pt x="990" y="592"/>
                    </a:cubicBezTo>
                    <a:cubicBezTo>
                      <a:pt x="1429" y="592"/>
                      <a:pt x="1856" y="494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20"/>
              <p:cNvSpPr/>
              <p:nvPr/>
            </p:nvSpPr>
            <p:spPr>
              <a:xfrm>
                <a:off x="5616006" y="3697186"/>
                <a:ext cx="68789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547" extrusionOk="0">
                    <a:moveTo>
                      <a:pt x="4" y="53"/>
                    </a:moveTo>
                    <a:cubicBezTo>
                      <a:pt x="3" y="54"/>
                      <a:pt x="1" y="54"/>
                      <a:pt x="0" y="55"/>
                    </a:cubicBezTo>
                    <a:cubicBezTo>
                      <a:pt x="2" y="55"/>
                      <a:pt x="3" y="54"/>
                      <a:pt x="4" y="53"/>
                    </a:cubicBezTo>
                    <a:close/>
                    <a:moveTo>
                      <a:pt x="472" y="0"/>
                    </a:moveTo>
                    <a:cubicBezTo>
                      <a:pt x="253" y="0"/>
                      <a:pt x="75" y="18"/>
                      <a:pt x="4" y="53"/>
                    </a:cubicBezTo>
                    <a:lnTo>
                      <a:pt x="4" y="53"/>
                    </a:lnTo>
                    <a:cubicBezTo>
                      <a:pt x="8" y="52"/>
                      <a:pt x="12" y="51"/>
                      <a:pt x="16" y="51"/>
                    </a:cubicBezTo>
                    <a:cubicBezTo>
                      <a:pt x="144" y="51"/>
                      <a:pt x="714" y="547"/>
                      <a:pt x="1268" y="547"/>
                    </a:cubicBezTo>
                    <a:cubicBezTo>
                      <a:pt x="1421" y="547"/>
                      <a:pt x="1574" y="509"/>
                      <a:pt x="1715" y="412"/>
                    </a:cubicBezTo>
                    <a:cubicBezTo>
                      <a:pt x="2094" y="148"/>
                      <a:pt x="1112" y="0"/>
                      <a:pt x="4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20"/>
              <p:cNvSpPr/>
              <p:nvPr/>
            </p:nvSpPr>
            <p:spPr>
              <a:xfrm>
                <a:off x="8625070" y="2955804"/>
                <a:ext cx="86816" cy="1904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80" extrusionOk="0">
                    <a:moveTo>
                      <a:pt x="1465" y="1"/>
                    </a:moveTo>
                    <a:cubicBezTo>
                      <a:pt x="84" y="84"/>
                      <a:pt x="1" y="286"/>
                      <a:pt x="1275" y="560"/>
                    </a:cubicBezTo>
                    <a:cubicBezTo>
                      <a:pt x="1486" y="573"/>
                      <a:pt x="1666" y="579"/>
                      <a:pt x="1815" y="579"/>
                    </a:cubicBezTo>
                    <a:cubicBezTo>
                      <a:pt x="2643" y="579"/>
                      <a:pt x="2524" y="384"/>
                      <a:pt x="146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20"/>
              <p:cNvSpPr/>
              <p:nvPr/>
            </p:nvSpPr>
            <p:spPr>
              <a:xfrm>
                <a:off x="7793622" y="4774206"/>
                <a:ext cx="86914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606" extrusionOk="0">
                    <a:moveTo>
                      <a:pt x="805" y="1"/>
                    </a:moveTo>
                    <a:cubicBezTo>
                      <a:pt x="333" y="1"/>
                      <a:pt x="0" y="135"/>
                      <a:pt x="498" y="508"/>
                    </a:cubicBezTo>
                    <a:cubicBezTo>
                      <a:pt x="709" y="570"/>
                      <a:pt x="920" y="605"/>
                      <a:pt x="1131" y="605"/>
                    </a:cubicBezTo>
                    <a:cubicBezTo>
                      <a:pt x="1206" y="605"/>
                      <a:pt x="1281" y="601"/>
                      <a:pt x="1355" y="592"/>
                    </a:cubicBezTo>
                    <a:cubicBezTo>
                      <a:pt x="2647" y="336"/>
                      <a:pt x="1551" y="1"/>
                      <a:pt x="80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20"/>
              <p:cNvSpPr/>
              <p:nvPr/>
            </p:nvSpPr>
            <p:spPr>
              <a:xfrm>
                <a:off x="7742728" y="4828154"/>
                <a:ext cx="4265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25" extrusionOk="0">
                    <a:moveTo>
                      <a:pt x="701" y="1"/>
                    </a:moveTo>
                    <a:cubicBezTo>
                      <a:pt x="459" y="1"/>
                      <a:pt x="226" y="106"/>
                      <a:pt x="0" y="318"/>
                    </a:cubicBezTo>
                    <a:cubicBezTo>
                      <a:pt x="212" y="456"/>
                      <a:pt x="415" y="525"/>
                      <a:pt x="609" y="525"/>
                    </a:cubicBezTo>
                    <a:cubicBezTo>
                      <a:pt x="851" y="525"/>
                      <a:pt x="1080" y="417"/>
                      <a:pt x="1298" y="199"/>
                    </a:cubicBezTo>
                    <a:cubicBezTo>
                      <a:pt x="1092" y="67"/>
                      <a:pt x="894" y="1"/>
                      <a:pt x="70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20"/>
              <p:cNvSpPr/>
              <p:nvPr/>
            </p:nvSpPr>
            <p:spPr>
              <a:xfrm>
                <a:off x="2500195" y="4716417"/>
                <a:ext cx="42653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6" extrusionOk="0">
                    <a:moveTo>
                      <a:pt x="676" y="0"/>
                    </a:moveTo>
                    <a:cubicBezTo>
                      <a:pt x="459" y="0"/>
                      <a:pt x="233" y="89"/>
                      <a:pt x="0" y="268"/>
                    </a:cubicBezTo>
                    <a:cubicBezTo>
                      <a:pt x="191" y="447"/>
                      <a:pt x="396" y="536"/>
                      <a:pt x="614" y="536"/>
                    </a:cubicBezTo>
                    <a:cubicBezTo>
                      <a:pt x="831" y="536"/>
                      <a:pt x="1060" y="447"/>
                      <a:pt x="1298" y="268"/>
                    </a:cubicBezTo>
                    <a:cubicBezTo>
                      <a:pt x="1102" y="89"/>
                      <a:pt x="893" y="0"/>
                      <a:pt x="6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20"/>
              <p:cNvSpPr/>
              <p:nvPr/>
            </p:nvSpPr>
            <p:spPr>
              <a:xfrm>
                <a:off x="1828555" y="4425564"/>
                <a:ext cx="53455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782" extrusionOk="0">
                    <a:moveTo>
                      <a:pt x="721" y="1"/>
                    </a:moveTo>
                    <a:cubicBezTo>
                      <a:pt x="333" y="1"/>
                      <a:pt x="1" y="154"/>
                      <a:pt x="417" y="685"/>
                    </a:cubicBezTo>
                    <a:cubicBezTo>
                      <a:pt x="473" y="754"/>
                      <a:pt x="532" y="782"/>
                      <a:pt x="593" y="782"/>
                    </a:cubicBezTo>
                    <a:cubicBezTo>
                      <a:pt x="848" y="782"/>
                      <a:pt x="1133" y="294"/>
                      <a:pt x="1286" y="256"/>
                    </a:cubicBezTo>
                    <a:cubicBezTo>
                      <a:pt x="1627" y="182"/>
                      <a:pt x="1142" y="1"/>
                      <a:pt x="72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20"/>
              <p:cNvSpPr/>
              <p:nvPr/>
            </p:nvSpPr>
            <p:spPr>
              <a:xfrm>
                <a:off x="8616861" y="3619038"/>
                <a:ext cx="42653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7" extrusionOk="0">
                    <a:moveTo>
                      <a:pt x="618" y="0"/>
                    </a:moveTo>
                    <a:cubicBezTo>
                      <a:pt x="402" y="0"/>
                      <a:pt x="197" y="90"/>
                      <a:pt x="1" y="268"/>
                    </a:cubicBezTo>
                    <a:cubicBezTo>
                      <a:pt x="233" y="447"/>
                      <a:pt x="456" y="536"/>
                      <a:pt x="672" y="536"/>
                    </a:cubicBezTo>
                    <a:cubicBezTo>
                      <a:pt x="888" y="536"/>
                      <a:pt x="1096" y="447"/>
                      <a:pt x="1298" y="268"/>
                    </a:cubicBezTo>
                    <a:cubicBezTo>
                      <a:pt x="1060" y="90"/>
                      <a:pt x="834" y="0"/>
                      <a:pt x="6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20"/>
              <p:cNvSpPr/>
              <p:nvPr/>
            </p:nvSpPr>
            <p:spPr>
              <a:xfrm>
                <a:off x="7678995" y="3424458"/>
                <a:ext cx="63766" cy="1585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83" extrusionOk="0">
                    <a:moveTo>
                      <a:pt x="1352" y="1"/>
                    </a:moveTo>
                    <a:cubicBezTo>
                      <a:pt x="862" y="1"/>
                      <a:pt x="213" y="178"/>
                      <a:pt x="1" y="313"/>
                    </a:cubicBezTo>
                    <a:cubicBezTo>
                      <a:pt x="197" y="426"/>
                      <a:pt x="584" y="482"/>
                      <a:pt x="971" y="482"/>
                    </a:cubicBezTo>
                    <a:cubicBezTo>
                      <a:pt x="1358" y="482"/>
                      <a:pt x="1745" y="426"/>
                      <a:pt x="1941" y="313"/>
                    </a:cubicBezTo>
                    <a:cubicBezTo>
                      <a:pt x="1941" y="82"/>
                      <a:pt x="1683" y="1"/>
                      <a:pt x="135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20"/>
              <p:cNvSpPr/>
              <p:nvPr/>
            </p:nvSpPr>
            <p:spPr>
              <a:xfrm>
                <a:off x="264395" y="866613"/>
                <a:ext cx="54276" cy="1802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49" extrusionOk="0">
                    <a:moveTo>
                      <a:pt x="894" y="1"/>
                    </a:moveTo>
                    <a:lnTo>
                      <a:pt x="894" y="1"/>
                    </a:lnTo>
                    <a:cubicBezTo>
                      <a:pt x="572" y="108"/>
                      <a:pt x="274" y="239"/>
                      <a:pt x="1" y="394"/>
                    </a:cubicBezTo>
                    <a:cubicBezTo>
                      <a:pt x="16" y="499"/>
                      <a:pt x="241" y="548"/>
                      <a:pt x="494" y="548"/>
                    </a:cubicBezTo>
                    <a:cubicBezTo>
                      <a:pt x="1012" y="548"/>
                      <a:pt x="1653" y="344"/>
                      <a:pt x="8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20"/>
              <p:cNvSpPr/>
              <p:nvPr/>
            </p:nvSpPr>
            <p:spPr>
              <a:xfrm>
                <a:off x="7814013" y="4664406"/>
                <a:ext cx="54243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43" extrusionOk="0">
                    <a:moveTo>
                      <a:pt x="1154" y="1"/>
                    </a:moveTo>
                    <a:cubicBezTo>
                      <a:pt x="637" y="1"/>
                      <a:pt x="1" y="208"/>
                      <a:pt x="758" y="542"/>
                    </a:cubicBezTo>
                    <a:cubicBezTo>
                      <a:pt x="1092" y="435"/>
                      <a:pt x="1389" y="304"/>
                      <a:pt x="1651" y="161"/>
                    </a:cubicBezTo>
                    <a:cubicBezTo>
                      <a:pt x="1635" y="51"/>
                      <a:pt x="1409" y="1"/>
                      <a:pt x="11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20"/>
              <p:cNvSpPr/>
              <p:nvPr/>
            </p:nvSpPr>
            <p:spPr>
              <a:xfrm>
                <a:off x="8187839" y="3172778"/>
                <a:ext cx="48005" cy="1835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559" extrusionOk="0">
                    <a:moveTo>
                      <a:pt x="787" y="0"/>
                    </a:moveTo>
                    <a:cubicBezTo>
                      <a:pt x="385" y="0"/>
                      <a:pt x="0" y="136"/>
                      <a:pt x="398" y="286"/>
                    </a:cubicBezTo>
                    <a:cubicBezTo>
                      <a:pt x="590" y="465"/>
                      <a:pt x="775" y="558"/>
                      <a:pt x="951" y="558"/>
                    </a:cubicBezTo>
                    <a:cubicBezTo>
                      <a:pt x="1103" y="558"/>
                      <a:pt x="1249" y="489"/>
                      <a:pt x="1387" y="346"/>
                    </a:cubicBezTo>
                    <a:cubicBezTo>
                      <a:pt x="1462" y="93"/>
                      <a:pt x="1119" y="0"/>
                      <a:pt x="78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20"/>
              <p:cNvSpPr/>
              <p:nvPr/>
            </p:nvSpPr>
            <p:spPr>
              <a:xfrm>
                <a:off x="7135379" y="3662249"/>
                <a:ext cx="49876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513" extrusionOk="0">
                    <a:moveTo>
                      <a:pt x="1198" y="1"/>
                    </a:moveTo>
                    <a:cubicBezTo>
                      <a:pt x="706" y="1"/>
                      <a:pt x="0" y="334"/>
                      <a:pt x="638" y="512"/>
                    </a:cubicBezTo>
                    <a:cubicBezTo>
                      <a:pt x="995" y="452"/>
                      <a:pt x="1293" y="298"/>
                      <a:pt x="1519" y="83"/>
                    </a:cubicBezTo>
                    <a:cubicBezTo>
                      <a:pt x="1448" y="25"/>
                      <a:pt x="1331" y="1"/>
                      <a:pt x="11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20"/>
              <p:cNvSpPr/>
              <p:nvPr/>
            </p:nvSpPr>
            <p:spPr>
              <a:xfrm>
                <a:off x="7785709" y="3083730"/>
                <a:ext cx="5536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52" extrusionOk="0">
                    <a:moveTo>
                      <a:pt x="1042" y="1"/>
                    </a:moveTo>
                    <a:cubicBezTo>
                      <a:pt x="823" y="1"/>
                      <a:pt x="488" y="65"/>
                      <a:pt x="1" y="236"/>
                    </a:cubicBezTo>
                    <a:cubicBezTo>
                      <a:pt x="203" y="331"/>
                      <a:pt x="430" y="415"/>
                      <a:pt x="656" y="510"/>
                    </a:cubicBezTo>
                    <a:cubicBezTo>
                      <a:pt x="727" y="539"/>
                      <a:pt x="799" y="551"/>
                      <a:pt x="868" y="551"/>
                    </a:cubicBezTo>
                    <a:cubicBezTo>
                      <a:pt x="1329" y="551"/>
                      <a:pt x="1685" y="1"/>
                      <a:pt x="10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20"/>
              <p:cNvSpPr/>
              <p:nvPr/>
            </p:nvSpPr>
            <p:spPr>
              <a:xfrm>
                <a:off x="7670064" y="3497582"/>
                <a:ext cx="5148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36" extrusionOk="0">
                    <a:moveTo>
                      <a:pt x="1037" y="1"/>
                    </a:moveTo>
                    <a:cubicBezTo>
                      <a:pt x="828" y="1"/>
                      <a:pt x="561" y="64"/>
                      <a:pt x="249" y="181"/>
                    </a:cubicBezTo>
                    <a:cubicBezTo>
                      <a:pt x="120" y="130"/>
                      <a:pt x="60" y="109"/>
                      <a:pt x="49" y="109"/>
                    </a:cubicBezTo>
                    <a:lnTo>
                      <a:pt x="49" y="109"/>
                    </a:lnTo>
                    <a:cubicBezTo>
                      <a:pt x="1" y="109"/>
                      <a:pt x="978" y="536"/>
                      <a:pt x="1385" y="536"/>
                    </a:cubicBezTo>
                    <a:cubicBezTo>
                      <a:pt x="1498" y="536"/>
                      <a:pt x="1567" y="503"/>
                      <a:pt x="1558" y="419"/>
                    </a:cubicBezTo>
                    <a:cubicBezTo>
                      <a:pt x="1523" y="131"/>
                      <a:pt x="1339" y="1"/>
                      <a:pt x="10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20"/>
              <p:cNvSpPr/>
              <p:nvPr/>
            </p:nvSpPr>
            <p:spPr>
              <a:xfrm>
                <a:off x="7358263" y="2881565"/>
                <a:ext cx="42817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5" extrusionOk="0">
                    <a:moveTo>
                      <a:pt x="767" y="1"/>
                    </a:moveTo>
                    <a:cubicBezTo>
                      <a:pt x="511" y="1"/>
                      <a:pt x="262" y="85"/>
                      <a:pt x="29" y="261"/>
                    </a:cubicBezTo>
                    <a:cubicBezTo>
                      <a:pt x="1" y="419"/>
                      <a:pt x="93" y="475"/>
                      <a:pt x="240" y="475"/>
                    </a:cubicBezTo>
                    <a:cubicBezTo>
                      <a:pt x="583" y="475"/>
                      <a:pt x="1220" y="168"/>
                      <a:pt x="1303" y="118"/>
                    </a:cubicBezTo>
                    <a:cubicBezTo>
                      <a:pt x="1123" y="41"/>
                      <a:pt x="944" y="1"/>
                      <a:pt x="7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20"/>
              <p:cNvSpPr/>
              <p:nvPr/>
            </p:nvSpPr>
            <p:spPr>
              <a:xfrm>
                <a:off x="1561311" y="4572107"/>
                <a:ext cx="5237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37" extrusionOk="0">
                    <a:moveTo>
                      <a:pt x="517" y="0"/>
                    </a:moveTo>
                    <a:cubicBezTo>
                      <a:pt x="233" y="0"/>
                      <a:pt x="1" y="40"/>
                      <a:pt x="127" y="139"/>
                    </a:cubicBezTo>
                    <a:cubicBezTo>
                      <a:pt x="366" y="201"/>
                      <a:pt x="614" y="236"/>
                      <a:pt x="863" y="236"/>
                    </a:cubicBezTo>
                    <a:cubicBezTo>
                      <a:pt x="899" y="236"/>
                      <a:pt x="936" y="235"/>
                      <a:pt x="972" y="234"/>
                    </a:cubicBezTo>
                    <a:cubicBezTo>
                      <a:pt x="1595" y="108"/>
                      <a:pt x="985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20"/>
              <p:cNvSpPr/>
              <p:nvPr/>
            </p:nvSpPr>
            <p:spPr>
              <a:xfrm>
                <a:off x="1370376" y="1098099"/>
                <a:ext cx="41865" cy="827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2" extrusionOk="0">
                    <a:moveTo>
                      <a:pt x="917" y="0"/>
                    </a:moveTo>
                    <a:cubicBezTo>
                      <a:pt x="551" y="0"/>
                      <a:pt x="31" y="107"/>
                      <a:pt x="0" y="130"/>
                    </a:cubicBezTo>
                    <a:cubicBezTo>
                      <a:pt x="31" y="146"/>
                      <a:pt x="562" y="252"/>
                      <a:pt x="929" y="252"/>
                    </a:cubicBezTo>
                    <a:cubicBezTo>
                      <a:pt x="1125" y="252"/>
                      <a:pt x="1274" y="221"/>
                      <a:pt x="1274" y="130"/>
                    </a:cubicBezTo>
                    <a:cubicBezTo>
                      <a:pt x="1274" y="33"/>
                      <a:pt x="1119" y="0"/>
                      <a:pt x="9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20"/>
              <p:cNvSpPr/>
              <p:nvPr/>
            </p:nvSpPr>
            <p:spPr>
              <a:xfrm>
                <a:off x="1793586" y="4827859"/>
                <a:ext cx="24462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38" extrusionOk="0">
                    <a:moveTo>
                      <a:pt x="476" y="0"/>
                    </a:moveTo>
                    <a:cubicBezTo>
                      <a:pt x="240" y="0"/>
                      <a:pt x="0" y="305"/>
                      <a:pt x="208" y="446"/>
                    </a:cubicBezTo>
                    <a:cubicBezTo>
                      <a:pt x="290" y="507"/>
                      <a:pt x="365" y="538"/>
                      <a:pt x="433" y="538"/>
                    </a:cubicBezTo>
                    <a:cubicBezTo>
                      <a:pt x="562" y="538"/>
                      <a:pt x="666" y="427"/>
                      <a:pt x="744" y="208"/>
                    </a:cubicBezTo>
                    <a:cubicBezTo>
                      <a:pt x="679" y="57"/>
                      <a:pt x="578" y="0"/>
                      <a:pt x="4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20"/>
              <p:cNvSpPr/>
              <p:nvPr/>
            </p:nvSpPr>
            <p:spPr>
              <a:xfrm>
                <a:off x="6035604" y="3139385"/>
                <a:ext cx="25217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2" extrusionOk="0">
                    <a:moveTo>
                      <a:pt x="445" y="0"/>
                    </a:moveTo>
                    <a:cubicBezTo>
                      <a:pt x="235" y="0"/>
                      <a:pt x="1" y="158"/>
                      <a:pt x="68" y="315"/>
                    </a:cubicBezTo>
                    <a:cubicBezTo>
                      <a:pt x="123" y="456"/>
                      <a:pt x="241" y="512"/>
                      <a:pt x="363" y="512"/>
                    </a:cubicBezTo>
                    <a:cubicBezTo>
                      <a:pt x="561" y="512"/>
                      <a:pt x="767" y="365"/>
                      <a:pt x="723" y="196"/>
                    </a:cubicBezTo>
                    <a:cubicBezTo>
                      <a:pt x="683" y="55"/>
                      <a:pt x="568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20"/>
              <p:cNvSpPr/>
              <p:nvPr/>
            </p:nvSpPr>
            <p:spPr>
              <a:xfrm>
                <a:off x="5245069" y="3174288"/>
                <a:ext cx="29256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65" extrusionOk="0">
                    <a:moveTo>
                      <a:pt x="466" y="1"/>
                    </a:moveTo>
                    <a:cubicBezTo>
                      <a:pt x="428" y="1"/>
                      <a:pt x="387" y="5"/>
                      <a:pt x="344" y="14"/>
                    </a:cubicBezTo>
                    <a:cubicBezTo>
                      <a:pt x="70" y="67"/>
                      <a:pt x="1" y="464"/>
                      <a:pt x="376" y="464"/>
                    </a:cubicBezTo>
                    <a:cubicBezTo>
                      <a:pt x="425" y="464"/>
                      <a:pt x="482" y="458"/>
                      <a:pt x="546" y="443"/>
                    </a:cubicBezTo>
                    <a:cubicBezTo>
                      <a:pt x="891" y="378"/>
                      <a:pt x="826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20"/>
              <p:cNvSpPr/>
              <p:nvPr/>
            </p:nvSpPr>
            <p:spPr>
              <a:xfrm>
                <a:off x="7018716" y="3191757"/>
                <a:ext cx="38712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25" extrusionOk="0">
                    <a:moveTo>
                      <a:pt x="804" y="0"/>
                    </a:moveTo>
                    <a:cubicBezTo>
                      <a:pt x="452" y="0"/>
                      <a:pt x="1" y="50"/>
                      <a:pt x="95" y="137"/>
                    </a:cubicBezTo>
                    <a:cubicBezTo>
                      <a:pt x="154" y="190"/>
                      <a:pt x="371" y="225"/>
                      <a:pt x="596" y="225"/>
                    </a:cubicBezTo>
                    <a:cubicBezTo>
                      <a:pt x="872" y="225"/>
                      <a:pt x="1159" y="173"/>
                      <a:pt x="1179" y="42"/>
                    </a:cubicBezTo>
                    <a:cubicBezTo>
                      <a:pt x="1138" y="13"/>
                      <a:pt x="984" y="0"/>
                      <a:pt x="80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20"/>
              <p:cNvSpPr/>
              <p:nvPr/>
            </p:nvSpPr>
            <p:spPr>
              <a:xfrm>
                <a:off x="8169222" y="3198389"/>
                <a:ext cx="46166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50" extrusionOk="0">
                    <a:moveTo>
                      <a:pt x="661" y="1"/>
                    </a:moveTo>
                    <a:cubicBezTo>
                      <a:pt x="436" y="1"/>
                      <a:pt x="216" y="48"/>
                      <a:pt x="1" y="137"/>
                    </a:cubicBezTo>
                    <a:cubicBezTo>
                      <a:pt x="111" y="211"/>
                      <a:pt x="448" y="249"/>
                      <a:pt x="739" y="249"/>
                    </a:cubicBezTo>
                    <a:cubicBezTo>
                      <a:pt x="1109" y="249"/>
                      <a:pt x="1405" y="187"/>
                      <a:pt x="1073" y="54"/>
                    </a:cubicBezTo>
                    <a:cubicBezTo>
                      <a:pt x="934" y="18"/>
                      <a:pt x="796" y="1"/>
                      <a:pt x="6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20"/>
              <p:cNvSpPr/>
              <p:nvPr/>
            </p:nvSpPr>
            <p:spPr>
              <a:xfrm>
                <a:off x="7316037" y="3369722"/>
                <a:ext cx="43999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78" extrusionOk="0">
                    <a:moveTo>
                      <a:pt x="660" y="0"/>
                    </a:moveTo>
                    <a:cubicBezTo>
                      <a:pt x="482" y="0"/>
                      <a:pt x="303" y="33"/>
                      <a:pt x="125" y="98"/>
                    </a:cubicBezTo>
                    <a:cubicBezTo>
                      <a:pt x="0" y="223"/>
                      <a:pt x="298" y="277"/>
                      <a:pt x="615" y="277"/>
                    </a:cubicBezTo>
                    <a:cubicBezTo>
                      <a:pt x="965" y="277"/>
                      <a:pt x="1340" y="211"/>
                      <a:pt x="1196" y="98"/>
                    </a:cubicBezTo>
                    <a:cubicBezTo>
                      <a:pt x="1018" y="33"/>
                      <a:pt x="839" y="0"/>
                      <a:pt x="6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20"/>
              <p:cNvSpPr/>
              <p:nvPr/>
            </p:nvSpPr>
            <p:spPr>
              <a:xfrm>
                <a:off x="8292386" y="340577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72" y="36"/>
                      <a:pt x="0" y="96"/>
                      <a:pt x="358" y="179"/>
                    </a:cubicBezTo>
                    <a:cubicBezTo>
                      <a:pt x="846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20"/>
              <p:cNvSpPr/>
              <p:nvPr/>
            </p:nvSpPr>
            <p:spPr>
              <a:xfrm>
                <a:off x="8335006" y="3062912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cubicBezTo>
                      <a:pt x="72" y="25"/>
                      <a:pt x="0" y="84"/>
                      <a:pt x="357" y="179"/>
                    </a:cubicBezTo>
                    <a:cubicBezTo>
                      <a:pt x="846" y="156"/>
                      <a:pt x="917" y="96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20"/>
              <p:cNvSpPr/>
              <p:nvPr/>
            </p:nvSpPr>
            <p:spPr>
              <a:xfrm>
                <a:off x="8292386" y="2840094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cubicBezTo>
                      <a:pt x="72" y="24"/>
                      <a:pt x="0" y="84"/>
                      <a:pt x="358" y="179"/>
                    </a:cubicBezTo>
                    <a:cubicBezTo>
                      <a:pt x="846" y="155"/>
                      <a:pt x="929" y="107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20"/>
              <p:cNvSpPr/>
              <p:nvPr/>
            </p:nvSpPr>
            <p:spPr>
              <a:xfrm>
                <a:off x="8057813" y="353478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70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20"/>
              <p:cNvSpPr/>
              <p:nvPr/>
            </p:nvSpPr>
            <p:spPr>
              <a:xfrm>
                <a:off x="3177318" y="1451075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7" y="179"/>
                    </a:cubicBezTo>
                    <a:cubicBezTo>
                      <a:pt x="857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20"/>
              <p:cNvSpPr/>
              <p:nvPr/>
            </p:nvSpPr>
            <p:spPr>
              <a:xfrm>
                <a:off x="8761499" y="3655190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46" y="144"/>
                      <a:pt x="930" y="84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20"/>
              <p:cNvSpPr/>
              <p:nvPr/>
            </p:nvSpPr>
            <p:spPr>
              <a:xfrm>
                <a:off x="8599688" y="1327813"/>
                <a:ext cx="79362" cy="8333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538" extrusionOk="0">
                    <a:moveTo>
                      <a:pt x="1546" y="1"/>
                    </a:moveTo>
                    <a:cubicBezTo>
                      <a:pt x="1" y="1"/>
                      <a:pt x="717" y="2538"/>
                      <a:pt x="1296" y="2538"/>
                    </a:cubicBezTo>
                    <a:cubicBezTo>
                      <a:pt x="1559" y="2538"/>
                      <a:pt x="1794" y="2012"/>
                      <a:pt x="1774" y="480"/>
                    </a:cubicBezTo>
                    <a:cubicBezTo>
                      <a:pt x="1988" y="397"/>
                      <a:pt x="2202" y="290"/>
                      <a:pt x="2417" y="194"/>
                    </a:cubicBezTo>
                    <a:cubicBezTo>
                      <a:pt x="2069" y="59"/>
                      <a:pt x="1781" y="1"/>
                      <a:pt x="15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20"/>
              <p:cNvSpPr/>
              <p:nvPr/>
            </p:nvSpPr>
            <p:spPr>
              <a:xfrm>
                <a:off x="8610819" y="1223463"/>
                <a:ext cx="90526" cy="5164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573" extrusionOk="0">
                    <a:moveTo>
                      <a:pt x="1592" y="1"/>
                    </a:moveTo>
                    <a:cubicBezTo>
                      <a:pt x="158" y="1"/>
                      <a:pt x="0" y="1573"/>
                      <a:pt x="1078" y="1573"/>
                    </a:cubicBezTo>
                    <a:cubicBezTo>
                      <a:pt x="1255" y="1573"/>
                      <a:pt x="1465" y="1530"/>
                      <a:pt x="1709" y="1432"/>
                    </a:cubicBezTo>
                    <a:cubicBezTo>
                      <a:pt x="1947" y="1337"/>
                      <a:pt x="2756" y="265"/>
                      <a:pt x="2518" y="182"/>
                    </a:cubicBezTo>
                    <a:cubicBezTo>
                      <a:pt x="2166" y="54"/>
                      <a:pt x="1857" y="1"/>
                      <a:pt x="15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20"/>
              <p:cNvSpPr/>
              <p:nvPr/>
            </p:nvSpPr>
            <p:spPr>
              <a:xfrm>
                <a:off x="8511297" y="1455245"/>
                <a:ext cx="105991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40" extrusionOk="0">
                    <a:moveTo>
                      <a:pt x="2603" y="0"/>
                    </a:moveTo>
                    <a:cubicBezTo>
                      <a:pt x="1752" y="0"/>
                      <a:pt x="303" y="1075"/>
                      <a:pt x="35" y="1075"/>
                    </a:cubicBezTo>
                    <a:cubicBezTo>
                      <a:pt x="20" y="1075"/>
                      <a:pt x="8" y="1071"/>
                      <a:pt x="1" y="1064"/>
                    </a:cubicBezTo>
                    <a:lnTo>
                      <a:pt x="1" y="1064"/>
                    </a:lnTo>
                    <a:cubicBezTo>
                      <a:pt x="201" y="1264"/>
                      <a:pt x="523" y="1340"/>
                      <a:pt x="892" y="1340"/>
                    </a:cubicBezTo>
                    <a:cubicBezTo>
                      <a:pt x="1710" y="1340"/>
                      <a:pt x="2760" y="968"/>
                      <a:pt x="3228" y="755"/>
                    </a:cubicBezTo>
                    <a:cubicBezTo>
                      <a:pt x="3221" y="196"/>
                      <a:pt x="2966" y="0"/>
                      <a:pt x="26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20"/>
              <p:cNvSpPr/>
              <p:nvPr/>
            </p:nvSpPr>
            <p:spPr>
              <a:xfrm>
                <a:off x="8463620" y="1151423"/>
                <a:ext cx="76506" cy="1773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540" extrusionOk="0">
                    <a:moveTo>
                      <a:pt x="1348" y="1"/>
                    </a:moveTo>
                    <a:cubicBezTo>
                      <a:pt x="868" y="1"/>
                      <a:pt x="434" y="232"/>
                      <a:pt x="0" y="411"/>
                    </a:cubicBezTo>
                    <a:cubicBezTo>
                      <a:pt x="163" y="503"/>
                      <a:pt x="401" y="539"/>
                      <a:pt x="655" y="539"/>
                    </a:cubicBezTo>
                    <a:cubicBezTo>
                      <a:pt x="1421" y="539"/>
                      <a:pt x="2329" y="206"/>
                      <a:pt x="1739" y="54"/>
                    </a:cubicBezTo>
                    <a:cubicBezTo>
                      <a:pt x="1605" y="17"/>
                      <a:pt x="1475" y="1"/>
                      <a:pt x="13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20"/>
              <p:cNvSpPr/>
              <p:nvPr/>
            </p:nvSpPr>
            <p:spPr>
              <a:xfrm>
                <a:off x="8356874" y="1212496"/>
                <a:ext cx="46856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574" extrusionOk="0">
                    <a:moveTo>
                      <a:pt x="466" y="1"/>
                    </a:moveTo>
                    <a:cubicBezTo>
                      <a:pt x="295" y="1"/>
                      <a:pt x="140" y="96"/>
                      <a:pt x="1" y="278"/>
                    </a:cubicBezTo>
                    <a:cubicBezTo>
                      <a:pt x="6" y="493"/>
                      <a:pt x="330" y="574"/>
                      <a:pt x="638" y="574"/>
                    </a:cubicBezTo>
                    <a:cubicBezTo>
                      <a:pt x="1046" y="574"/>
                      <a:pt x="1426" y="433"/>
                      <a:pt x="1013" y="278"/>
                    </a:cubicBezTo>
                    <a:cubicBezTo>
                      <a:pt x="814" y="90"/>
                      <a:pt x="632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20"/>
              <p:cNvSpPr/>
              <p:nvPr/>
            </p:nvSpPr>
            <p:spPr>
              <a:xfrm>
                <a:off x="8473766" y="1474815"/>
                <a:ext cx="46166" cy="1034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5" extrusionOk="0">
                    <a:moveTo>
                      <a:pt x="423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67" y="301"/>
                      <a:pt x="266" y="314"/>
                      <a:pt x="478" y="314"/>
                    </a:cubicBezTo>
                    <a:cubicBezTo>
                      <a:pt x="913" y="314"/>
                      <a:pt x="1406" y="259"/>
                      <a:pt x="942" y="123"/>
                    </a:cubicBezTo>
                    <a:cubicBezTo>
                      <a:pt x="736" y="42"/>
                      <a:pt x="564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20"/>
              <p:cNvSpPr/>
              <p:nvPr/>
            </p:nvSpPr>
            <p:spPr>
              <a:xfrm>
                <a:off x="8556018" y="1733785"/>
                <a:ext cx="44951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2" extrusionOk="0">
                    <a:moveTo>
                      <a:pt x="711" y="0"/>
                    </a:moveTo>
                    <a:cubicBezTo>
                      <a:pt x="529" y="0"/>
                      <a:pt x="346" y="33"/>
                      <a:pt x="163" y="94"/>
                    </a:cubicBezTo>
                    <a:cubicBezTo>
                      <a:pt x="0" y="222"/>
                      <a:pt x="314" y="282"/>
                      <a:pt x="648" y="282"/>
                    </a:cubicBezTo>
                    <a:cubicBezTo>
                      <a:pt x="997" y="282"/>
                      <a:pt x="1369" y="216"/>
                      <a:pt x="1235" y="94"/>
                    </a:cubicBezTo>
                    <a:cubicBezTo>
                      <a:pt x="1060" y="30"/>
                      <a:pt x="886" y="0"/>
                      <a:pt x="71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20"/>
              <p:cNvSpPr/>
              <p:nvPr/>
            </p:nvSpPr>
            <p:spPr>
              <a:xfrm>
                <a:off x="8106671" y="155095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1" y="155"/>
                      <a:pt x="656" y="90"/>
                    </a:cubicBezTo>
                    <a:cubicBezTo>
                      <a:pt x="537" y="30"/>
                      <a:pt x="427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20"/>
              <p:cNvSpPr/>
              <p:nvPr/>
            </p:nvSpPr>
            <p:spPr>
              <a:xfrm>
                <a:off x="8446415" y="3234442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20"/>
              <p:cNvSpPr/>
              <p:nvPr/>
            </p:nvSpPr>
            <p:spPr>
              <a:xfrm>
                <a:off x="7205580" y="3311966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60" y="24"/>
                      <a:pt x="0" y="72"/>
                      <a:pt x="357" y="179"/>
                    </a:cubicBezTo>
                    <a:cubicBezTo>
                      <a:pt x="845" y="155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20"/>
              <p:cNvSpPr/>
              <p:nvPr/>
            </p:nvSpPr>
            <p:spPr>
              <a:xfrm>
                <a:off x="3757086" y="670850"/>
                <a:ext cx="21507" cy="561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1" extrusionOk="0">
                    <a:moveTo>
                      <a:pt x="314" y="1"/>
                    </a:moveTo>
                    <a:cubicBezTo>
                      <a:pt x="205" y="1"/>
                      <a:pt x="101" y="27"/>
                      <a:pt x="0" y="81"/>
                    </a:cubicBezTo>
                    <a:cubicBezTo>
                      <a:pt x="119" y="141"/>
                      <a:pt x="235" y="170"/>
                      <a:pt x="345" y="170"/>
                    </a:cubicBezTo>
                    <a:cubicBezTo>
                      <a:pt x="455" y="170"/>
                      <a:pt x="560" y="141"/>
                      <a:pt x="655" y="81"/>
                    </a:cubicBezTo>
                    <a:cubicBezTo>
                      <a:pt x="536" y="27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20"/>
              <p:cNvSpPr/>
              <p:nvPr/>
            </p:nvSpPr>
            <p:spPr>
              <a:xfrm>
                <a:off x="7119947" y="2763063"/>
                <a:ext cx="30931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0" extrusionOk="0">
                    <a:moveTo>
                      <a:pt x="358" y="1"/>
                    </a:moveTo>
                    <a:lnTo>
                      <a:pt x="358" y="1"/>
                    </a:lnTo>
                    <a:cubicBezTo>
                      <a:pt x="1" y="96"/>
                      <a:pt x="84" y="156"/>
                      <a:pt x="572" y="179"/>
                    </a:cubicBezTo>
                    <a:cubicBezTo>
                      <a:pt x="941" y="84"/>
                      <a:pt x="870" y="25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20"/>
              <p:cNvSpPr/>
              <p:nvPr/>
            </p:nvSpPr>
            <p:spPr>
              <a:xfrm>
                <a:off x="7892062" y="484667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4" y="1"/>
                    </a:moveTo>
                    <a:cubicBezTo>
                      <a:pt x="206" y="1"/>
                      <a:pt x="102" y="34"/>
                      <a:pt x="0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20"/>
              <p:cNvSpPr/>
              <p:nvPr/>
            </p:nvSpPr>
            <p:spPr>
              <a:xfrm>
                <a:off x="4140598" y="859389"/>
                <a:ext cx="2150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9" extrusionOk="0">
                    <a:moveTo>
                      <a:pt x="319" y="0"/>
                    </a:moveTo>
                    <a:cubicBezTo>
                      <a:pt x="211" y="0"/>
                      <a:pt x="107" y="30"/>
                      <a:pt x="0" y="90"/>
                    </a:cubicBezTo>
                    <a:cubicBezTo>
                      <a:pt x="119" y="149"/>
                      <a:pt x="235" y="179"/>
                      <a:pt x="345" y="179"/>
                    </a:cubicBezTo>
                    <a:cubicBezTo>
                      <a:pt x="455" y="179"/>
                      <a:pt x="560" y="149"/>
                      <a:pt x="655" y="90"/>
                    </a:cubicBezTo>
                    <a:cubicBezTo>
                      <a:pt x="536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20"/>
              <p:cNvSpPr/>
              <p:nvPr/>
            </p:nvSpPr>
            <p:spPr>
              <a:xfrm>
                <a:off x="4471115" y="1099610"/>
                <a:ext cx="85075" cy="81562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484" extrusionOk="0">
                    <a:moveTo>
                      <a:pt x="1047" y="0"/>
                    </a:moveTo>
                    <a:cubicBezTo>
                      <a:pt x="926" y="0"/>
                      <a:pt x="794" y="44"/>
                      <a:pt x="650" y="144"/>
                    </a:cubicBezTo>
                    <a:cubicBezTo>
                      <a:pt x="888" y="703"/>
                      <a:pt x="924" y="1287"/>
                      <a:pt x="745" y="1882"/>
                    </a:cubicBezTo>
                    <a:cubicBezTo>
                      <a:pt x="0" y="2361"/>
                      <a:pt x="1169" y="2484"/>
                      <a:pt x="1965" y="2484"/>
                    </a:cubicBezTo>
                    <a:cubicBezTo>
                      <a:pt x="2276" y="2484"/>
                      <a:pt x="2530" y="2465"/>
                      <a:pt x="2590" y="2442"/>
                    </a:cubicBezTo>
                    <a:cubicBezTo>
                      <a:pt x="2235" y="2306"/>
                      <a:pt x="1925" y="0"/>
                      <a:pt x="104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20"/>
              <p:cNvSpPr/>
              <p:nvPr/>
            </p:nvSpPr>
            <p:spPr>
              <a:xfrm>
                <a:off x="3303864" y="2530920"/>
                <a:ext cx="178031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1956" extrusionOk="0">
                    <a:moveTo>
                      <a:pt x="3794" y="1"/>
                    </a:moveTo>
                    <a:cubicBezTo>
                      <a:pt x="3591" y="1"/>
                      <a:pt x="3339" y="29"/>
                      <a:pt x="3028" y="94"/>
                    </a:cubicBezTo>
                    <a:cubicBezTo>
                      <a:pt x="0" y="732"/>
                      <a:pt x="2553" y="1955"/>
                      <a:pt x="3457" y="1955"/>
                    </a:cubicBezTo>
                    <a:cubicBezTo>
                      <a:pt x="3616" y="1955"/>
                      <a:pt x="3724" y="1917"/>
                      <a:pt x="3742" y="1832"/>
                    </a:cubicBezTo>
                    <a:lnTo>
                      <a:pt x="3742" y="1832"/>
                    </a:lnTo>
                    <a:cubicBezTo>
                      <a:pt x="3740" y="1842"/>
                      <a:pt x="3742" y="1846"/>
                      <a:pt x="3748" y="1846"/>
                    </a:cubicBezTo>
                    <a:cubicBezTo>
                      <a:pt x="3863" y="1846"/>
                      <a:pt x="5422" y="1"/>
                      <a:pt x="37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20"/>
              <p:cNvSpPr/>
              <p:nvPr/>
            </p:nvSpPr>
            <p:spPr>
              <a:xfrm>
                <a:off x="4486482" y="1238075"/>
                <a:ext cx="113872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580" extrusionOk="0">
                    <a:moveTo>
                      <a:pt x="847" y="1"/>
                    </a:moveTo>
                    <a:cubicBezTo>
                      <a:pt x="0" y="1"/>
                      <a:pt x="376" y="1579"/>
                      <a:pt x="1784" y="1579"/>
                    </a:cubicBezTo>
                    <a:cubicBezTo>
                      <a:pt x="2032" y="1579"/>
                      <a:pt x="2312" y="1530"/>
                      <a:pt x="2622" y="1415"/>
                    </a:cubicBezTo>
                    <a:cubicBezTo>
                      <a:pt x="3468" y="1106"/>
                      <a:pt x="1170" y="46"/>
                      <a:pt x="968" y="10"/>
                    </a:cubicBezTo>
                    <a:cubicBezTo>
                      <a:pt x="925" y="4"/>
                      <a:pt x="885" y="1"/>
                      <a:pt x="8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20"/>
              <p:cNvSpPr/>
              <p:nvPr/>
            </p:nvSpPr>
            <p:spPr>
              <a:xfrm>
                <a:off x="4380622" y="1014107"/>
                <a:ext cx="140041" cy="41438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1262" extrusionOk="0">
                    <a:moveTo>
                      <a:pt x="1138" y="0"/>
                    </a:moveTo>
                    <a:cubicBezTo>
                      <a:pt x="758" y="0"/>
                      <a:pt x="408" y="97"/>
                      <a:pt x="167" y="343"/>
                    </a:cubicBezTo>
                    <a:cubicBezTo>
                      <a:pt x="1" y="509"/>
                      <a:pt x="2287" y="1236"/>
                      <a:pt x="2513" y="1259"/>
                    </a:cubicBezTo>
                    <a:cubicBezTo>
                      <a:pt x="2551" y="1261"/>
                      <a:pt x="2588" y="1261"/>
                      <a:pt x="2623" y="1261"/>
                    </a:cubicBezTo>
                    <a:cubicBezTo>
                      <a:pt x="4265" y="1261"/>
                      <a:pt x="2510" y="0"/>
                      <a:pt x="113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20"/>
              <p:cNvSpPr/>
              <p:nvPr/>
            </p:nvSpPr>
            <p:spPr>
              <a:xfrm>
                <a:off x="4834106" y="4203928"/>
                <a:ext cx="149596" cy="41865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275" extrusionOk="0">
                    <a:moveTo>
                      <a:pt x="509" y="1"/>
                    </a:moveTo>
                    <a:cubicBezTo>
                      <a:pt x="276" y="1"/>
                      <a:pt x="97" y="27"/>
                      <a:pt x="1" y="88"/>
                    </a:cubicBezTo>
                    <a:cubicBezTo>
                      <a:pt x="154" y="142"/>
                      <a:pt x="2865" y="1274"/>
                      <a:pt x="3993" y="1274"/>
                    </a:cubicBezTo>
                    <a:cubicBezTo>
                      <a:pt x="4356" y="1274"/>
                      <a:pt x="4555" y="1157"/>
                      <a:pt x="4454" y="850"/>
                    </a:cubicBezTo>
                    <a:cubicBezTo>
                      <a:pt x="4414" y="711"/>
                      <a:pt x="1726" y="1"/>
                      <a:pt x="5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20"/>
              <p:cNvSpPr/>
              <p:nvPr/>
            </p:nvSpPr>
            <p:spPr>
              <a:xfrm>
                <a:off x="4871768" y="1002188"/>
                <a:ext cx="104120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863" extrusionOk="0">
                    <a:moveTo>
                      <a:pt x="682" y="0"/>
                    </a:moveTo>
                    <a:cubicBezTo>
                      <a:pt x="0" y="0"/>
                      <a:pt x="573" y="832"/>
                      <a:pt x="544" y="860"/>
                    </a:cubicBezTo>
                    <a:cubicBezTo>
                      <a:pt x="544" y="860"/>
                      <a:pt x="618" y="862"/>
                      <a:pt x="734" y="862"/>
                    </a:cubicBezTo>
                    <a:cubicBezTo>
                      <a:pt x="1352" y="862"/>
                      <a:pt x="3170" y="811"/>
                      <a:pt x="1426" y="170"/>
                    </a:cubicBezTo>
                    <a:cubicBezTo>
                      <a:pt x="1087" y="49"/>
                      <a:pt x="848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20"/>
              <p:cNvSpPr/>
              <p:nvPr/>
            </p:nvSpPr>
            <p:spPr>
              <a:xfrm>
                <a:off x="3784010" y="2815041"/>
                <a:ext cx="109866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472" extrusionOk="0">
                    <a:moveTo>
                      <a:pt x="1568" y="1"/>
                    </a:moveTo>
                    <a:cubicBezTo>
                      <a:pt x="1308" y="1"/>
                      <a:pt x="1043" y="38"/>
                      <a:pt x="799" y="132"/>
                    </a:cubicBezTo>
                    <a:cubicBezTo>
                      <a:pt x="1" y="447"/>
                      <a:pt x="2076" y="466"/>
                      <a:pt x="2600" y="466"/>
                    </a:cubicBezTo>
                    <a:cubicBezTo>
                      <a:pt x="2670" y="466"/>
                      <a:pt x="2712" y="466"/>
                      <a:pt x="2716" y="466"/>
                    </a:cubicBezTo>
                    <a:cubicBezTo>
                      <a:pt x="2759" y="469"/>
                      <a:pt x="2797" y="471"/>
                      <a:pt x="2829" y="471"/>
                    </a:cubicBezTo>
                    <a:cubicBezTo>
                      <a:pt x="3346" y="471"/>
                      <a:pt x="2495" y="1"/>
                      <a:pt x="15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20"/>
              <p:cNvSpPr/>
              <p:nvPr/>
            </p:nvSpPr>
            <p:spPr>
              <a:xfrm>
                <a:off x="5576604" y="1174966"/>
                <a:ext cx="111442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6" extrusionOk="0">
                    <a:moveTo>
                      <a:pt x="946" y="1"/>
                    </a:moveTo>
                    <a:cubicBezTo>
                      <a:pt x="489" y="1"/>
                      <a:pt x="135" y="53"/>
                      <a:pt x="81" y="206"/>
                    </a:cubicBezTo>
                    <a:cubicBezTo>
                      <a:pt x="1" y="434"/>
                      <a:pt x="1086" y="605"/>
                      <a:pt x="2025" y="605"/>
                    </a:cubicBezTo>
                    <a:cubicBezTo>
                      <a:pt x="2754" y="605"/>
                      <a:pt x="3394" y="502"/>
                      <a:pt x="3331" y="242"/>
                    </a:cubicBezTo>
                    <a:cubicBezTo>
                      <a:pt x="3331" y="234"/>
                      <a:pt x="1911" y="1"/>
                      <a:pt x="9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20"/>
              <p:cNvSpPr/>
              <p:nvPr/>
            </p:nvSpPr>
            <p:spPr>
              <a:xfrm>
                <a:off x="3364609" y="2859335"/>
                <a:ext cx="67771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84" extrusionOk="0">
                    <a:moveTo>
                      <a:pt x="217" y="1"/>
                    </a:moveTo>
                    <a:cubicBezTo>
                      <a:pt x="77" y="1"/>
                      <a:pt x="1" y="84"/>
                      <a:pt x="35" y="295"/>
                    </a:cubicBezTo>
                    <a:cubicBezTo>
                      <a:pt x="125" y="958"/>
                      <a:pt x="445" y="1283"/>
                      <a:pt x="992" y="1283"/>
                    </a:cubicBezTo>
                    <a:cubicBezTo>
                      <a:pt x="1241" y="1283"/>
                      <a:pt x="1537" y="1215"/>
                      <a:pt x="1880" y="1081"/>
                    </a:cubicBezTo>
                    <a:cubicBezTo>
                      <a:pt x="1906" y="1093"/>
                      <a:pt x="1923" y="1099"/>
                      <a:pt x="1932" y="1099"/>
                    </a:cubicBezTo>
                    <a:cubicBezTo>
                      <a:pt x="2064" y="1099"/>
                      <a:pt x="724" y="1"/>
                      <a:pt x="21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20"/>
              <p:cNvSpPr/>
              <p:nvPr/>
            </p:nvSpPr>
            <p:spPr>
              <a:xfrm>
                <a:off x="3724546" y="2524944"/>
                <a:ext cx="91117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833" extrusionOk="0">
                    <a:moveTo>
                      <a:pt x="2178" y="1"/>
                    </a:moveTo>
                    <a:cubicBezTo>
                      <a:pt x="1505" y="1"/>
                      <a:pt x="367" y="415"/>
                      <a:pt x="336" y="430"/>
                    </a:cubicBezTo>
                    <a:cubicBezTo>
                      <a:pt x="0" y="524"/>
                      <a:pt x="950" y="833"/>
                      <a:pt x="1731" y="833"/>
                    </a:cubicBezTo>
                    <a:cubicBezTo>
                      <a:pt x="2140" y="833"/>
                      <a:pt x="2504" y="748"/>
                      <a:pt x="2610" y="502"/>
                    </a:cubicBezTo>
                    <a:cubicBezTo>
                      <a:pt x="2774" y="124"/>
                      <a:pt x="2545" y="1"/>
                      <a:pt x="217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20"/>
              <p:cNvSpPr/>
              <p:nvPr/>
            </p:nvSpPr>
            <p:spPr>
              <a:xfrm>
                <a:off x="2967174" y="379505"/>
                <a:ext cx="93481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84" extrusionOk="0">
                    <a:moveTo>
                      <a:pt x="1465" y="0"/>
                    </a:moveTo>
                    <a:cubicBezTo>
                      <a:pt x="754" y="0"/>
                      <a:pt x="0" y="173"/>
                      <a:pt x="471" y="381"/>
                    </a:cubicBezTo>
                    <a:cubicBezTo>
                      <a:pt x="709" y="487"/>
                      <a:pt x="1288" y="783"/>
                      <a:pt x="1766" y="783"/>
                    </a:cubicBezTo>
                    <a:cubicBezTo>
                      <a:pt x="1932" y="783"/>
                      <a:pt x="2086" y="748"/>
                      <a:pt x="2209" y="655"/>
                    </a:cubicBezTo>
                    <a:cubicBezTo>
                      <a:pt x="2846" y="173"/>
                      <a:pt x="2176" y="0"/>
                      <a:pt x="14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20"/>
              <p:cNvSpPr/>
              <p:nvPr/>
            </p:nvSpPr>
            <p:spPr>
              <a:xfrm>
                <a:off x="3747760" y="2452772"/>
                <a:ext cx="86750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5" extrusionOk="0">
                    <a:moveTo>
                      <a:pt x="1580" y="0"/>
                    </a:moveTo>
                    <a:cubicBezTo>
                      <a:pt x="871" y="0"/>
                      <a:pt x="1" y="82"/>
                      <a:pt x="46" y="188"/>
                    </a:cubicBezTo>
                    <a:cubicBezTo>
                      <a:pt x="165" y="229"/>
                      <a:pt x="864" y="274"/>
                      <a:pt x="1484" y="274"/>
                    </a:cubicBezTo>
                    <a:cubicBezTo>
                      <a:pt x="2103" y="274"/>
                      <a:pt x="2641" y="229"/>
                      <a:pt x="2439" y="92"/>
                    </a:cubicBezTo>
                    <a:cubicBezTo>
                      <a:pt x="2343" y="27"/>
                      <a:pt x="1989" y="0"/>
                      <a:pt x="15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20"/>
              <p:cNvSpPr/>
              <p:nvPr/>
            </p:nvSpPr>
            <p:spPr>
              <a:xfrm>
                <a:off x="5237845" y="3865498"/>
                <a:ext cx="66228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742" extrusionOk="0">
                    <a:moveTo>
                      <a:pt x="1957" y="585"/>
                    </a:moveTo>
                    <a:lnTo>
                      <a:pt x="1957" y="585"/>
                    </a:lnTo>
                    <a:cubicBezTo>
                      <a:pt x="1957" y="585"/>
                      <a:pt x="1957" y="585"/>
                      <a:pt x="1957" y="586"/>
                    </a:cubicBezTo>
                    <a:lnTo>
                      <a:pt x="1957" y="586"/>
                    </a:lnTo>
                    <a:cubicBezTo>
                      <a:pt x="1957" y="585"/>
                      <a:pt x="1957" y="585"/>
                      <a:pt x="1957" y="585"/>
                    </a:cubicBezTo>
                    <a:close/>
                    <a:moveTo>
                      <a:pt x="386" y="0"/>
                    </a:moveTo>
                    <a:cubicBezTo>
                      <a:pt x="172" y="0"/>
                      <a:pt x="22" y="89"/>
                      <a:pt x="16" y="335"/>
                    </a:cubicBezTo>
                    <a:cubicBezTo>
                      <a:pt x="1" y="597"/>
                      <a:pt x="838" y="741"/>
                      <a:pt x="1420" y="741"/>
                    </a:cubicBezTo>
                    <a:cubicBezTo>
                      <a:pt x="1763" y="741"/>
                      <a:pt x="2017" y="691"/>
                      <a:pt x="1957" y="586"/>
                    </a:cubicBezTo>
                    <a:lnTo>
                      <a:pt x="1957" y="586"/>
                    </a:lnTo>
                    <a:cubicBezTo>
                      <a:pt x="1958" y="587"/>
                      <a:pt x="1957" y="588"/>
                      <a:pt x="1956" y="588"/>
                    </a:cubicBezTo>
                    <a:cubicBezTo>
                      <a:pt x="1911" y="588"/>
                      <a:pt x="936" y="0"/>
                      <a:pt x="3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20"/>
              <p:cNvSpPr/>
              <p:nvPr/>
            </p:nvSpPr>
            <p:spPr>
              <a:xfrm>
                <a:off x="4958419" y="1418897"/>
                <a:ext cx="85667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933" extrusionOk="0">
                    <a:moveTo>
                      <a:pt x="2065" y="0"/>
                    </a:moveTo>
                    <a:cubicBezTo>
                      <a:pt x="1268" y="0"/>
                      <a:pt x="0" y="650"/>
                      <a:pt x="1061" y="933"/>
                    </a:cubicBezTo>
                    <a:cubicBezTo>
                      <a:pt x="1620" y="778"/>
                      <a:pt x="2132" y="552"/>
                      <a:pt x="2608" y="278"/>
                    </a:cubicBezTo>
                    <a:cubicBezTo>
                      <a:pt x="2562" y="78"/>
                      <a:pt x="2342" y="0"/>
                      <a:pt x="20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20"/>
              <p:cNvSpPr/>
              <p:nvPr/>
            </p:nvSpPr>
            <p:spPr>
              <a:xfrm>
                <a:off x="2276195" y="1353982"/>
                <a:ext cx="65473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50" extrusionOk="0">
                    <a:moveTo>
                      <a:pt x="1202" y="0"/>
                    </a:moveTo>
                    <a:cubicBezTo>
                      <a:pt x="711" y="0"/>
                      <a:pt x="124" y="84"/>
                      <a:pt x="0" y="159"/>
                    </a:cubicBezTo>
                    <a:cubicBezTo>
                      <a:pt x="240" y="272"/>
                      <a:pt x="1028" y="550"/>
                      <a:pt x="1518" y="550"/>
                    </a:cubicBezTo>
                    <a:cubicBezTo>
                      <a:pt x="1807" y="550"/>
                      <a:pt x="1993" y="454"/>
                      <a:pt x="1905" y="171"/>
                    </a:cubicBezTo>
                    <a:cubicBezTo>
                      <a:pt x="1870" y="45"/>
                      <a:pt x="1562" y="0"/>
                      <a:pt x="1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20"/>
              <p:cNvSpPr/>
              <p:nvPr/>
            </p:nvSpPr>
            <p:spPr>
              <a:xfrm>
                <a:off x="5514677" y="1321738"/>
                <a:ext cx="46133" cy="2439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743" extrusionOk="0">
                    <a:moveTo>
                      <a:pt x="519" y="0"/>
                    </a:moveTo>
                    <a:cubicBezTo>
                      <a:pt x="244" y="0"/>
                      <a:pt x="0" y="137"/>
                      <a:pt x="14" y="558"/>
                    </a:cubicBezTo>
                    <a:cubicBezTo>
                      <a:pt x="22" y="693"/>
                      <a:pt x="118" y="743"/>
                      <a:pt x="254" y="743"/>
                    </a:cubicBezTo>
                    <a:cubicBezTo>
                      <a:pt x="572" y="743"/>
                      <a:pt x="1105" y="474"/>
                      <a:pt x="1205" y="415"/>
                    </a:cubicBezTo>
                    <a:cubicBezTo>
                      <a:pt x="1404" y="301"/>
                      <a:pt x="927" y="0"/>
                      <a:pt x="5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20"/>
              <p:cNvSpPr/>
              <p:nvPr/>
            </p:nvSpPr>
            <p:spPr>
              <a:xfrm>
                <a:off x="2275801" y="1302431"/>
                <a:ext cx="63733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73" extrusionOk="0">
                    <a:moveTo>
                      <a:pt x="971" y="0"/>
                    </a:moveTo>
                    <a:cubicBezTo>
                      <a:pt x="584" y="0"/>
                      <a:pt x="197" y="57"/>
                      <a:pt x="0" y="170"/>
                    </a:cubicBezTo>
                    <a:cubicBezTo>
                      <a:pt x="357" y="316"/>
                      <a:pt x="942" y="573"/>
                      <a:pt x="1380" y="573"/>
                    </a:cubicBezTo>
                    <a:cubicBezTo>
                      <a:pt x="1658" y="573"/>
                      <a:pt x="1876" y="470"/>
                      <a:pt x="1941" y="170"/>
                    </a:cubicBezTo>
                    <a:cubicBezTo>
                      <a:pt x="1745" y="57"/>
                      <a:pt x="1358" y="0"/>
                      <a:pt x="9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20"/>
              <p:cNvSpPr/>
              <p:nvPr/>
            </p:nvSpPr>
            <p:spPr>
              <a:xfrm>
                <a:off x="4788859" y="1199756"/>
                <a:ext cx="44130" cy="2515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766" extrusionOk="0">
                    <a:moveTo>
                      <a:pt x="570" y="0"/>
                    </a:moveTo>
                    <a:cubicBezTo>
                      <a:pt x="322" y="0"/>
                      <a:pt x="105" y="51"/>
                      <a:pt x="81" y="154"/>
                    </a:cubicBezTo>
                    <a:cubicBezTo>
                      <a:pt x="1" y="453"/>
                      <a:pt x="493" y="765"/>
                      <a:pt x="886" y="765"/>
                    </a:cubicBezTo>
                    <a:cubicBezTo>
                      <a:pt x="1134" y="765"/>
                      <a:pt x="1343" y="640"/>
                      <a:pt x="1343" y="308"/>
                    </a:cubicBezTo>
                    <a:cubicBezTo>
                      <a:pt x="1343" y="105"/>
                      <a:pt x="925" y="0"/>
                      <a:pt x="5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20"/>
              <p:cNvSpPr/>
              <p:nvPr/>
            </p:nvSpPr>
            <p:spPr>
              <a:xfrm>
                <a:off x="4343486" y="1346988"/>
                <a:ext cx="74929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23" extrusionOk="0">
                    <a:moveTo>
                      <a:pt x="631" y="1"/>
                    </a:moveTo>
                    <a:cubicBezTo>
                      <a:pt x="381" y="1"/>
                      <a:pt x="150" y="35"/>
                      <a:pt x="0" y="122"/>
                    </a:cubicBezTo>
                    <a:cubicBezTo>
                      <a:pt x="431" y="300"/>
                      <a:pt x="862" y="522"/>
                      <a:pt x="1339" y="522"/>
                    </a:cubicBezTo>
                    <a:cubicBezTo>
                      <a:pt x="1468" y="522"/>
                      <a:pt x="1601" y="506"/>
                      <a:pt x="1739" y="468"/>
                    </a:cubicBezTo>
                    <a:cubicBezTo>
                      <a:pt x="2282" y="307"/>
                      <a:pt x="1373" y="1"/>
                      <a:pt x="6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20"/>
              <p:cNvSpPr/>
              <p:nvPr/>
            </p:nvSpPr>
            <p:spPr>
              <a:xfrm>
                <a:off x="3107708" y="943217"/>
                <a:ext cx="84090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43" extrusionOk="0">
                    <a:moveTo>
                      <a:pt x="734" y="1"/>
                    </a:moveTo>
                    <a:cubicBezTo>
                      <a:pt x="320" y="1"/>
                      <a:pt x="1" y="37"/>
                      <a:pt x="1" y="144"/>
                    </a:cubicBezTo>
                    <a:cubicBezTo>
                      <a:pt x="1" y="367"/>
                      <a:pt x="306" y="442"/>
                      <a:pt x="707" y="442"/>
                    </a:cubicBezTo>
                    <a:cubicBezTo>
                      <a:pt x="1398" y="442"/>
                      <a:pt x="2372" y="219"/>
                      <a:pt x="2561" y="144"/>
                    </a:cubicBezTo>
                    <a:cubicBezTo>
                      <a:pt x="2492" y="114"/>
                      <a:pt x="1466" y="1"/>
                      <a:pt x="73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20"/>
              <p:cNvSpPr/>
              <p:nvPr/>
            </p:nvSpPr>
            <p:spPr>
              <a:xfrm>
                <a:off x="3194031" y="638081"/>
                <a:ext cx="61861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35" extrusionOk="0">
                    <a:moveTo>
                      <a:pt x="1872" y="293"/>
                    </a:moveTo>
                    <a:cubicBezTo>
                      <a:pt x="1872" y="293"/>
                      <a:pt x="1871" y="294"/>
                      <a:pt x="1870" y="294"/>
                    </a:cubicBezTo>
                    <a:lnTo>
                      <a:pt x="1870" y="294"/>
                    </a:lnTo>
                    <a:cubicBezTo>
                      <a:pt x="1878" y="297"/>
                      <a:pt x="1882" y="298"/>
                      <a:pt x="1883" y="298"/>
                    </a:cubicBezTo>
                    <a:cubicBezTo>
                      <a:pt x="1884" y="298"/>
                      <a:pt x="1880" y="296"/>
                      <a:pt x="1872" y="293"/>
                    </a:cubicBezTo>
                    <a:close/>
                    <a:moveTo>
                      <a:pt x="475" y="0"/>
                    </a:moveTo>
                    <a:cubicBezTo>
                      <a:pt x="199" y="0"/>
                      <a:pt x="0" y="76"/>
                      <a:pt x="27" y="305"/>
                    </a:cubicBezTo>
                    <a:cubicBezTo>
                      <a:pt x="57" y="551"/>
                      <a:pt x="266" y="634"/>
                      <a:pt x="535" y="634"/>
                    </a:cubicBezTo>
                    <a:cubicBezTo>
                      <a:pt x="1006" y="634"/>
                      <a:pt x="1662" y="379"/>
                      <a:pt x="1870" y="294"/>
                    </a:cubicBezTo>
                    <a:lnTo>
                      <a:pt x="1870" y="294"/>
                    </a:lnTo>
                    <a:cubicBezTo>
                      <a:pt x="1760" y="260"/>
                      <a:pt x="985" y="0"/>
                      <a:pt x="47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20"/>
              <p:cNvSpPr/>
              <p:nvPr/>
            </p:nvSpPr>
            <p:spPr>
              <a:xfrm>
                <a:off x="2704002" y="513998"/>
                <a:ext cx="6215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525" extrusionOk="0">
                    <a:moveTo>
                      <a:pt x="728" y="1"/>
                    </a:moveTo>
                    <a:cubicBezTo>
                      <a:pt x="351" y="1"/>
                      <a:pt x="14" y="41"/>
                      <a:pt x="9" y="167"/>
                    </a:cubicBezTo>
                    <a:cubicBezTo>
                      <a:pt x="0" y="433"/>
                      <a:pt x="221" y="524"/>
                      <a:pt x="509" y="524"/>
                    </a:cubicBezTo>
                    <a:cubicBezTo>
                      <a:pt x="1073" y="524"/>
                      <a:pt x="1893" y="174"/>
                      <a:pt x="1759" y="95"/>
                    </a:cubicBezTo>
                    <a:cubicBezTo>
                      <a:pt x="1675" y="57"/>
                      <a:pt x="1173" y="1"/>
                      <a:pt x="7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20"/>
              <p:cNvSpPr/>
              <p:nvPr/>
            </p:nvSpPr>
            <p:spPr>
              <a:xfrm>
                <a:off x="2909516" y="386926"/>
                <a:ext cx="48103" cy="2393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29" extrusionOk="0">
                    <a:moveTo>
                      <a:pt x="494" y="0"/>
                    </a:moveTo>
                    <a:cubicBezTo>
                      <a:pt x="408" y="0"/>
                      <a:pt x="329" y="21"/>
                      <a:pt x="262" y="72"/>
                    </a:cubicBezTo>
                    <a:cubicBezTo>
                      <a:pt x="0" y="277"/>
                      <a:pt x="621" y="729"/>
                      <a:pt x="1066" y="729"/>
                    </a:cubicBezTo>
                    <a:cubicBezTo>
                      <a:pt x="1269" y="729"/>
                      <a:pt x="1435" y="635"/>
                      <a:pt x="1465" y="382"/>
                    </a:cubicBezTo>
                    <a:cubicBezTo>
                      <a:pt x="1222" y="279"/>
                      <a:pt x="810" y="0"/>
                      <a:pt x="49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20"/>
              <p:cNvSpPr/>
              <p:nvPr/>
            </p:nvSpPr>
            <p:spPr>
              <a:xfrm>
                <a:off x="2922814" y="384989"/>
                <a:ext cx="2364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" extrusionOk="0">
                    <a:moveTo>
                      <a:pt x="0" y="0"/>
                    </a:moveTo>
                    <a:cubicBezTo>
                      <a:pt x="36" y="12"/>
                      <a:pt x="48" y="12"/>
                      <a:pt x="60" y="24"/>
                    </a:cubicBezTo>
                    <a:cubicBezTo>
                      <a:pt x="72" y="12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20"/>
              <p:cNvSpPr/>
              <p:nvPr/>
            </p:nvSpPr>
            <p:spPr>
              <a:xfrm>
                <a:off x="2957586" y="300340"/>
                <a:ext cx="43047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7" extrusionOk="0">
                    <a:moveTo>
                      <a:pt x="682" y="0"/>
                    </a:moveTo>
                    <a:cubicBezTo>
                      <a:pt x="465" y="0"/>
                      <a:pt x="239" y="90"/>
                      <a:pt x="1" y="268"/>
                    </a:cubicBezTo>
                    <a:cubicBezTo>
                      <a:pt x="203" y="447"/>
                      <a:pt x="412" y="536"/>
                      <a:pt x="629" y="536"/>
                    </a:cubicBezTo>
                    <a:cubicBezTo>
                      <a:pt x="846" y="536"/>
                      <a:pt x="1072" y="447"/>
                      <a:pt x="1310" y="268"/>
                    </a:cubicBezTo>
                    <a:cubicBezTo>
                      <a:pt x="1108" y="90"/>
                      <a:pt x="900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20"/>
              <p:cNvSpPr/>
              <p:nvPr/>
            </p:nvSpPr>
            <p:spPr>
              <a:xfrm>
                <a:off x="4982684" y="4007214"/>
                <a:ext cx="42226" cy="2177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63" extrusionOk="0">
                    <a:moveTo>
                      <a:pt x="337" y="1"/>
                    </a:moveTo>
                    <a:cubicBezTo>
                      <a:pt x="229" y="1"/>
                      <a:pt x="116" y="20"/>
                      <a:pt x="0" y="67"/>
                    </a:cubicBezTo>
                    <a:cubicBezTo>
                      <a:pt x="0" y="372"/>
                      <a:pt x="528" y="663"/>
                      <a:pt x="908" y="663"/>
                    </a:cubicBezTo>
                    <a:cubicBezTo>
                      <a:pt x="1120" y="663"/>
                      <a:pt x="1286" y="571"/>
                      <a:pt x="1286" y="341"/>
                    </a:cubicBezTo>
                    <a:cubicBezTo>
                      <a:pt x="980" y="188"/>
                      <a:pt x="674" y="1"/>
                      <a:pt x="3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20"/>
              <p:cNvSpPr/>
              <p:nvPr/>
            </p:nvSpPr>
            <p:spPr>
              <a:xfrm>
                <a:off x="4044425" y="2572784"/>
                <a:ext cx="43014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37" extrusionOk="0">
                    <a:moveTo>
                      <a:pt x="686" y="0"/>
                    </a:moveTo>
                    <a:cubicBezTo>
                      <a:pt x="467" y="0"/>
                      <a:pt x="238" y="87"/>
                      <a:pt x="0" y="259"/>
                    </a:cubicBezTo>
                    <a:cubicBezTo>
                      <a:pt x="199" y="447"/>
                      <a:pt x="404" y="536"/>
                      <a:pt x="618" y="536"/>
                    </a:cubicBezTo>
                    <a:cubicBezTo>
                      <a:pt x="838" y="536"/>
                      <a:pt x="1068" y="441"/>
                      <a:pt x="1310" y="259"/>
                    </a:cubicBezTo>
                    <a:cubicBezTo>
                      <a:pt x="1113" y="87"/>
                      <a:pt x="905" y="0"/>
                      <a:pt x="6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20"/>
              <p:cNvSpPr/>
              <p:nvPr/>
            </p:nvSpPr>
            <p:spPr>
              <a:xfrm>
                <a:off x="3856379" y="2453462"/>
                <a:ext cx="73255" cy="19602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597" extrusionOk="0"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4" y="0"/>
                      <a:pt x="1524" y="0"/>
                      <a:pt x="1524" y="0"/>
                    </a:cubicBezTo>
                    <a:lnTo>
                      <a:pt x="1524" y="0"/>
                    </a:lnTo>
                    <a:cubicBezTo>
                      <a:pt x="1525" y="0"/>
                      <a:pt x="1524" y="0"/>
                      <a:pt x="1524" y="0"/>
                    </a:cubicBezTo>
                    <a:close/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0" y="8"/>
                      <a:pt x="12" y="429"/>
                      <a:pt x="0" y="429"/>
                    </a:cubicBezTo>
                    <a:cubicBezTo>
                      <a:pt x="160" y="548"/>
                      <a:pt x="433" y="597"/>
                      <a:pt x="719" y="597"/>
                    </a:cubicBezTo>
                    <a:cubicBezTo>
                      <a:pt x="1435" y="597"/>
                      <a:pt x="2230" y="289"/>
                      <a:pt x="15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20"/>
              <p:cNvSpPr/>
              <p:nvPr/>
            </p:nvSpPr>
            <p:spPr>
              <a:xfrm>
                <a:off x="5214335" y="1408718"/>
                <a:ext cx="7470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07" extrusionOk="0">
                    <a:moveTo>
                      <a:pt x="709" y="1"/>
                    </a:moveTo>
                    <a:cubicBezTo>
                      <a:pt x="279" y="1"/>
                      <a:pt x="0" y="66"/>
                      <a:pt x="398" y="207"/>
                    </a:cubicBezTo>
                    <a:cubicBezTo>
                      <a:pt x="655" y="292"/>
                      <a:pt x="1095" y="506"/>
                      <a:pt x="1490" y="506"/>
                    </a:cubicBezTo>
                    <a:cubicBezTo>
                      <a:pt x="1646" y="506"/>
                      <a:pt x="1795" y="473"/>
                      <a:pt x="1922" y="386"/>
                    </a:cubicBezTo>
                    <a:cubicBezTo>
                      <a:pt x="2275" y="139"/>
                      <a:pt x="1333" y="1"/>
                      <a:pt x="7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20"/>
              <p:cNvSpPr/>
              <p:nvPr/>
            </p:nvSpPr>
            <p:spPr>
              <a:xfrm>
                <a:off x="2851267" y="935106"/>
                <a:ext cx="42653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0" extrusionOk="0">
                    <a:moveTo>
                      <a:pt x="694" y="1"/>
                    </a:moveTo>
                    <a:cubicBezTo>
                      <a:pt x="450" y="1"/>
                      <a:pt x="220" y="112"/>
                      <a:pt x="0" y="332"/>
                    </a:cubicBezTo>
                    <a:cubicBezTo>
                      <a:pt x="206" y="463"/>
                      <a:pt x="405" y="530"/>
                      <a:pt x="597" y="530"/>
                    </a:cubicBezTo>
                    <a:cubicBezTo>
                      <a:pt x="840" y="530"/>
                      <a:pt x="1073" y="425"/>
                      <a:pt x="1298" y="213"/>
                    </a:cubicBezTo>
                    <a:cubicBezTo>
                      <a:pt x="1088" y="71"/>
                      <a:pt x="887" y="1"/>
                      <a:pt x="6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20"/>
              <p:cNvSpPr/>
              <p:nvPr/>
            </p:nvSpPr>
            <p:spPr>
              <a:xfrm>
                <a:off x="6047425" y="1288608"/>
                <a:ext cx="44820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78" extrusionOk="0">
                    <a:moveTo>
                      <a:pt x="270" y="0"/>
                    </a:moveTo>
                    <a:cubicBezTo>
                      <a:pt x="109" y="0"/>
                      <a:pt x="0" y="58"/>
                      <a:pt x="18" y="222"/>
                    </a:cubicBezTo>
                    <a:cubicBezTo>
                      <a:pt x="264" y="393"/>
                      <a:pt x="519" y="478"/>
                      <a:pt x="775" y="478"/>
                    </a:cubicBezTo>
                    <a:cubicBezTo>
                      <a:pt x="963" y="478"/>
                      <a:pt x="1152" y="432"/>
                      <a:pt x="1339" y="341"/>
                    </a:cubicBezTo>
                    <a:cubicBezTo>
                      <a:pt x="1365" y="341"/>
                      <a:pt x="662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20"/>
              <p:cNvSpPr/>
              <p:nvPr/>
            </p:nvSpPr>
            <p:spPr>
              <a:xfrm>
                <a:off x="4235984" y="1285226"/>
                <a:ext cx="49121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50" extrusionOk="0">
                    <a:moveTo>
                      <a:pt x="635" y="1"/>
                    </a:moveTo>
                    <a:cubicBezTo>
                      <a:pt x="374" y="1"/>
                      <a:pt x="163" y="108"/>
                      <a:pt x="0" y="313"/>
                    </a:cubicBezTo>
                    <a:cubicBezTo>
                      <a:pt x="0" y="485"/>
                      <a:pt x="172" y="550"/>
                      <a:pt x="383" y="550"/>
                    </a:cubicBezTo>
                    <a:cubicBezTo>
                      <a:pt x="844" y="550"/>
                      <a:pt x="1496" y="239"/>
                      <a:pt x="965" y="51"/>
                    </a:cubicBezTo>
                    <a:cubicBezTo>
                      <a:pt x="847" y="17"/>
                      <a:pt x="737" y="1"/>
                      <a:pt x="63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20"/>
              <p:cNvSpPr/>
              <p:nvPr/>
            </p:nvSpPr>
            <p:spPr>
              <a:xfrm>
                <a:off x="4968007" y="3517414"/>
                <a:ext cx="42094" cy="22952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699" extrusionOk="0">
                    <a:moveTo>
                      <a:pt x="957" y="0"/>
                    </a:moveTo>
                    <a:cubicBezTo>
                      <a:pt x="655" y="0"/>
                      <a:pt x="0" y="523"/>
                      <a:pt x="673" y="696"/>
                    </a:cubicBezTo>
                    <a:cubicBezTo>
                      <a:pt x="698" y="698"/>
                      <a:pt x="721" y="698"/>
                      <a:pt x="744" y="698"/>
                    </a:cubicBezTo>
                    <a:cubicBezTo>
                      <a:pt x="1153" y="698"/>
                      <a:pt x="1282" y="496"/>
                      <a:pt x="1090" y="101"/>
                    </a:cubicBezTo>
                    <a:cubicBezTo>
                      <a:pt x="1081" y="30"/>
                      <a:pt x="1029" y="0"/>
                      <a:pt x="9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20"/>
              <p:cNvSpPr/>
              <p:nvPr/>
            </p:nvSpPr>
            <p:spPr>
              <a:xfrm>
                <a:off x="3929207" y="2960106"/>
                <a:ext cx="51420" cy="1710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21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1" y="459"/>
                      <a:pt x="831" y="521"/>
                      <a:pt x="1043" y="521"/>
                    </a:cubicBezTo>
                    <a:cubicBezTo>
                      <a:pt x="1344" y="521"/>
                      <a:pt x="1529" y="394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20"/>
              <p:cNvSpPr/>
              <p:nvPr/>
            </p:nvSpPr>
            <p:spPr>
              <a:xfrm>
                <a:off x="1699152" y="1149158"/>
                <a:ext cx="46724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8" extrusionOk="0">
                    <a:moveTo>
                      <a:pt x="457" y="1"/>
                    </a:moveTo>
                    <a:cubicBezTo>
                      <a:pt x="289" y="1"/>
                      <a:pt x="137" y="93"/>
                      <a:pt x="1" y="278"/>
                    </a:cubicBezTo>
                    <a:cubicBezTo>
                      <a:pt x="1" y="495"/>
                      <a:pt x="330" y="578"/>
                      <a:pt x="642" y="578"/>
                    </a:cubicBezTo>
                    <a:cubicBezTo>
                      <a:pt x="1047" y="578"/>
                      <a:pt x="1423" y="439"/>
                      <a:pt x="1013" y="278"/>
                    </a:cubicBezTo>
                    <a:cubicBezTo>
                      <a:pt x="810" y="93"/>
                      <a:pt x="626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20"/>
              <p:cNvSpPr/>
              <p:nvPr/>
            </p:nvSpPr>
            <p:spPr>
              <a:xfrm>
                <a:off x="5755128" y="1147122"/>
                <a:ext cx="58709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7" extrusionOk="0">
                    <a:moveTo>
                      <a:pt x="1057" y="0"/>
                    </a:moveTo>
                    <a:cubicBezTo>
                      <a:pt x="715" y="0"/>
                      <a:pt x="384" y="110"/>
                      <a:pt x="61" y="328"/>
                    </a:cubicBezTo>
                    <a:cubicBezTo>
                      <a:pt x="0" y="328"/>
                      <a:pt x="472" y="437"/>
                      <a:pt x="945" y="437"/>
                    </a:cubicBezTo>
                    <a:cubicBezTo>
                      <a:pt x="1299" y="437"/>
                      <a:pt x="1655" y="375"/>
                      <a:pt x="1788" y="161"/>
                    </a:cubicBezTo>
                    <a:cubicBezTo>
                      <a:pt x="1539" y="54"/>
                      <a:pt x="1295" y="0"/>
                      <a:pt x="10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20"/>
              <p:cNvSpPr/>
              <p:nvPr/>
            </p:nvSpPr>
            <p:spPr>
              <a:xfrm>
                <a:off x="4363055" y="1055020"/>
                <a:ext cx="44032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476" extrusionOk="0">
                    <a:moveTo>
                      <a:pt x="777" y="0"/>
                    </a:moveTo>
                    <a:cubicBezTo>
                      <a:pt x="521" y="0"/>
                      <a:pt x="268" y="89"/>
                      <a:pt x="24" y="263"/>
                    </a:cubicBezTo>
                    <a:cubicBezTo>
                      <a:pt x="0" y="420"/>
                      <a:pt x="99" y="476"/>
                      <a:pt x="252" y="476"/>
                    </a:cubicBezTo>
                    <a:cubicBezTo>
                      <a:pt x="631" y="476"/>
                      <a:pt x="1340" y="131"/>
                      <a:pt x="1326" y="131"/>
                    </a:cubicBezTo>
                    <a:lnTo>
                      <a:pt x="1326" y="131"/>
                    </a:lnTo>
                    <a:cubicBezTo>
                      <a:pt x="1325" y="131"/>
                      <a:pt x="1324" y="132"/>
                      <a:pt x="1321" y="132"/>
                    </a:cubicBezTo>
                    <a:cubicBezTo>
                      <a:pt x="1139" y="44"/>
                      <a:pt x="957" y="0"/>
                      <a:pt x="77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20"/>
              <p:cNvSpPr/>
              <p:nvPr/>
            </p:nvSpPr>
            <p:spPr>
              <a:xfrm>
                <a:off x="3502976" y="1615480"/>
                <a:ext cx="5713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68" extrusionOk="0">
                    <a:moveTo>
                      <a:pt x="599" y="0"/>
                    </a:moveTo>
                    <a:cubicBezTo>
                      <a:pt x="244" y="0"/>
                      <a:pt x="1" y="95"/>
                      <a:pt x="369" y="351"/>
                    </a:cubicBezTo>
                    <a:cubicBezTo>
                      <a:pt x="571" y="429"/>
                      <a:pt x="762" y="467"/>
                      <a:pt x="941" y="467"/>
                    </a:cubicBezTo>
                    <a:cubicBezTo>
                      <a:pt x="1119" y="467"/>
                      <a:pt x="1286" y="429"/>
                      <a:pt x="1441" y="351"/>
                    </a:cubicBezTo>
                    <a:cubicBezTo>
                      <a:pt x="1739" y="168"/>
                      <a:pt x="1070" y="0"/>
                      <a:pt x="5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20"/>
              <p:cNvSpPr/>
              <p:nvPr/>
            </p:nvSpPr>
            <p:spPr>
              <a:xfrm>
                <a:off x="5165542" y="3731695"/>
                <a:ext cx="51551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25" extrusionOk="0">
                    <a:moveTo>
                      <a:pt x="1391" y="0"/>
                    </a:moveTo>
                    <a:cubicBezTo>
                      <a:pt x="984" y="0"/>
                      <a:pt x="0" y="426"/>
                      <a:pt x="44" y="426"/>
                    </a:cubicBezTo>
                    <a:cubicBezTo>
                      <a:pt x="54" y="426"/>
                      <a:pt x="118" y="404"/>
                      <a:pt x="253" y="350"/>
                    </a:cubicBezTo>
                    <a:cubicBezTo>
                      <a:pt x="563" y="463"/>
                      <a:pt x="829" y="525"/>
                      <a:pt x="1040" y="525"/>
                    </a:cubicBezTo>
                    <a:cubicBezTo>
                      <a:pt x="1341" y="525"/>
                      <a:pt x="1528" y="398"/>
                      <a:pt x="1563" y="112"/>
                    </a:cubicBezTo>
                    <a:cubicBezTo>
                      <a:pt x="1569" y="32"/>
                      <a:pt x="1501" y="0"/>
                      <a:pt x="13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20"/>
              <p:cNvSpPr/>
              <p:nvPr/>
            </p:nvSpPr>
            <p:spPr>
              <a:xfrm>
                <a:off x="5336120" y="1939627"/>
                <a:ext cx="14582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91" extrusionOk="0">
                    <a:moveTo>
                      <a:pt x="2454" y="1"/>
                    </a:moveTo>
                    <a:cubicBezTo>
                      <a:pt x="1876" y="1"/>
                      <a:pt x="1274" y="118"/>
                      <a:pt x="488" y="302"/>
                    </a:cubicBezTo>
                    <a:cubicBezTo>
                      <a:pt x="1" y="417"/>
                      <a:pt x="1739" y="590"/>
                      <a:pt x="3093" y="590"/>
                    </a:cubicBezTo>
                    <a:cubicBezTo>
                      <a:pt x="3693" y="590"/>
                      <a:pt x="4218" y="556"/>
                      <a:pt x="4440" y="469"/>
                    </a:cubicBezTo>
                    <a:cubicBezTo>
                      <a:pt x="3670" y="136"/>
                      <a:pt x="3075" y="1"/>
                      <a:pt x="2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20"/>
              <p:cNvSpPr/>
              <p:nvPr/>
            </p:nvSpPr>
            <p:spPr>
              <a:xfrm>
                <a:off x="4905259" y="1947442"/>
                <a:ext cx="81168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851" extrusionOk="0">
                    <a:moveTo>
                      <a:pt x="1326" y="1"/>
                    </a:moveTo>
                    <a:cubicBezTo>
                      <a:pt x="785" y="1"/>
                      <a:pt x="218" y="126"/>
                      <a:pt x="144" y="314"/>
                    </a:cubicBezTo>
                    <a:cubicBezTo>
                      <a:pt x="1" y="699"/>
                      <a:pt x="553" y="850"/>
                      <a:pt x="1139" y="850"/>
                    </a:cubicBezTo>
                    <a:cubicBezTo>
                      <a:pt x="1677" y="850"/>
                      <a:pt x="2243" y="722"/>
                      <a:pt x="2322" y="528"/>
                    </a:cubicBezTo>
                    <a:cubicBezTo>
                      <a:pt x="2471" y="149"/>
                      <a:pt x="1915" y="1"/>
                      <a:pt x="13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20"/>
              <p:cNvSpPr/>
              <p:nvPr/>
            </p:nvSpPr>
            <p:spPr>
              <a:xfrm>
                <a:off x="5089004" y="2367139"/>
                <a:ext cx="35987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14" extrusionOk="0">
                    <a:moveTo>
                      <a:pt x="526" y="1"/>
                    </a:moveTo>
                    <a:cubicBezTo>
                      <a:pt x="343" y="1"/>
                      <a:pt x="167" y="51"/>
                      <a:pt x="1" y="153"/>
                    </a:cubicBezTo>
                    <a:cubicBezTo>
                      <a:pt x="197" y="260"/>
                      <a:pt x="388" y="313"/>
                      <a:pt x="571" y="313"/>
                    </a:cubicBezTo>
                    <a:cubicBezTo>
                      <a:pt x="754" y="313"/>
                      <a:pt x="929" y="260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20"/>
              <p:cNvSpPr/>
              <p:nvPr/>
            </p:nvSpPr>
            <p:spPr>
              <a:xfrm>
                <a:off x="4976873" y="2349868"/>
                <a:ext cx="37104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34" extrusionOk="0">
                    <a:moveTo>
                      <a:pt x="410" y="0"/>
                    </a:moveTo>
                    <a:cubicBezTo>
                      <a:pt x="335" y="0"/>
                      <a:pt x="257" y="8"/>
                      <a:pt x="177" y="24"/>
                    </a:cubicBezTo>
                    <a:cubicBezTo>
                      <a:pt x="0" y="94"/>
                      <a:pt x="512" y="434"/>
                      <a:pt x="861" y="434"/>
                    </a:cubicBezTo>
                    <a:cubicBezTo>
                      <a:pt x="982" y="434"/>
                      <a:pt x="1084" y="393"/>
                      <a:pt x="1130" y="286"/>
                    </a:cubicBezTo>
                    <a:cubicBezTo>
                      <a:pt x="915" y="99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20"/>
              <p:cNvSpPr/>
              <p:nvPr/>
            </p:nvSpPr>
            <p:spPr>
              <a:xfrm>
                <a:off x="4947255" y="2337784"/>
                <a:ext cx="39041" cy="1352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2" extrusionOk="0">
                    <a:moveTo>
                      <a:pt x="498" y="1"/>
                    </a:moveTo>
                    <a:cubicBezTo>
                      <a:pt x="352" y="1"/>
                      <a:pt x="210" y="48"/>
                      <a:pt x="67" y="142"/>
                    </a:cubicBezTo>
                    <a:cubicBezTo>
                      <a:pt x="0" y="308"/>
                      <a:pt x="423" y="412"/>
                      <a:pt x="745" y="412"/>
                    </a:cubicBezTo>
                    <a:cubicBezTo>
                      <a:pt x="998" y="412"/>
                      <a:pt x="1189" y="348"/>
                      <a:pt x="1032" y="201"/>
                    </a:cubicBezTo>
                    <a:cubicBezTo>
                      <a:pt x="845" y="66"/>
                      <a:pt x="669" y="1"/>
                      <a:pt x="4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20"/>
              <p:cNvSpPr/>
              <p:nvPr/>
            </p:nvSpPr>
            <p:spPr>
              <a:xfrm>
                <a:off x="5196506" y="2208414"/>
                <a:ext cx="36020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23" extrusionOk="0">
                    <a:moveTo>
                      <a:pt x="526" y="1"/>
                    </a:moveTo>
                    <a:cubicBezTo>
                      <a:pt x="343" y="1"/>
                      <a:pt x="168" y="51"/>
                      <a:pt x="1" y="153"/>
                    </a:cubicBezTo>
                    <a:cubicBezTo>
                      <a:pt x="197" y="266"/>
                      <a:pt x="388" y="322"/>
                      <a:pt x="571" y="322"/>
                    </a:cubicBezTo>
                    <a:cubicBezTo>
                      <a:pt x="754" y="322"/>
                      <a:pt x="930" y="266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20"/>
              <p:cNvSpPr/>
              <p:nvPr/>
            </p:nvSpPr>
            <p:spPr>
              <a:xfrm>
                <a:off x="5333592" y="2161329"/>
                <a:ext cx="119224" cy="307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935" extrusionOk="0">
                    <a:moveTo>
                      <a:pt x="1194" y="1"/>
                    </a:moveTo>
                    <a:cubicBezTo>
                      <a:pt x="682" y="1"/>
                      <a:pt x="217" y="57"/>
                      <a:pt x="29" y="170"/>
                    </a:cubicBezTo>
                    <a:cubicBezTo>
                      <a:pt x="0" y="189"/>
                      <a:pt x="1296" y="934"/>
                      <a:pt x="2257" y="934"/>
                    </a:cubicBezTo>
                    <a:cubicBezTo>
                      <a:pt x="2501" y="934"/>
                      <a:pt x="2724" y="886"/>
                      <a:pt x="2898" y="765"/>
                    </a:cubicBezTo>
                    <a:cubicBezTo>
                      <a:pt x="3630" y="261"/>
                      <a:pt x="2300" y="1"/>
                      <a:pt x="11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20"/>
              <p:cNvSpPr/>
              <p:nvPr/>
            </p:nvSpPr>
            <p:spPr>
              <a:xfrm>
                <a:off x="4698563" y="2449193"/>
                <a:ext cx="111048" cy="3779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1151" extrusionOk="0">
                    <a:moveTo>
                      <a:pt x="668" y="1"/>
                    </a:moveTo>
                    <a:cubicBezTo>
                      <a:pt x="299" y="1"/>
                      <a:pt x="38" y="136"/>
                      <a:pt x="21" y="511"/>
                    </a:cubicBezTo>
                    <a:cubicBezTo>
                      <a:pt x="0" y="976"/>
                      <a:pt x="1183" y="1150"/>
                      <a:pt x="2137" y="1150"/>
                    </a:cubicBezTo>
                    <a:cubicBezTo>
                      <a:pt x="2818" y="1150"/>
                      <a:pt x="3382" y="1062"/>
                      <a:pt x="3307" y="928"/>
                    </a:cubicBezTo>
                    <a:cubicBezTo>
                      <a:pt x="3299" y="911"/>
                      <a:pt x="1623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20"/>
              <p:cNvSpPr/>
              <p:nvPr/>
            </p:nvSpPr>
            <p:spPr>
              <a:xfrm>
                <a:off x="4266192" y="1856686"/>
                <a:ext cx="41799" cy="43244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317" extrusionOk="0">
                    <a:moveTo>
                      <a:pt x="956" y="1"/>
                    </a:moveTo>
                    <a:cubicBezTo>
                      <a:pt x="607" y="1"/>
                      <a:pt x="1" y="981"/>
                      <a:pt x="82" y="981"/>
                    </a:cubicBezTo>
                    <a:cubicBezTo>
                      <a:pt x="87" y="981"/>
                      <a:pt x="94" y="978"/>
                      <a:pt x="104" y="971"/>
                    </a:cubicBezTo>
                    <a:cubicBezTo>
                      <a:pt x="107" y="969"/>
                      <a:pt x="110" y="968"/>
                      <a:pt x="114" y="968"/>
                    </a:cubicBezTo>
                    <a:cubicBezTo>
                      <a:pt x="200" y="968"/>
                      <a:pt x="591" y="1317"/>
                      <a:pt x="881" y="1317"/>
                    </a:cubicBezTo>
                    <a:cubicBezTo>
                      <a:pt x="1108" y="1317"/>
                      <a:pt x="1273" y="1101"/>
                      <a:pt x="1176" y="328"/>
                    </a:cubicBezTo>
                    <a:cubicBezTo>
                      <a:pt x="1144" y="91"/>
                      <a:pt x="1062" y="1"/>
                      <a:pt x="9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20"/>
              <p:cNvSpPr/>
              <p:nvPr/>
            </p:nvSpPr>
            <p:spPr>
              <a:xfrm>
                <a:off x="4575892" y="2222139"/>
                <a:ext cx="87505" cy="27811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847" extrusionOk="0">
                    <a:moveTo>
                      <a:pt x="2367" y="0"/>
                    </a:moveTo>
                    <a:cubicBezTo>
                      <a:pt x="1682" y="0"/>
                      <a:pt x="1" y="722"/>
                      <a:pt x="99" y="722"/>
                    </a:cubicBezTo>
                    <a:cubicBezTo>
                      <a:pt x="121" y="722"/>
                      <a:pt x="227" y="688"/>
                      <a:pt x="447" y="604"/>
                    </a:cubicBezTo>
                    <a:cubicBezTo>
                      <a:pt x="831" y="737"/>
                      <a:pt x="1296" y="846"/>
                      <a:pt x="1700" y="846"/>
                    </a:cubicBezTo>
                    <a:cubicBezTo>
                      <a:pt x="2198" y="846"/>
                      <a:pt x="2604" y="680"/>
                      <a:pt x="2650" y="187"/>
                    </a:cubicBezTo>
                    <a:cubicBezTo>
                      <a:pt x="2665" y="53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20"/>
              <p:cNvSpPr/>
              <p:nvPr/>
            </p:nvSpPr>
            <p:spPr>
              <a:xfrm>
                <a:off x="2935981" y="239005"/>
                <a:ext cx="50697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54" extrusionOk="0">
                    <a:moveTo>
                      <a:pt x="616" y="0"/>
                    </a:moveTo>
                    <a:cubicBezTo>
                      <a:pt x="365" y="0"/>
                      <a:pt x="164" y="101"/>
                      <a:pt x="4" y="303"/>
                    </a:cubicBezTo>
                    <a:cubicBezTo>
                      <a:pt x="1" y="486"/>
                      <a:pt x="143" y="553"/>
                      <a:pt x="330" y="553"/>
                    </a:cubicBezTo>
                    <a:cubicBezTo>
                      <a:pt x="798" y="553"/>
                      <a:pt x="1544" y="129"/>
                      <a:pt x="956" y="53"/>
                    </a:cubicBezTo>
                    <a:cubicBezTo>
                      <a:pt x="834" y="18"/>
                      <a:pt x="721" y="0"/>
                      <a:pt x="6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20"/>
              <p:cNvSpPr/>
              <p:nvPr/>
            </p:nvSpPr>
            <p:spPr>
              <a:xfrm>
                <a:off x="3920078" y="2614353"/>
                <a:ext cx="39139" cy="1894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7" extrusionOk="0">
                    <a:moveTo>
                      <a:pt x="1" y="482"/>
                    </a:moveTo>
                    <a:cubicBezTo>
                      <a:pt x="2" y="482"/>
                      <a:pt x="3" y="482"/>
                      <a:pt x="4" y="483"/>
                    </a:cubicBezTo>
                    <a:lnTo>
                      <a:pt x="4" y="483"/>
                    </a:lnTo>
                    <a:cubicBezTo>
                      <a:pt x="3" y="482"/>
                      <a:pt x="2" y="482"/>
                      <a:pt x="1" y="482"/>
                    </a:cubicBezTo>
                    <a:close/>
                    <a:moveTo>
                      <a:pt x="912" y="1"/>
                    </a:moveTo>
                    <a:cubicBezTo>
                      <a:pt x="581" y="1"/>
                      <a:pt x="104" y="483"/>
                      <a:pt x="9" y="483"/>
                    </a:cubicBezTo>
                    <a:cubicBezTo>
                      <a:pt x="7" y="483"/>
                      <a:pt x="5" y="483"/>
                      <a:pt x="4" y="483"/>
                    </a:cubicBezTo>
                    <a:lnTo>
                      <a:pt x="4" y="483"/>
                    </a:lnTo>
                    <a:cubicBezTo>
                      <a:pt x="166" y="545"/>
                      <a:pt x="321" y="576"/>
                      <a:pt x="467" y="576"/>
                    </a:cubicBezTo>
                    <a:cubicBezTo>
                      <a:pt x="739" y="576"/>
                      <a:pt x="983" y="467"/>
                      <a:pt x="1192" y="244"/>
                    </a:cubicBezTo>
                    <a:cubicBezTo>
                      <a:pt x="1135" y="66"/>
                      <a:pt x="1034" y="1"/>
                      <a:pt x="91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20"/>
              <p:cNvSpPr/>
              <p:nvPr/>
            </p:nvSpPr>
            <p:spPr>
              <a:xfrm>
                <a:off x="6197119" y="1328437"/>
                <a:ext cx="52700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8" extrusionOk="0">
                    <a:moveTo>
                      <a:pt x="536" y="0"/>
                    </a:moveTo>
                    <a:cubicBezTo>
                      <a:pt x="227" y="0"/>
                      <a:pt x="35" y="127"/>
                      <a:pt x="7" y="414"/>
                    </a:cubicBezTo>
                    <a:cubicBezTo>
                      <a:pt x="0" y="488"/>
                      <a:pt x="69" y="518"/>
                      <a:pt x="179" y="518"/>
                    </a:cubicBezTo>
                    <a:cubicBezTo>
                      <a:pt x="594" y="518"/>
                      <a:pt x="1604" y="105"/>
                      <a:pt x="1551" y="105"/>
                    </a:cubicBezTo>
                    <a:cubicBezTo>
                      <a:pt x="1539" y="105"/>
                      <a:pt x="1475" y="126"/>
                      <a:pt x="1340" y="175"/>
                    </a:cubicBezTo>
                    <a:cubicBezTo>
                      <a:pt x="1026" y="63"/>
                      <a:pt x="752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20"/>
              <p:cNvSpPr/>
              <p:nvPr/>
            </p:nvSpPr>
            <p:spPr>
              <a:xfrm>
                <a:off x="4261398" y="4613972"/>
                <a:ext cx="3743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2" extrusionOk="0">
                    <a:moveTo>
                      <a:pt x="536" y="1"/>
                    </a:moveTo>
                    <a:cubicBezTo>
                      <a:pt x="357" y="1"/>
                      <a:pt x="179" y="31"/>
                      <a:pt x="0" y="90"/>
                    </a:cubicBezTo>
                    <a:cubicBezTo>
                      <a:pt x="22" y="233"/>
                      <a:pt x="185" y="282"/>
                      <a:pt x="377" y="282"/>
                    </a:cubicBezTo>
                    <a:cubicBezTo>
                      <a:pt x="713" y="282"/>
                      <a:pt x="1140" y="135"/>
                      <a:pt x="1072" y="90"/>
                    </a:cubicBezTo>
                    <a:cubicBezTo>
                      <a:pt x="893" y="31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20"/>
              <p:cNvSpPr/>
              <p:nvPr/>
            </p:nvSpPr>
            <p:spPr>
              <a:xfrm>
                <a:off x="3723692" y="2487413"/>
                <a:ext cx="24659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17" extrusionOk="0">
                    <a:moveTo>
                      <a:pt x="322" y="0"/>
                    </a:moveTo>
                    <a:cubicBezTo>
                      <a:pt x="201" y="0"/>
                      <a:pt x="88" y="57"/>
                      <a:pt x="53" y="204"/>
                    </a:cubicBezTo>
                    <a:cubicBezTo>
                      <a:pt x="1" y="368"/>
                      <a:pt x="203" y="517"/>
                      <a:pt x="398" y="517"/>
                    </a:cubicBezTo>
                    <a:cubicBezTo>
                      <a:pt x="515" y="517"/>
                      <a:pt x="630" y="462"/>
                      <a:pt x="684" y="323"/>
                    </a:cubicBezTo>
                    <a:cubicBezTo>
                      <a:pt x="751" y="159"/>
                      <a:pt x="524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20"/>
              <p:cNvSpPr/>
              <p:nvPr/>
            </p:nvSpPr>
            <p:spPr>
              <a:xfrm>
                <a:off x="3405324" y="1493268"/>
                <a:ext cx="40551" cy="765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3" extrusionOk="0">
                    <a:moveTo>
                      <a:pt x="457" y="1"/>
                    </a:moveTo>
                    <a:cubicBezTo>
                      <a:pt x="314" y="1"/>
                      <a:pt x="186" y="20"/>
                      <a:pt x="116" y="73"/>
                    </a:cubicBezTo>
                    <a:cubicBezTo>
                      <a:pt x="1" y="158"/>
                      <a:pt x="380" y="233"/>
                      <a:pt x="727" y="233"/>
                    </a:cubicBezTo>
                    <a:cubicBezTo>
                      <a:pt x="914" y="233"/>
                      <a:pt x="1092" y="211"/>
                      <a:pt x="1176" y="156"/>
                    </a:cubicBezTo>
                    <a:cubicBezTo>
                      <a:pt x="1235" y="114"/>
                      <a:pt x="801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20"/>
              <p:cNvSpPr/>
              <p:nvPr/>
            </p:nvSpPr>
            <p:spPr>
              <a:xfrm>
                <a:off x="3064628" y="1465293"/>
                <a:ext cx="46396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74" extrusionOk="0">
                    <a:moveTo>
                      <a:pt x="829" y="0"/>
                    </a:moveTo>
                    <a:cubicBezTo>
                      <a:pt x="597" y="0"/>
                      <a:pt x="369" y="36"/>
                      <a:pt x="146" y="115"/>
                    </a:cubicBezTo>
                    <a:cubicBezTo>
                      <a:pt x="0" y="164"/>
                      <a:pt x="515" y="273"/>
                      <a:pt x="910" y="273"/>
                    </a:cubicBezTo>
                    <a:cubicBezTo>
                      <a:pt x="1192" y="273"/>
                      <a:pt x="1413" y="217"/>
                      <a:pt x="1289" y="44"/>
                    </a:cubicBezTo>
                    <a:cubicBezTo>
                      <a:pt x="1134" y="15"/>
                      <a:pt x="980" y="0"/>
                      <a:pt x="8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20"/>
              <p:cNvSpPr/>
              <p:nvPr/>
            </p:nvSpPr>
            <p:spPr>
              <a:xfrm>
                <a:off x="3088171" y="1443655"/>
                <a:ext cx="50599" cy="2249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85" extrusionOk="0">
                    <a:moveTo>
                      <a:pt x="13" y="12"/>
                    </a:moveTo>
                    <a:cubicBezTo>
                      <a:pt x="9" y="13"/>
                      <a:pt x="6" y="15"/>
                      <a:pt x="3" y="19"/>
                    </a:cubicBezTo>
                    <a:lnTo>
                      <a:pt x="3" y="19"/>
                    </a:lnTo>
                    <a:cubicBezTo>
                      <a:pt x="5" y="16"/>
                      <a:pt x="9" y="14"/>
                      <a:pt x="13" y="12"/>
                    </a:cubicBezTo>
                    <a:close/>
                    <a:moveTo>
                      <a:pt x="3" y="19"/>
                    </a:moveTo>
                    <a:cubicBezTo>
                      <a:pt x="2" y="21"/>
                      <a:pt x="1" y="22"/>
                      <a:pt x="0" y="24"/>
                    </a:cubicBezTo>
                    <a:cubicBezTo>
                      <a:pt x="1" y="22"/>
                      <a:pt x="2" y="20"/>
                      <a:pt x="3" y="19"/>
                    </a:cubicBezTo>
                    <a:close/>
                    <a:moveTo>
                      <a:pt x="89" y="1"/>
                    </a:moveTo>
                    <a:cubicBezTo>
                      <a:pt x="54" y="1"/>
                      <a:pt x="27" y="4"/>
                      <a:pt x="13" y="12"/>
                    </a:cubicBezTo>
                    <a:lnTo>
                      <a:pt x="13" y="12"/>
                    </a:lnTo>
                    <a:cubicBezTo>
                      <a:pt x="14" y="11"/>
                      <a:pt x="16" y="11"/>
                      <a:pt x="18" y="11"/>
                    </a:cubicBezTo>
                    <a:cubicBezTo>
                      <a:pt x="118" y="11"/>
                      <a:pt x="534" y="684"/>
                      <a:pt x="917" y="684"/>
                    </a:cubicBezTo>
                    <a:cubicBezTo>
                      <a:pt x="982" y="684"/>
                      <a:pt x="1046" y="665"/>
                      <a:pt x="1108" y="619"/>
                    </a:cubicBezTo>
                    <a:cubicBezTo>
                      <a:pt x="1541" y="310"/>
                      <a:pt x="420" y="1"/>
                      <a:pt x="8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20"/>
              <p:cNvSpPr/>
              <p:nvPr/>
            </p:nvSpPr>
            <p:spPr>
              <a:xfrm>
                <a:off x="403287" y="4854718"/>
                <a:ext cx="3871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39" extrusionOk="0">
                    <a:moveTo>
                      <a:pt x="431" y="1"/>
                    </a:moveTo>
                    <a:cubicBezTo>
                      <a:pt x="250" y="1"/>
                      <a:pt x="83" y="23"/>
                      <a:pt x="9" y="80"/>
                    </a:cubicBezTo>
                    <a:cubicBezTo>
                      <a:pt x="1" y="89"/>
                      <a:pt x="428" y="239"/>
                      <a:pt x="767" y="239"/>
                    </a:cubicBezTo>
                    <a:cubicBezTo>
                      <a:pt x="900" y="239"/>
                      <a:pt x="1019" y="216"/>
                      <a:pt x="1093" y="152"/>
                    </a:cubicBezTo>
                    <a:cubicBezTo>
                      <a:pt x="1179" y="82"/>
                      <a:pt x="778" y="1"/>
                      <a:pt x="4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20"/>
              <p:cNvSpPr/>
              <p:nvPr/>
            </p:nvSpPr>
            <p:spPr>
              <a:xfrm>
                <a:off x="592383" y="1381005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344" y="0"/>
                    </a:moveTo>
                    <a:cubicBezTo>
                      <a:pt x="149" y="0"/>
                      <a:pt x="1" y="31"/>
                      <a:pt x="1" y="122"/>
                    </a:cubicBezTo>
                    <a:cubicBezTo>
                      <a:pt x="1" y="224"/>
                      <a:pt x="157" y="258"/>
                      <a:pt x="359" y="258"/>
                    </a:cubicBezTo>
                    <a:cubicBezTo>
                      <a:pt x="728" y="258"/>
                      <a:pt x="1252" y="145"/>
                      <a:pt x="1275" y="122"/>
                    </a:cubicBezTo>
                    <a:cubicBezTo>
                      <a:pt x="1236" y="107"/>
                      <a:pt x="708" y="0"/>
                      <a:pt x="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20"/>
              <p:cNvSpPr/>
              <p:nvPr/>
            </p:nvSpPr>
            <p:spPr>
              <a:xfrm>
                <a:off x="2339894" y="1140653"/>
                <a:ext cx="51387" cy="948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89" extrusionOk="0">
                    <a:moveTo>
                      <a:pt x="518" y="1"/>
                    </a:moveTo>
                    <a:cubicBezTo>
                      <a:pt x="245" y="1"/>
                      <a:pt x="1" y="40"/>
                      <a:pt x="1" y="144"/>
                    </a:cubicBezTo>
                    <a:cubicBezTo>
                      <a:pt x="190" y="239"/>
                      <a:pt x="398" y="289"/>
                      <a:pt x="623" y="289"/>
                    </a:cubicBezTo>
                    <a:cubicBezTo>
                      <a:pt x="766" y="289"/>
                      <a:pt x="916" y="269"/>
                      <a:pt x="1072" y="227"/>
                    </a:cubicBezTo>
                    <a:cubicBezTo>
                      <a:pt x="1565" y="121"/>
                      <a:pt x="997" y="1"/>
                      <a:pt x="5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20"/>
              <p:cNvSpPr/>
              <p:nvPr/>
            </p:nvSpPr>
            <p:spPr>
              <a:xfrm>
                <a:off x="4999135" y="1072882"/>
                <a:ext cx="265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6" extrusionOk="0">
                    <a:moveTo>
                      <a:pt x="469" y="1"/>
                    </a:moveTo>
                    <a:cubicBezTo>
                      <a:pt x="149" y="1"/>
                      <a:pt x="1" y="505"/>
                      <a:pt x="464" y="505"/>
                    </a:cubicBezTo>
                    <a:cubicBezTo>
                      <a:pt x="737" y="458"/>
                      <a:pt x="809" y="315"/>
                      <a:pt x="690" y="77"/>
                    </a:cubicBezTo>
                    <a:cubicBezTo>
                      <a:pt x="611" y="23"/>
                      <a:pt x="536" y="1"/>
                      <a:pt x="4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20"/>
              <p:cNvSpPr/>
              <p:nvPr/>
            </p:nvSpPr>
            <p:spPr>
              <a:xfrm>
                <a:off x="4343026" y="1027832"/>
                <a:ext cx="46429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74" extrusionOk="0">
                    <a:moveTo>
                      <a:pt x="839" y="1"/>
                    </a:moveTo>
                    <a:cubicBezTo>
                      <a:pt x="603" y="1"/>
                      <a:pt x="372" y="39"/>
                      <a:pt x="145" y="127"/>
                    </a:cubicBezTo>
                    <a:cubicBezTo>
                      <a:pt x="0" y="168"/>
                      <a:pt x="508" y="274"/>
                      <a:pt x="902" y="274"/>
                    </a:cubicBezTo>
                    <a:cubicBezTo>
                      <a:pt x="1188" y="274"/>
                      <a:pt x="1413" y="219"/>
                      <a:pt x="1288" y="44"/>
                    </a:cubicBezTo>
                    <a:cubicBezTo>
                      <a:pt x="1137" y="16"/>
                      <a:pt x="987" y="1"/>
                      <a:pt x="8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20"/>
              <p:cNvSpPr/>
              <p:nvPr/>
            </p:nvSpPr>
            <p:spPr>
              <a:xfrm>
                <a:off x="4431845" y="771818"/>
                <a:ext cx="37399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98" extrusionOk="0">
                    <a:moveTo>
                      <a:pt x="536" y="0"/>
                    </a:moveTo>
                    <a:cubicBezTo>
                      <a:pt x="357" y="0"/>
                      <a:pt x="179" y="30"/>
                      <a:pt x="0" y="90"/>
                    </a:cubicBezTo>
                    <a:cubicBezTo>
                      <a:pt x="22" y="245"/>
                      <a:pt x="192" y="298"/>
                      <a:pt x="391" y="298"/>
                    </a:cubicBezTo>
                    <a:cubicBezTo>
                      <a:pt x="724" y="298"/>
                      <a:pt x="1139" y="149"/>
                      <a:pt x="1072" y="90"/>
                    </a:cubicBezTo>
                    <a:cubicBezTo>
                      <a:pt x="893" y="30"/>
                      <a:pt x="715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20"/>
              <p:cNvSpPr/>
              <p:nvPr/>
            </p:nvSpPr>
            <p:spPr>
              <a:xfrm>
                <a:off x="3830964" y="2162872"/>
                <a:ext cx="22492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43" extrusionOk="0">
                    <a:moveTo>
                      <a:pt x="359" y="1"/>
                    </a:moveTo>
                    <a:cubicBezTo>
                      <a:pt x="186" y="1"/>
                      <a:pt x="6" y="78"/>
                      <a:pt x="0" y="230"/>
                    </a:cubicBezTo>
                    <a:cubicBezTo>
                      <a:pt x="0" y="374"/>
                      <a:pt x="157" y="443"/>
                      <a:pt x="320" y="443"/>
                    </a:cubicBezTo>
                    <a:cubicBezTo>
                      <a:pt x="493" y="443"/>
                      <a:pt x="673" y="365"/>
                      <a:pt x="679" y="218"/>
                    </a:cubicBezTo>
                    <a:cubicBezTo>
                      <a:pt x="685" y="72"/>
                      <a:pt x="525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20"/>
              <p:cNvSpPr/>
              <p:nvPr/>
            </p:nvSpPr>
            <p:spPr>
              <a:xfrm>
                <a:off x="3042235" y="241992"/>
                <a:ext cx="22886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2" extrusionOk="0">
                    <a:moveTo>
                      <a:pt x="372" y="0"/>
                    </a:moveTo>
                    <a:cubicBezTo>
                      <a:pt x="193" y="0"/>
                      <a:pt x="6" y="81"/>
                      <a:pt x="6" y="236"/>
                    </a:cubicBezTo>
                    <a:cubicBezTo>
                      <a:pt x="1" y="383"/>
                      <a:pt x="154" y="452"/>
                      <a:pt x="317" y="452"/>
                    </a:cubicBezTo>
                    <a:cubicBezTo>
                      <a:pt x="498" y="452"/>
                      <a:pt x="691" y="368"/>
                      <a:pt x="697" y="212"/>
                    </a:cubicBezTo>
                    <a:cubicBezTo>
                      <a:pt x="697" y="69"/>
                      <a:pt x="538" y="0"/>
                      <a:pt x="3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20"/>
              <p:cNvSpPr/>
              <p:nvPr/>
            </p:nvSpPr>
            <p:spPr>
              <a:xfrm>
                <a:off x="4215265" y="3730448"/>
                <a:ext cx="54243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7" extrusionOk="0">
                    <a:moveTo>
                      <a:pt x="668" y="1"/>
                    </a:moveTo>
                    <a:cubicBezTo>
                      <a:pt x="433" y="1"/>
                      <a:pt x="209" y="50"/>
                      <a:pt x="0" y="150"/>
                    </a:cubicBezTo>
                    <a:cubicBezTo>
                      <a:pt x="116" y="212"/>
                      <a:pt x="307" y="236"/>
                      <a:pt x="504" y="236"/>
                    </a:cubicBezTo>
                    <a:cubicBezTo>
                      <a:pt x="1054" y="236"/>
                      <a:pt x="1651" y="50"/>
                      <a:pt x="810" y="7"/>
                    </a:cubicBezTo>
                    <a:cubicBezTo>
                      <a:pt x="762" y="3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20"/>
              <p:cNvSpPr/>
              <p:nvPr/>
            </p:nvSpPr>
            <p:spPr>
              <a:xfrm>
                <a:off x="3490433" y="1827003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366" y="1"/>
                    </a:moveTo>
                    <a:cubicBezTo>
                      <a:pt x="160" y="1"/>
                      <a:pt x="1" y="35"/>
                      <a:pt x="1" y="136"/>
                    </a:cubicBezTo>
                    <a:cubicBezTo>
                      <a:pt x="191" y="208"/>
                      <a:pt x="424" y="243"/>
                      <a:pt x="654" y="243"/>
                    </a:cubicBezTo>
                    <a:cubicBezTo>
                      <a:pt x="885" y="243"/>
                      <a:pt x="1114" y="208"/>
                      <a:pt x="1299" y="136"/>
                    </a:cubicBezTo>
                    <a:cubicBezTo>
                      <a:pt x="1276" y="113"/>
                      <a:pt x="742" y="1"/>
                      <a:pt x="3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20"/>
              <p:cNvSpPr/>
              <p:nvPr/>
            </p:nvSpPr>
            <p:spPr>
              <a:xfrm>
                <a:off x="3383719" y="263395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3"/>
                      <a:pt x="1" y="99"/>
                    </a:cubicBezTo>
                    <a:cubicBezTo>
                      <a:pt x="120" y="164"/>
                      <a:pt x="236" y="197"/>
                      <a:pt x="346" y="197"/>
                    </a:cubicBezTo>
                    <a:cubicBezTo>
                      <a:pt x="456" y="197"/>
                      <a:pt x="560" y="164"/>
                      <a:pt x="655" y="99"/>
                    </a:cubicBezTo>
                    <a:cubicBezTo>
                      <a:pt x="536" y="33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20"/>
              <p:cNvSpPr/>
              <p:nvPr/>
            </p:nvSpPr>
            <p:spPr>
              <a:xfrm>
                <a:off x="4786036" y="2840488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84" y="12"/>
                      <a:pt x="0" y="72"/>
                      <a:pt x="357" y="179"/>
                    </a:cubicBezTo>
                    <a:cubicBezTo>
                      <a:pt x="858" y="143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20"/>
              <p:cNvSpPr/>
              <p:nvPr/>
            </p:nvSpPr>
            <p:spPr>
              <a:xfrm>
                <a:off x="2398932" y="117664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70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20"/>
              <p:cNvSpPr/>
              <p:nvPr/>
            </p:nvSpPr>
            <p:spPr>
              <a:xfrm>
                <a:off x="3000206" y="361709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1"/>
                      <a:pt x="1" y="90"/>
                    </a:cubicBezTo>
                    <a:cubicBezTo>
                      <a:pt x="120" y="161"/>
                      <a:pt x="233" y="197"/>
                      <a:pt x="341" y="197"/>
                    </a:cubicBezTo>
                    <a:cubicBezTo>
                      <a:pt x="450" y="197"/>
                      <a:pt x="554" y="161"/>
                      <a:pt x="655" y="90"/>
                    </a:cubicBezTo>
                    <a:cubicBezTo>
                      <a:pt x="536" y="31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20"/>
              <p:cNvSpPr/>
              <p:nvPr/>
            </p:nvSpPr>
            <p:spPr>
              <a:xfrm>
                <a:off x="3852865" y="2557056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36" y="0"/>
                    </a:moveTo>
                    <a:cubicBezTo>
                      <a:pt x="229" y="0"/>
                      <a:pt x="119" y="36"/>
                      <a:pt x="0" y="107"/>
                    </a:cubicBezTo>
                    <a:cubicBezTo>
                      <a:pt x="95" y="167"/>
                      <a:pt x="200" y="197"/>
                      <a:pt x="310" y="197"/>
                    </a:cubicBezTo>
                    <a:cubicBezTo>
                      <a:pt x="420" y="197"/>
                      <a:pt x="536" y="167"/>
                      <a:pt x="655" y="107"/>
                    </a:cubicBezTo>
                    <a:cubicBezTo>
                      <a:pt x="548" y="36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20"/>
              <p:cNvSpPr/>
              <p:nvPr/>
            </p:nvSpPr>
            <p:spPr>
              <a:xfrm>
                <a:off x="2953285" y="696560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58" y="155"/>
                      <a:pt x="918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20"/>
              <p:cNvSpPr/>
              <p:nvPr/>
            </p:nvSpPr>
            <p:spPr>
              <a:xfrm>
                <a:off x="3017018" y="790764"/>
                <a:ext cx="30537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1" y="84"/>
                      <a:pt x="358" y="191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20"/>
              <p:cNvSpPr/>
              <p:nvPr/>
            </p:nvSpPr>
            <p:spPr>
              <a:xfrm>
                <a:off x="5403727" y="4032464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584" y="0"/>
                    </a:moveTo>
                    <a:lnTo>
                      <a:pt x="584" y="0"/>
                    </a:lnTo>
                    <a:cubicBezTo>
                      <a:pt x="72" y="12"/>
                      <a:pt x="0" y="72"/>
                      <a:pt x="369" y="179"/>
                    </a:cubicBezTo>
                    <a:cubicBezTo>
                      <a:pt x="869" y="143"/>
                      <a:pt x="941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20"/>
              <p:cNvSpPr/>
              <p:nvPr/>
            </p:nvSpPr>
            <p:spPr>
              <a:xfrm>
                <a:off x="3192159" y="171651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7"/>
                      <a:pt x="1" y="108"/>
                    </a:cubicBezTo>
                    <a:cubicBezTo>
                      <a:pt x="120" y="167"/>
                      <a:pt x="230" y="197"/>
                      <a:pt x="337" y="197"/>
                    </a:cubicBezTo>
                    <a:cubicBezTo>
                      <a:pt x="444" y="197"/>
                      <a:pt x="548" y="167"/>
                      <a:pt x="655" y="108"/>
                    </a:cubicBezTo>
                    <a:cubicBezTo>
                      <a:pt x="536" y="37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20"/>
              <p:cNvSpPr/>
              <p:nvPr/>
            </p:nvSpPr>
            <p:spPr>
              <a:xfrm>
                <a:off x="3980298" y="4203600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3"/>
                      <a:pt x="1" y="98"/>
                    </a:cubicBezTo>
                    <a:cubicBezTo>
                      <a:pt x="120" y="158"/>
                      <a:pt x="236" y="188"/>
                      <a:pt x="346" y="188"/>
                    </a:cubicBezTo>
                    <a:cubicBezTo>
                      <a:pt x="456" y="188"/>
                      <a:pt x="560" y="158"/>
                      <a:pt x="655" y="98"/>
                    </a:cubicBezTo>
                    <a:cubicBezTo>
                      <a:pt x="536" y="33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20"/>
              <p:cNvSpPr/>
              <p:nvPr/>
            </p:nvSpPr>
            <p:spPr>
              <a:xfrm>
                <a:off x="4615589" y="461535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24"/>
                      <a:pt x="0" y="72"/>
                      <a:pt x="357" y="179"/>
                    </a:cubicBezTo>
                    <a:cubicBezTo>
                      <a:pt x="869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20"/>
              <p:cNvSpPr/>
              <p:nvPr/>
            </p:nvSpPr>
            <p:spPr>
              <a:xfrm>
                <a:off x="4210570" y="4641159"/>
                <a:ext cx="30898" cy="5483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7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60" y="12"/>
                      <a:pt x="0" y="72"/>
                      <a:pt x="357" y="167"/>
                    </a:cubicBezTo>
                    <a:cubicBezTo>
                      <a:pt x="858" y="155"/>
                      <a:pt x="941" y="95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20"/>
              <p:cNvSpPr/>
              <p:nvPr/>
            </p:nvSpPr>
            <p:spPr>
              <a:xfrm>
                <a:off x="3997503" y="2582832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cubicBezTo>
                      <a:pt x="72" y="13"/>
                      <a:pt x="0" y="72"/>
                      <a:pt x="358" y="180"/>
                    </a:cubicBezTo>
                    <a:cubicBezTo>
                      <a:pt x="858" y="168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20"/>
              <p:cNvSpPr/>
              <p:nvPr/>
            </p:nvSpPr>
            <p:spPr>
              <a:xfrm>
                <a:off x="1603767" y="1536775"/>
                <a:ext cx="138400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3094" extrusionOk="0">
                    <a:moveTo>
                      <a:pt x="448" y="0"/>
                    </a:moveTo>
                    <a:cubicBezTo>
                      <a:pt x="199" y="0"/>
                      <a:pt x="31" y="136"/>
                      <a:pt x="0" y="462"/>
                    </a:cubicBezTo>
                    <a:cubicBezTo>
                      <a:pt x="262" y="1367"/>
                      <a:pt x="953" y="1915"/>
                      <a:pt x="2108" y="2093"/>
                    </a:cubicBezTo>
                    <a:cubicBezTo>
                      <a:pt x="2536" y="2427"/>
                      <a:pt x="2977" y="2760"/>
                      <a:pt x="3418" y="3094"/>
                    </a:cubicBezTo>
                    <a:cubicBezTo>
                      <a:pt x="4214" y="2656"/>
                      <a:pt x="1547" y="0"/>
                      <a:pt x="4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20"/>
              <p:cNvSpPr/>
              <p:nvPr/>
            </p:nvSpPr>
            <p:spPr>
              <a:xfrm>
                <a:off x="2828118" y="1787273"/>
                <a:ext cx="26695" cy="17501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33" extrusionOk="0">
                    <a:moveTo>
                      <a:pt x="491" y="1"/>
                    </a:moveTo>
                    <a:cubicBezTo>
                      <a:pt x="1" y="1"/>
                      <a:pt x="11" y="533"/>
                      <a:pt x="405" y="533"/>
                    </a:cubicBezTo>
                    <a:cubicBezTo>
                      <a:pt x="432" y="533"/>
                      <a:pt x="460" y="530"/>
                      <a:pt x="491" y="525"/>
                    </a:cubicBezTo>
                    <a:cubicBezTo>
                      <a:pt x="812" y="358"/>
                      <a:pt x="812" y="179"/>
                      <a:pt x="4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20"/>
              <p:cNvSpPr/>
              <p:nvPr/>
            </p:nvSpPr>
            <p:spPr>
              <a:xfrm>
                <a:off x="3292306" y="2203818"/>
                <a:ext cx="35692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426" extrusionOk="0">
                    <a:moveTo>
                      <a:pt x="205" y="0"/>
                    </a:moveTo>
                    <a:cubicBezTo>
                      <a:pt x="14" y="0"/>
                      <a:pt x="0" y="340"/>
                      <a:pt x="165" y="1019"/>
                    </a:cubicBezTo>
                    <a:cubicBezTo>
                      <a:pt x="462" y="1290"/>
                      <a:pt x="682" y="1426"/>
                      <a:pt x="827" y="1426"/>
                    </a:cubicBezTo>
                    <a:cubicBezTo>
                      <a:pt x="1027" y="1426"/>
                      <a:pt x="1086" y="1171"/>
                      <a:pt x="1011" y="662"/>
                    </a:cubicBezTo>
                    <a:cubicBezTo>
                      <a:pt x="628" y="221"/>
                      <a:pt x="359" y="0"/>
                      <a:pt x="2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20"/>
              <p:cNvSpPr/>
              <p:nvPr/>
            </p:nvSpPr>
            <p:spPr>
              <a:xfrm>
                <a:off x="2075671" y="2760469"/>
                <a:ext cx="41438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9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47" y="1389"/>
                      <a:pt x="1261" y="104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20"/>
              <p:cNvSpPr/>
              <p:nvPr/>
            </p:nvSpPr>
            <p:spPr>
              <a:xfrm>
                <a:off x="2147186" y="2761421"/>
                <a:ext cx="33886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563" extrusionOk="0">
                    <a:moveTo>
                      <a:pt x="393" y="0"/>
                    </a:moveTo>
                    <a:cubicBezTo>
                      <a:pt x="337" y="0"/>
                      <a:pt x="283" y="44"/>
                      <a:pt x="238" y="146"/>
                    </a:cubicBezTo>
                    <a:cubicBezTo>
                      <a:pt x="0" y="670"/>
                      <a:pt x="381" y="1110"/>
                      <a:pt x="643" y="1563"/>
                    </a:cubicBezTo>
                    <a:cubicBezTo>
                      <a:pt x="1031" y="1135"/>
                      <a:pt x="679" y="0"/>
                      <a:pt x="3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20"/>
              <p:cNvSpPr/>
              <p:nvPr/>
            </p:nvSpPr>
            <p:spPr>
              <a:xfrm>
                <a:off x="2607697" y="2075006"/>
                <a:ext cx="23280" cy="6353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935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703"/>
                      <a:pt x="60" y="1120"/>
                      <a:pt x="322" y="1906"/>
                    </a:cubicBezTo>
                    <a:cubicBezTo>
                      <a:pt x="329" y="1926"/>
                      <a:pt x="337" y="1935"/>
                      <a:pt x="346" y="1935"/>
                    </a:cubicBezTo>
                    <a:cubicBezTo>
                      <a:pt x="459" y="1935"/>
                      <a:pt x="709" y="409"/>
                      <a:pt x="4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20"/>
              <p:cNvSpPr/>
              <p:nvPr/>
            </p:nvSpPr>
            <p:spPr>
              <a:xfrm>
                <a:off x="2985430" y="2026935"/>
                <a:ext cx="29289" cy="4560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389" extrusionOk="0">
                    <a:moveTo>
                      <a:pt x="284" y="0"/>
                    </a:moveTo>
                    <a:cubicBezTo>
                      <a:pt x="0" y="385"/>
                      <a:pt x="78" y="1389"/>
                      <a:pt x="291" y="1389"/>
                    </a:cubicBezTo>
                    <a:cubicBezTo>
                      <a:pt x="328" y="1389"/>
                      <a:pt x="370" y="1358"/>
                      <a:pt x="415" y="1286"/>
                    </a:cubicBezTo>
                    <a:cubicBezTo>
                      <a:pt x="891" y="858"/>
                      <a:pt x="843" y="429"/>
                      <a:pt x="2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20"/>
              <p:cNvSpPr/>
              <p:nvPr/>
            </p:nvSpPr>
            <p:spPr>
              <a:xfrm>
                <a:off x="3124093" y="2429394"/>
                <a:ext cx="38877" cy="4442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353" extrusionOk="0">
                    <a:moveTo>
                      <a:pt x="673" y="1"/>
                    </a:moveTo>
                    <a:cubicBezTo>
                      <a:pt x="638" y="1"/>
                      <a:pt x="604" y="28"/>
                      <a:pt x="573" y="90"/>
                    </a:cubicBezTo>
                    <a:cubicBezTo>
                      <a:pt x="550" y="137"/>
                      <a:pt x="1" y="1352"/>
                      <a:pt x="684" y="1352"/>
                    </a:cubicBezTo>
                    <a:cubicBezTo>
                      <a:pt x="691" y="1352"/>
                      <a:pt x="697" y="1352"/>
                      <a:pt x="704" y="1352"/>
                    </a:cubicBezTo>
                    <a:cubicBezTo>
                      <a:pt x="1184" y="1352"/>
                      <a:pt x="915" y="1"/>
                      <a:pt x="67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20"/>
              <p:cNvSpPr/>
              <p:nvPr/>
            </p:nvSpPr>
            <p:spPr>
              <a:xfrm>
                <a:off x="3279796" y="2271228"/>
                <a:ext cx="43408" cy="3349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020" extrusionOk="0">
                    <a:moveTo>
                      <a:pt x="270" y="0"/>
                    </a:moveTo>
                    <a:cubicBezTo>
                      <a:pt x="259" y="0"/>
                      <a:pt x="248" y="1"/>
                      <a:pt x="237" y="2"/>
                    </a:cubicBezTo>
                    <a:cubicBezTo>
                      <a:pt x="0" y="218"/>
                      <a:pt x="376" y="1020"/>
                      <a:pt x="752" y="1020"/>
                    </a:cubicBezTo>
                    <a:cubicBezTo>
                      <a:pt x="811" y="1020"/>
                      <a:pt x="870" y="1000"/>
                      <a:pt x="927" y="954"/>
                    </a:cubicBezTo>
                    <a:cubicBezTo>
                      <a:pt x="1321" y="630"/>
                      <a:pt x="688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20"/>
              <p:cNvSpPr/>
              <p:nvPr/>
            </p:nvSpPr>
            <p:spPr>
              <a:xfrm>
                <a:off x="3314930" y="2296938"/>
                <a:ext cx="78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5"/>
                    </a:cubicBezTo>
                    <a:cubicBezTo>
                      <a:pt x="12" y="16"/>
                      <a:pt x="12" y="28"/>
                      <a:pt x="24" y="52"/>
                    </a:cubicBezTo>
                    <a:cubicBezTo>
                      <a:pt x="24" y="16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20"/>
              <p:cNvSpPr/>
              <p:nvPr/>
            </p:nvSpPr>
            <p:spPr>
              <a:xfrm>
                <a:off x="2609667" y="2316606"/>
                <a:ext cx="29749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61" extrusionOk="0">
                    <a:moveTo>
                      <a:pt x="536" y="1"/>
                    </a:moveTo>
                    <a:cubicBezTo>
                      <a:pt x="60" y="310"/>
                      <a:pt x="0" y="668"/>
                      <a:pt x="369" y="1060"/>
                    </a:cubicBezTo>
                    <a:cubicBezTo>
                      <a:pt x="857" y="727"/>
                      <a:pt x="905" y="370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20"/>
              <p:cNvSpPr/>
              <p:nvPr/>
            </p:nvSpPr>
            <p:spPr>
              <a:xfrm>
                <a:off x="2332474" y="3249546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9" y="1"/>
                    </a:moveTo>
                    <a:cubicBezTo>
                      <a:pt x="287" y="1"/>
                      <a:pt x="216" y="48"/>
                      <a:pt x="155" y="163"/>
                    </a:cubicBezTo>
                    <a:cubicBezTo>
                      <a:pt x="1" y="508"/>
                      <a:pt x="108" y="758"/>
                      <a:pt x="465" y="949"/>
                    </a:cubicBezTo>
                    <a:cubicBezTo>
                      <a:pt x="1010" y="949"/>
                      <a:pt x="680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20"/>
              <p:cNvSpPr/>
              <p:nvPr/>
            </p:nvSpPr>
            <p:spPr>
              <a:xfrm>
                <a:off x="1780846" y="1775912"/>
                <a:ext cx="25283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86" extrusionOk="0">
                    <a:moveTo>
                      <a:pt x="310" y="1"/>
                    </a:moveTo>
                    <a:cubicBezTo>
                      <a:pt x="272" y="1"/>
                      <a:pt x="232" y="19"/>
                      <a:pt x="191" y="61"/>
                    </a:cubicBezTo>
                    <a:cubicBezTo>
                      <a:pt x="1" y="335"/>
                      <a:pt x="1" y="621"/>
                      <a:pt x="180" y="930"/>
                    </a:cubicBezTo>
                    <a:cubicBezTo>
                      <a:pt x="291" y="1040"/>
                      <a:pt x="378" y="1085"/>
                      <a:pt x="445" y="1085"/>
                    </a:cubicBezTo>
                    <a:cubicBezTo>
                      <a:pt x="769" y="1085"/>
                      <a:pt x="598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20"/>
              <p:cNvSpPr/>
              <p:nvPr/>
            </p:nvSpPr>
            <p:spPr>
              <a:xfrm>
                <a:off x="1939340" y="1865322"/>
                <a:ext cx="15991" cy="2856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70" extrusionOk="0">
                    <a:moveTo>
                      <a:pt x="185" y="0"/>
                    </a:moveTo>
                    <a:cubicBezTo>
                      <a:pt x="182" y="0"/>
                      <a:pt x="178" y="2"/>
                      <a:pt x="175" y="5"/>
                    </a:cubicBezTo>
                    <a:cubicBezTo>
                      <a:pt x="1" y="179"/>
                      <a:pt x="95" y="870"/>
                      <a:pt x="240" y="870"/>
                    </a:cubicBezTo>
                    <a:cubicBezTo>
                      <a:pt x="253" y="870"/>
                      <a:pt x="267" y="864"/>
                      <a:pt x="282" y="850"/>
                    </a:cubicBezTo>
                    <a:cubicBezTo>
                      <a:pt x="486" y="680"/>
                      <a:pt x="268" y="0"/>
                      <a:pt x="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20"/>
              <p:cNvSpPr/>
              <p:nvPr/>
            </p:nvSpPr>
            <p:spPr>
              <a:xfrm>
                <a:off x="1963047" y="2138443"/>
                <a:ext cx="17238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5" extrusionOk="0">
                    <a:moveTo>
                      <a:pt x="393" y="1"/>
                    </a:moveTo>
                    <a:cubicBezTo>
                      <a:pt x="361" y="1"/>
                      <a:pt x="322" y="45"/>
                      <a:pt x="274" y="152"/>
                    </a:cubicBezTo>
                    <a:cubicBezTo>
                      <a:pt x="0" y="557"/>
                      <a:pt x="60" y="807"/>
                      <a:pt x="429" y="914"/>
                    </a:cubicBezTo>
                    <a:cubicBezTo>
                      <a:pt x="515" y="780"/>
                      <a:pt x="524" y="1"/>
                      <a:pt x="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20"/>
              <p:cNvSpPr/>
              <p:nvPr/>
            </p:nvSpPr>
            <p:spPr>
              <a:xfrm>
                <a:off x="2364160" y="2727897"/>
                <a:ext cx="17206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60" extrusionOk="0">
                    <a:moveTo>
                      <a:pt x="202" y="0"/>
                    </a:moveTo>
                    <a:cubicBezTo>
                      <a:pt x="0" y="322"/>
                      <a:pt x="0" y="762"/>
                      <a:pt x="179" y="1060"/>
                    </a:cubicBezTo>
                    <a:cubicBezTo>
                      <a:pt x="524" y="1060"/>
                      <a:pt x="226" y="48"/>
                      <a:pt x="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20"/>
              <p:cNvSpPr/>
              <p:nvPr/>
            </p:nvSpPr>
            <p:spPr>
              <a:xfrm>
                <a:off x="1528312" y="1789637"/>
                <a:ext cx="17632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0" extrusionOk="0">
                    <a:moveTo>
                      <a:pt x="191" y="0"/>
                    </a:moveTo>
                    <a:lnTo>
                      <a:pt x="191" y="0"/>
                    </a:lnTo>
                    <a:cubicBezTo>
                      <a:pt x="1" y="298"/>
                      <a:pt x="1" y="750"/>
                      <a:pt x="179" y="1060"/>
                    </a:cubicBezTo>
                    <a:cubicBezTo>
                      <a:pt x="536" y="1060"/>
                      <a:pt x="215" y="48"/>
                      <a:pt x="1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20"/>
              <p:cNvSpPr/>
              <p:nvPr/>
            </p:nvSpPr>
            <p:spPr>
              <a:xfrm>
                <a:off x="2323083" y="2693486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68" y="0"/>
                    </a:moveTo>
                    <a:cubicBezTo>
                      <a:pt x="1" y="191"/>
                      <a:pt x="1" y="358"/>
                      <a:pt x="168" y="512"/>
                    </a:cubicBezTo>
                    <a:cubicBezTo>
                      <a:pt x="310" y="334"/>
                      <a:pt x="310" y="155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20"/>
              <p:cNvSpPr/>
              <p:nvPr/>
            </p:nvSpPr>
            <p:spPr>
              <a:xfrm>
                <a:off x="3337586" y="2218790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1"/>
                    </a:moveTo>
                    <a:cubicBezTo>
                      <a:pt x="94" y="1"/>
                      <a:pt x="51" y="62"/>
                      <a:pt x="1" y="182"/>
                    </a:cubicBezTo>
                    <a:cubicBezTo>
                      <a:pt x="15" y="419"/>
                      <a:pt x="45" y="538"/>
                      <a:pt x="92" y="538"/>
                    </a:cubicBezTo>
                    <a:cubicBezTo>
                      <a:pt x="125" y="538"/>
                      <a:pt x="166" y="479"/>
                      <a:pt x="215" y="360"/>
                    </a:cubicBezTo>
                    <a:cubicBezTo>
                      <a:pt x="208" y="118"/>
                      <a:pt x="177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20"/>
              <p:cNvSpPr/>
              <p:nvPr/>
            </p:nvSpPr>
            <p:spPr>
              <a:xfrm>
                <a:off x="2922420" y="2250148"/>
                <a:ext cx="10179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25" extrusionOk="0">
                    <a:moveTo>
                      <a:pt x="167" y="1"/>
                    </a:moveTo>
                    <a:cubicBezTo>
                      <a:pt x="12" y="191"/>
                      <a:pt x="0" y="358"/>
                      <a:pt x="167" y="525"/>
                    </a:cubicBezTo>
                    <a:cubicBezTo>
                      <a:pt x="310" y="322"/>
                      <a:pt x="310" y="167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20"/>
              <p:cNvSpPr/>
              <p:nvPr/>
            </p:nvSpPr>
            <p:spPr>
              <a:xfrm>
                <a:off x="2806677" y="2197382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0"/>
                    </a:moveTo>
                    <a:cubicBezTo>
                      <a:pt x="1" y="191"/>
                      <a:pt x="1" y="358"/>
                      <a:pt x="156" y="524"/>
                    </a:cubicBezTo>
                    <a:cubicBezTo>
                      <a:pt x="311" y="322"/>
                      <a:pt x="311" y="167"/>
                      <a:pt x="15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20"/>
              <p:cNvSpPr/>
              <p:nvPr/>
            </p:nvSpPr>
            <p:spPr>
              <a:xfrm>
                <a:off x="1665529" y="2049362"/>
                <a:ext cx="6666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43" extrusionOk="0">
                    <a:moveTo>
                      <a:pt x="124" y="0"/>
                    </a:moveTo>
                    <a:cubicBezTo>
                      <a:pt x="92" y="0"/>
                      <a:pt x="50" y="62"/>
                      <a:pt x="1" y="186"/>
                    </a:cubicBezTo>
                    <a:cubicBezTo>
                      <a:pt x="8" y="424"/>
                      <a:pt x="35" y="542"/>
                      <a:pt x="81" y="542"/>
                    </a:cubicBezTo>
                    <a:cubicBezTo>
                      <a:pt x="113" y="542"/>
                      <a:pt x="154" y="483"/>
                      <a:pt x="203" y="365"/>
                    </a:cubicBezTo>
                    <a:cubicBezTo>
                      <a:pt x="196" y="122"/>
                      <a:pt x="169" y="0"/>
                      <a:pt x="1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20"/>
              <p:cNvSpPr/>
              <p:nvPr/>
            </p:nvSpPr>
            <p:spPr>
              <a:xfrm>
                <a:off x="2681575" y="2040989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1"/>
                    </a:moveTo>
                    <a:cubicBezTo>
                      <a:pt x="13" y="191"/>
                      <a:pt x="1" y="358"/>
                      <a:pt x="156" y="525"/>
                    </a:cubicBezTo>
                    <a:cubicBezTo>
                      <a:pt x="311" y="346"/>
                      <a:pt x="311" y="168"/>
                      <a:pt x="1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20"/>
              <p:cNvSpPr/>
              <p:nvPr/>
            </p:nvSpPr>
            <p:spPr>
              <a:xfrm>
                <a:off x="2772627" y="2099993"/>
                <a:ext cx="38778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67" extrusionOk="0">
                    <a:moveTo>
                      <a:pt x="484" y="0"/>
                    </a:moveTo>
                    <a:cubicBezTo>
                      <a:pt x="139" y="0"/>
                      <a:pt x="1" y="1267"/>
                      <a:pt x="169" y="1466"/>
                    </a:cubicBezTo>
                    <a:cubicBezTo>
                      <a:pt x="97" y="1371"/>
                      <a:pt x="1181" y="633"/>
                      <a:pt x="633" y="73"/>
                    </a:cubicBezTo>
                    <a:cubicBezTo>
                      <a:pt x="580" y="23"/>
                      <a:pt x="530" y="0"/>
                      <a:pt x="4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20"/>
              <p:cNvSpPr/>
              <p:nvPr/>
            </p:nvSpPr>
            <p:spPr>
              <a:xfrm>
                <a:off x="2084471" y="1783595"/>
                <a:ext cx="3368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7" extrusionOk="0">
                    <a:moveTo>
                      <a:pt x="505" y="0"/>
                    </a:moveTo>
                    <a:cubicBezTo>
                      <a:pt x="485" y="0"/>
                      <a:pt x="466" y="2"/>
                      <a:pt x="446" y="6"/>
                    </a:cubicBezTo>
                    <a:cubicBezTo>
                      <a:pt x="0" y="84"/>
                      <a:pt x="242" y="536"/>
                      <a:pt x="528" y="536"/>
                    </a:cubicBezTo>
                    <a:cubicBezTo>
                      <a:pt x="548" y="536"/>
                      <a:pt x="568" y="534"/>
                      <a:pt x="589" y="530"/>
                    </a:cubicBezTo>
                    <a:cubicBezTo>
                      <a:pt x="1025" y="418"/>
                      <a:pt x="809" y="0"/>
                      <a:pt x="5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20"/>
              <p:cNvSpPr/>
              <p:nvPr/>
            </p:nvSpPr>
            <p:spPr>
              <a:xfrm>
                <a:off x="2124760" y="2422236"/>
                <a:ext cx="22262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31" extrusionOk="0">
                    <a:moveTo>
                      <a:pt x="331" y="1"/>
                    </a:moveTo>
                    <a:cubicBezTo>
                      <a:pt x="165" y="1"/>
                      <a:pt x="0" y="124"/>
                      <a:pt x="64" y="344"/>
                    </a:cubicBezTo>
                    <a:cubicBezTo>
                      <a:pt x="97" y="458"/>
                      <a:pt x="242" y="530"/>
                      <a:pt x="375" y="530"/>
                    </a:cubicBezTo>
                    <a:cubicBezTo>
                      <a:pt x="534" y="530"/>
                      <a:pt x="677" y="429"/>
                      <a:pt x="600" y="177"/>
                    </a:cubicBezTo>
                    <a:cubicBezTo>
                      <a:pt x="557" y="57"/>
                      <a:pt x="444" y="1"/>
                      <a:pt x="3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20"/>
              <p:cNvSpPr/>
              <p:nvPr/>
            </p:nvSpPr>
            <p:spPr>
              <a:xfrm>
                <a:off x="1658273" y="3541909"/>
                <a:ext cx="29584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913" extrusionOk="0">
                    <a:moveTo>
                      <a:pt x="824" y="1"/>
                    </a:moveTo>
                    <a:cubicBezTo>
                      <a:pt x="619" y="1"/>
                      <a:pt x="0" y="1017"/>
                      <a:pt x="448" y="1760"/>
                    </a:cubicBezTo>
                    <a:cubicBezTo>
                      <a:pt x="509" y="1867"/>
                      <a:pt x="561" y="1912"/>
                      <a:pt x="606" y="1912"/>
                    </a:cubicBezTo>
                    <a:cubicBezTo>
                      <a:pt x="876" y="1912"/>
                      <a:pt x="876" y="243"/>
                      <a:pt x="876" y="212"/>
                    </a:cubicBezTo>
                    <a:cubicBezTo>
                      <a:pt x="900" y="64"/>
                      <a:pt x="875" y="1"/>
                      <a:pt x="8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20"/>
              <p:cNvSpPr/>
              <p:nvPr/>
            </p:nvSpPr>
            <p:spPr>
              <a:xfrm>
                <a:off x="1292294" y="3595857"/>
                <a:ext cx="63273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37" extrusionOk="0">
                    <a:moveTo>
                      <a:pt x="859" y="1"/>
                    </a:moveTo>
                    <a:cubicBezTo>
                      <a:pt x="0" y="1"/>
                      <a:pt x="998" y="1846"/>
                      <a:pt x="1009" y="1879"/>
                    </a:cubicBezTo>
                    <a:cubicBezTo>
                      <a:pt x="1026" y="1918"/>
                      <a:pt x="1048" y="1936"/>
                      <a:pt x="1074" y="1936"/>
                    </a:cubicBezTo>
                    <a:cubicBezTo>
                      <a:pt x="1327" y="1936"/>
                      <a:pt x="1927" y="272"/>
                      <a:pt x="1128" y="46"/>
                    </a:cubicBezTo>
                    <a:cubicBezTo>
                      <a:pt x="1023" y="15"/>
                      <a:pt x="934" y="1"/>
                      <a:pt x="8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7" name="Google Shape;6447;p20"/>
              <p:cNvSpPr/>
              <p:nvPr/>
            </p:nvSpPr>
            <p:spPr>
              <a:xfrm>
                <a:off x="2957619" y="2403520"/>
                <a:ext cx="58118" cy="5191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581" extrusionOk="0">
                    <a:moveTo>
                      <a:pt x="1479" y="1"/>
                    </a:moveTo>
                    <a:cubicBezTo>
                      <a:pt x="1467" y="1"/>
                      <a:pt x="1454" y="3"/>
                      <a:pt x="1440" y="9"/>
                    </a:cubicBezTo>
                    <a:cubicBezTo>
                      <a:pt x="1441" y="9"/>
                      <a:pt x="1442" y="8"/>
                      <a:pt x="1443" y="8"/>
                    </a:cubicBezTo>
                    <a:cubicBezTo>
                      <a:pt x="1501" y="8"/>
                      <a:pt x="1" y="1533"/>
                      <a:pt x="1119" y="1581"/>
                    </a:cubicBezTo>
                    <a:cubicBezTo>
                      <a:pt x="1121" y="1581"/>
                      <a:pt x="1122" y="1581"/>
                      <a:pt x="1124" y="1581"/>
                    </a:cubicBezTo>
                    <a:cubicBezTo>
                      <a:pt x="1589" y="1581"/>
                      <a:pt x="1770" y="1"/>
                      <a:pt x="147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8" name="Google Shape;6448;p20"/>
              <p:cNvSpPr/>
              <p:nvPr/>
            </p:nvSpPr>
            <p:spPr>
              <a:xfrm>
                <a:off x="3147602" y="2629359"/>
                <a:ext cx="45082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038" extrusionOk="0">
                    <a:moveTo>
                      <a:pt x="584" y="1"/>
                    </a:moveTo>
                    <a:cubicBezTo>
                      <a:pt x="345" y="346"/>
                      <a:pt x="0" y="656"/>
                      <a:pt x="226" y="1037"/>
                    </a:cubicBezTo>
                    <a:cubicBezTo>
                      <a:pt x="233" y="1037"/>
                      <a:pt x="240" y="1037"/>
                      <a:pt x="246" y="1037"/>
                    </a:cubicBezTo>
                    <a:cubicBezTo>
                      <a:pt x="834" y="1037"/>
                      <a:pt x="1372" y="1"/>
                      <a:pt x="5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20"/>
              <p:cNvSpPr/>
              <p:nvPr/>
            </p:nvSpPr>
            <p:spPr>
              <a:xfrm>
                <a:off x="1366862" y="3372940"/>
                <a:ext cx="29354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1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1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20"/>
              <p:cNvSpPr/>
              <p:nvPr/>
            </p:nvSpPr>
            <p:spPr>
              <a:xfrm>
                <a:off x="2540746" y="2639078"/>
                <a:ext cx="35987" cy="2163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659" extrusionOk="0">
                    <a:moveTo>
                      <a:pt x="725" y="1"/>
                    </a:moveTo>
                    <a:cubicBezTo>
                      <a:pt x="620" y="1"/>
                      <a:pt x="491" y="25"/>
                      <a:pt x="337" y="74"/>
                    </a:cubicBezTo>
                    <a:cubicBezTo>
                      <a:pt x="1" y="109"/>
                      <a:pt x="421" y="658"/>
                      <a:pt x="777" y="658"/>
                    </a:cubicBezTo>
                    <a:cubicBezTo>
                      <a:pt x="899" y="658"/>
                      <a:pt x="1014" y="593"/>
                      <a:pt x="1087" y="419"/>
                    </a:cubicBezTo>
                    <a:cubicBezTo>
                      <a:pt x="1096" y="142"/>
                      <a:pt x="979" y="1"/>
                      <a:pt x="7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20"/>
              <p:cNvSpPr/>
              <p:nvPr/>
            </p:nvSpPr>
            <p:spPr>
              <a:xfrm>
                <a:off x="1838570" y="3463992"/>
                <a:ext cx="3457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32" extrusionOk="0">
                    <a:moveTo>
                      <a:pt x="413" y="1"/>
                    </a:moveTo>
                    <a:cubicBezTo>
                      <a:pt x="1" y="1"/>
                      <a:pt x="763" y="1232"/>
                      <a:pt x="794" y="1232"/>
                    </a:cubicBezTo>
                    <a:cubicBezTo>
                      <a:pt x="800" y="1232"/>
                      <a:pt x="777" y="1182"/>
                      <a:pt x="708" y="1061"/>
                    </a:cubicBezTo>
                    <a:cubicBezTo>
                      <a:pt x="1053" y="442"/>
                      <a:pt x="1041" y="49"/>
                      <a:pt x="434" y="2"/>
                    </a:cubicBezTo>
                    <a:cubicBezTo>
                      <a:pt x="427" y="1"/>
                      <a:pt x="420" y="1"/>
                      <a:pt x="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20"/>
              <p:cNvSpPr/>
              <p:nvPr/>
            </p:nvSpPr>
            <p:spPr>
              <a:xfrm>
                <a:off x="2805133" y="2471423"/>
                <a:ext cx="3480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32" extrusionOk="0">
                    <a:moveTo>
                      <a:pt x="414" y="0"/>
                    </a:moveTo>
                    <a:cubicBezTo>
                      <a:pt x="1" y="0"/>
                      <a:pt x="769" y="1232"/>
                      <a:pt x="801" y="1232"/>
                    </a:cubicBezTo>
                    <a:cubicBezTo>
                      <a:pt x="808" y="1232"/>
                      <a:pt x="784" y="1181"/>
                      <a:pt x="715" y="1060"/>
                    </a:cubicBezTo>
                    <a:cubicBezTo>
                      <a:pt x="1060" y="453"/>
                      <a:pt x="1024" y="48"/>
                      <a:pt x="429" y="1"/>
                    </a:cubicBezTo>
                    <a:cubicBezTo>
                      <a:pt x="424" y="0"/>
                      <a:pt x="419" y="0"/>
                      <a:pt x="41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20"/>
              <p:cNvSpPr/>
              <p:nvPr/>
            </p:nvSpPr>
            <p:spPr>
              <a:xfrm>
                <a:off x="1403966" y="3477323"/>
                <a:ext cx="4344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65" extrusionOk="0">
                    <a:moveTo>
                      <a:pt x="835" y="0"/>
                    </a:moveTo>
                    <a:lnTo>
                      <a:pt x="835" y="0"/>
                    </a:lnTo>
                    <a:cubicBezTo>
                      <a:pt x="0" y="153"/>
                      <a:pt x="1150" y="875"/>
                      <a:pt x="1122" y="962"/>
                    </a:cubicBezTo>
                    <a:lnTo>
                      <a:pt x="1122" y="962"/>
                    </a:lnTo>
                    <a:cubicBezTo>
                      <a:pt x="1322" y="594"/>
                      <a:pt x="1238" y="273"/>
                      <a:pt x="835" y="0"/>
                    </a:cubicBezTo>
                    <a:close/>
                    <a:moveTo>
                      <a:pt x="1122" y="962"/>
                    </a:moveTo>
                    <a:cubicBezTo>
                      <a:pt x="1122" y="963"/>
                      <a:pt x="1121" y="964"/>
                      <a:pt x="1121" y="965"/>
                    </a:cubicBezTo>
                    <a:cubicBezTo>
                      <a:pt x="1121" y="964"/>
                      <a:pt x="1122" y="963"/>
                      <a:pt x="1122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20"/>
              <p:cNvSpPr/>
              <p:nvPr/>
            </p:nvSpPr>
            <p:spPr>
              <a:xfrm>
                <a:off x="1255749" y="3647868"/>
                <a:ext cx="33426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41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3" y="538"/>
                      <a:pt x="467" y="541"/>
                      <a:pt x="490" y="541"/>
                    </a:cubicBezTo>
                    <a:cubicBezTo>
                      <a:pt x="791" y="541"/>
                      <a:pt x="1018" y="131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20"/>
              <p:cNvSpPr/>
              <p:nvPr/>
            </p:nvSpPr>
            <p:spPr>
              <a:xfrm>
                <a:off x="2802014" y="3249218"/>
                <a:ext cx="13955" cy="3267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95" extrusionOk="0">
                    <a:moveTo>
                      <a:pt x="157" y="1"/>
                    </a:moveTo>
                    <a:cubicBezTo>
                      <a:pt x="110" y="1"/>
                      <a:pt x="64" y="95"/>
                      <a:pt x="36" y="339"/>
                    </a:cubicBezTo>
                    <a:cubicBezTo>
                      <a:pt x="0" y="554"/>
                      <a:pt x="48" y="780"/>
                      <a:pt x="179" y="994"/>
                    </a:cubicBezTo>
                    <a:cubicBezTo>
                      <a:pt x="424" y="740"/>
                      <a:pt x="289" y="1"/>
                      <a:pt x="1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20"/>
              <p:cNvSpPr/>
              <p:nvPr/>
            </p:nvSpPr>
            <p:spPr>
              <a:xfrm>
                <a:off x="1708937" y="2789397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4" y="1"/>
                    </a:moveTo>
                    <a:cubicBezTo>
                      <a:pt x="91" y="1"/>
                      <a:pt x="50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6"/>
                    </a:cubicBezTo>
                    <a:cubicBezTo>
                      <a:pt x="201" y="122"/>
                      <a:pt x="171" y="1"/>
                      <a:pt x="1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20"/>
              <p:cNvSpPr/>
              <p:nvPr/>
            </p:nvSpPr>
            <p:spPr>
              <a:xfrm>
                <a:off x="1347687" y="3545751"/>
                <a:ext cx="11000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2" extrusionOk="0">
                    <a:moveTo>
                      <a:pt x="168" y="0"/>
                    </a:moveTo>
                    <a:cubicBezTo>
                      <a:pt x="1" y="155"/>
                      <a:pt x="1" y="321"/>
                      <a:pt x="168" y="512"/>
                    </a:cubicBezTo>
                    <a:cubicBezTo>
                      <a:pt x="322" y="357"/>
                      <a:pt x="334" y="179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20"/>
              <p:cNvSpPr/>
              <p:nvPr/>
            </p:nvSpPr>
            <p:spPr>
              <a:xfrm>
                <a:off x="3288727" y="3598911"/>
                <a:ext cx="19373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17" extrusionOk="0">
                    <a:moveTo>
                      <a:pt x="423" y="1"/>
                    </a:moveTo>
                    <a:cubicBezTo>
                      <a:pt x="371" y="1"/>
                      <a:pt x="288" y="99"/>
                      <a:pt x="167" y="357"/>
                    </a:cubicBezTo>
                    <a:cubicBezTo>
                      <a:pt x="36" y="584"/>
                      <a:pt x="0" y="786"/>
                      <a:pt x="96" y="1012"/>
                    </a:cubicBezTo>
                    <a:cubicBezTo>
                      <a:pt x="107" y="1015"/>
                      <a:pt x="119" y="1017"/>
                      <a:pt x="130" y="1017"/>
                    </a:cubicBezTo>
                    <a:cubicBezTo>
                      <a:pt x="429" y="1017"/>
                      <a:pt x="590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20"/>
              <p:cNvSpPr/>
              <p:nvPr/>
            </p:nvSpPr>
            <p:spPr>
              <a:xfrm>
                <a:off x="3198989" y="4248846"/>
                <a:ext cx="4774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25" extrusionOk="0">
                    <a:moveTo>
                      <a:pt x="746" y="1"/>
                    </a:moveTo>
                    <a:cubicBezTo>
                      <a:pt x="361" y="1"/>
                      <a:pt x="1" y="137"/>
                      <a:pt x="340" y="375"/>
                    </a:cubicBezTo>
                    <a:cubicBezTo>
                      <a:pt x="514" y="474"/>
                      <a:pt x="685" y="524"/>
                      <a:pt x="850" y="524"/>
                    </a:cubicBezTo>
                    <a:cubicBezTo>
                      <a:pt x="1025" y="524"/>
                      <a:pt x="1193" y="468"/>
                      <a:pt x="1352" y="352"/>
                    </a:cubicBezTo>
                    <a:cubicBezTo>
                      <a:pt x="1453" y="110"/>
                      <a:pt x="1090" y="1"/>
                      <a:pt x="7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20"/>
              <p:cNvSpPr/>
              <p:nvPr/>
            </p:nvSpPr>
            <p:spPr>
              <a:xfrm>
                <a:off x="3336272" y="3894458"/>
                <a:ext cx="42390" cy="105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20" extrusionOk="0">
                    <a:moveTo>
                      <a:pt x="283" y="1"/>
                    </a:moveTo>
                    <a:cubicBezTo>
                      <a:pt x="52" y="1"/>
                      <a:pt x="0" y="72"/>
                      <a:pt x="481" y="227"/>
                    </a:cubicBezTo>
                    <a:cubicBezTo>
                      <a:pt x="655" y="284"/>
                      <a:pt x="846" y="319"/>
                      <a:pt x="1038" y="319"/>
                    </a:cubicBezTo>
                    <a:cubicBezTo>
                      <a:pt x="1122" y="319"/>
                      <a:pt x="1207" y="313"/>
                      <a:pt x="1291" y="298"/>
                    </a:cubicBezTo>
                    <a:cubicBezTo>
                      <a:pt x="1120" y="108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20"/>
              <p:cNvSpPr/>
              <p:nvPr/>
            </p:nvSpPr>
            <p:spPr>
              <a:xfrm>
                <a:off x="3188252" y="2301403"/>
                <a:ext cx="6666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35" extrusionOk="0">
                    <a:moveTo>
                      <a:pt x="123" y="1"/>
                    </a:moveTo>
                    <a:cubicBezTo>
                      <a:pt x="91" y="1"/>
                      <a:pt x="50" y="60"/>
                      <a:pt x="0" y="178"/>
                    </a:cubicBezTo>
                    <a:cubicBezTo>
                      <a:pt x="7" y="415"/>
                      <a:pt x="35" y="534"/>
                      <a:pt x="80" y="534"/>
                    </a:cubicBezTo>
                    <a:cubicBezTo>
                      <a:pt x="112" y="534"/>
                      <a:pt x="154" y="475"/>
                      <a:pt x="203" y="357"/>
                    </a:cubicBezTo>
                    <a:cubicBezTo>
                      <a:pt x="196" y="119"/>
                      <a:pt x="168" y="1"/>
                      <a:pt x="1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20"/>
              <p:cNvSpPr/>
              <p:nvPr/>
            </p:nvSpPr>
            <p:spPr>
              <a:xfrm>
                <a:off x="1382886" y="3424984"/>
                <a:ext cx="7060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4" extrusionOk="0">
                    <a:moveTo>
                      <a:pt x="127" y="0"/>
                    </a:moveTo>
                    <a:cubicBezTo>
                      <a:pt x="93" y="0"/>
                      <a:pt x="50" y="59"/>
                      <a:pt x="0" y="178"/>
                    </a:cubicBezTo>
                    <a:cubicBezTo>
                      <a:pt x="14" y="415"/>
                      <a:pt x="45" y="534"/>
                      <a:pt x="91" y="534"/>
                    </a:cubicBezTo>
                    <a:cubicBezTo>
                      <a:pt x="124" y="534"/>
                      <a:pt x="165" y="474"/>
                      <a:pt x="215" y="356"/>
                    </a:cubicBezTo>
                    <a:cubicBezTo>
                      <a:pt x="208" y="119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20"/>
              <p:cNvSpPr/>
              <p:nvPr/>
            </p:nvSpPr>
            <p:spPr>
              <a:xfrm>
                <a:off x="207722" y="2071098"/>
                <a:ext cx="30504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91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20"/>
              <p:cNvSpPr/>
              <p:nvPr/>
            </p:nvSpPr>
            <p:spPr>
              <a:xfrm>
                <a:off x="404731" y="1609406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0"/>
                    </a:moveTo>
                    <a:lnTo>
                      <a:pt x="561" y="0"/>
                    </a:lnTo>
                    <a:cubicBezTo>
                      <a:pt x="60" y="12"/>
                      <a:pt x="1" y="72"/>
                      <a:pt x="358" y="179"/>
                    </a:cubicBezTo>
                    <a:cubicBezTo>
                      <a:pt x="846" y="155"/>
                      <a:pt x="918" y="96"/>
                      <a:pt x="5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20"/>
              <p:cNvSpPr/>
              <p:nvPr/>
            </p:nvSpPr>
            <p:spPr>
              <a:xfrm>
                <a:off x="1125361" y="2911050"/>
                <a:ext cx="68986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87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09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4" y="521"/>
                      <a:pt x="628" y="587"/>
                      <a:pt x="994" y="587"/>
                    </a:cubicBezTo>
                    <a:cubicBezTo>
                      <a:pt x="1431" y="587"/>
                      <a:pt x="1857" y="493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20"/>
              <p:cNvSpPr/>
              <p:nvPr/>
            </p:nvSpPr>
            <p:spPr>
              <a:xfrm>
                <a:off x="1171034" y="15892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35" y="1401"/>
                      <a:pt x="1261" y="92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20"/>
              <p:cNvSpPr/>
              <p:nvPr/>
            </p:nvSpPr>
            <p:spPr>
              <a:xfrm>
                <a:off x="1242155" y="1590427"/>
                <a:ext cx="3385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67" extrusionOk="0">
                    <a:moveTo>
                      <a:pt x="399" y="0"/>
                    </a:moveTo>
                    <a:cubicBezTo>
                      <a:pt x="341" y="0"/>
                      <a:pt x="286" y="45"/>
                      <a:pt x="238" y="150"/>
                    </a:cubicBezTo>
                    <a:cubicBezTo>
                      <a:pt x="0" y="674"/>
                      <a:pt x="381" y="1114"/>
                      <a:pt x="643" y="1567"/>
                    </a:cubicBezTo>
                    <a:cubicBezTo>
                      <a:pt x="1030" y="1140"/>
                      <a:pt x="689" y="0"/>
                      <a:pt x="3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20"/>
              <p:cNvSpPr/>
              <p:nvPr/>
            </p:nvSpPr>
            <p:spPr>
              <a:xfrm>
                <a:off x="1427837" y="2078683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4" y="1"/>
                    </a:moveTo>
                    <a:cubicBezTo>
                      <a:pt x="284" y="1"/>
                      <a:pt x="214" y="48"/>
                      <a:pt x="155" y="163"/>
                    </a:cubicBezTo>
                    <a:cubicBezTo>
                      <a:pt x="1" y="508"/>
                      <a:pt x="108" y="758"/>
                      <a:pt x="465" y="948"/>
                    </a:cubicBezTo>
                    <a:cubicBezTo>
                      <a:pt x="1010" y="948"/>
                      <a:pt x="672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20"/>
              <p:cNvSpPr/>
              <p:nvPr/>
            </p:nvSpPr>
            <p:spPr>
              <a:xfrm>
                <a:off x="753932" y="2371046"/>
                <a:ext cx="29289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913" extrusionOk="0">
                    <a:moveTo>
                      <a:pt x="816" y="0"/>
                    </a:moveTo>
                    <a:cubicBezTo>
                      <a:pt x="614" y="0"/>
                      <a:pt x="1" y="1017"/>
                      <a:pt x="439" y="1760"/>
                    </a:cubicBezTo>
                    <a:cubicBezTo>
                      <a:pt x="500" y="1866"/>
                      <a:pt x="552" y="1912"/>
                      <a:pt x="596" y="1912"/>
                    </a:cubicBezTo>
                    <a:cubicBezTo>
                      <a:pt x="864" y="1912"/>
                      <a:pt x="857" y="243"/>
                      <a:pt x="867" y="212"/>
                    </a:cubicBezTo>
                    <a:cubicBezTo>
                      <a:pt x="891" y="64"/>
                      <a:pt x="866" y="0"/>
                      <a:pt x="8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20"/>
              <p:cNvSpPr/>
              <p:nvPr/>
            </p:nvSpPr>
            <p:spPr>
              <a:xfrm>
                <a:off x="387362" y="2424928"/>
                <a:ext cx="63175" cy="6363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38" extrusionOk="0">
                    <a:moveTo>
                      <a:pt x="849" y="0"/>
                    </a:moveTo>
                    <a:cubicBezTo>
                      <a:pt x="1" y="0"/>
                      <a:pt x="984" y="1837"/>
                      <a:pt x="1006" y="1881"/>
                    </a:cubicBezTo>
                    <a:cubicBezTo>
                      <a:pt x="1023" y="1920"/>
                      <a:pt x="1045" y="1938"/>
                      <a:pt x="1071" y="1938"/>
                    </a:cubicBezTo>
                    <a:cubicBezTo>
                      <a:pt x="1324" y="1938"/>
                      <a:pt x="1924" y="274"/>
                      <a:pt x="1125" y="47"/>
                    </a:cubicBezTo>
                    <a:cubicBezTo>
                      <a:pt x="1017" y="15"/>
                      <a:pt x="926" y="0"/>
                      <a:pt x="84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20"/>
              <p:cNvSpPr/>
              <p:nvPr/>
            </p:nvSpPr>
            <p:spPr>
              <a:xfrm>
                <a:off x="462226" y="2202077"/>
                <a:ext cx="29354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0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0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20"/>
              <p:cNvSpPr/>
              <p:nvPr/>
            </p:nvSpPr>
            <p:spPr>
              <a:xfrm>
                <a:off x="934294" y="2292735"/>
                <a:ext cx="34214" cy="4022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225" extrusionOk="0">
                    <a:moveTo>
                      <a:pt x="403" y="1"/>
                    </a:moveTo>
                    <a:cubicBezTo>
                      <a:pt x="1" y="1"/>
                      <a:pt x="760" y="1225"/>
                      <a:pt x="795" y="1225"/>
                    </a:cubicBezTo>
                    <a:cubicBezTo>
                      <a:pt x="802" y="1225"/>
                      <a:pt x="778" y="1173"/>
                      <a:pt x="708" y="1049"/>
                    </a:cubicBezTo>
                    <a:cubicBezTo>
                      <a:pt x="1042" y="454"/>
                      <a:pt x="1018" y="37"/>
                      <a:pt x="423" y="2"/>
                    </a:cubicBezTo>
                    <a:cubicBezTo>
                      <a:pt x="416" y="1"/>
                      <a:pt x="409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20"/>
              <p:cNvSpPr/>
              <p:nvPr/>
            </p:nvSpPr>
            <p:spPr>
              <a:xfrm>
                <a:off x="498837" y="2306460"/>
                <a:ext cx="44327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65" extrusionOk="0">
                    <a:moveTo>
                      <a:pt x="838" y="0"/>
                    </a:moveTo>
                    <a:cubicBezTo>
                      <a:pt x="1" y="154"/>
                      <a:pt x="1160" y="879"/>
                      <a:pt x="1125" y="962"/>
                    </a:cubicBezTo>
                    <a:lnTo>
                      <a:pt x="1125" y="962"/>
                    </a:lnTo>
                    <a:cubicBezTo>
                      <a:pt x="1349" y="594"/>
                      <a:pt x="1254" y="262"/>
                      <a:pt x="838" y="0"/>
                    </a:cubicBezTo>
                    <a:close/>
                    <a:moveTo>
                      <a:pt x="1125" y="962"/>
                    </a:moveTo>
                    <a:lnTo>
                      <a:pt x="1125" y="962"/>
                    </a:lnTo>
                    <a:cubicBezTo>
                      <a:pt x="1124" y="963"/>
                      <a:pt x="1124" y="964"/>
                      <a:pt x="1124" y="965"/>
                    </a:cubicBezTo>
                    <a:cubicBezTo>
                      <a:pt x="1124" y="964"/>
                      <a:pt x="1125" y="963"/>
                      <a:pt x="1125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20"/>
              <p:cNvSpPr/>
              <p:nvPr/>
            </p:nvSpPr>
            <p:spPr>
              <a:xfrm>
                <a:off x="350718" y="2477005"/>
                <a:ext cx="33919" cy="176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39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1" y="537"/>
                      <a:pt x="463" y="539"/>
                      <a:pt x="484" y="539"/>
                    </a:cubicBezTo>
                    <a:cubicBezTo>
                      <a:pt x="799" y="539"/>
                      <a:pt x="1033" y="143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20"/>
              <p:cNvSpPr/>
              <p:nvPr/>
            </p:nvSpPr>
            <p:spPr>
              <a:xfrm>
                <a:off x="803906" y="1618534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9" y="1"/>
                    </a:moveTo>
                    <a:cubicBezTo>
                      <a:pt x="97" y="1"/>
                      <a:pt x="55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5"/>
                    </a:cubicBezTo>
                    <a:cubicBezTo>
                      <a:pt x="201" y="122"/>
                      <a:pt x="175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20"/>
              <p:cNvSpPr/>
              <p:nvPr/>
            </p:nvSpPr>
            <p:spPr>
              <a:xfrm>
                <a:off x="1411452" y="10204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0"/>
                    </a:moveTo>
                    <a:cubicBezTo>
                      <a:pt x="1" y="0"/>
                      <a:pt x="681" y="1289"/>
                      <a:pt x="893" y="1567"/>
                    </a:cubicBezTo>
                    <a:cubicBezTo>
                      <a:pt x="1035" y="1389"/>
                      <a:pt x="1262" y="91"/>
                      <a:pt x="893" y="20"/>
                    </a:cubicBezTo>
                    <a:cubicBezTo>
                      <a:pt x="829" y="7"/>
                      <a:pt x="772" y="0"/>
                      <a:pt x="7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20"/>
              <p:cNvSpPr/>
              <p:nvPr/>
            </p:nvSpPr>
            <p:spPr>
              <a:xfrm>
                <a:off x="1482573" y="1021200"/>
                <a:ext cx="34181" cy="5109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56" extrusionOk="0">
                    <a:moveTo>
                      <a:pt x="400" y="1"/>
                    </a:moveTo>
                    <a:cubicBezTo>
                      <a:pt x="342" y="1"/>
                      <a:pt x="286" y="46"/>
                      <a:pt x="239" y="150"/>
                    </a:cubicBezTo>
                    <a:cubicBezTo>
                      <a:pt x="0" y="662"/>
                      <a:pt x="381" y="1115"/>
                      <a:pt x="643" y="1555"/>
                    </a:cubicBezTo>
                    <a:cubicBezTo>
                      <a:pt x="1041" y="1138"/>
                      <a:pt x="692" y="1"/>
                      <a:pt x="40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20"/>
              <p:cNvSpPr/>
              <p:nvPr/>
            </p:nvSpPr>
            <p:spPr>
              <a:xfrm>
                <a:off x="1298828" y="398353"/>
                <a:ext cx="17140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915" extrusionOk="0">
                    <a:moveTo>
                      <a:pt x="392" y="1"/>
                    </a:moveTo>
                    <a:cubicBezTo>
                      <a:pt x="361" y="1"/>
                      <a:pt x="322" y="45"/>
                      <a:pt x="274" y="153"/>
                    </a:cubicBezTo>
                    <a:cubicBezTo>
                      <a:pt x="1" y="558"/>
                      <a:pt x="60" y="808"/>
                      <a:pt x="441" y="915"/>
                    </a:cubicBezTo>
                    <a:cubicBezTo>
                      <a:pt x="508" y="780"/>
                      <a:pt x="521" y="1"/>
                      <a:pt x="3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20"/>
              <p:cNvSpPr/>
              <p:nvPr/>
            </p:nvSpPr>
            <p:spPr>
              <a:xfrm>
                <a:off x="1699546" y="987806"/>
                <a:ext cx="17632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1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24" y="310"/>
                      <a:pt x="0" y="763"/>
                      <a:pt x="203" y="1060"/>
                    </a:cubicBezTo>
                    <a:cubicBezTo>
                      <a:pt x="536" y="1060"/>
                      <a:pt x="239" y="48"/>
                      <a:pt x="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20"/>
              <p:cNvSpPr/>
              <p:nvPr/>
            </p:nvSpPr>
            <p:spPr>
              <a:xfrm>
                <a:off x="1658897" y="953001"/>
                <a:ext cx="1057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25" extrusionOk="0">
                    <a:moveTo>
                      <a:pt x="167" y="1"/>
                    </a:moveTo>
                    <a:cubicBezTo>
                      <a:pt x="0" y="203"/>
                      <a:pt x="0" y="358"/>
                      <a:pt x="167" y="525"/>
                    </a:cubicBezTo>
                    <a:cubicBezTo>
                      <a:pt x="322" y="346"/>
                      <a:pt x="322" y="168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20"/>
              <p:cNvSpPr/>
              <p:nvPr/>
            </p:nvSpPr>
            <p:spPr>
              <a:xfrm>
                <a:off x="1460573" y="682014"/>
                <a:ext cx="22426" cy="1737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23" y="1"/>
                    </a:moveTo>
                    <a:cubicBezTo>
                      <a:pt x="160" y="1"/>
                      <a:pt x="0" y="119"/>
                      <a:pt x="63" y="336"/>
                    </a:cubicBezTo>
                    <a:cubicBezTo>
                      <a:pt x="90" y="456"/>
                      <a:pt x="237" y="529"/>
                      <a:pt x="374" y="529"/>
                    </a:cubicBezTo>
                    <a:cubicBezTo>
                      <a:pt x="536" y="529"/>
                      <a:pt x="683" y="427"/>
                      <a:pt x="599" y="182"/>
                    </a:cubicBezTo>
                    <a:cubicBezTo>
                      <a:pt x="555" y="59"/>
                      <a:pt x="438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20"/>
              <p:cNvSpPr/>
              <p:nvPr/>
            </p:nvSpPr>
            <p:spPr>
              <a:xfrm>
                <a:off x="763224" y="338626"/>
                <a:ext cx="33196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8" extrusionOk="0">
                    <a:moveTo>
                      <a:pt x="363" y="0"/>
                    </a:moveTo>
                    <a:cubicBezTo>
                      <a:pt x="291" y="0"/>
                      <a:pt x="219" y="47"/>
                      <a:pt x="156" y="162"/>
                    </a:cubicBezTo>
                    <a:cubicBezTo>
                      <a:pt x="1" y="495"/>
                      <a:pt x="108" y="757"/>
                      <a:pt x="465" y="948"/>
                    </a:cubicBezTo>
                    <a:cubicBezTo>
                      <a:pt x="1011" y="948"/>
                      <a:pt x="688" y="0"/>
                      <a:pt x="36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20"/>
              <p:cNvSpPr/>
              <p:nvPr/>
            </p:nvSpPr>
            <p:spPr>
              <a:xfrm>
                <a:off x="443444" y="2374855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44" y="1"/>
                    </a:moveTo>
                    <a:cubicBezTo>
                      <a:pt x="1" y="144"/>
                      <a:pt x="1" y="322"/>
                      <a:pt x="144" y="513"/>
                    </a:cubicBezTo>
                    <a:cubicBezTo>
                      <a:pt x="298" y="358"/>
                      <a:pt x="310" y="179"/>
                      <a:pt x="14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20"/>
              <p:cNvSpPr/>
              <p:nvPr/>
            </p:nvSpPr>
            <p:spPr>
              <a:xfrm>
                <a:off x="477855" y="2253989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0"/>
                    </a:moveTo>
                    <a:cubicBezTo>
                      <a:pt x="94" y="0"/>
                      <a:pt x="50" y="62"/>
                      <a:pt x="0" y="181"/>
                    </a:cubicBezTo>
                    <a:cubicBezTo>
                      <a:pt x="7" y="419"/>
                      <a:pt x="39" y="537"/>
                      <a:pt x="88" y="537"/>
                    </a:cubicBezTo>
                    <a:cubicBezTo>
                      <a:pt x="122" y="537"/>
                      <a:pt x="165" y="478"/>
                      <a:pt x="215" y="360"/>
                    </a:cubicBezTo>
                    <a:cubicBezTo>
                      <a:pt x="208" y="118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20"/>
              <p:cNvSpPr/>
              <p:nvPr/>
            </p:nvSpPr>
            <p:spPr>
              <a:xfrm>
                <a:off x="3209365" y="893603"/>
                <a:ext cx="30143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67"/>
                      <a:pt x="917" y="107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20"/>
              <p:cNvSpPr/>
              <p:nvPr/>
            </p:nvSpPr>
            <p:spPr>
              <a:xfrm>
                <a:off x="3976390" y="962392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0" y="72"/>
                      <a:pt x="358" y="179"/>
                    </a:cubicBezTo>
                    <a:cubicBezTo>
                      <a:pt x="846" y="155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20"/>
              <p:cNvSpPr/>
              <p:nvPr/>
            </p:nvSpPr>
            <p:spPr>
              <a:xfrm>
                <a:off x="6133616" y="1013516"/>
                <a:ext cx="21507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8" extrusionOk="0">
                    <a:moveTo>
                      <a:pt x="310" y="0"/>
                    </a:moveTo>
                    <a:cubicBezTo>
                      <a:pt x="200" y="0"/>
                      <a:pt x="95" y="33"/>
                      <a:pt x="0" y="99"/>
                    </a:cubicBezTo>
                    <a:cubicBezTo>
                      <a:pt x="119" y="158"/>
                      <a:pt x="229" y="188"/>
                      <a:pt x="336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88" name="Google Shape;6488;p20"/>
          <p:cNvSpPr txBox="1">
            <a:spLocks noGrp="1"/>
          </p:cNvSpPr>
          <p:nvPr>
            <p:ph type="title" hasCustomPrompt="1"/>
          </p:nvPr>
        </p:nvSpPr>
        <p:spPr>
          <a:xfrm>
            <a:off x="1330662" y="2829038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6489" name="Google Shape;6489;p20"/>
          <p:cNvSpPr txBox="1">
            <a:spLocks noGrp="1"/>
          </p:cNvSpPr>
          <p:nvPr>
            <p:ph type="title" idx="2" hasCustomPrompt="1"/>
          </p:nvPr>
        </p:nvSpPr>
        <p:spPr>
          <a:xfrm>
            <a:off x="4013100" y="2829038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6490" name="Google Shape;6490;p20"/>
          <p:cNvSpPr txBox="1">
            <a:spLocks noGrp="1"/>
          </p:cNvSpPr>
          <p:nvPr>
            <p:ph type="title" idx="3" hasCustomPrompt="1"/>
          </p:nvPr>
        </p:nvSpPr>
        <p:spPr>
          <a:xfrm>
            <a:off x="6695538" y="2829038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6491" name="Google Shape;6491;p20"/>
          <p:cNvSpPr txBox="1">
            <a:spLocks noGrp="1"/>
          </p:cNvSpPr>
          <p:nvPr>
            <p:ph type="subTitle" idx="1"/>
          </p:nvPr>
        </p:nvSpPr>
        <p:spPr>
          <a:xfrm>
            <a:off x="831162" y="3850856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2" name="Google Shape;6492;p20"/>
          <p:cNvSpPr txBox="1">
            <a:spLocks noGrp="1"/>
          </p:cNvSpPr>
          <p:nvPr>
            <p:ph type="subTitle" idx="4"/>
          </p:nvPr>
        </p:nvSpPr>
        <p:spPr>
          <a:xfrm>
            <a:off x="3513600" y="3850869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3" name="Google Shape;6493;p20"/>
          <p:cNvSpPr txBox="1">
            <a:spLocks noGrp="1"/>
          </p:cNvSpPr>
          <p:nvPr>
            <p:ph type="subTitle" idx="5"/>
          </p:nvPr>
        </p:nvSpPr>
        <p:spPr>
          <a:xfrm>
            <a:off x="6196038" y="3850856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4" name="Google Shape;6494;p20"/>
          <p:cNvSpPr txBox="1">
            <a:spLocks noGrp="1"/>
          </p:cNvSpPr>
          <p:nvPr>
            <p:ph type="subTitle" idx="6"/>
          </p:nvPr>
        </p:nvSpPr>
        <p:spPr>
          <a:xfrm>
            <a:off x="831162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495" name="Google Shape;6495;p20"/>
          <p:cNvSpPr txBox="1">
            <a:spLocks noGrp="1"/>
          </p:cNvSpPr>
          <p:nvPr>
            <p:ph type="subTitle" idx="7"/>
          </p:nvPr>
        </p:nvSpPr>
        <p:spPr>
          <a:xfrm>
            <a:off x="3513600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496" name="Google Shape;6496;p20"/>
          <p:cNvSpPr txBox="1">
            <a:spLocks noGrp="1"/>
          </p:cNvSpPr>
          <p:nvPr>
            <p:ph type="subTitle" idx="8"/>
          </p:nvPr>
        </p:nvSpPr>
        <p:spPr>
          <a:xfrm>
            <a:off x="6196038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 b="1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497" name="Google Shape;6497;p20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bg>
      <p:bgPr>
        <a:solidFill>
          <a:schemeClr val="lt1"/>
        </a:solidFill>
        <a:effectLst/>
      </p:bgPr>
    </p:bg>
    <p:spTree>
      <p:nvGrpSpPr>
        <p:cNvPr id="1" name="Shape 6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9" name="Google Shape;6879;p22"/>
          <p:cNvGrpSpPr/>
          <p:nvPr/>
        </p:nvGrpSpPr>
        <p:grpSpPr>
          <a:xfrm>
            <a:off x="15628" y="79707"/>
            <a:ext cx="9061570" cy="5017869"/>
            <a:chOff x="15628" y="79707"/>
            <a:chExt cx="9061570" cy="5017869"/>
          </a:xfrm>
        </p:grpSpPr>
        <p:sp>
          <p:nvSpPr>
            <p:cNvPr id="6880" name="Google Shape;6880;p22"/>
            <p:cNvSpPr/>
            <p:nvPr/>
          </p:nvSpPr>
          <p:spPr>
            <a:xfrm>
              <a:off x="15628" y="79707"/>
              <a:ext cx="9061570" cy="5017869"/>
            </a:xfrm>
            <a:custGeom>
              <a:avLst/>
              <a:gdLst/>
              <a:ahLst/>
              <a:cxnLst/>
              <a:rect l="l" t="t" r="r" b="b"/>
              <a:pathLst>
                <a:path w="282953" h="156686" extrusionOk="0">
                  <a:moveTo>
                    <a:pt x="78530" y="2437"/>
                  </a:moveTo>
                  <a:cubicBezTo>
                    <a:pt x="78524" y="2438"/>
                    <a:pt x="78517" y="2440"/>
                    <a:pt x="78510" y="2441"/>
                  </a:cubicBezTo>
                  <a:cubicBezTo>
                    <a:pt x="78517" y="2440"/>
                    <a:pt x="78524" y="2438"/>
                    <a:pt x="78530" y="2437"/>
                  </a:cubicBezTo>
                  <a:close/>
                  <a:moveTo>
                    <a:pt x="164938" y="2417"/>
                  </a:moveTo>
                  <a:lnTo>
                    <a:pt x="164938" y="2417"/>
                  </a:lnTo>
                  <a:cubicBezTo>
                    <a:pt x="164943" y="2618"/>
                    <a:pt x="164979" y="2786"/>
                    <a:pt x="165041" y="2924"/>
                  </a:cubicBezTo>
                  <a:lnTo>
                    <a:pt x="165041" y="2924"/>
                  </a:lnTo>
                  <a:cubicBezTo>
                    <a:pt x="165152" y="2701"/>
                    <a:pt x="165137" y="2524"/>
                    <a:pt x="164938" y="2417"/>
                  </a:cubicBezTo>
                  <a:close/>
                  <a:moveTo>
                    <a:pt x="8096" y="11832"/>
                  </a:moveTo>
                  <a:cubicBezTo>
                    <a:pt x="8041" y="12015"/>
                    <a:pt x="8021" y="12210"/>
                    <a:pt x="8037" y="12418"/>
                  </a:cubicBezTo>
                  <a:cubicBezTo>
                    <a:pt x="8066" y="12184"/>
                    <a:pt x="8085" y="11988"/>
                    <a:pt x="8096" y="11832"/>
                  </a:cubicBezTo>
                  <a:close/>
                  <a:moveTo>
                    <a:pt x="8478" y="13371"/>
                  </a:moveTo>
                  <a:lnTo>
                    <a:pt x="8478" y="13371"/>
                  </a:lnTo>
                  <a:cubicBezTo>
                    <a:pt x="8466" y="13395"/>
                    <a:pt x="8454" y="13395"/>
                    <a:pt x="8418" y="13395"/>
                  </a:cubicBezTo>
                  <a:cubicBezTo>
                    <a:pt x="8442" y="13395"/>
                    <a:pt x="8454" y="13395"/>
                    <a:pt x="8478" y="13371"/>
                  </a:cubicBezTo>
                  <a:close/>
                  <a:moveTo>
                    <a:pt x="280021" y="22156"/>
                  </a:moveTo>
                  <a:lnTo>
                    <a:pt x="280021" y="22156"/>
                  </a:lnTo>
                  <a:cubicBezTo>
                    <a:pt x="279740" y="22962"/>
                    <a:pt x="279473" y="23705"/>
                    <a:pt x="279275" y="24310"/>
                  </a:cubicBezTo>
                  <a:lnTo>
                    <a:pt x="279275" y="24310"/>
                  </a:lnTo>
                  <a:cubicBezTo>
                    <a:pt x="279921" y="23730"/>
                    <a:pt x="280443" y="22502"/>
                    <a:pt x="280023" y="22158"/>
                  </a:cubicBezTo>
                  <a:cubicBezTo>
                    <a:pt x="280023" y="22157"/>
                    <a:pt x="280022" y="22156"/>
                    <a:pt x="280021" y="22156"/>
                  </a:cubicBezTo>
                  <a:close/>
                  <a:moveTo>
                    <a:pt x="5970" y="25237"/>
                  </a:moveTo>
                  <a:lnTo>
                    <a:pt x="5970" y="25237"/>
                  </a:lnTo>
                  <a:cubicBezTo>
                    <a:pt x="5968" y="25238"/>
                    <a:pt x="5967" y="25240"/>
                    <a:pt x="5965" y="25241"/>
                  </a:cubicBezTo>
                  <a:cubicBezTo>
                    <a:pt x="5967" y="25240"/>
                    <a:pt x="5968" y="25238"/>
                    <a:pt x="5970" y="25237"/>
                  </a:cubicBezTo>
                  <a:close/>
                  <a:moveTo>
                    <a:pt x="5358" y="70223"/>
                  </a:moveTo>
                  <a:cubicBezTo>
                    <a:pt x="5346" y="70306"/>
                    <a:pt x="5346" y="70402"/>
                    <a:pt x="5346" y="70568"/>
                  </a:cubicBezTo>
                  <a:cubicBezTo>
                    <a:pt x="5346" y="70461"/>
                    <a:pt x="5358" y="70342"/>
                    <a:pt x="5358" y="70223"/>
                  </a:cubicBezTo>
                  <a:close/>
                  <a:moveTo>
                    <a:pt x="278285" y="76140"/>
                  </a:moveTo>
                  <a:lnTo>
                    <a:pt x="278285" y="76140"/>
                  </a:lnTo>
                  <a:cubicBezTo>
                    <a:pt x="278284" y="76158"/>
                    <a:pt x="278283" y="76174"/>
                    <a:pt x="278282" y="76191"/>
                  </a:cubicBezTo>
                  <a:lnTo>
                    <a:pt x="278282" y="76191"/>
                  </a:lnTo>
                  <a:cubicBezTo>
                    <a:pt x="278284" y="76174"/>
                    <a:pt x="278285" y="76157"/>
                    <a:pt x="278285" y="76140"/>
                  </a:cubicBezTo>
                  <a:close/>
                  <a:moveTo>
                    <a:pt x="278083" y="96643"/>
                  </a:moveTo>
                  <a:lnTo>
                    <a:pt x="278083" y="96643"/>
                  </a:lnTo>
                  <a:cubicBezTo>
                    <a:pt x="277868" y="96647"/>
                    <a:pt x="277675" y="96665"/>
                    <a:pt x="277503" y="96696"/>
                  </a:cubicBezTo>
                  <a:lnTo>
                    <a:pt x="277503" y="96696"/>
                  </a:lnTo>
                  <a:cubicBezTo>
                    <a:pt x="277620" y="96739"/>
                    <a:pt x="277725" y="96762"/>
                    <a:pt x="277816" y="96762"/>
                  </a:cubicBezTo>
                  <a:cubicBezTo>
                    <a:pt x="277930" y="96762"/>
                    <a:pt x="278021" y="96725"/>
                    <a:pt x="278083" y="96643"/>
                  </a:cubicBezTo>
                  <a:close/>
                  <a:moveTo>
                    <a:pt x="276524" y="98338"/>
                  </a:moveTo>
                  <a:lnTo>
                    <a:pt x="276524" y="98338"/>
                  </a:lnTo>
                  <a:cubicBezTo>
                    <a:pt x="276595" y="98509"/>
                    <a:pt x="276693" y="98688"/>
                    <a:pt x="276817" y="98874"/>
                  </a:cubicBezTo>
                  <a:lnTo>
                    <a:pt x="276817" y="98874"/>
                  </a:lnTo>
                  <a:cubicBezTo>
                    <a:pt x="276802" y="98655"/>
                    <a:pt x="276724" y="98468"/>
                    <a:pt x="276524" y="98338"/>
                  </a:cubicBezTo>
                  <a:close/>
                  <a:moveTo>
                    <a:pt x="276817" y="98874"/>
                  </a:moveTo>
                  <a:cubicBezTo>
                    <a:pt x="276880" y="99798"/>
                    <a:pt x="275800" y="101275"/>
                    <a:pt x="277973" y="101275"/>
                  </a:cubicBezTo>
                  <a:cubicBezTo>
                    <a:pt x="277990" y="101275"/>
                    <a:pt x="278006" y="101275"/>
                    <a:pt x="278023" y="101274"/>
                  </a:cubicBezTo>
                  <a:cubicBezTo>
                    <a:pt x="277830" y="100758"/>
                    <a:pt x="277381" y="99806"/>
                    <a:pt x="277307" y="99492"/>
                  </a:cubicBezTo>
                  <a:lnTo>
                    <a:pt x="277307" y="99492"/>
                  </a:lnTo>
                  <a:cubicBezTo>
                    <a:pt x="277464" y="99663"/>
                    <a:pt x="277639" y="99837"/>
                    <a:pt x="277833" y="100012"/>
                  </a:cubicBezTo>
                  <a:cubicBezTo>
                    <a:pt x="277519" y="99563"/>
                    <a:pt x="277366" y="99387"/>
                    <a:pt x="277316" y="99387"/>
                  </a:cubicBezTo>
                  <a:cubicBezTo>
                    <a:pt x="277293" y="99387"/>
                    <a:pt x="277292" y="99425"/>
                    <a:pt x="277307" y="99492"/>
                  </a:cubicBezTo>
                  <a:lnTo>
                    <a:pt x="277307" y="99492"/>
                  </a:lnTo>
                  <a:cubicBezTo>
                    <a:pt x="277115" y="99281"/>
                    <a:pt x="276951" y="99074"/>
                    <a:pt x="276817" y="98874"/>
                  </a:cubicBezTo>
                  <a:close/>
                  <a:moveTo>
                    <a:pt x="7136" y="103988"/>
                  </a:moveTo>
                  <a:cubicBezTo>
                    <a:pt x="7696" y="103988"/>
                    <a:pt x="8114" y="104118"/>
                    <a:pt x="8037" y="104596"/>
                  </a:cubicBezTo>
                  <a:cubicBezTo>
                    <a:pt x="6888" y="104294"/>
                    <a:pt x="6159" y="104153"/>
                    <a:pt x="5728" y="104123"/>
                  </a:cubicBezTo>
                  <a:lnTo>
                    <a:pt x="5728" y="104123"/>
                  </a:lnTo>
                  <a:cubicBezTo>
                    <a:pt x="6169" y="104069"/>
                    <a:pt x="6696" y="103988"/>
                    <a:pt x="7136" y="103988"/>
                  </a:cubicBezTo>
                  <a:close/>
                  <a:moveTo>
                    <a:pt x="6144" y="109680"/>
                  </a:moveTo>
                  <a:cubicBezTo>
                    <a:pt x="6147" y="109686"/>
                    <a:pt x="6151" y="109691"/>
                    <a:pt x="6154" y="109696"/>
                  </a:cubicBezTo>
                  <a:lnTo>
                    <a:pt x="6154" y="109696"/>
                  </a:lnTo>
                  <a:cubicBezTo>
                    <a:pt x="6151" y="109691"/>
                    <a:pt x="6147" y="109686"/>
                    <a:pt x="6144" y="109680"/>
                  </a:cubicBezTo>
                  <a:close/>
                  <a:moveTo>
                    <a:pt x="278678" y="124658"/>
                  </a:moveTo>
                  <a:cubicBezTo>
                    <a:pt x="278101" y="124658"/>
                    <a:pt x="278015" y="125019"/>
                    <a:pt x="278169" y="125521"/>
                  </a:cubicBezTo>
                  <a:lnTo>
                    <a:pt x="278169" y="125521"/>
                  </a:lnTo>
                  <a:cubicBezTo>
                    <a:pt x="278328" y="125271"/>
                    <a:pt x="278497" y="124984"/>
                    <a:pt x="278678" y="124658"/>
                  </a:cubicBezTo>
                  <a:close/>
                  <a:moveTo>
                    <a:pt x="279469" y="129980"/>
                  </a:moveTo>
                  <a:cubicBezTo>
                    <a:pt x="279400" y="129980"/>
                    <a:pt x="279339" y="130020"/>
                    <a:pt x="279286" y="130091"/>
                  </a:cubicBezTo>
                  <a:lnTo>
                    <a:pt x="279286" y="130091"/>
                  </a:lnTo>
                  <a:cubicBezTo>
                    <a:pt x="279347" y="130056"/>
                    <a:pt x="279410" y="130019"/>
                    <a:pt x="279476" y="129980"/>
                  </a:cubicBezTo>
                  <a:cubicBezTo>
                    <a:pt x="279474" y="129980"/>
                    <a:pt x="279472" y="129980"/>
                    <a:pt x="279469" y="129980"/>
                  </a:cubicBezTo>
                  <a:close/>
                  <a:moveTo>
                    <a:pt x="279359" y="132979"/>
                  </a:moveTo>
                  <a:cubicBezTo>
                    <a:pt x="279305" y="132979"/>
                    <a:pt x="279293" y="133058"/>
                    <a:pt x="279310" y="133198"/>
                  </a:cubicBezTo>
                  <a:lnTo>
                    <a:pt x="279310" y="133198"/>
                  </a:lnTo>
                  <a:cubicBezTo>
                    <a:pt x="279372" y="133152"/>
                    <a:pt x="279435" y="133107"/>
                    <a:pt x="279500" y="133064"/>
                  </a:cubicBezTo>
                  <a:cubicBezTo>
                    <a:pt x="279436" y="133006"/>
                    <a:pt x="279390" y="132979"/>
                    <a:pt x="279359" y="132979"/>
                  </a:cubicBezTo>
                  <a:close/>
                  <a:moveTo>
                    <a:pt x="7347" y="131552"/>
                  </a:moveTo>
                  <a:lnTo>
                    <a:pt x="7347" y="131552"/>
                  </a:lnTo>
                  <a:cubicBezTo>
                    <a:pt x="6606" y="132014"/>
                    <a:pt x="5902" y="133490"/>
                    <a:pt x="6370" y="133886"/>
                  </a:cubicBezTo>
                  <a:cubicBezTo>
                    <a:pt x="6407" y="133916"/>
                    <a:pt x="6446" y="133930"/>
                    <a:pt x="6488" y="133930"/>
                  </a:cubicBezTo>
                  <a:cubicBezTo>
                    <a:pt x="6687" y="133930"/>
                    <a:pt x="6940" y="133613"/>
                    <a:pt x="7164" y="133204"/>
                  </a:cubicBezTo>
                  <a:lnTo>
                    <a:pt x="7164" y="133204"/>
                  </a:lnTo>
                  <a:cubicBezTo>
                    <a:pt x="7232" y="132869"/>
                    <a:pt x="7272" y="132369"/>
                    <a:pt x="7347" y="131552"/>
                  </a:cubicBezTo>
                  <a:close/>
                  <a:moveTo>
                    <a:pt x="280589" y="142264"/>
                  </a:moveTo>
                  <a:cubicBezTo>
                    <a:pt x="280547" y="142264"/>
                    <a:pt x="280494" y="142272"/>
                    <a:pt x="280433" y="142288"/>
                  </a:cubicBezTo>
                  <a:lnTo>
                    <a:pt x="280433" y="142288"/>
                  </a:lnTo>
                  <a:cubicBezTo>
                    <a:pt x="280443" y="142476"/>
                    <a:pt x="280434" y="142642"/>
                    <a:pt x="280404" y="142780"/>
                  </a:cubicBezTo>
                  <a:cubicBezTo>
                    <a:pt x="280755" y="142413"/>
                    <a:pt x="280767" y="142264"/>
                    <a:pt x="280589" y="142264"/>
                  </a:cubicBezTo>
                  <a:close/>
                  <a:moveTo>
                    <a:pt x="268747" y="152124"/>
                  </a:moveTo>
                  <a:cubicBezTo>
                    <a:pt x="268943" y="152124"/>
                    <a:pt x="269133" y="152142"/>
                    <a:pt x="269320" y="152174"/>
                  </a:cubicBezTo>
                  <a:lnTo>
                    <a:pt x="268189" y="152174"/>
                  </a:lnTo>
                  <a:cubicBezTo>
                    <a:pt x="268382" y="152139"/>
                    <a:pt x="268567" y="152124"/>
                    <a:pt x="268747" y="152124"/>
                  </a:cubicBezTo>
                  <a:close/>
                  <a:moveTo>
                    <a:pt x="173040" y="152062"/>
                  </a:moveTo>
                  <a:cubicBezTo>
                    <a:pt x="173594" y="152285"/>
                    <a:pt x="173739" y="152373"/>
                    <a:pt x="173692" y="152373"/>
                  </a:cubicBezTo>
                  <a:cubicBezTo>
                    <a:pt x="173633" y="152373"/>
                    <a:pt x="173282" y="152240"/>
                    <a:pt x="173040" y="152062"/>
                  </a:cubicBezTo>
                  <a:close/>
                  <a:moveTo>
                    <a:pt x="64180" y="153316"/>
                  </a:moveTo>
                  <a:cubicBezTo>
                    <a:pt x="64178" y="153316"/>
                    <a:pt x="64177" y="153316"/>
                    <a:pt x="64175" y="153317"/>
                  </a:cubicBezTo>
                  <a:cubicBezTo>
                    <a:pt x="64177" y="153316"/>
                    <a:pt x="64178" y="153316"/>
                    <a:pt x="64180" y="153316"/>
                  </a:cubicBezTo>
                  <a:close/>
                  <a:moveTo>
                    <a:pt x="117821" y="153385"/>
                  </a:moveTo>
                  <a:lnTo>
                    <a:pt x="117821" y="153385"/>
                  </a:lnTo>
                  <a:cubicBezTo>
                    <a:pt x="117795" y="153435"/>
                    <a:pt x="117772" y="153488"/>
                    <a:pt x="117753" y="153543"/>
                  </a:cubicBezTo>
                  <a:cubicBezTo>
                    <a:pt x="117758" y="153538"/>
                    <a:pt x="117838" y="153456"/>
                    <a:pt x="117821" y="153385"/>
                  </a:cubicBezTo>
                  <a:close/>
                  <a:moveTo>
                    <a:pt x="121361" y="153139"/>
                  </a:moveTo>
                  <a:cubicBezTo>
                    <a:pt x="121277" y="153337"/>
                    <a:pt x="121306" y="153494"/>
                    <a:pt x="121492" y="153590"/>
                  </a:cubicBezTo>
                  <a:cubicBezTo>
                    <a:pt x="121486" y="153420"/>
                    <a:pt x="121440" y="153270"/>
                    <a:pt x="121361" y="153139"/>
                  </a:cubicBezTo>
                  <a:close/>
                  <a:moveTo>
                    <a:pt x="64969" y="153386"/>
                  </a:moveTo>
                  <a:cubicBezTo>
                    <a:pt x="65086" y="153953"/>
                    <a:pt x="65259" y="154145"/>
                    <a:pt x="65378" y="154145"/>
                  </a:cubicBezTo>
                  <a:cubicBezTo>
                    <a:pt x="65581" y="154145"/>
                    <a:pt x="65626" y="153593"/>
                    <a:pt x="64969" y="153386"/>
                  </a:cubicBezTo>
                  <a:close/>
                  <a:moveTo>
                    <a:pt x="82419" y="154517"/>
                  </a:moveTo>
                  <a:cubicBezTo>
                    <a:pt x="82455" y="154589"/>
                    <a:pt x="82502" y="154657"/>
                    <a:pt x="82558" y="154721"/>
                  </a:cubicBezTo>
                  <a:cubicBezTo>
                    <a:pt x="82561" y="154641"/>
                    <a:pt x="82512" y="154573"/>
                    <a:pt x="82419" y="154517"/>
                  </a:cubicBezTo>
                  <a:close/>
                  <a:moveTo>
                    <a:pt x="182298" y="154882"/>
                  </a:moveTo>
                  <a:cubicBezTo>
                    <a:pt x="182282" y="155006"/>
                    <a:pt x="182288" y="155122"/>
                    <a:pt x="182321" y="155222"/>
                  </a:cubicBezTo>
                  <a:cubicBezTo>
                    <a:pt x="182345" y="155071"/>
                    <a:pt x="182335" y="154960"/>
                    <a:pt x="182298" y="154882"/>
                  </a:cubicBezTo>
                  <a:close/>
                  <a:moveTo>
                    <a:pt x="171141" y="155305"/>
                  </a:moveTo>
                  <a:cubicBezTo>
                    <a:pt x="171165" y="155309"/>
                    <a:pt x="171186" y="155311"/>
                    <a:pt x="171204" y="155313"/>
                  </a:cubicBezTo>
                  <a:lnTo>
                    <a:pt x="171204" y="155313"/>
                  </a:lnTo>
                  <a:cubicBezTo>
                    <a:pt x="171183" y="155311"/>
                    <a:pt x="171162" y="155308"/>
                    <a:pt x="171141" y="155305"/>
                  </a:cubicBezTo>
                  <a:close/>
                  <a:moveTo>
                    <a:pt x="50423" y="155410"/>
                  </a:moveTo>
                  <a:cubicBezTo>
                    <a:pt x="50631" y="155701"/>
                    <a:pt x="51055" y="155847"/>
                    <a:pt x="51696" y="155847"/>
                  </a:cubicBezTo>
                  <a:cubicBezTo>
                    <a:pt x="52296" y="155847"/>
                    <a:pt x="53086" y="155718"/>
                    <a:pt x="54067" y="155460"/>
                  </a:cubicBezTo>
                  <a:cubicBezTo>
                    <a:pt x="53590" y="155460"/>
                    <a:pt x="52839" y="155513"/>
                    <a:pt x="52037" y="155513"/>
                  </a:cubicBezTo>
                  <a:cubicBezTo>
                    <a:pt x="51500" y="155513"/>
                    <a:pt x="50940" y="155489"/>
                    <a:pt x="50423" y="155410"/>
                  </a:cubicBezTo>
                  <a:close/>
                  <a:moveTo>
                    <a:pt x="55964" y="244"/>
                  </a:moveTo>
                  <a:cubicBezTo>
                    <a:pt x="54014" y="244"/>
                    <a:pt x="52563" y="1445"/>
                    <a:pt x="52316" y="1619"/>
                  </a:cubicBezTo>
                  <a:cubicBezTo>
                    <a:pt x="51236" y="708"/>
                    <a:pt x="49753" y="491"/>
                    <a:pt x="48233" y="491"/>
                  </a:cubicBezTo>
                  <a:cubicBezTo>
                    <a:pt x="46974" y="491"/>
                    <a:pt x="45690" y="640"/>
                    <a:pt x="44589" y="667"/>
                  </a:cubicBezTo>
                  <a:cubicBezTo>
                    <a:pt x="45661" y="1095"/>
                    <a:pt x="36076" y="0"/>
                    <a:pt x="35100" y="4024"/>
                  </a:cubicBezTo>
                  <a:cubicBezTo>
                    <a:pt x="34703" y="2122"/>
                    <a:pt x="34100" y="1569"/>
                    <a:pt x="33376" y="1569"/>
                  </a:cubicBezTo>
                  <a:cubicBezTo>
                    <a:pt x="32515" y="1569"/>
                    <a:pt x="31482" y="2352"/>
                    <a:pt x="30421" y="2572"/>
                  </a:cubicBezTo>
                  <a:lnTo>
                    <a:pt x="30421" y="2572"/>
                  </a:lnTo>
                  <a:cubicBezTo>
                    <a:pt x="30727" y="1089"/>
                    <a:pt x="29759" y="638"/>
                    <a:pt x="28436" y="638"/>
                  </a:cubicBezTo>
                  <a:cubicBezTo>
                    <a:pt x="26381" y="638"/>
                    <a:pt x="23468" y="1727"/>
                    <a:pt x="23143" y="1727"/>
                  </a:cubicBezTo>
                  <a:cubicBezTo>
                    <a:pt x="23140" y="1727"/>
                    <a:pt x="23137" y="1727"/>
                    <a:pt x="23134" y="1726"/>
                  </a:cubicBezTo>
                  <a:cubicBezTo>
                    <a:pt x="21193" y="1548"/>
                    <a:pt x="17252" y="1619"/>
                    <a:pt x="15300" y="1036"/>
                  </a:cubicBezTo>
                  <a:lnTo>
                    <a:pt x="15300" y="1036"/>
                  </a:lnTo>
                  <a:cubicBezTo>
                    <a:pt x="15848" y="1429"/>
                    <a:pt x="16121" y="1905"/>
                    <a:pt x="16086" y="2477"/>
                  </a:cubicBezTo>
                  <a:cubicBezTo>
                    <a:pt x="15834" y="1959"/>
                    <a:pt x="15354" y="1743"/>
                    <a:pt x="14748" y="1743"/>
                  </a:cubicBezTo>
                  <a:cubicBezTo>
                    <a:pt x="12314" y="1743"/>
                    <a:pt x="7854" y="5233"/>
                    <a:pt x="8025" y="6739"/>
                  </a:cubicBezTo>
                  <a:cubicBezTo>
                    <a:pt x="8341" y="6824"/>
                    <a:pt x="8643" y="6866"/>
                    <a:pt x="8931" y="6866"/>
                  </a:cubicBezTo>
                  <a:cubicBezTo>
                    <a:pt x="9609" y="6866"/>
                    <a:pt x="10210" y="6634"/>
                    <a:pt x="10728" y="6191"/>
                  </a:cubicBezTo>
                  <a:lnTo>
                    <a:pt x="10728" y="6191"/>
                  </a:lnTo>
                  <a:cubicBezTo>
                    <a:pt x="10773" y="6509"/>
                    <a:pt x="8996" y="9997"/>
                    <a:pt x="9163" y="10497"/>
                  </a:cubicBezTo>
                  <a:lnTo>
                    <a:pt x="9163" y="10497"/>
                  </a:lnTo>
                  <a:cubicBezTo>
                    <a:pt x="8499" y="9657"/>
                    <a:pt x="7924" y="9276"/>
                    <a:pt x="7532" y="9276"/>
                  </a:cubicBezTo>
                  <a:cubicBezTo>
                    <a:pt x="6854" y="9276"/>
                    <a:pt x="6722" y="10414"/>
                    <a:pt x="7620" y="12299"/>
                  </a:cubicBezTo>
                  <a:cubicBezTo>
                    <a:pt x="7840" y="11675"/>
                    <a:pt x="7984" y="11362"/>
                    <a:pt x="8055" y="11362"/>
                  </a:cubicBezTo>
                  <a:cubicBezTo>
                    <a:pt x="8105" y="11362"/>
                    <a:pt x="8118" y="11519"/>
                    <a:pt x="8096" y="11832"/>
                  </a:cubicBezTo>
                  <a:lnTo>
                    <a:pt x="8096" y="11832"/>
                  </a:lnTo>
                  <a:cubicBezTo>
                    <a:pt x="8205" y="11470"/>
                    <a:pt x="8451" y="11159"/>
                    <a:pt x="8823" y="10906"/>
                  </a:cubicBezTo>
                  <a:lnTo>
                    <a:pt x="8823" y="10906"/>
                  </a:lnTo>
                  <a:cubicBezTo>
                    <a:pt x="8563" y="11551"/>
                    <a:pt x="8786" y="11873"/>
                    <a:pt x="9524" y="11873"/>
                  </a:cubicBezTo>
                  <a:cubicBezTo>
                    <a:pt x="9562" y="11873"/>
                    <a:pt x="9603" y="11872"/>
                    <a:pt x="9644" y="11871"/>
                  </a:cubicBezTo>
                  <a:lnTo>
                    <a:pt x="9644" y="11871"/>
                  </a:lnTo>
                  <a:cubicBezTo>
                    <a:pt x="0" y="18752"/>
                    <a:pt x="12014" y="14859"/>
                    <a:pt x="11406" y="20181"/>
                  </a:cubicBezTo>
                  <a:cubicBezTo>
                    <a:pt x="11362" y="20550"/>
                    <a:pt x="11130" y="20695"/>
                    <a:pt x="10791" y="20695"/>
                  </a:cubicBezTo>
                  <a:cubicBezTo>
                    <a:pt x="9600" y="20695"/>
                    <a:pt x="7088" y="18892"/>
                    <a:pt x="6763" y="18669"/>
                  </a:cubicBezTo>
                  <a:lnTo>
                    <a:pt x="6763" y="18669"/>
                  </a:lnTo>
                  <a:cubicBezTo>
                    <a:pt x="7596" y="21370"/>
                    <a:pt x="8143" y="22953"/>
                    <a:pt x="5970" y="25237"/>
                  </a:cubicBezTo>
                  <a:lnTo>
                    <a:pt x="5970" y="25237"/>
                  </a:lnTo>
                  <a:cubicBezTo>
                    <a:pt x="6182" y="25015"/>
                    <a:pt x="6428" y="24919"/>
                    <a:pt x="6692" y="24919"/>
                  </a:cubicBezTo>
                  <a:cubicBezTo>
                    <a:pt x="8044" y="24919"/>
                    <a:pt x="9849" y="27431"/>
                    <a:pt x="9799" y="28396"/>
                  </a:cubicBezTo>
                  <a:cubicBezTo>
                    <a:pt x="9079" y="28032"/>
                    <a:pt x="8544" y="27850"/>
                    <a:pt x="8196" y="27850"/>
                  </a:cubicBezTo>
                  <a:cubicBezTo>
                    <a:pt x="7691" y="27850"/>
                    <a:pt x="7577" y="28231"/>
                    <a:pt x="7858" y="28992"/>
                  </a:cubicBezTo>
                  <a:cubicBezTo>
                    <a:pt x="8049" y="29801"/>
                    <a:pt x="7989" y="30611"/>
                    <a:pt x="7692" y="31397"/>
                  </a:cubicBezTo>
                  <a:cubicBezTo>
                    <a:pt x="8524" y="29906"/>
                    <a:pt x="8903" y="29396"/>
                    <a:pt x="9145" y="29396"/>
                  </a:cubicBezTo>
                  <a:cubicBezTo>
                    <a:pt x="9672" y="29396"/>
                    <a:pt x="9544" y="31816"/>
                    <a:pt x="12002" y="31816"/>
                  </a:cubicBezTo>
                  <a:cubicBezTo>
                    <a:pt x="12293" y="31816"/>
                    <a:pt x="12621" y="31782"/>
                    <a:pt x="12990" y="31706"/>
                  </a:cubicBezTo>
                  <a:lnTo>
                    <a:pt x="12990" y="31706"/>
                  </a:lnTo>
                  <a:cubicBezTo>
                    <a:pt x="12156" y="32143"/>
                    <a:pt x="9220" y="33827"/>
                    <a:pt x="8070" y="34926"/>
                  </a:cubicBezTo>
                  <a:lnTo>
                    <a:pt x="8070" y="34926"/>
                  </a:lnTo>
                  <a:cubicBezTo>
                    <a:pt x="8043" y="34697"/>
                    <a:pt x="7714" y="34534"/>
                    <a:pt x="7085" y="34433"/>
                  </a:cubicBezTo>
                  <a:lnTo>
                    <a:pt x="7085" y="34433"/>
                  </a:lnTo>
                  <a:cubicBezTo>
                    <a:pt x="5299" y="34481"/>
                    <a:pt x="8025" y="45089"/>
                    <a:pt x="9930" y="45791"/>
                  </a:cubicBezTo>
                  <a:cubicBezTo>
                    <a:pt x="6846" y="46732"/>
                    <a:pt x="11168" y="49851"/>
                    <a:pt x="9120" y="49851"/>
                  </a:cubicBezTo>
                  <a:cubicBezTo>
                    <a:pt x="10294" y="49851"/>
                    <a:pt x="11417" y="49662"/>
                    <a:pt x="11561" y="49662"/>
                  </a:cubicBezTo>
                  <a:cubicBezTo>
                    <a:pt x="11670" y="49662"/>
                    <a:pt x="11220" y="49770"/>
                    <a:pt x="9811" y="50149"/>
                  </a:cubicBezTo>
                  <a:cubicBezTo>
                    <a:pt x="13085" y="52768"/>
                    <a:pt x="9168" y="54435"/>
                    <a:pt x="11740" y="57829"/>
                  </a:cubicBezTo>
                  <a:cubicBezTo>
                    <a:pt x="11376" y="57878"/>
                    <a:pt x="11071" y="57901"/>
                    <a:pt x="10815" y="57901"/>
                  </a:cubicBezTo>
                  <a:cubicBezTo>
                    <a:pt x="7806" y="57901"/>
                    <a:pt x="11612" y="54768"/>
                    <a:pt x="8409" y="54768"/>
                  </a:cubicBezTo>
                  <a:cubicBezTo>
                    <a:pt x="8392" y="54768"/>
                    <a:pt x="8376" y="54769"/>
                    <a:pt x="8358" y="54769"/>
                  </a:cubicBezTo>
                  <a:cubicBezTo>
                    <a:pt x="7787" y="55626"/>
                    <a:pt x="7882" y="56436"/>
                    <a:pt x="8656" y="57150"/>
                  </a:cubicBezTo>
                  <a:cubicBezTo>
                    <a:pt x="8740" y="56974"/>
                    <a:pt x="8850" y="56899"/>
                    <a:pt x="8968" y="56899"/>
                  </a:cubicBezTo>
                  <a:cubicBezTo>
                    <a:pt x="9592" y="56899"/>
                    <a:pt x="10439" y="58983"/>
                    <a:pt x="8761" y="59329"/>
                  </a:cubicBezTo>
                  <a:lnTo>
                    <a:pt x="8761" y="59329"/>
                  </a:lnTo>
                  <a:cubicBezTo>
                    <a:pt x="8670" y="59301"/>
                    <a:pt x="8588" y="59286"/>
                    <a:pt x="8518" y="59286"/>
                  </a:cubicBezTo>
                  <a:cubicBezTo>
                    <a:pt x="8422" y="59286"/>
                    <a:pt x="8347" y="59314"/>
                    <a:pt x="8299" y="59376"/>
                  </a:cubicBezTo>
                  <a:cubicBezTo>
                    <a:pt x="8471" y="59373"/>
                    <a:pt x="8624" y="59357"/>
                    <a:pt x="8761" y="59329"/>
                  </a:cubicBezTo>
                  <a:lnTo>
                    <a:pt x="8761" y="59329"/>
                  </a:lnTo>
                  <a:cubicBezTo>
                    <a:pt x="10031" y="59715"/>
                    <a:pt x="13186" y="62604"/>
                    <a:pt x="13379" y="62604"/>
                  </a:cubicBezTo>
                  <a:cubicBezTo>
                    <a:pt x="13380" y="62604"/>
                    <a:pt x="13381" y="62604"/>
                    <a:pt x="13382" y="62603"/>
                  </a:cubicBezTo>
                  <a:lnTo>
                    <a:pt x="13382" y="62603"/>
                  </a:lnTo>
                  <a:cubicBezTo>
                    <a:pt x="13311" y="62624"/>
                    <a:pt x="13240" y="62634"/>
                    <a:pt x="13170" y="62634"/>
                  </a:cubicBezTo>
                  <a:cubicBezTo>
                    <a:pt x="12323" y="62634"/>
                    <a:pt x="11559" y="61223"/>
                    <a:pt x="11101" y="61223"/>
                  </a:cubicBezTo>
                  <a:cubicBezTo>
                    <a:pt x="10911" y="61223"/>
                    <a:pt x="10773" y="61465"/>
                    <a:pt x="10704" y="62151"/>
                  </a:cubicBezTo>
                  <a:cubicBezTo>
                    <a:pt x="10608" y="61067"/>
                    <a:pt x="10392" y="60710"/>
                    <a:pt x="10116" y="60710"/>
                  </a:cubicBezTo>
                  <a:cubicBezTo>
                    <a:pt x="9587" y="60710"/>
                    <a:pt x="8841" y="62034"/>
                    <a:pt x="8331" y="62034"/>
                  </a:cubicBezTo>
                  <a:cubicBezTo>
                    <a:pt x="8018" y="62034"/>
                    <a:pt x="7794" y="61535"/>
                    <a:pt x="7763" y="59924"/>
                  </a:cubicBezTo>
                  <a:cubicBezTo>
                    <a:pt x="6489" y="61031"/>
                    <a:pt x="5834" y="62341"/>
                    <a:pt x="5799" y="63853"/>
                  </a:cubicBezTo>
                  <a:cubicBezTo>
                    <a:pt x="6323" y="63305"/>
                    <a:pt x="6834" y="62746"/>
                    <a:pt x="7323" y="62162"/>
                  </a:cubicBezTo>
                  <a:cubicBezTo>
                    <a:pt x="7356" y="63108"/>
                    <a:pt x="7589" y="63578"/>
                    <a:pt x="8028" y="63578"/>
                  </a:cubicBezTo>
                  <a:cubicBezTo>
                    <a:pt x="8363" y="63578"/>
                    <a:pt x="8817" y="63304"/>
                    <a:pt x="9394" y="62758"/>
                  </a:cubicBezTo>
                  <a:lnTo>
                    <a:pt x="9394" y="62758"/>
                  </a:lnTo>
                  <a:cubicBezTo>
                    <a:pt x="10073" y="64995"/>
                    <a:pt x="5321" y="65328"/>
                    <a:pt x="6430" y="67706"/>
                  </a:cubicBezTo>
                  <a:lnTo>
                    <a:pt x="6430" y="67706"/>
                  </a:lnTo>
                  <a:cubicBezTo>
                    <a:pt x="5949" y="68125"/>
                    <a:pt x="5808" y="74320"/>
                    <a:pt x="7422" y="77151"/>
                  </a:cubicBezTo>
                  <a:lnTo>
                    <a:pt x="7422" y="77151"/>
                  </a:lnTo>
                  <a:cubicBezTo>
                    <a:pt x="6926" y="77395"/>
                    <a:pt x="6404" y="77920"/>
                    <a:pt x="5858" y="78724"/>
                  </a:cubicBezTo>
                  <a:cubicBezTo>
                    <a:pt x="6268" y="77968"/>
                    <a:pt x="6288" y="77706"/>
                    <a:pt x="6125" y="77706"/>
                  </a:cubicBezTo>
                  <a:cubicBezTo>
                    <a:pt x="5796" y="77706"/>
                    <a:pt x="4716" y="78783"/>
                    <a:pt x="4596" y="79022"/>
                  </a:cubicBezTo>
                  <a:cubicBezTo>
                    <a:pt x="10025" y="79188"/>
                    <a:pt x="6334" y="83296"/>
                    <a:pt x="6311" y="85106"/>
                  </a:cubicBezTo>
                  <a:cubicBezTo>
                    <a:pt x="6263" y="87273"/>
                    <a:pt x="5834" y="90166"/>
                    <a:pt x="5799" y="91630"/>
                  </a:cubicBezTo>
                  <a:cubicBezTo>
                    <a:pt x="6113" y="91828"/>
                    <a:pt x="6326" y="91910"/>
                    <a:pt x="6462" y="91910"/>
                  </a:cubicBezTo>
                  <a:cubicBezTo>
                    <a:pt x="7117" y="91910"/>
                    <a:pt x="6046" y="90032"/>
                    <a:pt x="6263" y="89964"/>
                  </a:cubicBezTo>
                  <a:lnTo>
                    <a:pt x="6263" y="89964"/>
                  </a:lnTo>
                  <a:cubicBezTo>
                    <a:pt x="7144" y="90785"/>
                    <a:pt x="7870" y="91678"/>
                    <a:pt x="8478" y="92654"/>
                  </a:cubicBezTo>
                  <a:cubicBezTo>
                    <a:pt x="7483" y="92400"/>
                    <a:pt x="6787" y="92303"/>
                    <a:pt x="6322" y="92303"/>
                  </a:cubicBezTo>
                  <a:cubicBezTo>
                    <a:pt x="4834" y="92303"/>
                    <a:pt x="5726" y="93299"/>
                    <a:pt x="6799" y="93299"/>
                  </a:cubicBezTo>
                  <a:cubicBezTo>
                    <a:pt x="6869" y="93299"/>
                    <a:pt x="6940" y="93295"/>
                    <a:pt x="7011" y="93286"/>
                  </a:cubicBezTo>
                  <a:lnTo>
                    <a:pt x="7011" y="93286"/>
                  </a:lnTo>
                  <a:cubicBezTo>
                    <a:pt x="6604" y="94087"/>
                    <a:pt x="7181" y="96236"/>
                    <a:pt x="6852" y="96236"/>
                  </a:cubicBezTo>
                  <a:cubicBezTo>
                    <a:pt x="6840" y="96236"/>
                    <a:pt x="6826" y="96233"/>
                    <a:pt x="6811" y="96226"/>
                  </a:cubicBezTo>
                  <a:cubicBezTo>
                    <a:pt x="6202" y="95967"/>
                    <a:pt x="5791" y="95857"/>
                    <a:pt x="5534" y="95857"/>
                  </a:cubicBezTo>
                  <a:cubicBezTo>
                    <a:pt x="4423" y="95857"/>
                    <a:pt x="6193" y="97900"/>
                    <a:pt x="7382" y="98703"/>
                  </a:cubicBezTo>
                  <a:cubicBezTo>
                    <a:pt x="5596" y="99715"/>
                    <a:pt x="4513" y="102096"/>
                    <a:pt x="4822" y="104084"/>
                  </a:cubicBezTo>
                  <a:cubicBezTo>
                    <a:pt x="4859" y="104148"/>
                    <a:pt x="4975" y="104172"/>
                    <a:pt x="5141" y="104172"/>
                  </a:cubicBezTo>
                  <a:cubicBezTo>
                    <a:pt x="5180" y="104172"/>
                    <a:pt x="5220" y="104171"/>
                    <a:pt x="5264" y="104168"/>
                  </a:cubicBezTo>
                  <a:lnTo>
                    <a:pt x="5264" y="104168"/>
                  </a:lnTo>
                  <a:cubicBezTo>
                    <a:pt x="4794" y="104445"/>
                    <a:pt x="7173" y="105739"/>
                    <a:pt x="7132" y="105846"/>
                  </a:cubicBezTo>
                  <a:cubicBezTo>
                    <a:pt x="7133" y="105845"/>
                    <a:pt x="7134" y="105844"/>
                    <a:pt x="7135" y="105844"/>
                  </a:cubicBezTo>
                  <a:cubicBezTo>
                    <a:pt x="7212" y="105844"/>
                    <a:pt x="8061" y="110799"/>
                    <a:pt x="8085" y="110799"/>
                  </a:cubicBezTo>
                  <a:lnTo>
                    <a:pt x="8085" y="110799"/>
                  </a:lnTo>
                  <a:cubicBezTo>
                    <a:pt x="7176" y="110681"/>
                    <a:pt x="6548" y="110318"/>
                    <a:pt x="6154" y="109696"/>
                  </a:cubicBezTo>
                  <a:lnTo>
                    <a:pt x="6154" y="109696"/>
                  </a:lnTo>
                  <a:cubicBezTo>
                    <a:pt x="6773" y="110687"/>
                    <a:pt x="6615" y="111277"/>
                    <a:pt x="5668" y="111454"/>
                  </a:cubicBezTo>
                  <a:cubicBezTo>
                    <a:pt x="6751" y="111895"/>
                    <a:pt x="8942" y="112954"/>
                    <a:pt x="10180" y="113002"/>
                  </a:cubicBezTo>
                  <a:cubicBezTo>
                    <a:pt x="8727" y="114642"/>
                    <a:pt x="8226" y="114758"/>
                    <a:pt x="8292" y="114758"/>
                  </a:cubicBezTo>
                  <a:cubicBezTo>
                    <a:pt x="8303" y="114758"/>
                    <a:pt x="8330" y="114755"/>
                    <a:pt x="8370" y="114755"/>
                  </a:cubicBezTo>
                  <a:cubicBezTo>
                    <a:pt x="8615" y="114755"/>
                    <a:pt x="9368" y="114873"/>
                    <a:pt x="10240" y="116538"/>
                  </a:cubicBezTo>
                  <a:cubicBezTo>
                    <a:pt x="9802" y="116395"/>
                    <a:pt x="9392" y="116326"/>
                    <a:pt x="9010" y="116326"/>
                  </a:cubicBezTo>
                  <a:cubicBezTo>
                    <a:pt x="6941" y="116326"/>
                    <a:pt x="5700" y="118363"/>
                    <a:pt x="5358" y="121801"/>
                  </a:cubicBezTo>
                  <a:cubicBezTo>
                    <a:pt x="5389" y="121814"/>
                    <a:pt x="5433" y="121820"/>
                    <a:pt x="5488" y="121820"/>
                  </a:cubicBezTo>
                  <a:cubicBezTo>
                    <a:pt x="6427" y="121820"/>
                    <a:pt x="10708" y="120022"/>
                    <a:pt x="10787" y="119659"/>
                  </a:cubicBezTo>
                  <a:lnTo>
                    <a:pt x="10787" y="119659"/>
                  </a:lnTo>
                  <a:cubicBezTo>
                    <a:pt x="10310" y="122015"/>
                    <a:pt x="7370" y="122694"/>
                    <a:pt x="6692" y="124682"/>
                  </a:cubicBezTo>
                  <a:cubicBezTo>
                    <a:pt x="5489" y="128266"/>
                    <a:pt x="7787" y="127218"/>
                    <a:pt x="7442" y="130576"/>
                  </a:cubicBezTo>
                  <a:cubicBezTo>
                    <a:pt x="7404" y="130944"/>
                    <a:pt x="7373" y="131267"/>
                    <a:pt x="7347" y="131552"/>
                  </a:cubicBezTo>
                  <a:lnTo>
                    <a:pt x="7347" y="131552"/>
                  </a:lnTo>
                  <a:cubicBezTo>
                    <a:pt x="7454" y="131485"/>
                    <a:pt x="7562" y="131439"/>
                    <a:pt x="7668" y="131421"/>
                  </a:cubicBezTo>
                  <a:lnTo>
                    <a:pt x="7668" y="131421"/>
                  </a:lnTo>
                  <a:cubicBezTo>
                    <a:pt x="7841" y="131560"/>
                    <a:pt x="7542" y="132513"/>
                    <a:pt x="7164" y="133204"/>
                  </a:cubicBezTo>
                  <a:lnTo>
                    <a:pt x="7164" y="133204"/>
                  </a:lnTo>
                  <a:cubicBezTo>
                    <a:pt x="6964" y="134188"/>
                    <a:pt x="6518" y="133750"/>
                    <a:pt x="4191" y="135791"/>
                  </a:cubicBezTo>
                  <a:cubicBezTo>
                    <a:pt x="3108" y="136067"/>
                    <a:pt x="7837" y="137990"/>
                    <a:pt x="4588" y="137990"/>
                  </a:cubicBezTo>
                  <a:cubicBezTo>
                    <a:pt x="4193" y="137990"/>
                    <a:pt x="3680" y="137961"/>
                    <a:pt x="3024" y="137898"/>
                  </a:cubicBezTo>
                  <a:lnTo>
                    <a:pt x="3024" y="137898"/>
                  </a:lnTo>
                  <a:cubicBezTo>
                    <a:pt x="3084" y="139065"/>
                    <a:pt x="5489" y="139279"/>
                    <a:pt x="3691" y="140446"/>
                  </a:cubicBezTo>
                  <a:cubicBezTo>
                    <a:pt x="4358" y="140494"/>
                    <a:pt x="4989" y="140636"/>
                    <a:pt x="5584" y="140886"/>
                  </a:cubicBezTo>
                  <a:cubicBezTo>
                    <a:pt x="4656" y="141351"/>
                    <a:pt x="4513" y="141922"/>
                    <a:pt x="5120" y="142577"/>
                  </a:cubicBezTo>
                  <a:cubicBezTo>
                    <a:pt x="5656" y="142053"/>
                    <a:pt x="6323" y="141708"/>
                    <a:pt x="7132" y="141529"/>
                  </a:cubicBezTo>
                  <a:lnTo>
                    <a:pt x="7132" y="141529"/>
                  </a:lnTo>
                  <a:cubicBezTo>
                    <a:pt x="3572" y="146220"/>
                    <a:pt x="7204" y="141803"/>
                    <a:pt x="8049" y="146470"/>
                  </a:cubicBezTo>
                  <a:cubicBezTo>
                    <a:pt x="8263" y="147673"/>
                    <a:pt x="8859" y="151281"/>
                    <a:pt x="10490" y="151507"/>
                  </a:cubicBezTo>
                  <a:cubicBezTo>
                    <a:pt x="9466" y="152162"/>
                    <a:pt x="8335" y="152614"/>
                    <a:pt x="7085" y="152900"/>
                  </a:cubicBezTo>
                  <a:cubicBezTo>
                    <a:pt x="8206" y="154495"/>
                    <a:pt x="11615" y="155966"/>
                    <a:pt x="14142" y="155966"/>
                  </a:cubicBezTo>
                  <a:cubicBezTo>
                    <a:pt x="14538" y="155966"/>
                    <a:pt x="14912" y="155930"/>
                    <a:pt x="15252" y="155853"/>
                  </a:cubicBezTo>
                  <a:cubicBezTo>
                    <a:pt x="14966" y="154364"/>
                    <a:pt x="25384" y="156686"/>
                    <a:pt x="22610" y="152543"/>
                  </a:cubicBezTo>
                  <a:lnTo>
                    <a:pt x="22610" y="152543"/>
                  </a:lnTo>
                  <a:cubicBezTo>
                    <a:pt x="27218" y="153186"/>
                    <a:pt x="30528" y="154662"/>
                    <a:pt x="35386" y="154876"/>
                  </a:cubicBezTo>
                  <a:cubicBezTo>
                    <a:pt x="36919" y="154795"/>
                    <a:pt x="38451" y="154749"/>
                    <a:pt x="39984" y="154749"/>
                  </a:cubicBezTo>
                  <a:cubicBezTo>
                    <a:pt x="41356" y="154749"/>
                    <a:pt x="42729" y="154786"/>
                    <a:pt x="44101" y="154864"/>
                  </a:cubicBezTo>
                  <a:cubicBezTo>
                    <a:pt x="45580" y="155601"/>
                    <a:pt x="46689" y="155969"/>
                    <a:pt x="47430" y="155969"/>
                  </a:cubicBezTo>
                  <a:cubicBezTo>
                    <a:pt x="48313" y="155969"/>
                    <a:pt x="48672" y="155447"/>
                    <a:pt x="48508" y="154403"/>
                  </a:cubicBezTo>
                  <a:lnTo>
                    <a:pt x="48508" y="154403"/>
                  </a:lnTo>
                  <a:cubicBezTo>
                    <a:pt x="48818" y="154991"/>
                    <a:pt x="49560" y="155278"/>
                    <a:pt x="50423" y="155410"/>
                  </a:cubicBezTo>
                  <a:lnTo>
                    <a:pt x="50423" y="155410"/>
                  </a:lnTo>
                  <a:cubicBezTo>
                    <a:pt x="50270" y="155195"/>
                    <a:pt x="50234" y="154902"/>
                    <a:pt x="50316" y="154531"/>
                  </a:cubicBezTo>
                  <a:cubicBezTo>
                    <a:pt x="53638" y="154031"/>
                    <a:pt x="51066" y="154483"/>
                    <a:pt x="52876" y="152650"/>
                  </a:cubicBezTo>
                  <a:lnTo>
                    <a:pt x="52876" y="152650"/>
                  </a:lnTo>
                  <a:cubicBezTo>
                    <a:pt x="52281" y="153257"/>
                    <a:pt x="55448" y="155460"/>
                    <a:pt x="56043" y="155460"/>
                  </a:cubicBezTo>
                  <a:cubicBezTo>
                    <a:pt x="55449" y="154508"/>
                    <a:pt x="55819" y="154189"/>
                    <a:pt x="56590" y="154189"/>
                  </a:cubicBezTo>
                  <a:cubicBezTo>
                    <a:pt x="57998" y="154189"/>
                    <a:pt x="60743" y="155252"/>
                    <a:pt x="61389" y="155460"/>
                  </a:cubicBezTo>
                  <a:cubicBezTo>
                    <a:pt x="61139" y="154841"/>
                    <a:pt x="58674" y="153007"/>
                    <a:pt x="60139" y="152245"/>
                  </a:cubicBezTo>
                  <a:lnTo>
                    <a:pt x="60139" y="152245"/>
                  </a:lnTo>
                  <a:cubicBezTo>
                    <a:pt x="60317" y="152507"/>
                    <a:pt x="65196" y="153243"/>
                    <a:pt x="64180" y="153316"/>
                  </a:cubicBezTo>
                  <a:lnTo>
                    <a:pt x="64180" y="153316"/>
                  </a:lnTo>
                  <a:cubicBezTo>
                    <a:pt x="64256" y="153311"/>
                    <a:pt x="64328" y="153308"/>
                    <a:pt x="64396" y="153308"/>
                  </a:cubicBezTo>
                  <a:cubicBezTo>
                    <a:pt x="64629" y="153308"/>
                    <a:pt x="64817" y="153338"/>
                    <a:pt x="64969" y="153386"/>
                  </a:cubicBezTo>
                  <a:lnTo>
                    <a:pt x="64969" y="153386"/>
                  </a:lnTo>
                  <a:cubicBezTo>
                    <a:pt x="64962" y="153352"/>
                    <a:pt x="64955" y="153317"/>
                    <a:pt x="64949" y="153281"/>
                  </a:cubicBezTo>
                  <a:cubicBezTo>
                    <a:pt x="65076" y="153184"/>
                    <a:pt x="65280" y="153143"/>
                    <a:pt x="65541" y="153143"/>
                  </a:cubicBezTo>
                  <a:cubicBezTo>
                    <a:pt x="67063" y="153143"/>
                    <a:pt x="70514" y="154554"/>
                    <a:pt x="71748" y="154554"/>
                  </a:cubicBezTo>
                  <a:cubicBezTo>
                    <a:pt x="71809" y="154554"/>
                    <a:pt x="71864" y="154550"/>
                    <a:pt x="71914" y="154543"/>
                  </a:cubicBezTo>
                  <a:cubicBezTo>
                    <a:pt x="73796" y="154264"/>
                    <a:pt x="73332" y="151084"/>
                    <a:pt x="75519" y="151084"/>
                  </a:cubicBezTo>
                  <a:cubicBezTo>
                    <a:pt x="75574" y="151084"/>
                    <a:pt x="75630" y="151086"/>
                    <a:pt x="75688" y="151090"/>
                  </a:cubicBezTo>
                  <a:cubicBezTo>
                    <a:pt x="77653" y="151233"/>
                    <a:pt x="74283" y="154471"/>
                    <a:pt x="73950" y="154829"/>
                  </a:cubicBezTo>
                  <a:cubicBezTo>
                    <a:pt x="74255" y="154764"/>
                    <a:pt x="78077" y="154278"/>
                    <a:pt x="80525" y="154278"/>
                  </a:cubicBezTo>
                  <a:cubicBezTo>
                    <a:pt x="81419" y="154278"/>
                    <a:pt x="82130" y="154343"/>
                    <a:pt x="82419" y="154517"/>
                  </a:cubicBezTo>
                  <a:lnTo>
                    <a:pt x="82419" y="154517"/>
                  </a:lnTo>
                  <a:cubicBezTo>
                    <a:pt x="81994" y="153678"/>
                    <a:pt x="82955" y="152385"/>
                    <a:pt x="85110" y="152385"/>
                  </a:cubicBezTo>
                  <a:cubicBezTo>
                    <a:pt x="85171" y="152385"/>
                    <a:pt x="85234" y="152386"/>
                    <a:pt x="85297" y="152388"/>
                  </a:cubicBezTo>
                  <a:cubicBezTo>
                    <a:pt x="85904" y="152400"/>
                    <a:pt x="84011" y="155007"/>
                    <a:pt x="84023" y="155043"/>
                  </a:cubicBezTo>
                  <a:cubicBezTo>
                    <a:pt x="85630" y="154793"/>
                    <a:pt x="87225" y="154471"/>
                    <a:pt x="88785" y="154079"/>
                  </a:cubicBezTo>
                  <a:cubicBezTo>
                    <a:pt x="81749" y="151186"/>
                    <a:pt x="90969" y="152001"/>
                    <a:pt x="91203" y="151583"/>
                  </a:cubicBezTo>
                  <a:lnTo>
                    <a:pt x="91203" y="151583"/>
                  </a:lnTo>
                  <a:cubicBezTo>
                    <a:pt x="91725" y="151977"/>
                    <a:pt x="93924" y="153467"/>
                    <a:pt x="94000" y="153829"/>
                  </a:cubicBezTo>
                  <a:cubicBezTo>
                    <a:pt x="93000" y="153829"/>
                    <a:pt x="92238" y="154233"/>
                    <a:pt x="91750" y="155031"/>
                  </a:cubicBezTo>
                  <a:cubicBezTo>
                    <a:pt x="91793" y="155032"/>
                    <a:pt x="91840" y="155033"/>
                    <a:pt x="91890" y="155033"/>
                  </a:cubicBezTo>
                  <a:cubicBezTo>
                    <a:pt x="94778" y="155033"/>
                    <a:pt x="109382" y="153176"/>
                    <a:pt x="110533" y="151292"/>
                  </a:cubicBezTo>
                  <a:lnTo>
                    <a:pt x="110533" y="151292"/>
                  </a:lnTo>
                  <a:cubicBezTo>
                    <a:pt x="110619" y="151653"/>
                    <a:pt x="110965" y="151785"/>
                    <a:pt x="111476" y="151785"/>
                  </a:cubicBezTo>
                  <a:cubicBezTo>
                    <a:pt x="112862" y="151785"/>
                    <a:pt x="115465" y="150816"/>
                    <a:pt x="117429" y="150816"/>
                  </a:cubicBezTo>
                  <a:cubicBezTo>
                    <a:pt x="118623" y="150816"/>
                    <a:pt x="119581" y="151174"/>
                    <a:pt x="119884" y="152328"/>
                  </a:cubicBezTo>
                  <a:cubicBezTo>
                    <a:pt x="119706" y="152315"/>
                    <a:pt x="119532" y="152308"/>
                    <a:pt x="119362" y="152308"/>
                  </a:cubicBezTo>
                  <a:cubicBezTo>
                    <a:pt x="118060" y="152308"/>
                    <a:pt x="116971" y="152711"/>
                    <a:pt x="116086" y="153543"/>
                  </a:cubicBezTo>
                  <a:cubicBezTo>
                    <a:pt x="116840" y="153346"/>
                    <a:pt x="117276" y="153281"/>
                    <a:pt x="117523" y="153281"/>
                  </a:cubicBezTo>
                  <a:cubicBezTo>
                    <a:pt x="117736" y="153281"/>
                    <a:pt x="117808" y="153330"/>
                    <a:pt x="117821" y="153385"/>
                  </a:cubicBezTo>
                  <a:lnTo>
                    <a:pt x="117821" y="153385"/>
                  </a:lnTo>
                  <a:cubicBezTo>
                    <a:pt x="118138" y="152784"/>
                    <a:pt x="118979" y="152477"/>
                    <a:pt x="119777" y="152477"/>
                  </a:cubicBezTo>
                  <a:cubicBezTo>
                    <a:pt x="120450" y="152477"/>
                    <a:pt x="121092" y="152696"/>
                    <a:pt x="121361" y="153139"/>
                  </a:cubicBezTo>
                  <a:lnTo>
                    <a:pt x="121361" y="153139"/>
                  </a:lnTo>
                  <a:cubicBezTo>
                    <a:pt x="121800" y="152098"/>
                    <a:pt x="125350" y="149933"/>
                    <a:pt x="125290" y="149542"/>
                  </a:cubicBezTo>
                  <a:lnTo>
                    <a:pt x="125290" y="149542"/>
                  </a:lnTo>
                  <a:cubicBezTo>
                    <a:pt x="125861" y="153019"/>
                    <a:pt x="120349" y="150864"/>
                    <a:pt x="124492" y="153900"/>
                  </a:cubicBezTo>
                  <a:cubicBezTo>
                    <a:pt x="124492" y="154095"/>
                    <a:pt x="124242" y="154153"/>
                    <a:pt x="123893" y="154153"/>
                  </a:cubicBezTo>
                  <a:cubicBezTo>
                    <a:pt x="123385" y="154153"/>
                    <a:pt x="122667" y="154031"/>
                    <a:pt x="122203" y="154031"/>
                  </a:cubicBezTo>
                  <a:cubicBezTo>
                    <a:pt x="121937" y="154031"/>
                    <a:pt x="121754" y="154071"/>
                    <a:pt x="121742" y="154198"/>
                  </a:cubicBezTo>
                  <a:cubicBezTo>
                    <a:pt x="121730" y="154495"/>
                    <a:pt x="124635" y="155341"/>
                    <a:pt x="125433" y="155341"/>
                  </a:cubicBezTo>
                  <a:cubicBezTo>
                    <a:pt x="125003" y="154376"/>
                    <a:pt x="125389" y="153899"/>
                    <a:pt x="126593" y="153899"/>
                  </a:cubicBezTo>
                  <a:cubicBezTo>
                    <a:pt x="126623" y="153899"/>
                    <a:pt x="126652" y="153899"/>
                    <a:pt x="126683" y="153900"/>
                  </a:cubicBezTo>
                  <a:cubicBezTo>
                    <a:pt x="126062" y="155186"/>
                    <a:pt x="127020" y="155665"/>
                    <a:pt x="128354" y="155665"/>
                  </a:cubicBezTo>
                  <a:cubicBezTo>
                    <a:pt x="129477" y="155665"/>
                    <a:pt x="130866" y="155325"/>
                    <a:pt x="131802" y="154841"/>
                  </a:cubicBezTo>
                  <a:lnTo>
                    <a:pt x="131802" y="154841"/>
                  </a:lnTo>
                  <a:cubicBezTo>
                    <a:pt x="131653" y="154889"/>
                    <a:pt x="131513" y="154913"/>
                    <a:pt x="131382" y="154913"/>
                  </a:cubicBezTo>
                  <a:cubicBezTo>
                    <a:pt x="131129" y="154913"/>
                    <a:pt x="130912" y="154823"/>
                    <a:pt x="130731" y="154650"/>
                  </a:cubicBezTo>
                  <a:cubicBezTo>
                    <a:pt x="130772" y="154636"/>
                    <a:pt x="131691" y="154470"/>
                    <a:pt x="132594" y="154470"/>
                  </a:cubicBezTo>
                  <a:cubicBezTo>
                    <a:pt x="133249" y="154470"/>
                    <a:pt x="133896" y="154557"/>
                    <a:pt x="134196" y="154852"/>
                  </a:cubicBezTo>
                  <a:cubicBezTo>
                    <a:pt x="137053" y="152876"/>
                    <a:pt x="133600" y="149387"/>
                    <a:pt x="134410" y="147090"/>
                  </a:cubicBezTo>
                  <a:lnTo>
                    <a:pt x="134410" y="147090"/>
                  </a:lnTo>
                  <a:cubicBezTo>
                    <a:pt x="134410" y="149780"/>
                    <a:pt x="136672" y="152102"/>
                    <a:pt x="136196" y="154852"/>
                  </a:cubicBezTo>
                  <a:cubicBezTo>
                    <a:pt x="137355" y="154498"/>
                    <a:pt x="141653" y="154436"/>
                    <a:pt x="143212" y="153371"/>
                  </a:cubicBezTo>
                  <a:lnTo>
                    <a:pt x="143212" y="153371"/>
                  </a:lnTo>
                  <a:cubicBezTo>
                    <a:pt x="143291" y="154407"/>
                    <a:pt x="145948" y="154944"/>
                    <a:pt x="149069" y="154944"/>
                  </a:cubicBezTo>
                  <a:cubicBezTo>
                    <a:pt x="153289" y="154944"/>
                    <a:pt x="158358" y="153964"/>
                    <a:pt x="159056" y="151912"/>
                  </a:cubicBezTo>
                  <a:lnTo>
                    <a:pt x="159056" y="151912"/>
                  </a:lnTo>
                  <a:cubicBezTo>
                    <a:pt x="159008" y="152959"/>
                    <a:pt x="159699" y="154329"/>
                    <a:pt x="160711" y="155019"/>
                  </a:cubicBezTo>
                  <a:cubicBezTo>
                    <a:pt x="161101" y="155224"/>
                    <a:pt x="161364" y="155326"/>
                    <a:pt x="161499" y="155326"/>
                  </a:cubicBezTo>
                  <a:cubicBezTo>
                    <a:pt x="161756" y="155326"/>
                    <a:pt x="161552" y="154959"/>
                    <a:pt x="160889" y="154233"/>
                  </a:cubicBezTo>
                  <a:lnTo>
                    <a:pt x="160889" y="154233"/>
                  </a:lnTo>
                  <a:cubicBezTo>
                    <a:pt x="161910" y="154923"/>
                    <a:pt x="162679" y="155171"/>
                    <a:pt x="163339" y="155171"/>
                  </a:cubicBezTo>
                  <a:cubicBezTo>
                    <a:pt x="165011" y="155171"/>
                    <a:pt x="165973" y="153578"/>
                    <a:pt x="168509" y="153578"/>
                  </a:cubicBezTo>
                  <a:cubicBezTo>
                    <a:pt x="166462" y="153578"/>
                    <a:pt x="171781" y="155317"/>
                    <a:pt x="171255" y="155317"/>
                  </a:cubicBezTo>
                  <a:cubicBezTo>
                    <a:pt x="171241" y="155317"/>
                    <a:pt x="171224" y="155316"/>
                    <a:pt x="171204" y="155313"/>
                  </a:cubicBezTo>
                  <a:lnTo>
                    <a:pt x="171204" y="155313"/>
                  </a:lnTo>
                  <a:cubicBezTo>
                    <a:pt x="171341" y="155331"/>
                    <a:pt x="171472" y="155339"/>
                    <a:pt x="171595" y="155339"/>
                  </a:cubicBezTo>
                  <a:cubicBezTo>
                    <a:pt x="173822" y="155339"/>
                    <a:pt x="173824" y="152662"/>
                    <a:pt x="172553" y="151872"/>
                  </a:cubicBezTo>
                  <a:lnTo>
                    <a:pt x="172553" y="151872"/>
                  </a:lnTo>
                  <a:cubicBezTo>
                    <a:pt x="172662" y="151914"/>
                    <a:pt x="172762" y="151952"/>
                    <a:pt x="172853" y="151988"/>
                  </a:cubicBezTo>
                  <a:lnTo>
                    <a:pt x="172853" y="151988"/>
                  </a:lnTo>
                  <a:cubicBezTo>
                    <a:pt x="173525" y="152724"/>
                    <a:pt x="177607" y="153450"/>
                    <a:pt x="174427" y="154626"/>
                  </a:cubicBezTo>
                  <a:cubicBezTo>
                    <a:pt x="174606" y="155080"/>
                    <a:pt x="174961" y="155257"/>
                    <a:pt x="175415" y="155257"/>
                  </a:cubicBezTo>
                  <a:cubicBezTo>
                    <a:pt x="177038" y="155257"/>
                    <a:pt x="179922" y="152995"/>
                    <a:pt x="180524" y="152995"/>
                  </a:cubicBezTo>
                  <a:cubicBezTo>
                    <a:pt x="180528" y="152995"/>
                    <a:pt x="180531" y="152995"/>
                    <a:pt x="180535" y="152995"/>
                  </a:cubicBezTo>
                  <a:cubicBezTo>
                    <a:pt x="181380" y="153852"/>
                    <a:pt x="181285" y="154626"/>
                    <a:pt x="180249" y="155329"/>
                  </a:cubicBezTo>
                  <a:cubicBezTo>
                    <a:pt x="180253" y="155329"/>
                    <a:pt x="180257" y="155329"/>
                    <a:pt x="180262" y="155329"/>
                  </a:cubicBezTo>
                  <a:cubicBezTo>
                    <a:pt x="180492" y="155329"/>
                    <a:pt x="181463" y="154721"/>
                    <a:pt x="181990" y="154721"/>
                  </a:cubicBezTo>
                  <a:cubicBezTo>
                    <a:pt x="182134" y="154721"/>
                    <a:pt x="182245" y="154766"/>
                    <a:pt x="182298" y="154882"/>
                  </a:cubicBezTo>
                  <a:lnTo>
                    <a:pt x="182298" y="154882"/>
                  </a:lnTo>
                  <a:cubicBezTo>
                    <a:pt x="182400" y="154105"/>
                    <a:pt x="183353" y="152969"/>
                    <a:pt x="183783" y="152969"/>
                  </a:cubicBezTo>
                  <a:cubicBezTo>
                    <a:pt x="184103" y="152969"/>
                    <a:pt x="184131" y="153601"/>
                    <a:pt x="183297" y="155483"/>
                  </a:cubicBezTo>
                  <a:cubicBezTo>
                    <a:pt x="184011" y="155483"/>
                    <a:pt x="187381" y="152364"/>
                    <a:pt x="188238" y="152043"/>
                  </a:cubicBezTo>
                  <a:lnTo>
                    <a:pt x="188238" y="152043"/>
                  </a:lnTo>
                  <a:cubicBezTo>
                    <a:pt x="187762" y="153067"/>
                    <a:pt x="187440" y="154126"/>
                    <a:pt x="187238" y="155210"/>
                  </a:cubicBezTo>
                  <a:cubicBezTo>
                    <a:pt x="187652" y="155352"/>
                    <a:pt x="188022" y="155409"/>
                    <a:pt x="188360" y="155409"/>
                  </a:cubicBezTo>
                  <a:cubicBezTo>
                    <a:pt x="189818" y="155409"/>
                    <a:pt x="190698" y="154338"/>
                    <a:pt x="192135" y="154338"/>
                  </a:cubicBezTo>
                  <a:cubicBezTo>
                    <a:pt x="192825" y="154338"/>
                    <a:pt x="193643" y="154585"/>
                    <a:pt x="194715" y="155317"/>
                  </a:cubicBezTo>
                  <a:cubicBezTo>
                    <a:pt x="194786" y="155068"/>
                    <a:pt x="192189" y="151619"/>
                    <a:pt x="191873" y="151567"/>
                  </a:cubicBezTo>
                  <a:lnTo>
                    <a:pt x="191873" y="151567"/>
                  </a:lnTo>
                  <a:cubicBezTo>
                    <a:pt x="193716" y="151796"/>
                    <a:pt x="194621" y="154234"/>
                    <a:pt x="196108" y="154567"/>
                  </a:cubicBezTo>
                  <a:cubicBezTo>
                    <a:pt x="197486" y="154882"/>
                    <a:pt x="198889" y="154960"/>
                    <a:pt x="200295" y="154960"/>
                  </a:cubicBezTo>
                  <a:cubicBezTo>
                    <a:pt x="201648" y="154960"/>
                    <a:pt x="203005" y="154888"/>
                    <a:pt x="204347" y="154888"/>
                  </a:cubicBezTo>
                  <a:cubicBezTo>
                    <a:pt x="207431" y="154866"/>
                    <a:pt x="210824" y="154162"/>
                    <a:pt x="213989" y="154162"/>
                  </a:cubicBezTo>
                  <a:cubicBezTo>
                    <a:pt x="214221" y="154162"/>
                    <a:pt x="214452" y="154166"/>
                    <a:pt x="214682" y="154174"/>
                  </a:cubicBezTo>
                  <a:cubicBezTo>
                    <a:pt x="215184" y="154185"/>
                    <a:pt x="218323" y="154645"/>
                    <a:pt x="221547" y="154645"/>
                  </a:cubicBezTo>
                  <a:cubicBezTo>
                    <a:pt x="225048" y="154645"/>
                    <a:pt x="228649" y="154102"/>
                    <a:pt x="229077" y="151852"/>
                  </a:cubicBezTo>
                  <a:cubicBezTo>
                    <a:pt x="229252" y="151685"/>
                    <a:pt x="229439" y="151612"/>
                    <a:pt x="229632" y="151612"/>
                  </a:cubicBezTo>
                  <a:cubicBezTo>
                    <a:pt x="230867" y="151612"/>
                    <a:pt x="232358" y="154572"/>
                    <a:pt x="232889" y="154572"/>
                  </a:cubicBezTo>
                  <a:cubicBezTo>
                    <a:pt x="233209" y="154572"/>
                    <a:pt x="233181" y="153503"/>
                    <a:pt x="232541" y="150078"/>
                  </a:cubicBezTo>
                  <a:lnTo>
                    <a:pt x="232541" y="150078"/>
                  </a:lnTo>
                  <a:cubicBezTo>
                    <a:pt x="235381" y="151481"/>
                    <a:pt x="240834" y="155195"/>
                    <a:pt x="245651" y="155195"/>
                  </a:cubicBezTo>
                  <a:cubicBezTo>
                    <a:pt x="247662" y="155195"/>
                    <a:pt x="249562" y="154548"/>
                    <a:pt x="251115" y="152816"/>
                  </a:cubicBezTo>
                  <a:lnTo>
                    <a:pt x="251115" y="152816"/>
                  </a:lnTo>
                  <a:cubicBezTo>
                    <a:pt x="250939" y="154375"/>
                    <a:pt x="251934" y="154962"/>
                    <a:pt x="253209" y="154962"/>
                  </a:cubicBezTo>
                  <a:cubicBezTo>
                    <a:pt x="255477" y="154962"/>
                    <a:pt x="258631" y="153102"/>
                    <a:pt x="257640" y="151554"/>
                  </a:cubicBezTo>
                  <a:lnTo>
                    <a:pt x="257640" y="151554"/>
                  </a:lnTo>
                  <a:cubicBezTo>
                    <a:pt x="260520" y="151851"/>
                    <a:pt x="263321" y="154547"/>
                    <a:pt x="266273" y="154547"/>
                  </a:cubicBezTo>
                  <a:cubicBezTo>
                    <a:pt x="267116" y="154547"/>
                    <a:pt x="267971" y="154327"/>
                    <a:pt x="268843" y="153769"/>
                  </a:cubicBezTo>
                  <a:lnTo>
                    <a:pt x="268843" y="153769"/>
                  </a:lnTo>
                  <a:cubicBezTo>
                    <a:pt x="268475" y="153870"/>
                    <a:pt x="268203" y="153913"/>
                    <a:pt x="268012" y="153913"/>
                  </a:cubicBezTo>
                  <a:cubicBezTo>
                    <a:pt x="266914" y="153913"/>
                    <a:pt x="268450" y="152484"/>
                    <a:pt x="269201" y="152281"/>
                  </a:cubicBezTo>
                  <a:cubicBezTo>
                    <a:pt x="269372" y="152234"/>
                    <a:pt x="269536" y="152212"/>
                    <a:pt x="269696" y="152212"/>
                  </a:cubicBezTo>
                  <a:cubicBezTo>
                    <a:pt x="271190" y="152212"/>
                    <a:pt x="272247" y="154073"/>
                    <a:pt x="273916" y="154073"/>
                  </a:cubicBezTo>
                  <a:cubicBezTo>
                    <a:pt x="274280" y="154073"/>
                    <a:pt x="274673" y="153985"/>
                    <a:pt x="275106" y="153769"/>
                  </a:cubicBezTo>
                  <a:cubicBezTo>
                    <a:pt x="275801" y="153769"/>
                    <a:pt x="271445" y="152260"/>
                    <a:pt x="272637" y="152260"/>
                  </a:cubicBezTo>
                  <a:cubicBezTo>
                    <a:pt x="272935" y="152260"/>
                    <a:pt x="273580" y="152355"/>
                    <a:pt x="274737" y="152590"/>
                  </a:cubicBezTo>
                  <a:cubicBezTo>
                    <a:pt x="274476" y="151736"/>
                    <a:pt x="274358" y="151447"/>
                    <a:pt x="274431" y="151447"/>
                  </a:cubicBezTo>
                  <a:cubicBezTo>
                    <a:pt x="274582" y="151447"/>
                    <a:pt x="275560" y="152702"/>
                    <a:pt x="277800" y="152702"/>
                  </a:cubicBezTo>
                  <a:cubicBezTo>
                    <a:pt x="278363" y="152702"/>
                    <a:pt x="279007" y="152623"/>
                    <a:pt x="279738" y="152424"/>
                  </a:cubicBezTo>
                  <a:cubicBezTo>
                    <a:pt x="274749" y="151578"/>
                    <a:pt x="281750" y="149911"/>
                    <a:pt x="280845" y="149364"/>
                  </a:cubicBezTo>
                  <a:cubicBezTo>
                    <a:pt x="279690" y="148673"/>
                    <a:pt x="277356" y="149566"/>
                    <a:pt x="280869" y="148256"/>
                  </a:cubicBezTo>
                  <a:cubicBezTo>
                    <a:pt x="280763" y="148111"/>
                    <a:pt x="280629" y="148050"/>
                    <a:pt x="280473" y="148050"/>
                  </a:cubicBezTo>
                  <a:cubicBezTo>
                    <a:pt x="279685" y="148050"/>
                    <a:pt x="278343" y="149604"/>
                    <a:pt x="277260" y="149604"/>
                  </a:cubicBezTo>
                  <a:cubicBezTo>
                    <a:pt x="276946" y="149604"/>
                    <a:pt x="276654" y="149474"/>
                    <a:pt x="276404" y="149137"/>
                  </a:cubicBezTo>
                  <a:cubicBezTo>
                    <a:pt x="277475" y="148018"/>
                    <a:pt x="277714" y="146792"/>
                    <a:pt x="277166" y="145447"/>
                  </a:cubicBezTo>
                  <a:lnTo>
                    <a:pt x="277166" y="145447"/>
                  </a:lnTo>
                  <a:cubicBezTo>
                    <a:pt x="277879" y="145814"/>
                    <a:pt x="277533" y="147625"/>
                    <a:pt x="278622" y="147625"/>
                  </a:cubicBezTo>
                  <a:cubicBezTo>
                    <a:pt x="278732" y="147625"/>
                    <a:pt x="278857" y="147606"/>
                    <a:pt x="278999" y="147566"/>
                  </a:cubicBezTo>
                  <a:cubicBezTo>
                    <a:pt x="278360" y="146766"/>
                    <a:pt x="278523" y="146563"/>
                    <a:pt x="278888" y="146563"/>
                  </a:cubicBezTo>
                  <a:cubicBezTo>
                    <a:pt x="279263" y="146563"/>
                    <a:pt x="279853" y="146778"/>
                    <a:pt x="280003" y="146778"/>
                  </a:cubicBezTo>
                  <a:cubicBezTo>
                    <a:pt x="280151" y="146778"/>
                    <a:pt x="279864" y="146566"/>
                    <a:pt x="278499" y="145720"/>
                  </a:cubicBezTo>
                  <a:cubicBezTo>
                    <a:pt x="280087" y="144923"/>
                    <a:pt x="279372" y="144199"/>
                    <a:pt x="278764" y="144199"/>
                  </a:cubicBezTo>
                  <a:cubicBezTo>
                    <a:pt x="278429" y="144199"/>
                    <a:pt x="278126" y="144420"/>
                    <a:pt x="278261" y="144970"/>
                  </a:cubicBezTo>
                  <a:cubicBezTo>
                    <a:pt x="276975" y="144240"/>
                    <a:pt x="279566" y="142514"/>
                    <a:pt x="280433" y="142288"/>
                  </a:cubicBezTo>
                  <a:lnTo>
                    <a:pt x="280433" y="142288"/>
                  </a:lnTo>
                  <a:cubicBezTo>
                    <a:pt x="280352" y="140719"/>
                    <a:pt x="278958" y="137664"/>
                    <a:pt x="276986" y="137664"/>
                  </a:cubicBezTo>
                  <a:cubicBezTo>
                    <a:pt x="276785" y="137664"/>
                    <a:pt x="276578" y="137695"/>
                    <a:pt x="276366" y="137764"/>
                  </a:cubicBezTo>
                  <a:lnTo>
                    <a:pt x="276366" y="137764"/>
                  </a:lnTo>
                  <a:cubicBezTo>
                    <a:pt x="277531" y="137380"/>
                    <a:pt x="274596" y="136325"/>
                    <a:pt x="275166" y="135719"/>
                  </a:cubicBezTo>
                  <a:cubicBezTo>
                    <a:pt x="275380" y="135488"/>
                    <a:pt x="275630" y="135393"/>
                    <a:pt x="275902" y="135393"/>
                  </a:cubicBezTo>
                  <a:cubicBezTo>
                    <a:pt x="277197" y="135393"/>
                    <a:pt x="278982" y="137569"/>
                    <a:pt x="279750" y="137588"/>
                  </a:cubicBezTo>
                  <a:cubicBezTo>
                    <a:pt x="280322" y="136500"/>
                    <a:pt x="279399" y="133959"/>
                    <a:pt x="279310" y="133198"/>
                  </a:cubicBezTo>
                  <a:lnTo>
                    <a:pt x="279310" y="133198"/>
                  </a:lnTo>
                  <a:cubicBezTo>
                    <a:pt x="279007" y="133422"/>
                    <a:pt x="278730" y="133673"/>
                    <a:pt x="278479" y="133939"/>
                  </a:cubicBezTo>
                  <a:lnTo>
                    <a:pt x="278479" y="133939"/>
                  </a:lnTo>
                  <a:cubicBezTo>
                    <a:pt x="278885" y="133113"/>
                    <a:pt x="278871" y="130645"/>
                    <a:pt x="279286" y="130091"/>
                  </a:cubicBezTo>
                  <a:lnTo>
                    <a:pt x="279286" y="130091"/>
                  </a:lnTo>
                  <a:cubicBezTo>
                    <a:pt x="278652" y="130453"/>
                    <a:pt x="278251" y="130603"/>
                    <a:pt x="278006" y="130603"/>
                  </a:cubicBezTo>
                  <a:cubicBezTo>
                    <a:pt x="277147" y="130603"/>
                    <a:pt x="278235" y="128755"/>
                    <a:pt x="278023" y="127826"/>
                  </a:cubicBezTo>
                  <a:lnTo>
                    <a:pt x="278023" y="127826"/>
                  </a:lnTo>
                  <a:cubicBezTo>
                    <a:pt x="278690" y="128079"/>
                    <a:pt x="279363" y="128322"/>
                    <a:pt x="280035" y="128552"/>
                  </a:cubicBezTo>
                  <a:cubicBezTo>
                    <a:pt x="280044" y="128445"/>
                    <a:pt x="278513" y="126635"/>
                    <a:pt x="278169" y="125521"/>
                  </a:cubicBezTo>
                  <a:lnTo>
                    <a:pt x="278169" y="125521"/>
                  </a:lnTo>
                  <a:cubicBezTo>
                    <a:pt x="277499" y="126579"/>
                    <a:pt x="277024" y="126985"/>
                    <a:pt x="276685" y="126985"/>
                  </a:cubicBezTo>
                  <a:cubicBezTo>
                    <a:pt x="275596" y="126985"/>
                    <a:pt x="275897" y="122810"/>
                    <a:pt x="275579" y="122598"/>
                  </a:cubicBezTo>
                  <a:lnTo>
                    <a:pt x="275579" y="122598"/>
                  </a:lnTo>
                  <a:cubicBezTo>
                    <a:pt x="276060" y="122160"/>
                    <a:pt x="277924" y="120260"/>
                    <a:pt x="278380" y="120193"/>
                  </a:cubicBezTo>
                  <a:lnTo>
                    <a:pt x="278380" y="120193"/>
                  </a:lnTo>
                  <a:cubicBezTo>
                    <a:pt x="278368" y="121039"/>
                    <a:pt x="278857" y="121682"/>
                    <a:pt x="279869" y="122098"/>
                  </a:cubicBezTo>
                  <a:cubicBezTo>
                    <a:pt x="281059" y="120182"/>
                    <a:pt x="278821" y="111109"/>
                    <a:pt x="276463" y="110252"/>
                  </a:cubicBezTo>
                  <a:cubicBezTo>
                    <a:pt x="279547" y="109311"/>
                    <a:pt x="275225" y="106192"/>
                    <a:pt x="277273" y="106192"/>
                  </a:cubicBezTo>
                  <a:cubicBezTo>
                    <a:pt x="277035" y="106192"/>
                    <a:pt x="274320" y="106168"/>
                    <a:pt x="274666" y="106025"/>
                  </a:cubicBezTo>
                  <a:lnTo>
                    <a:pt x="274666" y="106025"/>
                  </a:lnTo>
                  <a:cubicBezTo>
                    <a:pt x="274704" y="106030"/>
                    <a:pt x="274740" y="106032"/>
                    <a:pt x="274776" y="106032"/>
                  </a:cubicBezTo>
                  <a:cubicBezTo>
                    <a:pt x="276599" y="106032"/>
                    <a:pt x="275799" y="99908"/>
                    <a:pt x="274713" y="98215"/>
                  </a:cubicBezTo>
                  <a:cubicBezTo>
                    <a:pt x="275061" y="98167"/>
                    <a:pt x="275355" y="98145"/>
                    <a:pt x="275601" y="98145"/>
                  </a:cubicBezTo>
                  <a:cubicBezTo>
                    <a:pt x="276046" y="98145"/>
                    <a:pt x="276338" y="98216"/>
                    <a:pt x="276524" y="98338"/>
                  </a:cubicBezTo>
                  <a:lnTo>
                    <a:pt x="276524" y="98338"/>
                  </a:lnTo>
                  <a:cubicBezTo>
                    <a:pt x="276181" y="97513"/>
                    <a:pt x="276465" y="96879"/>
                    <a:pt x="277503" y="96696"/>
                  </a:cubicBezTo>
                  <a:lnTo>
                    <a:pt x="277503" y="96696"/>
                  </a:lnTo>
                  <a:cubicBezTo>
                    <a:pt x="276217" y="96225"/>
                    <a:pt x="273501" y="93404"/>
                    <a:pt x="273069" y="93404"/>
                  </a:cubicBezTo>
                  <a:cubicBezTo>
                    <a:pt x="273065" y="93404"/>
                    <a:pt x="273062" y="93404"/>
                    <a:pt x="273059" y="93404"/>
                  </a:cubicBezTo>
                  <a:lnTo>
                    <a:pt x="273059" y="93404"/>
                  </a:lnTo>
                  <a:cubicBezTo>
                    <a:pt x="273112" y="93398"/>
                    <a:pt x="273170" y="93395"/>
                    <a:pt x="273231" y="93395"/>
                  </a:cubicBezTo>
                  <a:cubicBezTo>
                    <a:pt x="274575" y="93395"/>
                    <a:pt x="277657" y="94896"/>
                    <a:pt x="279317" y="94896"/>
                  </a:cubicBezTo>
                  <a:cubicBezTo>
                    <a:pt x="280198" y="94896"/>
                    <a:pt x="280678" y="94473"/>
                    <a:pt x="280285" y="93178"/>
                  </a:cubicBezTo>
                  <a:lnTo>
                    <a:pt x="280285" y="93178"/>
                  </a:lnTo>
                  <a:cubicBezTo>
                    <a:pt x="280079" y="93513"/>
                    <a:pt x="279839" y="93643"/>
                    <a:pt x="279599" y="93643"/>
                  </a:cubicBezTo>
                  <a:cubicBezTo>
                    <a:pt x="278869" y="93643"/>
                    <a:pt x="278150" y="92438"/>
                    <a:pt x="278464" y="92178"/>
                  </a:cubicBezTo>
                  <a:lnTo>
                    <a:pt x="278464" y="92178"/>
                  </a:lnTo>
                  <a:cubicBezTo>
                    <a:pt x="279060" y="92461"/>
                    <a:pt x="279479" y="92584"/>
                    <a:pt x="279765" y="92584"/>
                  </a:cubicBezTo>
                  <a:cubicBezTo>
                    <a:pt x="281282" y="92584"/>
                    <a:pt x="279011" y="89119"/>
                    <a:pt x="279261" y="87797"/>
                  </a:cubicBezTo>
                  <a:lnTo>
                    <a:pt x="279261" y="87797"/>
                  </a:lnTo>
                  <a:cubicBezTo>
                    <a:pt x="279357" y="88356"/>
                    <a:pt x="279714" y="88785"/>
                    <a:pt x="280369" y="89059"/>
                  </a:cubicBezTo>
                  <a:cubicBezTo>
                    <a:pt x="280250" y="87118"/>
                    <a:pt x="280226" y="85201"/>
                    <a:pt x="280345" y="83272"/>
                  </a:cubicBezTo>
                  <a:cubicBezTo>
                    <a:pt x="280051" y="83056"/>
                    <a:pt x="279821" y="82918"/>
                    <a:pt x="279645" y="82839"/>
                  </a:cubicBezTo>
                  <a:lnTo>
                    <a:pt x="279645" y="82839"/>
                  </a:lnTo>
                  <a:cubicBezTo>
                    <a:pt x="279569" y="82555"/>
                    <a:pt x="279463" y="82206"/>
                    <a:pt x="279321" y="81784"/>
                  </a:cubicBezTo>
                  <a:cubicBezTo>
                    <a:pt x="278979" y="80757"/>
                    <a:pt x="278833" y="77502"/>
                    <a:pt x="276854" y="77502"/>
                  </a:cubicBezTo>
                  <a:cubicBezTo>
                    <a:pt x="276767" y="77502"/>
                    <a:pt x="276677" y="77508"/>
                    <a:pt x="276582" y="77522"/>
                  </a:cubicBezTo>
                  <a:cubicBezTo>
                    <a:pt x="277039" y="77458"/>
                    <a:pt x="277446" y="77434"/>
                    <a:pt x="277805" y="77434"/>
                  </a:cubicBezTo>
                  <a:cubicBezTo>
                    <a:pt x="278788" y="77434"/>
                    <a:pt x="279414" y="77609"/>
                    <a:pt x="279740" y="77609"/>
                  </a:cubicBezTo>
                  <a:cubicBezTo>
                    <a:pt x="280272" y="77609"/>
                    <a:pt x="279998" y="77141"/>
                    <a:pt x="279154" y="74676"/>
                  </a:cubicBezTo>
                  <a:cubicBezTo>
                    <a:pt x="278737" y="75999"/>
                    <a:pt x="278465" y="76655"/>
                    <a:pt x="278347" y="76655"/>
                  </a:cubicBezTo>
                  <a:cubicBezTo>
                    <a:pt x="278289" y="76655"/>
                    <a:pt x="278267" y="76500"/>
                    <a:pt x="278282" y="76191"/>
                  </a:cubicBezTo>
                  <a:lnTo>
                    <a:pt x="278282" y="76191"/>
                  </a:lnTo>
                  <a:cubicBezTo>
                    <a:pt x="278245" y="76543"/>
                    <a:pt x="277833" y="76895"/>
                    <a:pt x="277833" y="77236"/>
                  </a:cubicBezTo>
                  <a:cubicBezTo>
                    <a:pt x="277833" y="75128"/>
                    <a:pt x="279619" y="73450"/>
                    <a:pt x="280083" y="71461"/>
                  </a:cubicBezTo>
                  <a:cubicBezTo>
                    <a:pt x="280132" y="71247"/>
                    <a:pt x="280120" y="71082"/>
                    <a:pt x="280073" y="70962"/>
                  </a:cubicBezTo>
                  <a:lnTo>
                    <a:pt x="280073" y="70962"/>
                  </a:lnTo>
                  <a:cubicBezTo>
                    <a:pt x="280488" y="70358"/>
                    <a:pt x="280959" y="69407"/>
                    <a:pt x="280607" y="69259"/>
                  </a:cubicBezTo>
                  <a:cubicBezTo>
                    <a:pt x="280615" y="69259"/>
                    <a:pt x="279771" y="66624"/>
                    <a:pt x="279694" y="65121"/>
                  </a:cubicBezTo>
                  <a:lnTo>
                    <a:pt x="279694" y="65121"/>
                  </a:lnTo>
                  <a:cubicBezTo>
                    <a:pt x="279728" y="65127"/>
                    <a:pt x="279762" y="65133"/>
                    <a:pt x="279797" y="65139"/>
                  </a:cubicBezTo>
                  <a:cubicBezTo>
                    <a:pt x="279750" y="64782"/>
                    <a:pt x="279833" y="64425"/>
                    <a:pt x="280023" y="64103"/>
                  </a:cubicBezTo>
                  <a:lnTo>
                    <a:pt x="280023" y="64103"/>
                  </a:lnTo>
                  <a:cubicBezTo>
                    <a:pt x="279746" y="64146"/>
                    <a:pt x="279665" y="64552"/>
                    <a:pt x="279694" y="65121"/>
                  </a:cubicBezTo>
                  <a:lnTo>
                    <a:pt x="279694" y="65121"/>
                  </a:lnTo>
                  <a:cubicBezTo>
                    <a:pt x="278731" y="64931"/>
                    <a:pt x="278134" y="64330"/>
                    <a:pt x="277904" y="63317"/>
                  </a:cubicBezTo>
                  <a:lnTo>
                    <a:pt x="277904" y="63317"/>
                  </a:lnTo>
                  <a:cubicBezTo>
                    <a:pt x="278424" y="63451"/>
                    <a:pt x="278867" y="63505"/>
                    <a:pt x="279237" y="63505"/>
                  </a:cubicBezTo>
                  <a:cubicBezTo>
                    <a:pt x="280943" y="63505"/>
                    <a:pt x="281107" y="62343"/>
                    <a:pt x="280177" y="62343"/>
                  </a:cubicBezTo>
                  <a:cubicBezTo>
                    <a:pt x="280059" y="62343"/>
                    <a:pt x="279924" y="62361"/>
                    <a:pt x="279773" y="62403"/>
                  </a:cubicBezTo>
                  <a:lnTo>
                    <a:pt x="279773" y="62403"/>
                  </a:lnTo>
                  <a:cubicBezTo>
                    <a:pt x="280411" y="61456"/>
                    <a:pt x="280659" y="59658"/>
                    <a:pt x="280643" y="59484"/>
                  </a:cubicBezTo>
                  <a:cubicBezTo>
                    <a:pt x="280567" y="58002"/>
                    <a:pt x="280720" y="57894"/>
                    <a:pt x="280555" y="57894"/>
                  </a:cubicBezTo>
                  <a:cubicBezTo>
                    <a:pt x="280527" y="57894"/>
                    <a:pt x="280490" y="57897"/>
                    <a:pt x="280441" y="57897"/>
                  </a:cubicBezTo>
                  <a:cubicBezTo>
                    <a:pt x="280237" y="57897"/>
                    <a:pt x="279825" y="57843"/>
                    <a:pt x="279011" y="57281"/>
                  </a:cubicBezTo>
                  <a:cubicBezTo>
                    <a:pt x="280904" y="55054"/>
                    <a:pt x="281809" y="52316"/>
                    <a:pt x="278678" y="51423"/>
                  </a:cubicBezTo>
                  <a:lnTo>
                    <a:pt x="278678" y="51423"/>
                  </a:lnTo>
                  <a:cubicBezTo>
                    <a:pt x="279061" y="51532"/>
                    <a:pt x="279356" y="51582"/>
                    <a:pt x="279577" y="51582"/>
                  </a:cubicBezTo>
                  <a:cubicBezTo>
                    <a:pt x="281666" y="51582"/>
                    <a:pt x="277071" y="47099"/>
                    <a:pt x="277297" y="45946"/>
                  </a:cubicBezTo>
                  <a:cubicBezTo>
                    <a:pt x="277416" y="45333"/>
                    <a:pt x="277682" y="45118"/>
                    <a:pt x="278009" y="45118"/>
                  </a:cubicBezTo>
                  <a:cubicBezTo>
                    <a:pt x="278777" y="45118"/>
                    <a:pt x="279885" y="46305"/>
                    <a:pt x="280229" y="46305"/>
                  </a:cubicBezTo>
                  <a:cubicBezTo>
                    <a:pt x="280237" y="46305"/>
                    <a:pt x="280243" y="46304"/>
                    <a:pt x="280250" y="46303"/>
                  </a:cubicBezTo>
                  <a:cubicBezTo>
                    <a:pt x="279511" y="45720"/>
                    <a:pt x="279440" y="45125"/>
                    <a:pt x="280023" y="44494"/>
                  </a:cubicBezTo>
                  <a:lnTo>
                    <a:pt x="280023" y="44494"/>
                  </a:lnTo>
                  <a:cubicBezTo>
                    <a:pt x="279705" y="44568"/>
                    <a:pt x="279416" y="44604"/>
                    <a:pt x="279157" y="44604"/>
                  </a:cubicBezTo>
                  <a:cubicBezTo>
                    <a:pt x="278205" y="44604"/>
                    <a:pt x="277654" y="44107"/>
                    <a:pt x="277523" y="43124"/>
                  </a:cubicBezTo>
                  <a:lnTo>
                    <a:pt x="277523" y="43124"/>
                  </a:lnTo>
                  <a:cubicBezTo>
                    <a:pt x="278547" y="43267"/>
                    <a:pt x="279571" y="43446"/>
                    <a:pt x="280583" y="43648"/>
                  </a:cubicBezTo>
                  <a:cubicBezTo>
                    <a:pt x="281805" y="42634"/>
                    <a:pt x="272917" y="39907"/>
                    <a:pt x="276068" y="39907"/>
                  </a:cubicBezTo>
                  <a:cubicBezTo>
                    <a:pt x="276725" y="39907"/>
                    <a:pt x="277905" y="40025"/>
                    <a:pt x="279809" y="40303"/>
                  </a:cubicBezTo>
                  <a:cubicBezTo>
                    <a:pt x="278399" y="39708"/>
                    <a:pt x="277844" y="36250"/>
                    <a:pt x="280212" y="36250"/>
                  </a:cubicBezTo>
                  <a:cubicBezTo>
                    <a:pt x="280263" y="36250"/>
                    <a:pt x="280315" y="36251"/>
                    <a:pt x="280369" y="36255"/>
                  </a:cubicBezTo>
                  <a:cubicBezTo>
                    <a:pt x="280189" y="36068"/>
                    <a:pt x="278853" y="35914"/>
                    <a:pt x="277626" y="35914"/>
                  </a:cubicBezTo>
                  <a:cubicBezTo>
                    <a:pt x="276764" y="35914"/>
                    <a:pt x="275955" y="35990"/>
                    <a:pt x="275639" y="36185"/>
                  </a:cubicBezTo>
                  <a:lnTo>
                    <a:pt x="275639" y="36185"/>
                  </a:lnTo>
                  <a:cubicBezTo>
                    <a:pt x="276734" y="34487"/>
                    <a:pt x="276372" y="34289"/>
                    <a:pt x="275064" y="34289"/>
                  </a:cubicBezTo>
                  <a:cubicBezTo>
                    <a:pt x="274667" y="34289"/>
                    <a:pt x="274182" y="34307"/>
                    <a:pt x="273624" y="34307"/>
                  </a:cubicBezTo>
                  <a:cubicBezTo>
                    <a:pt x="272418" y="34307"/>
                    <a:pt x="270872" y="34222"/>
                    <a:pt x="269129" y="33683"/>
                  </a:cubicBezTo>
                  <a:lnTo>
                    <a:pt x="269129" y="33683"/>
                  </a:lnTo>
                  <a:cubicBezTo>
                    <a:pt x="269832" y="33795"/>
                    <a:pt x="270781" y="33866"/>
                    <a:pt x="271823" y="33866"/>
                  </a:cubicBezTo>
                  <a:cubicBezTo>
                    <a:pt x="274417" y="33866"/>
                    <a:pt x="277582" y="33428"/>
                    <a:pt x="278916" y="32111"/>
                  </a:cubicBezTo>
                  <a:cubicBezTo>
                    <a:pt x="282952" y="28158"/>
                    <a:pt x="278249" y="29420"/>
                    <a:pt x="278964" y="25420"/>
                  </a:cubicBezTo>
                  <a:cubicBezTo>
                    <a:pt x="279011" y="25155"/>
                    <a:pt x="279123" y="24773"/>
                    <a:pt x="279275" y="24310"/>
                  </a:cubicBezTo>
                  <a:lnTo>
                    <a:pt x="279275" y="24310"/>
                  </a:lnTo>
                  <a:cubicBezTo>
                    <a:pt x="279095" y="24471"/>
                    <a:pt x="278907" y="24582"/>
                    <a:pt x="278726" y="24610"/>
                  </a:cubicBezTo>
                  <a:cubicBezTo>
                    <a:pt x="278450" y="24379"/>
                    <a:pt x="279360" y="22113"/>
                    <a:pt x="279902" y="22113"/>
                  </a:cubicBezTo>
                  <a:cubicBezTo>
                    <a:pt x="279944" y="22113"/>
                    <a:pt x="279984" y="22126"/>
                    <a:pt x="280021" y="22156"/>
                  </a:cubicBezTo>
                  <a:lnTo>
                    <a:pt x="280021" y="22156"/>
                  </a:lnTo>
                  <a:cubicBezTo>
                    <a:pt x="281186" y="18821"/>
                    <a:pt x="282603" y="14422"/>
                    <a:pt x="280459" y="14422"/>
                  </a:cubicBezTo>
                  <a:cubicBezTo>
                    <a:pt x="280251" y="14422"/>
                    <a:pt x="280009" y="14464"/>
                    <a:pt x="279730" y="14552"/>
                  </a:cubicBezTo>
                  <a:lnTo>
                    <a:pt x="279730" y="14552"/>
                  </a:lnTo>
                  <a:cubicBezTo>
                    <a:pt x="280733" y="13772"/>
                    <a:pt x="276777" y="3181"/>
                    <a:pt x="275618" y="2274"/>
                  </a:cubicBezTo>
                  <a:cubicBezTo>
                    <a:pt x="273482" y="623"/>
                    <a:pt x="267885" y="487"/>
                    <a:pt x="264962" y="487"/>
                  </a:cubicBezTo>
                  <a:cubicBezTo>
                    <a:pt x="264383" y="487"/>
                    <a:pt x="263909" y="492"/>
                    <a:pt x="263587" y="492"/>
                  </a:cubicBezTo>
                  <a:cubicBezTo>
                    <a:pt x="263260" y="492"/>
                    <a:pt x="263091" y="487"/>
                    <a:pt x="263128" y="464"/>
                  </a:cubicBezTo>
                  <a:lnTo>
                    <a:pt x="263128" y="464"/>
                  </a:lnTo>
                  <a:cubicBezTo>
                    <a:pt x="257663" y="939"/>
                    <a:pt x="250949" y="2934"/>
                    <a:pt x="245546" y="2934"/>
                  </a:cubicBezTo>
                  <a:cubicBezTo>
                    <a:pt x="245393" y="2934"/>
                    <a:pt x="245241" y="2932"/>
                    <a:pt x="245090" y="2929"/>
                  </a:cubicBezTo>
                  <a:cubicBezTo>
                    <a:pt x="242104" y="2861"/>
                    <a:pt x="239933" y="1335"/>
                    <a:pt x="237669" y="1335"/>
                  </a:cubicBezTo>
                  <a:cubicBezTo>
                    <a:pt x="236376" y="1335"/>
                    <a:pt x="235052" y="1832"/>
                    <a:pt x="233529" y="3381"/>
                  </a:cubicBezTo>
                  <a:cubicBezTo>
                    <a:pt x="234720" y="2167"/>
                    <a:pt x="226290" y="1024"/>
                    <a:pt x="225195" y="976"/>
                  </a:cubicBezTo>
                  <a:lnTo>
                    <a:pt x="225195" y="976"/>
                  </a:lnTo>
                  <a:cubicBezTo>
                    <a:pt x="225517" y="1572"/>
                    <a:pt x="227719" y="3036"/>
                    <a:pt x="226267" y="3774"/>
                  </a:cubicBezTo>
                  <a:cubicBezTo>
                    <a:pt x="225406" y="3219"/>
                    <a:pt x="224494" y="2946"/>
                    <a:pt x="223520" y="2946"/>
                  </a:cubicBezTo>
                  <a:cubicBezTo>
                    <a:pt x="223012" y="2946"/>
                    <a:pt x="222487" y="3020"/>
                    <a:pt x="221945" y="3167"/>
                  </a:cubicBezTo>
                  <a:cubicBezTo>
                    <a:pt x="226636" y="1131"/>
                    <a:pt x="223957" y="1810"/>
                    <a:pt x="223064" y="917"/>
                  </a:cubicBezTo>
                  <a:lnTo>
                    <a:pt x="223064" y="917"/>
                  </a:lnTo>
                  <a:cubicBezTo>
                    <a:pt x="222731" y="1691"/>
                    <a:pt x="222472" y="2078"/>
                    <a:pt x="222284" y="2078"/>
                  </a:cubicBezTo>
                  <a:cubicBezTo>
                    <a:pt x="222097" y="2078"/>
                    <a:pt x="221980" y="1691"/>
                    <a:pt x="221933" y="917"/>
                  </a:cubicBezTo>
                  <a:cubicBezTo>
                    <a:pt x="219051" y="1786"/>
                    <a:pt x="218885" y="2393"/>
                    <a:pt x="221468" y="2739"/>
                  </a:cubicBezTo>
                  <a:cubicBezTo>
                    <a:pt x="221003" y="3091"/>
                    <a:pt x="220612" y="3235"/>
                    <a:pt x="220297" y="3235"/>
                  </a:cubicBezTo>
                  <a:cubicBezTo>
                    <a:pt x="219271" y="3235"/>
                    <a:pt x="219045" y="1720"/>
                    <a:pt x="219683" y="964"/>
                  </a:cubicBezTo>
                  <a:lnTo>
                    <a:pt x="219683" y="964"/>
                  </a:lnTo>
                  <a:cubicBezTo>
                    <a:pt x="217397" y="1036"/>
                    <a:pt x="210455" y="4774"/>
                    <a:pt x="210550" y="4822"/>
                  </a:cubicBezTo>
                  <a:cubicBezTo>
                    <a:pt x="208884" y="4060"/>
                    <a:pt x="212455" y="1774"/>
                    <a:pt x="212682" y="1298"/>
                  </a:cubicBezTo>
                  <a:lnTo>
                    <a:pt x="212682" y="1298"/>
                  </a:lnTo>
                  <a:cubicBezTo>
                    <a:pt x="204669" y="1691"/>
                    <a:pt x="209622" y="1441"/>
                    <a:pt x="208848" y="5882"/>
                  </a:cubicBezTo>
                  <a:cubicBezTo>
                    <a:pt x="208000" y="3084"/>
                    <a:pt x="206768" y="2197"/>
                    <a:pt x="205343" y="2197"/>
                  </a:cubicBezTo>
                  <a:cubicBezTo>
                    <a:pt x="204044" y="2197"/>
                    <a:pt x="202584" y="2933"/>
                    <a:pt x="201109" y="3631"/>
                  </a:cubicBezTo>
                  <a:cubicBezTo>
                    <a:pt x="200871" y="3120"/>
                    <a:pt x="200954" y="2667"/>
                    <a:pt x="201335" y="2262"/>
                  </a:cubicBezTo>
                  <a:cubicBezTo>
                    <a:pt x="201852" y="1621"/>
                    <a:pt x="201792" y="1299"/>
                    <a:pt x="201157" y="1299"/>
                  </a:cubicBezTo>
                  <a:cubicBezTo>
                    <a:pt x="200577" y="1299"/>
                    <a:pt x="199517" y="1568"/>
                    <a:pt x="197977" y="2107"/>
                  </a:cubicBezTo>
                  <a:cubicBezTo>
                    <a:pt x="203788" y="2822"/>
                    <a:pt x="196739" y="3155"/>
                    <a:pt x="201275" y="4096"/>
                  </a:cubicBezTo>
                  <a:cubicBezTo>
                    <a:pt x="200534" y="4481"/>
                    <a:pt x="199748" y="4673"/>
                    <a:pt x="198912" y="4673"/>
                  </a:cubicBezTo>
                  <a:cubicBezTo>
                    <a:pt x="198687" y="4673"/>
                    <a:pt x="198459" y="4659"/>
                    <a:pt x="198227" y="4632"/>
                  </a:cubicBezTo>
                  <a:cubicBezTo>
                    <a:pt x="199287" y="4405"/>
                    <a:pt x="199406" y="3953"/>
                    <a:pt x="198597" y="3322"/>
                  </a:cubicBezTo>
                  <a:lnTo>
                    <a:pt x="198597" y="3322"/>
                  </a:lnTo>
                  <a:cubicBezTo>
                    <a:pt x="197886" y="3442"/>
                    <a:pt x="197010" y="4916"/>
                    <a:pt x="196058" y="4916"/>
                  </a:cubicBezTo>
                  <a:cubicBezTo>
                    <a:pt x="195783" y="4916"/>
                    <a:pt x="195501" y="4792"/>
                    <a:pt x="195215" y="4477"/>
                  </a:cubicBezTo>
                  <a:lnTo>
                    <a:pt x="195215" y="4477"/>
                  </a:lnTo>
                  <a:cubicBezTo>
                    <a:pt x="195272" y="4508"/>
                    <a:pt x="195303" y="4523"/>
                    <a:pt x="195311" y="4523"/>
                  </a:cubicBezTo>
                  <a:cubicBezTo>
                    <a:pt x="195402" y="4523"/>
                    <a:pt x="192493" y="2596"/>
                    <a:pt x="192405" y="2191"/>
                  </a:cubicBezTo>
                  <a:lnTo>
                    <a:pt x="192405" y="2191"/>
                  </a:lnTo>
                  <a:cubicBezTo>
                    <a:pt x="192434" y="2192"/>
                    <a:pt x="192463" y="2192"/>
                    <a:pt x="192491" y="2192"/>
                  </a:cubicBezTo>
                  <a:cubicBezTo>
                    <a:pt x="193401" y="2192"/>
                    <a:pt x="194086" y="1822"/>
                    <a:pt x="194537" y="1072"/>
                  </a:cubicBezTo>
                  <a:cubicBezTo>
                    <a:pt x="193533" y="631"/>
                    <a:pt x="192428" y="438"/>
                    <a:pt x="191354" y="438"/>
                  </a:cubicBezTo>
                  <a:cubicBezTo>
                    <a:pt x="188631" y="438"/>
                    <a:pt x="186113" y="1676"/>
                    <a:pt x="185976" y="3239"/>
                  </a:cubicBezTo>
                  <a:cubicBezTo>
                    <a:pt x="185954" y="3239"/>
                    <a:pt x="185932" y="3240"/>
                    <a:pt x="185910" y="3240"/>
                  </a:cubicBezTo>
                  <a:cubicBezTo>
                    <a:pt x="184559" y="3240"/>
                    <a:pt x="184505" y="1584"/>
                    <a:pt x="182994" y="1584"/>
                  </a:cubicBezTo>
                  <a:cubicBezTo>
                    <a:pt x="182851" y="1584"/>
                    <a:pt x="182695" y="1599"/>
                    <a:pt x="182523" y="1631"/>
                  </a:cubicBezTo>
                  <a:cubicBezTo>
                    <a:pt x="180240" y="2055"/>
                    <a:pt x="180478" y="3531"/>
                    <a:pt x="177520" y="3531"/>
                  </a:cubicBezTo>
                  <a:cubicBezTo>
                    <a:pt x="177238" y="3531"/>
                    <a:pt x="176927" y="3518"/>
                    <a:pt x="176582" y="3489"/>
                  </a:cubicBezTo>
                  <a:lnTo>
                    <a:pt x="176582" y="3489"/>
                  </a:lnTo>
                  <a:cubicBezTo>
                    <a:pt x="177046" y="4167"/>
                    <a:pt x="177701" y="4667"/>
                    <a:pt x="178523" y="5025"/>
                  </a:cubicBezTo>
                  <a:cubicBezTo>
                    <a:pt x="178442" y="5023"/>
                    <a:pt x="178364" y="5022"/>
                    <a:pt x="178289" y="5022"/>
                  </a:cubicBezTo>
                  <a:cubicBezTo>
                    <a:pt x="177214" y="5022"/>
                    <a:pt x="176722" y="5192"/>
                    <a:pt x="176451" y="5192"/>
                  </a:cubicBezTo>
                  <a:cubicBezTo>
                    <a:pt x="176103" y="5192"/>
                    <a:pt x="176120" y="4911"/>
                    <a:pt x="175737" y="3631"/>
                  </a:cubicBezTo>
                  <a:cubicBezTo>
                    <a:pt x="175082" y="3631"/>
                    <a:pt x="171563" y="5168"/>
                    <a:pt x="169053" y="5168"/>
                  </a:cubicBezTo>
                  <a:cubicBezTo>
                    <a:pt x="167821" y="5168"/>
                    <a:pt x="166831" y="4797"/>
                    <a:pt x="166545" y="3691"/>
                  </a:cubicBezTo>
                  <a:lnTo>
                    <a:pt x="166545" y="3691"/>
                  </a:lnTo>
                  <a:cubicBezTo>
                    <a:pt x="166718" y="3705"/>
                    <a:pt x="166888" y="3711"/>
                    <a:pt x="167054" y="3711"/>
                  </a:cubicBezTo>
                  <a:cubicBezTo>
                    <a:pt x="168354" y="3711"/>
                    <a:pt x="169455" y="3299"/>
                    <a:pt x="170331" y="2465"/>
                  </a:cubicBezTo>
                  <a:lnTo>
                    <a:pt x="170331" y="2465"/>
                  </a:lnTo>
                  <a:cubicBezTo>
                    <a:pt x="168955" y="2827"/>
                    <a:pt x="167278" y="3480"/>
                    <a:pt x="166164" y="3480"/>
                  </a:cubicBezTo>
                  <a:cubicBezTo>
                    <a:pt x="165628" y="3480"/>
                    <a:pt x="165222" y="3329"/>
                    <a:pt x="165041" y="2924"/>
                  </a:cubicBezTo>
                  <a:lnTo>
                    <a:pt x="165041" y="2924"/>
                  </a:lnTo>
                  <a:cubicBezTo>
                    <a:pt x="164508" y="3989"/>
                    <a:pt x="161080" y="6091"/>
                    <a:pt x="161139" y="6465"/>
                  </a:cubicBezTo>
                  <a:cubicBezTo>
                    <a:pt x="160532" y="2869"/>
                    <a:pt x="166033" y="5298"/>
                    <a:pt x="161913" y="2107"/>
                  </a:cubicBezTo>
                  <a:lnTo>
                    <a:pt x="161913" y="2107"/>
                  </a:lnTo>
                  <a:cubicBezTo>
                    <a:pt x="162090" y="2131"/>
                    <a:pt x="162262" y="2143"/>
                    <a:pt x="162428" y="2143"/>
                  </a:cubicBezTo>
                  <a:cubicBezTo>
                    <a:pt x="163255" y="2143"/>
                    <a:pt x="163946" y="1847"/>
                    <a:pt x="164521" y="1262"/>
                  </a:cubicBezTo>
                  <a:cubicBezTo>
                    <a:pt x="164455" y="1220"/>
                    <a:pt x="164370" y="1201"/>
                    <a:pt x="164269" y="1201"/>
                  </a:cubicBezTo>
                  <a:cubicBezTo>
                    <a:pt x="163477" y="1201"/>
                    <a:pt x="161690" y="2345"/>
                    <a:pt x="160481" y="2345"/>
                  </a:cubicBezTo>
                  <a:cubicBezTo>
                    <a:pt x="160186" y="2345"/>
                    <a:pt x="159926" y="2277"/>
                    <a:pt x="159723" y="2107"/>
                  </a:cubicBezTo>
                  <a:cubicBezTo>
                    <a:pt x="160303" y="1328"/>
                    <a:pt x="158780" y="1021"/>
                    <a:pt x="156434" y="1021"/>
                  </a:cubicBezTo>
                  <a:cubicBezTo>
                    <a:pt x="152010" y="1021"/>
                    <a:pt x="144660" y="2111"/>
                    <a:pt x="142967" y="3173"/>
                  </a:cubicBezTo>
                  <a:lnTo>
                    <a:pt x="142967" y="3173"/>
                  </a:lnTo>
                  <a:cubicBezTo>
                    <a:pt x="143868" y="1686"/>
                    <a:pt x="141556" y="1164"/>
                    <a:pt x="138617" y="1164"/>
                  </a:cubicBezTo>
                  <a:cubicBezTo>
                    <a:pt x="134687" y="1164"/>
                    <a:pt x="129636" y="2095"/>
                    <a:pt x="129636" y="2893"/>
                  </a:cubicBezTo>
                  <a:cubicBezTo>
                    <a:pt x="127052" y="1679"/>
                    <a:pt x="126028" y="1476"/>
                    <a:pt x="120587" y="1262"/>
                  </a:cubicBezTo>
                  <a:lnTo>
                    <a:pt x="120587" y="1262"/>
                  </a:lnTo>
                  <a:cubicBezTo>
                    <a:pt x="123159" y="2072"/>
                    <a:pt x="115431" y="2143"/>
                    <a:pt x="114646" y="2191"/>
                  </a:cubicBezTo>
                  <a:cubicBezTo>
                    <a:pt x="112969" y="2306"/>
                    <a:pt x="109017" y="3209"/>
                    <a:pt x="106661" y="3209"/>
                  </a:cubicBezTo>
                  <a:cubicBezTo>
                    <a:pt x="106106" y="3209"/>
                    <a:pt x="105638" y="3159"/>
                    <a:pt x="105311" y="3036"/>
                  </a:cubicBezTo>
                  <a:cubicBezTo>
                    <a:pt x="104724" y="1412"/>
                    <a:pt x="104598" y="876"/>
                    <a:pt x="104543" y="876"/>
                  </a:cubicBezTo>
                  <a:cubicBezTo>
                    <a:pt x="104441" y="876"/>
                    <a:pt x="104582" y="2727"/>
                    <a:pt x="102454" y="2881"/>
                  </a:cubicBezTo>
                  <a:cubicBezTo>
                    <a:pt x="102427" y="1628"/>
                    <a:pt x="102289" y="1176"/>
                    <a:pt x="102015" y="1176"/>
                  </a:cubicBezTo>
                  <a:cubicBezTo>
                    <a:pt x="101428" y="1176"/>
                    <a:pt x="100218" y="3258"/>
                    <a:pt x="98155" y="3989"/>
                  </a:cubicBezTo>
                  <a:cubicBezTo>
                    <a:pt x="100172" y="1761"/>
                    <a:pt x="99891" y="642"/>
                    <a:pt x="97269" y="642"/>
                  </a:cubicBezTo>
                  <a:cubicBezTo>
                    <a:pt x="97228" y="642"/>
                    <a:pt x="97186" y="642"/>
                    <a:pt x="97143" y="643"/>
                  </a:cubicBezTo>
                  <a:cubicBezTo>
                    <a:pt x="97036" y="1143"/>
                    <a:pt x="97096" y="1655"/>
                    <a:pt x="97334" y="2131"/>
                  </a:cubicBezTo>
                  <a:cubicBezTo>
                    <a:pt x="97323" y="2164"/>
                    <a:pt x="97264" y="2179"/>
                    <a:pt x="97165" y="2179"/>
                  </a:cubicBezTo>
                  <a:cubicBezTo>
                    <a:pt x="96261" y="2179"/>
                    <a:pt x="92053" y="941"/>
                    <a:pt x="91667" y="941"/>
                  </a:cubicBezTo>
                  <a:cubicBezTo>
                    <a:pt x="91667" y="964"/>
                    <a:pt x="95310" y="4358"/>
                    <a:pt x="94572" y="4358"/>
                  </a:cubicBezTo>
                  <a:cubicBezTo>
                    <a:pt x="92105" y="4348"/>
                    <a:pt x="91734" y="1014"/>
                    <a:pt x="89440" y="1014"/>
                  </a:cubicBezTo>
                  <a:cubicBezTo>
                    <a:pt x="88877" y="1014"/>
                    <a:pt x="88198" y="1215"/>
                    <a:pt x="87345" y="1715"/>
                  </a:cubicBezTo>
                  <a:cubicBezTo>
                    <a:pt x="87343" y="1715"/>
                    <a:pt x="87336" y="1716"/>
                    <a:pt x="87322" y="1716"/>
                  </a:cubicBezTo>
                  <a:cubicBezTo>
                    <a:pt x="86955" y="1716"/>
                    <a:pt x="82219" y="1397"/>
                    <a:pt x="83023" y="536"/>
                  </a:cubicBezTo>
                  <a:lnTo>
                    <a:pt x="83023" y="536"/>
                  </a:lnTo>
                  <a:cubicBezTo>
                    <a:pt x="81668" y="1962"/>
                    <a:pt x="82496" y="1727"/>
                    <a:pt x="78530" y="2437"/>
                  </a:cubicBezTo>
                  <a:lnTo>
                    <a:pt x="78530" y="2437"/>
                  </a:lnTo>
                  <a:cubicBezTo>
                    <a:pt x="78882" y="2375"/>
                    <a:pt x="79209" y="2347"/>
                    <a:pt x="79516" y="2347"/>
                  </a:cubicBezTo>
                  <a:cubicBezTo>
                    <a:pt x="80926" y="2347"/>
                    <a:pt x="81940" y="2928"/>
                    <a:pt x="83177" y="3405"/>
                  </a:cubicBezTo>
                  <a:cubicBezTo>
                    <a:pt x="83082" y="3405"/>
                    <a:pt x="79213" y="3036"/>
                    <a:pt x="80475" y="2524"/>
                  </a:cubicBezTo>
                  <a:lnTo>
                    <a:pt x="80475" y="2524"/>
                  </a:lnTo>
                  <a:cubicBezTo>
                    <a:pt x="78175" y="2658"/>
                    <a:pt x="67190" y="3156"/>
                    <a:pt x="60515" y="3156"/>
                  </a:cubicBezTo>
                  <a:cubicBezTo>
                    <a:pt x="57686" y="3156"/>
                    <a:pt x="55631" y="3066"/>
                    <a:pt x="55341" y="2822"/>
                  </a:cubicBezTo>
                  <a:cubicBezTo>
                    <a:pt x="55591" y="1643"/>
                    <a:pt x="56424" y="917"/>
                    <a:pt x="57841" y="631"/>
                  </a:cubicBezTo>
                  <a:cubicBezTo>
                    <a:pt x="57183" y="353"/>
                    <a:pt x="56551" y="244"/>
                    <a:pt x="5596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1" name="Google Shape;6881;p22"/>
            <p:cNvGrpSpPr/>
            <p:nvPr/>
          </p:nvGrpSpPr>
          <p:grpSpPr>
            <a:xfrm>
              <a:off x="158075" y="136625"/>
              <a:ext cx="8654417" cy="4870250"/>
              <a:chOff x="158075" y="136625"/>
              <a:chExt cx="8654417" cy="4870250"/>
            </a:xfrm>
          </p:grpSpPr>
          <p:sp>
            <p:nvSpPr>
              <p:cNvPr id="6882" name="Google Shape;6882;p22"/>
              <p:cNvSpPr/>
              <p:nvPr/>
            </p:nvSpPr>
            <p:spPr>
              <a:xfrm>
                <a:off x="4613225" y="1268578"/>
                <a:ext cx="236937" cy="115251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3510" extrusionOk="0">
                    <a:moveTo>
                      <a:pt x="1146" y="1"/>
                    </a:moveTo>
                    <a:cubicBezTo>
                      <a:pt x="802" y="1"/>
                      <a:pt x="425" y="113"/>
                      <a:pt x="1" y="379"/>
                    </a:cubicBezTo>
                    <a:cubicBezTo>
                      <a:pt x="1146" y="866"/>
                      <a:pt x="1886" y="3510"/>
                      <a:pt x="4704" y="3510"/>
                    </a:cubicBezTo>
                    <a:cubicBezTo>
                      <a:pt x="5401" y="3510"/>
                      <a:pt x="6226" y="3348"/>
                      <a:pt x="7216" y="2951"/>
                    </a:cubicBezTo>
                    <a:lnTo>
                      <a:pt x="7216" y="2951"/>
                    </a:lnTo>
                    <a:cubicBezTo>
                      <a:pt x="6823" y="3108"/>
                      <a:pt x="6465" y="3177"/>
                      <a:pt x="6136" y="3177"/>
                    </a:cubicBezTo>
                    <a:cubicBezTo>
                      <a:pt x="3897" y="3177"/>
                      <a:pt x="2980" y="1"/>
                      <a:pt x="11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22"/>
              <p:cNvSpPr/>
              <p:nvPr/>
            </p:nvSpPr>
            <p:spPr>
              <a:xfrm>
                <a:off x="7426461" y="2554659"/>
                <a:ext cx="125495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753" extrusionOk="0">
                    <a:moveTo>
                      <a:pt x="4" y="917"/>
                    </a:moveTo>
                    <a:cubicBezTo>
                      <a:pt x="2" y="917"/>
                      <a:pt x="1" y="918"/>
                      <a:pt x="0" y="919"/>
                    </a:cubicBezTo>
                    <a:cubicBezTo>
                      <a:pt x="1" y="918"/>
                      <a:pt x="3" y="918"/>
                      <a:pt x="4" y="917"/>
                    </a:cubicBezTo>
                    <a:close/>
                    <a:moveTo>
                      <a:pt x="1836" y="0"/>
                    </a:moveTo>
                    <a:cubicBezTo>
                      <a:pt x="1804" y="0"/>
                      <a:pt x="1771" y="1"/>
                      <a:pt x="1738" y="2"/>
                    </a:cubicBezTo>
                    <a:cubicBezTo>
                      <a:pt x="250" y="2"/>
                      <a:pt x="274" y="216"/>
                      <a:pt x="1822" y="704"/>
                    </a:cubicBezTo>
                    <a:cubicBezTo>
                      <a:pt x="1678" y="691"/>
                      <a:pt x="1536" y="684"/>
                      <a:pt x="1395" y="684"/>
                    </a:cubicBezTo>
                    <a:cubicBezTo>
                      <a:pt x="917" y="684"/>
                      <a:pt x="453" y="762"/>
                      <a:pt x="4" y="917"/>
                    </a:cubicBezTo>
                    <a:lnTo>
                      <a:pt x="4" y="917"/>
                    </a:lnTo>
                    <a:cubicBezTo>
                      <a:pt x="4" y="917"/>
                      <a:pt x="5" y="917"/>
                      <a:pt x="5" y="917"/>
                    </a:cubicBezTo>
                    <a:cubicBezTo>
                      <a:pt x="116" y="917"/>
                      <a:pt x="1761" y="1752"/>
                      <a:pt x="2855" y="1752"/>
                    </a:cubicBezTo>
                    <a:cubicBezTo>
                      <a:pt x="3391" y="1752"/>
                      <a:pt x="3795" y="1552"/>
                      <a:pt x="3822" y="954"/>
                    </a:cubicBezTo>
                    <a:cubicBezTo>
                      <a:pt x="3408" y="322"/>
                      <a:pt x="2739" y="0"/>
                      <a:pt x="18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22"/>
              <p:cNvSpPr/>
              <p:nvPr/>
            </p:nvSpPr>
            <p:spPr>
              <a:xfrm>
                <a:off x="7848128" y="2034192"/>
                <a:ext cx="153438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125" extrusionOk="0">
                    <a:moveTo>
                      <a:pt x="3777" y="1"/>
                    </a:moveTo>
                    <a:cubicBezTo>
                      <a:pt x="2383" y="1"/>
                      <a:pt x="1" y="2080"/>
                      <a:pt x="707" y="2125"/>
                    </a:cubicBezTo>
                    <a:cubicBezTo>
                      <a:pt x="1553" y="1994"/>
                      <a:pt x="2327" y="1744"/>
                      <a:pt x="3053" y="1351"/>
                    </a:cubicBezTo>
                    <a:cubicBezTo>
                      <a:pt x="3624" y="1184"/>
                      <a:pt x="4160" y="982"/>
                      <a:pt x="4672" y="744"/>
                    </a:cubicBezTo>
                    <a:cubicBezTo>
                      <a:pt x="4556" y="206"/>
                      <a:pt x="4215" y="1"/>
                      <a:pt x="37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22"/>
              <p:cNvSpPr/>
              <p:nvPr/>
            </p:nvSpPr>
            <p:spPr>
              <a:xfrm>
                <a:off x="6234453" y="2742738"/>
                <a:ext cx="170151" cy="95419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2906" extrusionOk="0">
                    <a:moveTo>
                      <a:pt x="3216" y="1"/>
                    </a:moveTo>
                    <a:cubicBezTo>
                      <a:pt x="2108" y="203"/>
                      <a:pt x="1430" y="775"/>
                      <a:pt x="1227" y="1715"/>
                    </a:cubicBezTo>
                    <a:cubicBezTo>
                      <a:pt x="822" y="2072"/>
                      <a:pt x="406" y="2429"/>
                      <a:pt x="1" y="2787"/>
                    </a:cubicBezTo>
                    <a:cubicBezTo>
                      <a:pt x="71" y="2869"/>
                      <a:pt x="183" y="2905"/>
                      <a:pt x="326" y="2905"/>
                    </a:cubicBezTo>
                    <a:cubicBezTo>
                      <a:pt x="1578" y="2905"/>
                      <a:pt x="5181" y="97"/>
                      <a:pt x="32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22"/>
              <p:cNvSpPr/>
              <p:nvPr/>
            </p:nvSpPr>
            <p:spPr>
              <a:xfrm>
                <a:off x="6679334" y="4469465"/>
                <a:ext cx="153339" cy="55852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701" extrusionOk="0">
                    <a:moveTo>
                      <a:pt x="1647" y="1"/>
                    </a:moveTo>
                    <a:cubicBezTo>
                      <a:pt x="1316" y="1"/>
                      <a:pt x="1013" y="81"/>
                      <a:pt x="775" y="276"/>
                    </a:cubicBezTo>
                    <a:cubicBezTo>
                      <a:pt x="1" y="885"/>
                      <a:pt x="2960" y="1700"/>
                      <a:pt x="4136" y="1700"/>
                    </a:cubicBezTo>
                    <a:cubicBezTo>
                      <a:pt x="4479" y="1700"/>
                      <a:pt x="4670" y="1631"/>
                      <a:pt x="4573" y="1467"/>
                    </a:cubicBezTo>
                    <a:cubicBezTo>
                      <a:pt x="4269" y="959"/>
                      <a:pt x="2790" y="1"/>
                      <a:pt x="16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22"/>
              <p:cNvSpPr/>
              <p:nvPr/>
            </p:nvSpPr>
            <p:spPr>
              <a:xfrm>
                <a:off x="5170730" y="575333"/>
                <a:ext cx="59825" cy="6379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943" extrusionOk="0">
                    <a:moveTo>
                      <a:pt x="1185" y="0"/>
                    </a:moveTo>
                    <a:cubicBezTo>
                      <a:pt x="660" y="0"/>
                      <a:pt x="270" y="237"/>
                      <a:pt x="0" y="716"/>
                    </a:cubicBezTo>
                    <a:cubicBezTo>
                      <a:pt x="238" y="1478"/>
                      <a:pt x="822" y="1895"/>
                      <a:pt x="1762" y="1942"/>
                    </a:cubicBezTo>
                    <a:cubicBezTo>
                      <a:pt x="1536" y="1311"/>
                      <a:pt x="1560" y="704"/>
                      <a:pt x="1822" y="97"/>
                    </a:cubicBezTo>
                    <a:cubicBezTo>
                      <a:pt x="1591" y="33"/>
                      <a:pt x="1379" y="0"/>
                      <a:pt x="1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22"/>
              <p:cNvSpPr/>
              <p:nvPr/>
            </p:nvSpPr>
            <p:spPr>
              <a:xfrm>
                <a:off x="5976435" y="226396"/>
                <a:ext cx="64980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767" extrusionOk="0">
                    <a:moveTo>
                      <a:pt x="1486" y="0"/>
                    </a:moveTo>
                    <a:cubicBezTo>
                      <a:pt x="973" y="0"/>
                      <a:pt x="194" y="1188"/>
                      <a:pt x="24" y="1188"/>
                    </a:cubicBezTo>
                    <a:cubicBezTo>
                      <a:pt x="14" y="1188"/>
                      <a:pt x="6" y="1184"/>
                      <a:pt x="1" y="1175"/>
                    </a:cubicBezTo>
                    <a:lnTo>
                      <a:pt x="1" y="1175"/>
                    </a:lnTo>
                    <a:cubicBezTo>
                      <a:pt x="63" y="1272"/>
                      <a:pt x="1102" y="1766"/>
                      <a:pt x="1634" y="1766"/>
                    </a:cubicBezTo>
                    <a:cubicBezTo>
                      <a:pt x="1816" y="1766"/>
                      <a:pt x="1938" y="1708"/>
                      <a:pt x="1942" y="1556"/>
                    </a:cubicBezTo>
                    <a:cubicBezTo>
                      <a:pt x="1979" y="377"/>
                      <a:pt x="1775" y="0"/>
                      <a:pt x="14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22"/>
              <p:cNvSpPr/>
              <p:nvPr/>
            </p:nvSpPr>
            <p:spPr>
              <a:xfrm>
                <a:off x="4978777" y="690945"/>
                <a:ext cx="145229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846" extrusionOk="0">
                    <a:moveTo>
                      <a:pt x="2904" y="1"/>
                    </a:moveTo>
                    <a:cubicBezTo>
                      <a:pt x="1900" y="1"/>
                      <a:pt x="774" y="565"/>
                      <a:pt x="220" y="565"/>
                    </a:cubicBezTo>
                    <a:cubicBezTo>
                      <a:pt x="131" y="565"/>
                      <a:pt x="57" y="550"/>
                      <a:pt x="0" y="517"/>
                    </a:cubicBezTo>
                    <a:lnTo>
                      <a:pt x="0" y="517"/>
                    </a:lnTo>
                    <a:cubicBezTo>
                      <a:pt x="371" y="744"/>
                      <a:pt x="3440" y="845"/>
                      <a:pt x="4232" y="845"/>
                    </a:cubicBezTo>
                    <a:cubicBezTo>
                      <a:pt x="4354" y="845"/>
                      <a:pt x="4422" y="843"/>
                      <a:pt x="4417" y="838"/>
                    </a:cubicBezTo>
                    <a:cubicBezTo>
                      <a:pt x="4054" y="201"/>
                      <a:pt x="3501" y="1"/>
                      <a:pt x="290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22"/>
              <p:cNvSpPr/>
              <p:nvPr/>
            </p:nvSpPr>
            <p:spPr>
              <a:xfrm>
                <a:off x="4868977" y="4975419"/>
                <a:ext cx="122409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15" extrusionOk="0">
                    <a:moveTo>
                      <a:pt x="737" y="0"/>
                    </a:moveTo>
                    <a:lnTo>
                      <a:pt x="737" y="0"/>
                    </a:lnTo>
                    <a:cubicBezTo>
                      <a:pt x="0" y="516"/>
                      <a:pt x="1081" y="608"/>
                      <a:pt x="2121" y="608"/>
                    </a:cubicBezTo>
                    <a:cubicBezTo>
                      <a:pt x="2279" y="608"/>
                      <a:pt x="2435" y="606"/>
                      <a:pt x="2585" y="603"/>
                    </a:cubicBezTo>
                    <a:lnTo>
                      <a:pt x="2585" y="603"/>
                    </a:lnTo>
                    <a:lnTo>
                      <a:pt x="2927" y="714"/>
                    </a:lnTo>
                    <a:cubicBezTo>
                      <a:pt x="3636" y="607"/>
                      <a:pt x="3728" y="579"/>
                      <a:pt x="3501" y="579"/>
                    </a:cubicBezTo>
                    <a:cubicBezTo>
                      <a:pt x="3331" y="579"/>
                      <a:pt x="2985" y="594"/>
                      <a:pt x="2585" y="603"/>
                    </a:cubicBezTo>
                    <a:lnTo>
                      <a:pt x="2585" y="60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22"/>
              <p:cNvSpPr/>
              <p:nvPr/>
            </p:nvSpPr>
            <p:spPr>
              <a:xfrm>
                <a:off x="5342589" y="898003"/>
                <a:ext cx="123755" cy="2446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745" extrusionOk="0">
                    <a:moveTo>
                      <a:pt x="1784" y="0"/>
                    </a:moveTo>
                    <a:cubicBezTo>
                      <a:pt x="1567" y="0"/>
                      <a:pt x="1347" y="15"/>
                      <a:pt x="1124" y="45"/>
                    </a:cubicBezTo>
                    <a:cubicBezTo>
                      <a:pt x="955" y="23"/>
                      <a:pt x="832" y="14"/>
                      <a:pt x="746" y="14"/>
                    </a:cubicBezTo>
                    <a:cubicBezTo>
                      <a:pt x="0" y="14"/>
                      <a:pt x="2203" y="745"/>
                      <a:pt x="3206" y="745"/>
                    </a:cubicBezTo>
                    <a:cubicBezTo>
                      <a:pt x="3563" y="745"/>
                      <a:pt x="3769" y="653"/>
                      <a:pt x="3636" y="402"/>
                    </a:cubicBezTo>
                    <a:cubicBezTo>
                      <a:pt x="3056" y="134"/>
                      <a:pt x="2435" y="0"/>
                      <a:pt x="17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22"/>
              <p:cNvSpPr/>
              <p:nvPr/>
            </p:nvSpPr>
            <p:spPr>
              <a:xfrm>
                <a:off x="4601109" y="4981264"/>
                <a:ext cx="10871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80" extrusionOk="0">
                    <a:moveTo>
                      <a:pt x="1977" y="1"/>
                    </a:moveTo>
                    <a:cubicBezTo>
                      <a:pt x="1322" y="179"/>
                      <a:pt x="655" y="358"/>
                      <a:pt x="1" y="536"/>
                    </a:cubicBezTo>
                    <a:cubicBezTo>
                      <a:pt x="1132" y="699"/>
                      <a:pt x="1943" y="780"/>
                      <a:pt x="2433" y="780"/>
                    </a:cubicBezTo>
                    <a:cubicBezTo>
                      <a:pt x="3311" y="780"/>
                      <a:pt x="3161" y="520"/>
                      <a:pt x="1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22"/>
              <p:cNvSpPr/>
              <p:nvPr/>
            </p:nvSpPr>
            <p:spPr>
              <a:xfrm>
                <a:off x="6658254" y="4205701"/>
                <a:ext cx="132292" cy="36578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1114" extrusionOk="0">
                    <a:moveTo>
                      <a:pt x="3522" y="1"/>
                    </a:moveTo>
                    <a:cubicBezTo>
                      <a:pt x="3366" y="1"/>
                      <a:pt x="2974" y="105"/>
                      <a:pt x="2251" y="380"/>
                    </a:cubicBezTo>
                    <a:cubicBezTo>
                      <a:pt x="1501" y="475"/>
                      <a:pt x="762" y="594"/>
                      <a:pt x="0" y="701"/>
                    </a:cubicBezTo>
                    <a:cubicBezTo>
                      <a:pt x="119" y="1000"/>
                      <a:pt x="426" y="1114"/>
                      <a:pt x="813" y="1114"/>
                    </a:cubicBezTo>
                    <a:cubicBezTo>
                      <a:pt x="2026" y="1114"/>
                      <a:pt x="4028" y="1"/>
                      <a:pt x="3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22"/>
              <p:cNvSpPr/>
              <p:nvPr/>
            </p:nvSpPr>
            <p:spPr>
              <a:xfrm>
                <a:off x="5997121" y="185582"/>
                <a:ext cx="66031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060" extrusionOk="0">
                    <a:moveTo>
                      <a:pt x="371" y="1"/>
                    </a:moveTo>
                    <a:cubicBezTo>
                      <a:pt x="151" y="1"/>
                      <a:pt x="1" y="70"/>
                      <a:pt x="14" y="263"/>
                    </a:cubicBezTo>
                    <a:cubicBezTo>
                      <a:pt x="62" y="865"/>
                      <a:pt x="354" y="1059"/>
                      <a:pt x="694" y="1059"/>
                    </a:cubicBezTo>
                    <a:cubicBezTo>
                      <a:pt x="1282" y="1059"/>
                      <a:pt x="2010" y="478"/>
                      <a:pt x="1859" y="418"/>
                    </a:cubicBezTo>
                    <a:lnTo>
                      <a:pt x="1859" y="418"/>
                    </a:lnTo>
                    <a:cubicBezTo>
                      <a:pt x="1868" y="421"/>
                      <a:pt x="1873" y="423"/>
                      <a:pt x="1874" y="423"/>
                    </a:cubicBezTo>
                    <a:cubicBezTo>
                      <a:pt x="1890" y="423"/>
                      <a:pt x="916" y="1"/>
                      <a:pt x="37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22"/>
              <p:cNvSpPr/>
              <p:nvPr/>
            </p:nvSpPr>
            <p:spPr>
              <a:xfrm>
                <a:off x="4208599" y="4836067"/>
                <a:ext cx="84878" cy="3319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011" extrusionOk="0">
                    <a:moveTo>
                      <a:pt x="1103" y="0"/>
                    </a:moveTo>
                    <a:cubicBezTo>
                      <a:pt x="732" y="0"/>
                      <a:pt x="364" y="122"/>
                      <a:pt x="1" y="363"/>
                    </a:cubicBezTo>
                    <a:cubicBezTo>
                      <a:pt x="483" y="797"/>
                      <a:pt x="972" y="1011"/>
                      <a:pt x="1465" y="1011"/>
                    </a:cubicBezTo>
                    <a:cubicBezTo>
                      <a:pt x="1837" y="1011"/>
                      <a:pt x="2211" y="889"/>
                      <a:pt x="2584" y="648"/>
                    </a:cubicBezTo>
                    <a:cubicBezTo>
                      <a:pt x="2089" y="214"/>
                      <a:pt x="1594" y="0"/>
                      <a:pt x="11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22"/>
              <p:cNvSpPr/>
              <p:nvPr/>
            </p:nvSpPr>
            <p:spPr>
              <a:xfrm>
                <a:off x="6083182" y="589452"/>
                <a:ext cx="82908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93" extrusionOk="0">
                    <a:moveTo>
                      <a:pt x="614" y="1"/>
                    </a:moveTo>
                    <a:cubicBezTo>
                      <a:pt x="260" y="1"/>
                      <a:pt x="0" y="119"/>
                      <a:pt x="0" y="441"/>
                    </a:cubicBezTo>
                    <a:cubicBezTo>
                      <a:pt x="0" y="488"/>
                      <a:pt x="1335" y="793"/>
                      <a:pt x="2084" y="793"/>
                    </a:cubicBezTo>
                    <a:cubicBezTo>
                      <a:pt x="2286" y="793"/>
                      <a:pt x="2446" y="770"/>
                      <a:pt x="2524" y="715"/>
                    </a:cubicBezTo>
                    <a:cubicBezTo>
                      <a:pt x="2328" y="440"/>
                      <a:pt x="1297" y="1"/>
                      <a:pt x="6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22"/>
              <p:cNvSpPr/>
              <p:nvPr/>
            </p:nvSpPr>
            <p:spPr>
              <a:xfrm>
                <a:off x="4442779" y="4934375"/>
                <a:ext cx="8448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89" extrusionOk="0">
                    <a:moveTo>
                      <a:pt x="1333" y="0"/>
                    </a:moveTo>
                    <a:cubicBezTo>
                      <a:pt x="795" y="0"/>
                      <a:pt x="235" y="103"/>
                      <a:pt x="1" y="250"/>
                    </a:cubicBezTo>
                    <a:cubicBezTo>
                      <a:pt x="538" y="483"/>
                      <a:pt x="1108" y="688"/>
                      <a:pt x="1700" y="688"/>
                    </a:cubicBezTo>
                    <a:cubicBezTo>
                      <a:pt x="1986" y="688"/>
                      <a:pt x="2277" y="640"/>
                      <a:pt x="2572" y="524"/>
                    </a:cubicBezTo>
                    <a:cubicBezTo>
                      <a:pt x="2572" y="143"/>
                      <a:pt x="1968" y="0"/>
                      <a:pt x="133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22"/>
              <p:cNvSpPr/>
              <p:nvPr/>
            </p:nvSpPr>
            <p:spPr>
              <a:xfrm>
                <a:off x="4486975" y="805375"/>
                <a:ext cx="8993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40" extrusionOk="0">
                    <a:moveTo>
                      <a:pt x="1242" y="1"/>
                    </a:moveTo>
                    <a:cubicBezTo>
                      <a:pt x="777" y="1"/>
                      <a:pt x="363" y="136"/>
                      <a:pt x="0" y="425"/>
                    </a:cubicBezTo>
                    <a:cubicBezTo>
                      <a:pt x="120" y="497"/>
                      <a:pt x="1104" y="639"/>
                      <a:pt x="1762" y="639"/>
                    </a:cubicBezTo>
                    <a:cubicBezTo>
                      <a:pt x="2407" y="639"/>
                      <a:pt x="2738" y="503"/>
                      <a:pt x="1643" y="32"/>
                    </a:cubicBezTo>
                    <a:cubicBezTo>
                      <a:pt x="1505" y="11"/>
                      <a:pt x="1372" y="1"/>
                      <a:pt x="12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22"/>
              <p:cNvSpPr/>
              <p:nvPr/>
            </p:nvSpPr>
            <p:spPr>
              <a:xfrm>
                <a:off x="5294256" y="4985992"/>
                <a:ext cx="84878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53" extrusionOk="0">
                    <a:moveTo>
                      <a:pt x="1218" y="0"/>
                    </a:moveTo>
                    <a:cubicBezTo>
                      <a:pt x="766" y="0"/>
                      <a:pt x="319" y="76"/>
                      <a:pt x="0" y="250"/>
                    </a:cubicBezTo>
                    <a:cubicBezTo>
                      <a:pt x="49" y="384"/>
                      <a:pt x="608" y="452"/>
                      <a:pt x="1202" y="452"/>
                    </a:cubicBezTo>
                    <a:cubicBezTo>
                      <a:pt x="1770" y="452"/>
                      <a:pt x="2369" y="389"/>
                      <a:pt x="2584" y="261"/>
                    </a:cubicBezTo>
                    <a:cubicBezTo>
                      <a:pt x="2243" y="97"/>
                      <a:pt x="1728" y="0"/>
                      <a:pt x="12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22"/>
              <p:cNvSpPr/>
              <p:nvPr/>
            </p:nvSpPr>
            <p:spPr>
              <a:xfrm>
                <a:off x="4377831" y="828951"/>
                <a:ext cx="39435" cy="3864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77" extrusionOk="0">
                    <a:moveTo>
                      <a:pt x="153" y="0"/>
                    </a:moveTo>
                    <a:cubicBezTo>
                      <a:pt x="58" y="0"/>
                      <a:pt x="0" y="71"/>
                      <a:pt x="14" y="255"/>
                    </a:cubicBezTo>
                    <a:cubicBezTo>
                      <a:pt x="72" y="958"/>
                      <a:pt x="93" y="1177"/>
                      <a:pt x="135" y="1177"/>
                    </a:cubicBezTo>
                    <a:cubicBezTo>
                      <a:pt x="203" y="1177"/>
                      <a:pt x="325" y="597"/>
                      <a:pt x="743" y="597"/>
                    </a:cubicBezTo>
                    <a:cubicBezTo>
                      <a:pt x="863" y="597"/>
                      <a:pt x="1007" y="645"/>
                      <a:pt x="1181" y="767"/>
                    </a:cubicBezTo>
                    <a:cubicBezTo>
                      <a:pt x="1181" y="767"/>
                      <a:pt x="1182" y="767"/>
                      <a:pt x="1182" y="767"/>
                    </a:cubicBezTo>
                    <a:cubicBezTo>
                      <a:pt x="1200" y="767"/>
                      <a:pt x="468" y="0"/>
                      <a:pt x="1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22"/>
              <p:cNvSpPr/>
              <p:nvPr/>
            </p:nvSpPr>
            <p:spPr>
              <a:xfrm>
                <a:off x="7811780" y="2116181"/>
                <a:ext cx="64094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575" extrusionOk="0">
                    <a:moveTo>
                      <a:pt x="669" y="0"/>
                    </a:moveTo>
                    <a:cubicBezTo>
                      <a:pt x="304" y="0"/>
                      <a:pt x="0" y="52"/>
                      <a:pt x="5" y="164"/>
                    </a:cubicBezTo>
                    <a:cubicBezTo>
                      <a:pt x="20" y="356"/>
                      <a:pt x="740" y="574"/>
                      <a:pt x="1287" y="574"/>
                    </a:cubicBezTo>
                    <a:cubicBezTo>
                      <a:pt x="1585" y="574"/>
                      <a:pt x="1831" y="510"/>
                      <a:pt x="1886" y="342"/>
                    </a:cubicBezTo>
                    <a:cubicBezTo>
                      <a:pt x="1951" y="125"/>
                      <a:pt x="1236" y="0"/>
                      <a:pt x="66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22"/>
              <p:cNvSpPr/>
              <p:nvPr/>
            </p:nvSpPr>
            <p:spPr>
              <a:xfrm>
                <a:off x="5136221" y="726407"/>
                <a:ext cx="52306" cy="27023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23" extrusionOk="0">
                    <a:moveTo>
                      <a:pt x="837" y="1"/>
                    </a:moveTo>
                    <a:cubicBezTo>
                      <a:pt x="693" y="1"/>
                      <a:pt x="541" y="42"/>
                      <a:pt x="396" y="139"/>
                    </a:cubicBezTo>
                    <a:cubicBezTo>
                      <a:pt x="0" y="377"/>
                      <a:pt x="808" y="823"/>
                      <a:pt x="1275" y="823"/>
                    </a:cubicBezTo>
                    <a:cubicBezTo>
                      <a:pt x="1440" y="823"/>
                      <a:pt x="1562" y="767"/>
                      <a:pt x="1575" y="627"/>
                    </a:cubicBezTo>
                    <a:cubicBezTo>
                      <a:pt x="1592" y="321"/>
                      <a:pt x="1242" y="1"/>
                      <a:pt x="8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22"/>
              <p:cNvSpPr/>
              <p:nvPr/>
            </p:nvSpPr>
            <p:spPr>
              <a:xfrm>
                <a:off x="4281001" y="1181763"/>
                <a:ext cx="80544" cy="1746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32" extrusionOk="0">
                    <a:moveTo>
                      <a:pt x="1081" y="1"/>
                    </a:moveTo>
                    <a:cubicBezTo>
                      <a:pt x="886" y="1"/>
                      <a:pt x="683" y="35"/>
                      <a:pt x="475" y="106"/>
                    </a:cubicBezTo>
                    <a:cubicBezTo>
                      <a:pt x="1" y="412"/>
                      <a:pt x="699" y="531"/>
                      <a:pt x="1338" y="531"/>
                    </a:cubicBezTo>
                    <a:cubicBezTo>
                      <a:pt x="1920" y="531"/>
                      <a:pt x="2453" y="432"/>
                      <a:pt x="2011" y="285"/>
                    </a:cubicBezTo>
                    <a:cubicBezTo>
                      <a:pt x="1719" y="98"/>
                      <a:pt x="1410" y="1"/>
                      <a:pt x="108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22"/>
              <p:cNvSpPr/>
              <p:nvPr/>
            </p:nvSpPr>
            <p:spPr>
              <a:xfrm>
                <a:off x="2581035" y="396251"/>
                <a:ext cx="83861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65" extrusionOk="0">
                    <a:moveTo>
                      <a:pt x="1666" y="1"/>
                    </a:moveTo>
                    <a:cubicBezTo>
                      <a:pt x="990" y="1"/>
                      <a:pt x="1" y="181"/>
                      <a:pt x="336" y="372"/>
                    </a:cubicBezTo>
                    <a:cubicBezTo>
                      <a:pt x="675" y="429"/>
                      <a:pt x="1014" y="464"/>
                      <a:pt x="1361" y="464"/>
                    </a:cubicBezTo>
                    <a:cubicBezTo>
                      <a:pt x="1514" y="464"/>
                      <a:pt x="1668" y="458"/>
                      <a:pt x="1825" y="443"/>
                    </a:cubicBezTo>
                    <a:cubicBezTo>
                      <a:pt x="2554" y="118"/>
                      <a:pt x="2212" y="1"/>
                      <a:pt x="16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22"/>
              <p:cNvSpPr/>
              <p:nvPr/>
            </p:nvSpPr>
            <p:spPr>
              <a:xfrm>
                <a:off x="1031125" y="4244578"/>
                <a:ext cx="61401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2" extrusionOk="0">
                    <a:moveTo>
                      <a:pt x="1443" y="1"/>
                    </a:moveTo>
                    <a:cubicBezTo>
                      <a:pt x="892" y="1"/>
                      <a:pt x="1" y="147"/>
                      <a:pt x="10" y="482"/>
                    </a:cubicBezTo>
                    <a:cubicBezTo>
                      <a:pt x="16" y="685"/>
                      <a:pt x="136" y="761"/>
                      <a:pt x="313" y="761"/>
                    </a:cubicBezTo>
                    <a:cubicBezTo>
                      <a:pt x="841" y="761"/>
                      <a:pt x="1870" y="80"/>
                      <a:pt x="1843" y="53"/>
                    </a:cubicBezTo>
                    <a:cubicBezTo>
                      <a:pt x="1788" y="19"/>
                      <a:pt x="1636" y="1"/>
                      <a:pt x="144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22"/>
              <p:cNvSpPr/>
              <p:nvPr/>
            </p:nvSpPr>
            <p:spPr>
              <a:xfrm>
                <a:off x="5609669" y="4972595"/>
                <a:ext cx="47020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595" extrusionOk="0">
                    <a:moveTo>
                      <a:pt x="909" y="0"/>
                    </a:moveTo>
                    <a:cubicBezTo>
                      <a:pt x="825" y="0"/>
                      <a:pt x="727" y="6"/>
                      <a:pt x="610" y="15"/>
                    </a:cubicBezTo>
                    <a:cubicBezTo>
                      <a:pt x="113" y="51"/>
                      <a:pt x="0" y="594"/>
                      <a:pt x="614" y="594"/>
                    </a:cubicBezTo>
                    <a:cubicBezTo>
                      <a:pt x="809" y="594"/>
                      <a:pt x="1078" y="539"/>
                      <a:pt x="1432" y="396"/>
                    </a:cubicBezTo>
                    <a:cubicBezTo>
                      <a:pt x="1354" y="96"/>
                      <a:pt x="1269" y="0"/>
                      <a:pt x="90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22"/>
              <p:cNvSpPr/>
              <p:nvPr/>
            </p:nvSpPr>
            <p:spPr>
              <a:xfrm>
                <a:off x="6317722" y="4319343"/>
                <a:ext cx="42653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80" extrusionOk="0">
                    <a:moveTo>
                      <a:pt x="869" y="1"/>
                    </a:moveTo>
                    <a:cubicBezTo>
                      <a:pt x="491" y="1"/>
                      <a:pt x="1" y="320"/>
                      <a:pt x="1" y="693"/>
                    </a:cubicBezTo>
                    <a:cubicBezTo>
                      <a:pt x="159" y="750"/>
                      <a:pt x="315" y="779"/>
                      <a:pt x="467" y="779"/>
                    </a:cubicBezTo>
                    <a:cubicBezTo>
                      <a:pt x="760" y="779"/>
                      <a:pt x="1040" y="670"/>
                      <a:pt x="1299" y="443"/>
                    </a:cubicBezTo>
                    <a:cubicBezTo>
                      <a:pt x="1299" y="126"/>
                      <a:pt x="1106" y="1"/>
                      <a:pt x="8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22"/>
              <p:cNvSpPr/>
              <p:nvPr/>
            </p:nvSpPr>
            <p:spPr>
              <a:xfrm>
                <a:off x="4590569" y="4932635"/>
                <a:ext cx="4301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26" extrusionOk="0">
                    <a:moveTo>
                      <a:pt x="949" y="1"/>
                    </a:moveTo>
                    <a:cubicBezTo>
                      <a:pt x="718" y="1"/>
                      <a:pt x="389" y="147"/>
                      <a:pt x="0" y="291"/>
                    </a:cubicBezTo>
                    <a:cubicBezTo>
                      <a:pt x="110" y="591"/>
                      <a:pt x="333" y="725"/>
                      <a:pt x="640" y="725"/>
                    </a:cubicBezTo>
                    <a:cubicBezTo>
                      <a:pt x="833" y="725"/>
                      <a:pt x="1058" y="673"/>
                      <a:pt x="1310" y="577"/>
                    </a:cubicBezTo>
                    <a:cubicBezTo>
                      <a:pt x="1310" y="144"/>
                      <a:pt x="1177" y="1"/>
                      <a:pt x="9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22"/>
              <p:cNvSpPr/>
              <p:nvPr/>
            </p:nvSpPr>
            <p:spPr>
              <a:xfrm>
                <a:off x="4335671" y="4867720"/>
                <a:ext cx="42653" cy="2505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63" extrusionOk="0">
                    <a:moveTo>
                      <a:pt x="483" y="1"/>
                    </a:moveTo>
                    <a:cubicBezTo>
                      <a:pt x="183" y="1"/>
                      <a:pt x="89" y="176"/>
                      <a:pt x="0" y="458"/>
                    </a:cubicBezTo>
                    <a:cubicBezTo>
                      <a:pt x="377" y="610"/>
                      <a:pt x="707" y="762"/>
                      <a:pt x="940" y="762"/>
                    </a:cubicBezTo>
                    <a:cubicBezTo>
                      <a:pt x="1164" y="762"/>
                      <a:pt x="1298" y="622"/>
                      <a:pt x="1298" y="208"/>
                    </a:cubicBezTo>
                    <a:cubicBezTo>
                      <a:pt x="921" y="65"/>
                      <a:pt x="665" y="1"/>
                      <a:pt x="4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22"/>
              <p:cNvSpPr/>
              <p:nvPr/>
            </p:nvSpPr>
            <p:spPr>
              <a:xfrm>
                <a:off x="4759505" y="4729715"/>
                <a:ext cx="44918" cy="2620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98" extrusionOk="0">
                    <a:moveTo>
                      <a:pt x="403" y="0"/>
                    </a:moveTo>
                    <a:cubicBezTo>
                      <a:pt x="253" y="0"/>
                      <a:pt x="134" y="61"/>
                      <a:pt x="94" y="208"/>
                    </a:cubicBezTo>
                    <a:cubicBezTo>
                      <a:pt x="1" y="572"/>
                      <a:pt x="588" y="797"/>
                      <a:pt x="1041" y="797"/>
                    </a:cubicBezTo>
                    <a:cubicBezTo>
                      <a:pt x="1166" y="797"/>
                      <a:pt x="1280" y="780"/>
                      <a:pt x="1368" y="744"/>
                    </a:cubicBezTo>
                    <a:cubicBezTo>
                      <a:pt x="1368" y="394"/>
                      <a:pt x="785" y="0"/>
                      <a:pt x="4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22"/>
              <p:cNvSpPr/>
              <p:nvPr/>
            </p:nvSpPr>
            <p:spPr>
              <a:xfrm>
                <a:off x="5592923" y="470393"/>
                <a:ext cx="42653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41" extrusionOk="0">
                    <a:moveTo>
                      <a:pt x="676" y="1"/>
                    </a:moveTo>
                    <a:cubicBezTo>
                      <a:pt x="459" y="1"/>
                      <a:pt x="233" y="90"/>
                      <a:pt x="1" y="269"/>
                    </a:cubicBezTo>
                    <a:cubicBezTo>
                      <a:pt x="196" y="452"/>
                      <a:pt x="399" y="541"/>
                      <a:pt x="613" y="541"/>
                    </a:cubicBezTo>
                    <a:cubicBezTo>
                      <a:pt x="831" y="541"/>
                      <a:pt x="1058" y="449"/>
                      <a:pt x="1299" y="269"/>
                    </a:cubicBezTo>
                    <a:cubicBezTo>
                      <a:pt x="1102" y="90"/>
                      <a:pt x="894" y="1"/>
                      <a:pt x="6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22"/>
              <p:cNvSpPr/>
              <p:nvPr/>
            </p:nvSpPr>
            <p:spPr>
              <a:xfrm>
                <a:off x="4655845" y="665859"/>
                <a:ext cx="65210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57" extrusionOk="0">
                    <a:moveTo>
                      <a:pt x="925" y="1"/>
                    </a:moveTo>
                    <a:cubicBezTo>
                      <a:pt x="566" y="1"/>
                      <a:pt x="203" y="69"/>
                      <a:pt x="1" y="197"/>
                    </a:cubicBezTo>
                    <a:cubicBezTo>
                      <a:pt x="140" y="287"/>
                      <a:pt x="1084" y="456"/>
                      <a:pt x="1602" y="456"/>
                    </a:cubicBezTo>
                    <a:cubicBezTo>
                      <a:pt x="1837" y="456"/>
                      <a:pt x="1985" y="421"/>
                      <a:pt x="1929" y="328"/>
                    </a:cubicBezTo>
                    <a:cubicBezTo>
                      <a:pt x="1804" y="105"/>
                      <a:pt x="1367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22"/>
              <p:cNvSpPr/>
              <p:nvPr/>
            </p:nvSpPr>
            <p:spPr>
              <a:xfrm>
                <a:off x="6371309" y="4320985"/>
                <a:ext cx="7454" cy="197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0" y="36"/>
                      <a:pt x="36" y="48"/>
                      <a:pt x="226" y="60"/>
                    </a:cubicBezTo>
                    <a:cubicBezTo>
                      <a:pt x="155" y="36"/>
                      <a:pt x="107" y="24"/>
                      <a:pt x="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22"/>
              <p:cNvSpPr/>
              <p:nvPr/>
            </p:nvSpPr>
            <p:spPr>
              <a:xfrm>
                <a:off x="6339229" y="4305815"/>
                <a:ext cx="50270" cy="1411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30" extrusionOk="0">
                    <a:moveTo>
                      <a:pt x="458" y="1"/>
                    </a:moveTo>
                    <a:cubicBezTo>
                      <a:pt x="267" y="1"/>
                      <a:pt x="92" y="29"/>
                      <a:pt x="1" y="93"/>
                    </a:cubicBezTo>
                    <a:cubicBezTo>
                      <a:pt x="245" y="181"/>
                      <a:pt x="691" y="430"/>
                      <a:pt x="988" y="430"/>
                    </a:cubicBezTo>
                    <a:cubicBezTo>
                      <a:pt x="1052" y="430"/>
                      <a:pt x="1109" y="418"/>
                      <a:pt x="1156" y="391"/>
                    </a:cubicBezTo>
                    <a:cubicBezTo>
                      <a:pt x="1531" y="177"/>
                      <a:pt x="941" y="1"/>
                      <a:pt x="4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22"/>
              <p:cNvSpPr/>
              <p:nvPr/>
            </p:nvSpPr>
            <p:spPr>
              <a:xfrm>
                <a:off x="4357178" y="4964354"/>
                <a:ext cx="63339" cy="8833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69" extrusionOk="0">
                    <a:moveTo>
                      <a:pt x="960" y="1"/>
                    </a:moveTo>
                    <a:cubicBezTo>
                      <a:pt x="640" y="1"/>
                      <a:pt x="322" y="45"/>
                      <a:pt x="0" y="135"/>
                    </a:cubicBezTo>
                    <a:cubicBezTo>
                      <a:pt x="322" y="224"/>
                      <a:pt x="640" y="269"/>
                      <a:pt x="960" y="269"/>
                    </a:cubicBezTo>
                    <a:cubicBezTo>
                      <a:pt x="1280" y="269"/>
                      <a:pt x="1602" y="224"/>
                      <a:pt x="1929" y="135"/>
                    </a:cubicBezTo>
                    <a:cubicBezTo>
                      <a:pt x="1602" y="45"/>
                      <a:pt x="1280" y="1"/>
                      <a:pt x="9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22"/>
              <p:cNvSpPr/>
              <p:nvPr/>
            </p:nvSpPr>
            <p:spPr>
              <a:xfrm>
                <a:off x="4910743" y="4959757"/>
                <a:ext cx="42653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35" extrusionOk="0">
                    <a:moveTo>
                      <a:pt x="0" y="1"/>
                    </a:moveTo>
                    <a:cubicBezTo>
                      <a:pt x="231" y="98"/>
                      <a:pt x="682" y="335"/>
                      <a:pt x="986" y="335"/>
                    </a:cubicBezTo>
                    <a:cubicBezTo>
                      <a:pt x="1168" y="335"/>
                      <a:pt x="1298" y="250"/>
                      <a:pt x="12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22"/>
              <p:cNvSpPr/>
              <p:nvPr/>
            </p:nvSpPr>
            <p:spPr>
              <a:xfrm>
                <a:off x="6484754" y="4312809"/>
                <a:ext cx="48103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9" extrusionOk="0">
                    <a:moveTo>
                      <a:pt x="1141" y="1"/>
                    </a:moveTo>
                    <a:cubicBezTo>
                      <a:pt x="889" y="1"/>
                      <a:pt x="543" y="205"/>
                      <a:pt x="438" y="237"/>
                    </a:cubicBezTo>
                    <a:cubicBezTo>
                      <a:pt x="0" y="372"/>
                      <a:pt x="413" y="518"/>
                      <a:pt x="828" y="518"/>
                    </a:cubicBezTo>
                    <a:cubicBezTo>
                      <a:pt x="1146" y="518"/>
                      <a:pt x="1465" y="432"/>
                      <a:pt x="1403" y="190"/>
                    </a:cubicBezTo>
                    <a:cubicBezTo>
                      <a:pt x="1364" y="49"/>
                      <a:pt x="1264" y="1"/>
                      <a:pt x="114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22"/>
              <p:cNvSpPr/>
              <p:nvPr/>
            </p:nvSpPr>
            <p:spPr>
              <a:xfrm>
                <a:off x="4716327" y="1390331"/>
                <a:ext cx="86750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51" extrusionOk="0">
                    <a:moveTo>
                      <a:pt x="281" y="0"/>
                    </a:moveTo>
                    <a:cubicBezTo>
                      <a:pt x="199" y="0"/>
                      <a:pt x="143" y="16"/>
                      <a:pt x="123" y="53"/>
                    </a:cubicBezTo>
                    <a:cubicBezTo>
                      <a:pt x="1" y="266"/>
                      <a:pt x="1838" y="950"/>
                      <a:pt x="2425" y="950"/>
                    </a:cubicBezTo>
                    <a:cubicBezTo>
                      <a:pt x="2524" y="950"/>
                      <a:pt x="2587" y="931"/>
                      <a:pt x="2600" y="886"/>
                    </a:cubicBezTo>
                    <a:cubicBezTo>
                      <a:pt x="2641" y="751"/>
                      <a:pt x="844" y="0"/>
                      <a:pt x="2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22"/>
              <p:cNvSpPr/>
              <p:nvPr/>
            </p:nvSpPr>
            <p:spPr>
              <a:xfrm>
                <a:off x="6957052" y="4517207"/>
                <a:ext cx="5138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25" extrusionOk="0">
                    <a:moveTo>
                      <a:pt x="515" y="1"/>
                    </a:moveTo>
                    <a:cubicBezTo>
                      <a:pt x="218" y="1"/>
                      <a:pt x="36" y="126"/>
                      <a:pt x="9" y="418"/>
                    </a:cubicBezTo>
                    <a:cubicBezTo>
                      <a:pt x="0" y="494"/>
                      <a:pt x="65" y="524"/>
                      <a:pt x="172" y="524"/>
                    </a:cubicBezTo>
                    <a:cubicBezTo>
                      <a:pt x="573" y="524"/>
                      <a:pt x="1565" y="102"/>
                      <a:pt x="1527" y="102"/>
                    </a:cubicBezTo>
                    <a:lnTo>
                      <a:pt x="1527" y="102"/>
                    </a:lnTo>
                    <a:cubicBezTo>
                      <a:pt x="1518" y="102"/>
                      <a:pt x="1455" y="125"/>
                      <a:pt x="1318" y="180"/>
                    </a:cubicBezTo>
                    <a:cubicBezTo>
                      <a:pt x="1000" y="65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22"/>
              <p:cNvSpPr/>
              <p:nvPr/>
            </p:nvSpPr>
            <p:spPr>
              <a:xfrm>
                <a:off x="7593493" y="2004345"/>
                <a:ext cx="46429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573" extrusionOk="0">
                    <a:moveTo>
                      <a:pt x="771" y="0"/>
                    </a:moveTo>
                    <a:cubicBezTo>
                      <a:pt x="370" y="0"/>
                      <a:pt x="0" y="135"/>
                      <a:pt x="402" y="295"/>
                    </a:cubicBezTo>
                    <a:cubicBezTo>
                      <a:pt x="604" y="480"/>
                      <a:pt x="792" y="572"/>
                      <a:pt x="961" y="572"/>
                    </a:cubicBezTo>
                    <a:cubicBezTo>
                      <a:pt x="1131" y="572"/>
                      <a:pt x="1283" y="480"/>
                      <a:pt x="1414" y="295"/>
                    </a:cubicBezTo>
                    <a:cubicBezTo>
                      <a:pt x="1414" y="82"/>
                      <a:pt x="1083" y="0"/>
                      <a:pt x="7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22"/>
              <p:cNvSpPr/>
              <p:nvPr/>
            </p:nvSpPr>
            <p:spPr>
              <a:xfrm>
                <a:off x="5170730" y="915405"/>
                <a:ext cx="38712" cy="1874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71" extrusionOk="0">
                    <a:moveTo>
                      <a:pt x="0" y="479"/>
                    </a:moveTo>
                    <a:cubicBezTo>
                      <a:pt x="2" y="481"/>
                      <a:pt x="4" y="481"/>
                      <a:pt x="6" y="482"/>
                    </a:cubicBezTo>
                    <a:lnTo>
                      <a:pt x="6" y="482"/>
                    </a:lnTo>
                    <a:cubicBezTo>
                      <a:pt x="4" y="481"/>
                      <a:pt x="2" y="480"/>
                      <a:pt x="0" y="479"/>
                    </a:cubicBezTo>
                    <a:close/>
                    <a:moveTo>
                      <a:pt x="895" y="0"/>
                    </a:moveTo>
                    <a:cubicBezTo>
                      <a:pt x="563" y="0"/>
                      <a:pt x="93" y="482"/>
                      <a:pt x="9" y="482"/>
                    </a:cubicBezTo>
                    <a:cubicBezTo>
                      <a:pt x="8" y="482"/>
                      <a:pt x="7" y="482"/>
                      <a:pt x="6" y="482"/>
                    </a:cubicBezTo>
                    <a:lnTo>
                      <a:pt x="6" y="482"/>
                    </a:lnTo>
                    <a:cubicBezTo>
                      <a:pt x="160" y="541"/>
                      <a:pt x="304" y="571"/>
                      <a:pt x="443" y="571"/>
                    </a:cubicBezTo>
                    <a:cubicBezTo>
                      <a:pt x="710" y="571"/>
                      <a:pt x="952" y="460"/>
                      <a:pt x="1179" y="241"/>
                    </a:cubicBezTo>
                    <a:cubicBezTo>
                      <a:pt x="1120" y="65"/>
                      <a:pt x="1017" y="0"/>
                      <a:pt x="89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22"/>
              <p:cNvSpPr/>
              <p:nvPr/>
            </p:nvSpPr>
            <p:spPr>
              <a:xfrm>
                <a:off x="8199069" y="3670294"/>
                <a:ext cx="43145" cy="2298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00" extrusionOk="0">
                    <a:moveTo>
                      <a:pt x="972" y="1"/>
                    </a:moveTo>
                    <a:cubicBezTo>
                      <a:pt x="669" y="1"/>
                      <a:pt x="1" y="532"/>
                      <a:pt x="676" y="696"/>
                    </a:cubicBezTo>
                    <a:cubicBezTo>
                      <a:pt x="713" y="698"/>
                      <a:pt x="749" y="700"/>
                      <a:pt x="782" y="700"/>
                    </a:cubicBezTo>
                    <a:cubicBezTo>
                      <a:pt x="1197" y="700"/>
                      <a:pt x="1313" y="497"/>
                      <a:pt x="1104" y="100"/>
                    </a:cubicBezTo>
                    <a:cubicBezTo>
                      <a:pt x="1095" y="30"/>
                      <a:pt x="1044" y="1"/>
                      <a:pt x="9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22"/>
              <p:cNvSpPr/>
              <p:nvPr/>
            </p:nvSpPr>
            <p:spPr>
              <a:xfrm>
                <a:off x="4120142" y="427609"/>
                <a:ext cx="4793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537" extrusionOk="0">
                    <a:moveTo>
                      <a:pt x="487" y="1"/>
                    </a:moveTo>
                    <a:cubicBezTo>
                      <a:pt x="335" y="1"/>
                      <a:pt x="194" y="72"/>
                      <a:pt x="63" y="214"/>
                    </a:cubicBezTo>
                    <a:cubicBezTo>
                      <a:pt x="0" y="451"/>
                      <a:pt x="333" y="537"/>
                      <a:pt x="658" y="537"/>
                    </a:cubicBezTo>
                    <a:cubicBezTo>
                      <a:pt x="1066" y="537"/>
                      <a:pt x="1459" y="401"/>
                      <a:pt x="1028" y="262"/>
                    </a:cubicBezTo>
                    <a:cubicBezTo>
                      <a:pt x="835" y="87"/>
                      <a:pt x="654" y="1"/>
                      <a:pt x="48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22"/>
              <p:cNvSpPr/>
              <p:nvPr/>
            </p:nvSpPr>
            <p:spPr>
              <a:xfrm>
                <a:off x="4761803" y="1005702"/>
                <a:ext cx="44491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507" extrusionOk="0">
                    <a:moveTo>
                      <a:pt x="925" y="1"/>
                    </a:moveTo>
                    <a:cubicBezTo>
                      <a:pt x="591" y="1"/>
                      <a:pt x="280" y="97"/>
                      <a:pt x="0" y="289"/>
                    </a:cubicBezTo>
                    <a:cubicBezTo>
                      <a:pt x="391" y="434"/>
                      <a:pt x="694" y="506"/>
                      <a:pt x="910" y="506"/>
                    </a:cubicBezTo>
                    <a:cubicBezTo>
                      <a:pt x="1226" y="506"/>
                      <a:pt x="1355" y="350"/>
                      <a:pt x="1298" y="39"/>
                    </a:cubicBezTo>
                    <a:cubicBezTo>
                      <a:pt x="1171" y="14"/>
                      <a:pt x="1046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22"/>
              <p:cNvSpPr/>
              <p:nvPr/>
            </p:nvSpPr>
            <p:spPr>
              <a:xfrm>
                <a:off x="6939321" y="2640654"/>
                <a:ext cx="39139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26" extrusionOk="0">
                    <a:moveTo>
                      <a:pt x="1" y="431"/>
                    </a:move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close/>
                    <a:moveTo>
                      <a:pt x="926" y="0"/>
                    </a:moveTo>
                    <a:cubicBezTo>
                      <a:pt x="574" y="0"/>
                      <a:pt x="21" y="431"/>
                      <a:pt x="1" y="431"/>
                    </a:cubicBez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57" y="494"/>
                      <a:pt x="309" y="526"/>
                      <a:pt x="454" y="526"/>
                    </a:cubicBezTo>
                    <a:cubicBezTo>
                      <a:pt x="721" y="526"/>
                      <a:pt x="969" y="420"/>
                      <a:pt x="1192" y="205"/>
                    </a:cubicBezTo>
                    <a:cubicBezTo>
                      <a:pt x="1151" y="55"/>
                      <a:pt x="1051" y="0"/>
                      <a:pt x="9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22"/>
              <p:cNvSpPr/>
              <p:nvPr/>
            </p:nvSpPr>
            <p:spPr>
              <a:xfrm>
                <a:off x="4646191" y="591784"/>
                <a:ext cx="51420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30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3" y="464"/>
                      <a:pt x="834" y="530"/>
                      <a:pt x="1047" y="530"/>
                    </a:cubicBezTo>
                    <a:cubicBezTo>
                      <a:pt x="1346" y="530"/>
                      <a:pt x="1529" y="400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22"/>
              <p:cNvSpPr/>
              <p:nvPr/>
            </p:nvSpPr>
            <p:spPr>
              <a:xfrm>
                <a:off x="4334423" y="1209771"/>
                <a:ext cx="44951" cy="159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6" extrusionOk="0">
                    <a:moveTo>
                      <a:pt x="238" y="1"/>
                    </a:moveTo>
                    <a:cubicBezTo>
                      <a:pt x="95" y="1"/>
                      <a:pt x="0" y="53"/>
                      <a:pt x="26" y="206"/>
                    </a:cubicBezTo>
                    <a:cubicBezTo>
                      <a:pt x="58" y="414"/>
                      <a:pt x="352" y="485"/>
                      <a:pt x="639" y="485"/>
                    </a:cubicBezTo>
                    <a:cubicBezTo>
                      <a:pt x="1010" y="485"/>
                      <a:pt x="1368" y="366"/>
                      <a:pt x="1134" y="265"/>
                    </a:cubicBezTo>
                    <a:cubicBezTo>
                      <a:pt x="1109" y="257"/>
                      <a:pt x="555" y="1"/>
                      <a:pt x="2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22"/>
              <p:cNvSpPr/>
              <p:nvPr/>
            </p:nvSpPr>
            <p:spPr>
              <a:xfrm>
                <a:off x="3329475" y="1706433"/>
                <a:ext cx="29683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64" extrusionOk="0">
                    <a:moveTo>
                      <a:pt x="392" y="0"/>
                    </a:moveTo>
                    <a:cubicBezTo>
                      <a:pt x="0" y="0"/>
                      <a:pt x="70" y="398"/>
                      <a:pt x="355" y="451"/>
                    </a:cubicBezTo>
                    <a:cubicBezTo>
                      <a:pt x="395" y="460"/>
                      <a:pt x="433" y="464"/>
                      <a:pt x="469" y="464"/>
                    </a:cubicBezTo>
                    <a:cubicBezTo>
                      <a:pt x="808" y="464"/>
                      <a:pt x="903" y="87"/>
                      <a:pt x="569" y="22"/>
                    </a:cubicBezTo>
                    <a:cubicBezTo>
                      <a:pt x="502" y="7"/>
                      <a:pt x="443" y="0"/>
                      <a:pt x="39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22"/>
              <p:cNvSpPr/>
              <p:nvPr/>
            </p:nvSpPr>
            <p:spPr>
              <a:xfrm>
                <a:off x="8767311" y="3635062"/>
                <a:ext cx="45181" cy="8964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3" extrusionOk="0">
                    <a:moveTo>
                      <a:pt x="669" y="1"/>
                    </a:moveTo>
                    <a:cubicBezTo>
                      <a:pt x="491" y="1"/>
                      <a:pt x="312" y="30"/>
                      <a:pt x="134" y="90"/>
                    </a:cubicBezTo>
                    <a:cubicBezTo>
                      <a:pt x="1" y="210"/>
                      <a:pt x="365" y="273"/>
                      <a:pt x="713" y="273"/>
                    </a:cubicBezTo>
                    <a:cubicBezTo>
                      <a:pt x="1052" y="273"/>
                      <a:pt x="1376" y="213"/>
                      <a:pt x="1205" y="90"/>
                    </a:cubicBezTo>
                    <a:cubicBezTo>
                      <a:pt x="1026" y="30"/>
                      <a:pt x="848" y="1"/>
                      <a:pt x="6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22"/>
              <p:cNvSpPr/>
              <p:nvPr/>
            </p:nvSpPr>
            <p:spPr>
              <a:xfrm>
                <a:off x="6038559" y="3738262"/>
                <a:ext cx="23149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10" extrusionOk="0">
                    <a:moveTo>
                      <a:pt x="354" y="1"/>
                    </a:moveTo>
                    <a:cubicBezTo>
                      <a:pt x="172" y="1"/>
                      <a:pt x="0" y="108"/>
                      <a:pt x="61" y="304"/>
                    </a:cubicBezTo>
                    <a:cubicBezTo>
                      <a:pt x="169" y="441"/>
                      <a:pt x="276" y="510"/>
                      <a:pt x="383" y="510"/>
                    </a:cubicBezTo>
                    <a:cubicBezTo>
                      <a:pt x="490" y="510"/>
                      <a:pt x="597" y="441"/>
                      <a:pt x="704" y="304"/>
                    </a:cubicBezTo>
                    <a:cubicBezTo>
                      <a:pt x="704" y="96"/>
                      <a:pt x="525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22"/>
              <p:cNvSpPr/>
              <p:nvPr/>
            </p:nvSpPr>
            <p:spPr>
              <a:xfrm>
                <a:off x="6956921" y="4492712"/>
                <a:ext cx="2265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5" extrusionOk="0">
                    <a:moveTo>
                      <a:pt x="268" y="1"/>
                    </a:moveTo>
                    <a:cubicBezTo>
                      <a:pt x="157" y="1"/>
                      <a:pt x="52" y="52"/>
                      <a:pt x="1" y="187"/>
                    </a:cubicBezTo>
                    <a:cubicBezTo>
                      <a:pt x="1" y="326"/>
                      <a:pt x="225" y="525"/>
                      <a:pt x="413" y="525"/>
                    </a:cubicBezTo>
                    <a:cubicBezTo>
                      <a:pt x="515" y="525"/>
                      <a:pt x="606" y="466"/>
                      <a:pt x="644" y="306"/>
                    </a:cubicBezTo>
                    <a:cubicBezTo>
                      <a:pt x="690" y="168"/>
                      <a:pt x="469" y="1"/>
                      <a:pt x="2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22"/>
              <p:cNvSpPr/>
              <p:nvPr/>
            </p:nvSpPr>
            <p:spPr>
              <a:xfrm>
                <a:off x="7447180" y="4698489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921" y="0"/>
                    </a:moveTo>
                    <a:cubicBezTo>
                      <a:pt x="558" y="0"/>
                      <a:pt x="39" y="112"/>
                      <a:pt x="0" y="135"/>
                    </a:cubicBezTo>
                    <a:cubicBezTo>
                      <a:pt x="39" y="151"/>
                      <a:pt x="567" y="257"/>
                      <a:pt x="931" y="257"/>
                    </a:cubicBezTo>
                    <a:cubicBezTo>
                      <a:pt x="1126" y="257"/>
                      <a:pt x="1274" y="227"/>
                      <a:pt x="1274" y="135"/>
                    </a:cubicBezTo>
                    <a:cubicBezTo>
                      <a:pt x="1274" y="34"/>
                      <a:pt x="1121" y="0"/>
                      <a:pt x="9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22"/>
              <p:cNvSpPr/>
              <p:nvPr/>
            </p:nvSpPr>
            <p:spPr>
              <a:xfrm>
                <a:off x="3011928" y="950900"/>
                <a:ext cx="24955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3" extrusionOk="0">
                    <a:moveTo>
                      <a:pt x="358" y="1"/>
                    </a:moveTo>
                    <a:cubicBezTo>
                      <a:pt x="238" y="1"/>
                      <a:pt x="119" y="59"/>
                      <a:pt x="60" y="208"/>
                    </a:cubicBezTo>
                    <a:cubicBezTo>
                      <a:pt x="0" y="365"/>
                      <a:pt x="233" y="523"/>
                      <a:pt x="440" y="523"/>
                    </a:cubicBezTo>
                    <a:cubicBezTo>
                      <a:pt x="562" y="523"/>
                      <a:pt x="675" y="468"/>
                      <a:pt x="715" y="327"/>
                    </a:cubicBezTo>
                    <a:cubicBezTo>
                      <a:pt x="759" y="157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22"/>
              <p:cNvSpPr/>
              <p:nvPr/>
            </p:nvSpPr>
            <p:spPr>
              <a:xfrm>
                <a:off x="3524450" y="4862631"/>
                <a:ext cx="25086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59" extrusionOk="0">
                    <a:moveTo>
                      <a:pt x="361" y="0"/>
                    </a:moveTo>
                    <a:cubicBezTo>
                      <a:pt x="184" y="0"/>
                      <a:pt x="1" y="82"/>
                      <a:pt x="1" y="220"/>
                    </a:cubicBezTo>
                    <a:cubicBezTo>
                      <a:pt x="1" y="334"/>
                      <a:pt x="272" y="459"/>
                      <a:pt x="471" y="459"/>
                    </a:cubicBezTo>
                    <a:cubicBezTo>
                      <a:pt x="564" y="459"/>
                      <a:pt x="641" y="431"/>
                      <a:pt x="668" y="363"/>
                    </a:cubicBezTo>
                    <a:cubicBezTo>
                      <a:pt x="763" y="108"/>
                      <a:pt x="566" y="0"/>
                      <a:pt x="3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22"/>
              <p:cNvSpPr/>
              <p:nvPr/>
            </p:nvSpPr>
            <p:spPr>
              <a:xfrm>
                <a:off x="2220966" y="917934"/>
                <a:ext cx="26071" cy="1615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492" extrusionOk="0">
                    <a:moveTo>
                      <a:pt x="454" y="1"/>
                    </a:moveTo>
                    <a:cubicBezTo>
                      <a:pt x="342" y="1"/>
                      <a:pt x="224" y="34"/>
                      <a:pt x="134" y="105"/>
                    </a:cubicBezTo>
                    <a:cubicBezTo>
                      <a:pt x="0" y="223"/>
                      <a:pt x="346" y="492"/>
                      <a:pt x="581" y="492"/>
                    </a:cubicBezTo>
                    <a:cubicBezTo>
                      <a:pt x="702" y="492"/>
                      <a:pt x="793" y="421"/>
                      <a:pt x="777" y="224"/>
                    </a:cubicBezTo>
                    <a:cubicBezTo>
                      <a:pt x="777" y="79"/>
                      <a:pt x="624" y="1"/>
                      <a:pt x="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22"/>
              <p:cNvSpPr/>
              <p:nvPr/>
            </p:nvSpPr>
            <p:spPr>
              <a:xfrm>
                <a:off x="3993103" y="907853"/>
                <a:ext cx="45542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8" extrusionOk="0">
                    <a:moveTo>
                      <a:pt x="682" y="1"/>
                    </a:moveTo>
                    <a:cubicBezTo>
                      <a:pt x="503" y="1"/>
                      <a:pt x="325" y="31"/>
                      <a:pt x="146" y="90"/>
                    </a:cubicBezTo>
                    <a:cubicBezTo>
                      <a:pt x="0" y="212"/>
                      <a:pt x="375" y="278"/>
                      <a:pt x="729" y="278"/>
                    </a:cubicBezTo>
                    <a:cubicBezTo>
                      <a:pt x="1067" y="278"/>
                      <a:pt x="1386" y="218"/>
                      <a:pt x="1218" y="90"/>
                    </a:cubicBezTo>
                    <a:cubicBezTo>
                      <a:pt x="1039" y="31"/>
                      <a:pt x="861" y="1"/>
                      <a:pt x="68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22"/>
              <p:cNvSpPr/>
              <p:nvPr/>
            </p:nvSpPr>
            <p:spPr>
              <a:xfrm>
                <a:off x="5145316" y="900564"/>
                <a:ext cx="46232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41" extrusionOk="0">
                    <a:moveTo>
                      <a:pt x="730" y="0"/>
                    </a:moveTo>
                    <a:cubicBezTo>
                      <a:pt x="441" y="0"/>
                      <a:pt x="109" y="35"/>
                      <a:pt x="0" y="98"/>
                    </a:cubicBezTo>
                    <a:cubicBezTo>
                      <a:pt x="216" y="195"/>
                      <a:pt x="438" y="240"/>
                      <a:pt x="663" y="240"/>
                    </a:cubicBezTo>
                    <a:cubicBezTo>
                      <a:pt x="798" y="240"/>
                      <a:pt x="934" y="224"/>
                      <a:pt x="1072" y="193"/>
                    </a:cubicBezTo>
                    <a:cubicBezTo>
                      <a:pt x="1407" y="59"/>
                      <a:pt x="1104" y="0"/>
                      <a:pt x="73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22"/>
              <p:cNvSpPr/>
              <p:nvPr/>
            </p:nvSpPr>
            <p:spPr>
              <a:xfrm>
                <a:off x="5848609" y="738129"/>
                <a:ext cx="21540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5" extrusionOk="0">
                    <a:moveTo>
                      <a:pt x="445" y="0"/>
                    </a:moveTo>
                    <a:cubicBezTo>
                      <a:pt x="281" y="0"/>
                      <a:pt x="70" y="112"/>
                      <a:pt x="0" y="223"/>
                    </a:cubicBezTo>
                    <a:cubicBezTo>
                      <a:pt x="77" y="370"/>
                      <a:pt x="171" y="444"/>
                      <a:pt x="280" y="444"/>
                    </a:cubicBezTo>
                    <a:cubicBezTo>
                      <a:pt x="391" y="444"/>
                      <a:pt x="517" y="367"/>
                      <a:pt x="655" y="211"/>
                    </a:cubicBezTo>
                    <a:cubicBezTo>
                      <a:pt x="655" y="57"/>
                      <a:pt x="562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22"/>
              <p:cNvSpPr/>
              <p:nvPr/>
            </p:nvSpPr>
            <p:spPr>
              <a:xfrm>
                <a:off x="5954928" y="727852"/>
                <a:ext cx="42653" cy="889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71" extrusionOk="0">
                    <a:moveTo>
                      <a:pt x="600" y="0"/>
                    </a:moveTo>
                    <a:cubicBezTo>
                      <a:pt x="387" y="0"/>
                      <a:pt x="175" y="38"/>
                      <a:pt x="1" y="131"/>
                    </a:cubicBezTo>
                    <a:cubicBezTo>
                      <a:pt x="165" y="230"/>
                      <a:pt x="378" y="270"/>
                      <a:pt x="594" y="270"/>
                    </a:cubicBezTo>
                    <a:cubicBezTo>
                      <a:pt x="847" y="270"/>
                      <a:pt x="1106" y="214"/>
                      <a:pt x="1299" y="131"/>
                    </a:cubicBezTo>
                    <a:cubicBezTo>
                      <a:pt x="1105" y="53"/>
                      <a:pt x="852" y="0"/>
                      <a:pt x="60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22"/>
              <p:cNvSpPr/>
              <p:nvPr/>
            </p:nvSpPr>
            <p:spPr>
              <a:xfrm>
                <a:off x="4293379" y="728968"/>
                <a:ext cx="38811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1" extrusionOk="0">
                    <a:moveTo>
                      <a:pt x="639" y="1"/>
                    </a:moveTo>
                    <a:cubicBezTo>
                      <a:pt x="318" y="1"/>
                      <a:pt x="0" y="42"/>
                      <a:pt x="98" y="133"/>
                    </a:cubicBezTo>
                    <a:cubicBezTo>
                      <a:pt x="159" y="200"/>
                      <a:pt x="390" y="240"/>
                      <a:pt x="623" y="240"/>
                    </a:cubicBezTo>
                    <a:cubicBezTo>
                      <a:pt x="888" y="240"/>
                      <a:pt x="1156" y="188"/>
                      <a:pt x="1181" y="61"/>
                    </a:cubicBezTo>
                    <a:cubicBezTo>
                      <a:pt x="1097" y="22"/>
                      <a:pt x="867" y="1"/>
                      <a:pt x="6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22"/>
              <p:cNvSpPr/>
              <p:nvPr/>
            </p:nvSpPr>
            <p:spPr>
              <a:xfrm>
                <a:off x="6040562" y="606756"/>
                <a:ext cx="46659" cy="870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5" extrusionOk="0">
                    <a:moveTo>
                      <a:pt x="821" y="0"/>
                    </a:moveTo>
                    <a:cubicBezTo>
                      <a:pt x="594" y="0"/>
                      <a:pt x="375" y="33"/>
                      <a:pt x="155" y="104"/>
                    </a:cubicBezTo>
                    <a:cubicBezTo>
                      <a:pt x="1" y="153"/>
                      <a:pt x="529" y="265"/>
                      <a:pt x="928" y="265"/>
                    </a:cubicBezTo>
                    <a:cubicBezTo>
                      <a:pt x="1206" y="265"/>
                      <a:pt x="1420" y="211"/>
                      <a:pt x="1298" y="45"/>
                    </a:cubicBezTo>
                    <a:cubicBezTo>
                      <a:pt x="1134" y="16"/>
                      <a:pt x="976" y="0"/>
                      <a:pt x="8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22"/>
              <p:cNvSpPr/>
              <p:nvPr/>
            </p:nvSpPr>
            <p:spPr>
              <a:xfrm>
                <a:off x="8704432" y="240646"/>
                <a:ext cx="21540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0" extrusionOk="0">
                    <a:moveTo>
                      <a:pt x="446" y="1"/>
                    </a:moveTo>
                    <a:cubicBezTo>
                      <a:pt x="282" y="1"/>
                      <a:pt x="70" y="111"/>
                      <a:pt x="1" y="229"/>
                    </a:cubicBezTo>
                    <a:cubicBezTo>
                      <a:pt x="82" y="375"/>
                      <a:pt x="176" y="449"/>
                      <a:pt x="282" y="449"/>
                    </a:cubicBezTo>
                    <a:cubicBezTo>
                      <a:pt x="392" y="449"/>
                      <a:pt x="516" y="369"/>
                      <a:pt x="655" y="205"/>
                    </a:cubicBezTo>
                    <a:cubicBezTo>
                      <a:pt x="655" y="57"/>
                      <a:pt x="563" y="1"/>
                      <a:pt x="4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22"/>
              <p:cNvSpPr/>
              <p:nvPr/>
            </p:nvSpPr>
            <p:spPr>
              <a:xfrm>
                <a:off x="5273537" y="69488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0" y="99"/>
                    </a:cubicBezTo>
                    <a:cubicBezTo>
                      <a:pt x="119" y="165"/>
                      <a:pt x="230" y="197"/>
                      <a:pt x="337" y="197"/>
                    </a:cubicBezTo>
                    <a:cubicBezTo>
                      <a:pt x="444" y="197"/>
                      <a:pt x="548" y="165"/>
                      <a:pt x="655" y="99"/>
                    </a:cubicBezTo>
                    <a:cubicBezTo>
                      <a:pt x="536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22"/>
              <p:cNvSpPr/>
              <p:nvPr/>
            </p:nvSpPr>
            <p:spPr>
              <a:xfrm>
                <a:off x="5315763" y="1037748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4" y="1"/>
                    </a:moveTo>
                    <a:cubicBezTo>
                      <a:pt x="206" y="1"/>
                      <a:pt x="101" y="33"/>
                      <a:pt x="0" y="99"/>
                    </a:cubicBezTo>
                    <a:cubicBezTo>
                      <a:pt x="119" y="170"/>
                      <a:pt x="232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22"/>
              <p:cNvSpPr/>
              <p:nvPr/>
            </p:nvSpPr>
            <p:spPr>
              <a:xfrm>
                <a:off x="5273537" y="1260895"/>
                <a:ext cx="21540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7" extrusionOk="0">
                    <a:moveTo>
                      <a:pt x="310" y="0"/>
                    </a:moveTo>
                    <a:cubicBezTo>
                      <a:pt x="200" y="0"/>
                      <a:pt x="96" y="30"/>
                      <a:pt x="0" y="89"/>
                    </a:cubicBezTo>
                    <a:cubicBezTo>
                      <a:pt x="119" y="161"/>
                      <a:pt x="230" y="197"/>
                      <a:pt x="337" y="197"/>
                    </a:cubicBezTo>
                    <a:cubicBezTo>
                      <a:pt x="444" y="197"/>
                      <a:pt x="548" y="161"/>
                      <a:pt x="655" y="89"/>
                    </a:cubicBezTo>
                    <a:cubicBezTo>
                      <a:pt x="536" y="30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22"/>
              <p:cNvSpPr/>
              <p:nvPr/>
            </p:nvSpPr>
            <p:spPr>
              <a:xfrm>
                <a:off x="7996838" y="435693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43"/>
                      <a:pt x="917" y="84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22"/>
              <p:cNvSpPr/>
              <p:nvPr/>
            </p:nvSpPr>
            <p:spPr>
              <a:xfrm>
                <a:off x="5038570" y="566271"/>
                <a:ext cx="21934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89" extrusionOk="0">
                    <a:moveTo>
                      <a:pt x="325" y="1"/>
                    </a:moveTo>
                    <a:cubicBezTo>
                      <a:pt x="215" y="1"/>
                      <a:pt x="108" y="33"/>
                      <a:pt x="1" y="99"/>
                    </a:cubicBezTo>
                    <a:cubicBezTo>
                      <a:pt x="126" y="158"/>
                      <a:pt x="239" y="188"/>
                      <a:pt x="347" y="188"/>
                    </a:cubicBezTo>
                    <a:cubicBezTo>
                      <a:pt x="456" y="188"/>
                      <a:pt x="560" y="158"/>
                      <a:pt x="667" y="99"/>
                    </a:cubicBezTo>
                    <a:cubicBezTo>
                      <a:pt x="548" y="33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22"/>
              <p:cNvSpPr/>
              <p:nvPr/>
            </p:nvSpPr>
            <p:spPr>
              <a:xfrm>
                <a:off x="7463992" y="540561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68"/>
                    </a:cubicBezTo>
                    <a:cubicBezTo>
                      <a:pt x="857" y="156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22"/>
              <p:cNvSpPr/>
              <p:nvPr/>
            </p:nvSpPr>
            <p:spPr>
              <a:xfrm>
                <a:off x="158075" y="2649979"/>
                <a:ext cx="21507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9" extrusionOk="0">
                    <a:moveTo>
                      <a:pt x="314" y="1"/>
                    </a:moveTo>
                    <a:cubicBezTo>
                      <a:pt x="205" y="1"/>
                      <a:pt x="101" y="34"/>
                      <a:pt x="0" y="99"/>
                    </a:cubicBezTo>
                    <a:cubicBezTo>
                      <a:pt x="119" y="159"/>
                      <a:pt x="232" y="188"/>
                      <a:pt x="341" y="188"/>
                    </a:cubicBezTo>
                    <a:cubicBezTo>
                      <a:pt x="450" y="188"/>
                      <a:pt x="554" y="159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22"/>
              <p:cNvSpPr/>
              <p:nvPr/>
            </p:nvSpPr>
            <p:spPr>
              <a:xfrm>
                <a:off x="5741895" y="445963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2" y="197"/>
                      <a:pt x="341" y="197"/>
                    </a:cubicBezTo>
                    <a:cubicBezTo>
                      <a:pt x="450" y="197"/>
                      <a:pt x="554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22"/>
              <p:cNvSpPr/>
              <p:nvPr/>
            </p:nvSpPr>
            <p:spPr>
              <a:xfrm>
                <a:off x="4676170" y="46479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22"/>
              <p:cNvSpPr/>
              <p:nvPr/>
            </p:nvSpPr>
            <p:spPr>
              <a:xfrm>
                <a:off x="7915506" y="4656985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6" y="90"/>
                    </a:cubicBezTo>
                    <a:cubicBezTo>
                      <a:pt x="537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22"/>
              <p:cNvSpPr/>
              <p:nvPr/>
            </p:nvSpPr>
            <p:spPr>
              <a:xfrm>
                <a:off x="1070133" y="431392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13"/>
                      <a:pt x="0" y="72"/>
                      <a:pt x="358" y="179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22"/>
              <p:cNvSpPr/>
              <p:nvPr/>
            </p:nvSpPr>
            <p:spPr>
              <a:xfrm>
                <a:off x="7016352" y="496563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8" y="179"/>
                    </a:cubicBezTo>
                    <a:cubicBezTo>
                      <a:pt x="858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22"/>
              <p:cNvSpPr/>
              <p:nvPr/>
            </p:nvSpPr>
            <p:spPr>
              <a:xfrm>
                <a:off x="5418175" y="866613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58" y="167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22"/>
              <p:cNvSpPr/>
              <p:nvPr/>
            </p:nvSpPr>
            <p:spPr>
              <a:xfrm>
                <a:off x="6253628" y="4382255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0" y="0"/>
                    </a:moveTo>
                    <a:cubicBezTo>
                      <a:pt x="200" y="0"/>
                      <a:pt x="96" y="33"/>
                      <a:pt x="0" y="99"/>
                    </a:cubicBezTo>
                    <a:cubicBezTo>
                      <a:pt x="119" y="170"/>
                      <a:pt x="233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22"/>
              <p:cNvSpPr/>
              <p:nvPr/>
            </p:nvSpPr>
            <p:spPr>
              <a:xfrm>
                <a:off x="4181642" y="789614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83"/>
                      <a:pt x="72" y="143"/>
                      <a:pt x="572" y="179"/>
                    </a:cubicBezTo>
                    <a:cubicBezTo>
                      <a:pt x="929" y="83"/>
                      <a:pt x="846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22"/>
              <p:cNvSpPr/>
              <p:nvPr/>
            </p:nvSpPr>
            <p:spPr>
              <a:xfrm>
                <a:off x="6312666" y="4991049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381" y="0"/>
                    </a:moveTo>
                    <a:lnTo>
                      <a:pt x="381" y="0"/>
                    </a:lnTo>
                    <a:cubicBezTo>
                      <a:pt x="0" y="107"/>
                      <a:pt x="84" y="167"/>
                      <a:pt x="584" y="179"/>
                    </a:cubicBezTo>
                    <a:cubicBezTo>
                      <a:pt x="941" y="96"/>
                      <a:pt x="869" y="36"/>
                      <a:pt x="3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22"/>
              <p:cNvSpPr/>
              <p:nvPr/>
            </p:nvSpPr>
            <p:spPr>
              <a:xfrm>
                <a:off x="729240" y="3430795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2"/>
                      <a:pt x="0" y="72"/>
                      <a:pt x="357" y="179"/>
                    </a:cubicBezTo>
                    <a:cubicBezTo>
                      <a:pt x="845" y="143"/>
                      <a:pt x="917" y="84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22"/>
              <p:cNvSpPr/>
              <p:nvPr/>
            </p:nvSpPr>
            <p:spPr>
              <a:xfrm>
                <a:off x="4096796" y="1338090"/>
                <a:ext cx="30143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92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24"/>
                      <a:pt x="1" y="84"/>
                      <a:pt x="358" y="191"/>
                    </a:cubicBezTo>
                    <a:cubicBezTo>
                      <a:pt x="846" y="155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22"/>
              <p:cNvSpPr/>
              <p:nvPr/>
            </p:nvSpPr>
            <p:spPr>
              <a:xfrm>
                <a:off x="1112752" y="324196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79"/>
                    </a:cubicBezTo>
                    <a:cubicBezTo>
                      <a:pt x="846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22"/>
              <p:cNvSpPr/>
              <p:nvPr/>
            </p:nvSpPr>
            <p:spPr>
              <a:xfrm>
                <a:off x="5055381" y="4382747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84" y="0"/>
                    </a:moveTo>
                    <a:cubicBezTo>
                      <a:pt x="72" y="12"/>
                      <a:pt x="1" y="72"/>
                      <a:pt x="370" y="179"/>
                    </a:cubicBezTo>
                    <a:cubicBezTo>
                      <a:pt x="858" y="143"/>
                      <a:pt x="929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22"/>
              <p:cNvSpPr/>
              <p:nvPr/>
            </p:nvSpPr>
            <p:spPr>
              <a:xfrm>
                <a:off x="6989034" y="3333834"/>
                <a:ext cx="79329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531" extrusionOk="0">
                    <a:moveTo>
                      <a:pt x="1532" y="1"/>
                    </a:moveTo>
                    <a:cubicBezTo>
                      <a:pt x="0" y="1"/>
                      <a:pt x="681" y="2531"/>
                      <a:pt x="1258" y="2531"/>
                    </a:cubicBezTo>
                    <a:cubicBezTo>
                      <a:pt x="1520" y="2531"/>
                      <a:pt x="1761" y="2006"/>
                      <a:pt x="1761" y="477"/>
                    </a:cubicBezTo>
                    <a:cubicBezTo>
                      <a:pt x="1987" y="394"/>
                      <a:pt x="2190" y="298"/>
                      <a:pt x="2416" y="203"/>
                    </a:cubicBezTo>
                    <a:cubicBezTo>
                      <a:pt x="2062" y="62"/>
                      <a:pt x="1770" y="1"/>
                      <a:pt x="153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22"/>
              <p:cNvSpPr/>
              <p:nvPr/>
            </p:nvSpPr>
            <p:spPr>
              <a:xfrm>
                <a:off x="5897861" y="1928398"/>
                <a:ext cx="82514" cy="5752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752" extrusionOk="0">
                    <a:moveTo>
                      <a:pt x="1011" y="1"/>
                    </a:moveTo>
                    <a:cubicBezTo>
                      <a:pt x="682" y="1"/>
                      <a:pt x="346" y="60"/>
                      <a:pt x="1" y="180"/>
                    </a:cubicBezTo>
                    <a:cubicBezTo>
                      <a:pt x="405" y="894"/>
                      <a:pt x="1025" y="1418"/>
                      <a:pt x="1894" y="1751"/>
                    </a:cubicBezTo>
                    <a:cubicBezTo>
                      <a:pt x="1560" y="1061"/>
                      <a:pt x="1775" y="620"/>
                      <a:pt x="2513" y="441"/>
                    </a:cubicBezTo>
                    <a:cubicBezTo>
                      <a:pt x="2031" y="149"/>
                      <a:pt x="1531" y="1"/>
                      <a:pt x="10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22"/>
              <p:cNvSpPr/>
              <p:nvPr/>
            </p:nvSpPr>
            <p:spPr>
              <a:xfrm>
                <a:off x="7000953" y="3229550"/>
                <a:ext cx="91281" cy="518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579" extrusionOk="0">
                    <a:moveTo>
                      <a:pt x="1605" y="0"/>
                    </a:moveTo>
                    <a:cubicBezTo>
                      <a:pt x="179" y="0"/>
                      <a:pt x="1" y="1578"/>
                      <a:pt x="1079" y="1578"/>
                    </a:cubicBezTo>
                    <a:cubicBezTo>
                      <a:pt x="1255" y="1578"/>
                      <a:pt x="1465" y="1536"/>
                      <a:pt x="1708" y="1439"/>
                    </a:cubicBezTo>
                    <a:cubicBezTo>
                      <a:pt x="1946" y="1355"/>
                      <a:pt x="2779" y="284"/>
                      <a:pt x="2541" y="188"/>
                    </a:cubicBezTo>
                    <a:cubicBezTo>
                      <a:pt x="2185" y="56"/>
                      <a:pt x="1873" y="0"/>
                      <a:pt x="16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22"/>
              <p:cNvSpPr/>
              <p:nvPr/>
            </p:nvSpPr>
            <p:spPr>
              <a:xfrm>
                <a:off x="6897884" y="3461168"/>
                <a:ext cx="106385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1319" extrusionOk="0">
                    <a:moveTo>
                      <a:pt x="1" y="1040"/>
                    </a:moveTo>
                    <a:cubicBezTo>
                      <a:pt x="1" y="1040"/>
                      <a:pt x="1" y="1040"/>
                      <a:pt x="1" y="1040"/>
                    </a:cubicBezTo>
                    <a:lnTo>
                      <a:pt x="1" y="1040"/>
                    </a:lnTo>
                    <a:cubicBezTo>
                      <a:pt x="1" y="1040"/>
                      <a:pt x="1" y="1040"/>
                      <a:pt x="1" y="1040"/>
                    </a:cubicBezTo>
                    <a:close/>
                    <a:moveTo>
                      <a:pt x="2616" y="1"/>
                    </a:moveTo>
                    <a:cubicBezTo>
                      <a:pt x="1763" y="1"/>
                      <a:pt x="306" y="1051"/>
                      <a:pt x="35" y="1051"/>
                    </a:cubicBezTo>
                    <a:cubicBezTo>
                      <a:pt x="20" y="1051"/>
                      <a:pt x="9" y="1048"/>
                      <a:pt x="1" y="1040"/>
                    </a:cubicBezTo>
                    <a:lnTo>
                      <a:pt x="1" y="1040"/>
                    </a:lnTo>
                    <a:cubicBezTo>
                      <a:pt x="207" y="1243"/>
                      <a:pt x="537" y="1319"/>
                      <a:pt x="914" y="1319"/>
                    </a:cubicBezTo>
                    <a:cubicBezTo>
                      <a:pt x="1734" y="1319"/>
                      <a:pt x="2774" y="958"/>
                      <a:pt x="3239" y="754"/>
                    </a:cubicBezTo>
                    <a:cubicBezTo>
                      <a:pt x="3239" y="196"/>
                      <a:pt x="2984" y="1"/>
                      <a:pt x="26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22"/>
              <p:cNvSpPr/>
              <p:nvPr/>
            </p:nvSpPr>
            <p:spPr>
              <a:xfrm>
                <a:off x="4935500" y="4692578"/>
                <a:ext cx="142405" cy="1934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89" extrusionOk="0">
                    <a:moveTo>
                      <a:pt x="260" y="0"/>
                    </a:moveTo>
                    <a:cubicBezTo>
                      <a:pt x="62" y="0"/>
                      <a:pt x="0" y="42"/>
                      <a:pt x="151" y="149"/>
                    </a:cubicBezTo>
                    <a:cubicBezTo>
                      <a:pt x="1018" y="281"/>
                      <a:pt x="1885" y="356"/>
                      <a:pt x="2756" y="377"/>
                    </a:cubicBezTo>
                    <a:lnTo>
                      <a:pt x="2756" y="377"/>
                    </a:lnTo>
                    <a:cubicBezTo>
                      <a:pt x="1814" y="209"/>
                      <a:pt x="700" y="0"/>
                      <a:pt x="260" y="0"/>
                    </a:cubicBezTo>
                    <a:close/>
                    <a:moveTo>
                      <a:pt x="3914" y="375"/>
                    </a:moveTo>
                    <a:cubicBezTo>
                      <a:pt x="3705" y="381"/>
                      <a:pt x="3497" y="384"/>
                      <a:pt x="3289" y="384"/>
                    </a:cubicBezTo>
                    <a:cubicBezTo>
                      <a:pt x="3111" y="384"/>
                      <a:pt x="2933" y="382"/>
                      <a:pt x="2756" y="377"/>
                    </a:cubicBezTo>
                    <a:lnTo>
                      <a:pt x="2756" y="377"/>
                    </a:lnTo>
                    <a:cubicBezTo>
                      <a:pt x="3395" y="492"/>
                      <a:pt x="3955" y="588"/>
                      <a:pt x="4169" y="588"/>
                    </a:cubicBezTo>
                    <a:cubicBezTo>
                      <a:pt x="4337" y="588"/>
                      <a:pt x="4294" y="529"/>
                      <a:pt x="3914" y="375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22"/>
              <p:cNvSpPr/>
              <p:nvPr/>
            </p:nvSpPr>
            <p:spPr>
              <a:xfrm>
                <a:off x="7337577" y="272431"/>
                <a:ext cx="158396" cy="5289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611" extrusionOk="0">
                    <a:moveTo>
                      <a:pt x="4276" y="0"/>
                    </a:moveTo>
                    <a:cubicBezTo>
                      <a:pt x="3076" y="0"/>
                      <a:pt x="1" y="1610"/>
                      <a:pt x="452" y="1610"/>
                    </a:cubicBezTo>
                    <a:cubicBezTo>
                      <a:pt x="581" y="1610"/>
                      <a:pt x="997" y="1479"/>
                      <a:pt x="1826" y="1142"/>
                    </a:cubicBezTo>
                    <a:cubicBezTo>
                      <a:pt x="2826" y="1059"/>
                      <a:pt x="3791" y="833"/>
                      <a:pt x="4707" y="511"/>
                    </a:cubicBezTo>
                    <a:cubicBezTo>
                      <a:pt x="4824" y="142"/>
                      <a:pt x="4633" y="0"/>
                      <a:pt x="42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22"/>
              <p:cNvSpPr/>
              <p:nvPr/>
            </p:nvSpPr>
            <p:spPr>
              <a:xfrm>
                <a:off x="5198082" y="4540191"/>
                <a:ext cx="101296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150" extrusionOk="0">
                    <a:moveTo>
                      <a:pt x="2385" y="0"/>
                    </a:moveTo>
                    <a:cubicBezTo>
                      <a:pt x="1554" y="0"/>
                      <a:pt x="755" y="168"/>
                      <a:pt x="0" y="504"/>
                    </a:cubicBezTo>
                    <a:cubicBezTo>
                      <a:pt x="250" y="731"/>
                      <a:pt x="521" y="896"/>
                      <a:pt x="813" y="1000"/>
                    </a:cubicBezTo>
                    <a:lnTo>
                      <a:pt x="813" y="1000"/>
                    </a:lnTo>
                    <a:cubicBezTo>
                      <a:pt x="596" y="1083"/>
                      <a:pt x="454" y="1149"/>
                      <a:pt x="474" y="1149"/>
                    </a:cubicBezTo>
                    <a:cubicBezTo>
                      <a:pt x="490" y="1149"/>
                      <a:pt x="600" y="1111"/>
                      <a:pt x="845" y="1011"/>
                    </a:cubicBezTo>
                    <a:lnTo>
                      <a:pt x="845" y="1011"/>
                    </a:lnTo>
                    <a:cubicBezTo>
                      <a:pt x="1081" y="1091"/>
                      <a:pt x="1330" y="1131"/>
                      <a:pt x="1592" y="1131"/>
                    </a:cubicBezTo>
                    <a:cubicBezTo>
                      <a:pt x="1862" y="1131"/>
                      <a:pt x="2145" y="1089"/>
                      <a:pt x="2441" y="1004"/>
                    </a:cubicBezTo>
                    <a:cubicBezTo>
                      <a:pt x="2524" y="756"/>
                      <a:pt x="2375" y="669"/>
                      <a:pt x="2128" y="669"/>
                    </a:cubicBezTo>
                    <a:cubicBezTo>
                      <a:pt x="1879" y="669"/>
                      <a:pt x="1530" y="757"/>
                      <a:pt x="1216" y="858"/>
                    </a:cubicBezTo>
                    <a:lnTo>
                      <a:pt x="1216" y="858"/>
                    </a:lnTo>
                    <a:cubicBezTo>
                      <a:pt x="1626" y="685"/>
                      <a:pt x="2230" y="423"/>
                      <a:pt x="3084" y="39"/>
                    </a:cubicBezTo>
                    <a:cubicBezTo>
                      <a:pt x="2849" y="13"/>
                      <a:pt x="2615" y="0"/>
                      <a:pt x="23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22"/>
              <p:cNvSpPr/>
              <p:nvPr/>
            </p:nvSpPr>
            <p:spPr>
              <a:xfrm>
                <a:off x="7381642" y="3489439"/>
                <a:ext cx="111705" cy="2892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881" extrusionOk="0">
                    <a:moveTo>
                      <a:pt x="625" y="12"/>
                    </a:moveTo>
                    <a:lnTo>
                      <a:pt x="625" y="12"/>
                    </a:lnTo>
                    <a:cubicBezTo>
                      <a:pt x="576" y="12"/>
                      <a:pt x="0" y="881"/>
                      <a:pt x="719" y="881"/>
                    </a:cubicBezTo>
                    <a:cubicBezTo>
                      <a:pt x="894" y="881"/>
                      <a:pt x="1144" y="830"/>
                      <a:pt x="1496" y="703"/>
                    </a:cubicBezTo>
                    <a:cubicBezTo>
                      <a:pt x="3401" y="1"/>
                      <a:pt x="710" y="72"/>
                      <a:pt x="627" y="12"/>
                    </a:cubicBezTo>
                    <a:cubicBezTo>
                      <a:pt x="627" y="12"/>
                      <a:pt x="626" y="12"/>
                      <a:pt x="625" y="1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22"/>
              <p:cNvSpPr/>
              <p:nvPr/>
            </p:nvSpPr>
            <p:spPr>
              <a:xfrm>
                <a:off x="6292505" y="1683547"/>
                <a:ext cx="110884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720" extrusionOk="0">
                    <a:moveTo>
                      <a:pt x="2215" y="1"/>
                    </a:moveTo>
                    <a:cubicBezTo>
                      <a:pt x="987" y="1"/>
                      <a:pt x="1" y="719"/>
                      <a:pt x="2579" y="719"/>
                    </a:cubicBezTo>
                    <a:cubicBezTo>
                      <a:pt x="2924" y="648"/>
                      <a:pt x="3198" y="517"/>
                      <a:pt x="3376" y="279"/>
                    </a:cubicBezTo>
                    <a:cubicBezTo>
                      <a:pt x="3040" y="77"/>
                      <a:pt x="2615" y="1"/>
                      <a:pt x="2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22"/>
              <p:cNvSpPr/>
              <p:nvPr/>
            </p:nvSpPr>
            <p:spPr>
              <a:xfrm>
                <a:off x="8089170" y="3326117"/>
                <a:ext cx="111311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575" extrusionOk="0">
                    <a:moveTo>
                      <a:pt x="2131" y="0"/>
                    </a:moveTo>
                    <a:cubicBezTo>
                      <a:pt x="1174" y="0"/>
                      <a:pt x="0" y="189"/>
                      <a:pt x="70" y="391"/>
                    </a:cubicBezTo>
                    <a:cubicBezTo>
                      <a:pt x="119" y="527"/>
                      <a:pt x="527" y="575"/>
                      <a:pt x="1039" y="575"/>
                    </a:cubicBezTo>
                    <a:cubicBezTo>
                      <a:pt x="1995" y="575"/>
                      <a:pt x="3312" y="409"/>
                      <a:pt x="3320" y="355"/>
                    </a:cubicBezTo>
                    <a:cubicBezTo>
                      <a:pt x="3390" y="97"/>
                      <a:pt x="2815" y="0"/>
                      <a:pt x="213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22"/>
              <p:cNvSpPr/>
              <p:nvPr/>
            </p:nvSpPr>
            <p:spPr>
              <a:xfrm>
                <a:off x="5877930" y="1618731"/>
                <a:ext cx="56969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217" extrusionOk="0">
                    <a:moveTo>
                      <a:pt x="674" y="1"/>
                    </a:moveTo>
                    <a:cubicBezTo>
                      <a:pt x="381" y="1"/>
                      <a:pt x="111" y="240"/>
                      <a:pt x="0" y="1002"/>
                    </a:cubicBezTo>
                    <a:cubicBezTo>
                      <a:pt x="286" y="1145"/>
                      <a:pt x="548" y="1217"/>
                      <a:pt x="784" y="1217"/>
                    </a:cubicBezTo>
                    <a:cubicBezTo>
                      <a:pt x="1158" y="1217"/>
                      <a:pt x="1472" y="1038"/>
                      <a:pt x="1727" y="681"/>
                    </a:cubicBezTo>
                    <a:cubicBezTo>
                      <a:pt x="1734" y="681"/>
                      <a:pt x="1169" y="1"/>
                      <a:pt x="6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22"/>
              <p:cNvSpPr/>
              <p:nvPr/>
            </p:nvSpPr>
            <p:spPr>
              <a:xfrm>
                <a:off x="6235700" y="1970952"/>
                <a:ext cx="9768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71" extrusionOk="0">
                    <a:moveTo>
                      <a:pt x="1127" y="0"/>
                    </a:moveTo>
                    <a:cubicBezTo>
                      <a:pt x="714" y="0"/>
                      <a:pt x="337" y="48"/>
                      <a:pt x="177" y="158"/>
                    </a:cubicBezTo>
                    <a:cubicBezTo>
                      <a:pt x="1" y="263"/>
                      <a:pt x="1001" y="670"/>
                      <a:pt x="1822" y="670"/>
                    </a:cubicBezTo>
                    <a:cubicBezTo>
                      <a:pt x="2109" y="670"/>
                      <a:pt x="2374" y="620"/>
                      <a:pt x="2559" y="491"/>
                    </a:cubicBezTo>
                    <a:cubicBezTo>
                      <a:pt x="2975" y="203"/>
                      <a:pt x="1975" y="0"/>
                      <a:pt x="1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22"/>
              <p:cNvSpPr/>
              <p:nvPr/>
            </p:nvSpPr>
            <p:spPr>
              <a:xfrm>
                <a:off x="5489000" y="4116948"/>
                <a:ext cx="71219" cy="267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16" extrusionOk="0">
                    <a:moveTo>
                      <a:pt x="1594" y="1"/>
                    </a:moveTo>
                    <a:cubicBezTo>
                      <a:pt x="1384" y="1"/>
                      <a:pt x="1074" y="36"/>
                      <a:pt x="665" y="106"/>
                    </a:cubicBezTo>
                    <a:cubicBezTo>
                      <a:pt x="15" y="579"/>
                      <a:pt x="1" y="816"/>
                      <a:pt x="636" y="816"/>
                    </a:cubicBezTo>
                    <a:cubicBezTo>
                      <a:pt x="769" y="816"/>
                      <a:pt x="929" y="805"/>
                      <a:pt x="1118" y="785"/>
                    </a:cubicBezTo>
                    <a:cubicBezTo>
                      <a:pt x="2007" y="262"/>
                      <a:pt x="2168" y="1"/>
                      <a:pt x="15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22"/>
              <p:cNvSpPr/>
              <p:nvPr/>
            </p:nvSpPr>
            <p:spPr>
              <a:xfrm>
                <a:off x="6259966" y="2058359"/>
                <a:ext cx="86816" cy="916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79" extrusionOk="0">
                    <a:moveTo>
                      <a:pt x="1517" y="0"/>
                    </a:moveTo>
                    <a:cubicBezTo>
                      <a:pt x="890" y="0"/>
                      <a:pt x="166" y="49"/>
                      <a:pt x="45" y="91"/>
                    </a:cubicBezTo>
                    <a:cubicBezTo>
                      <a:pt x="0" y="197"/>
                      <a:pt x="871" y="279"/>
                      <a:pt x="1580" y="279"/>
                    </a:cubicBezTo>
                    <a:cubicBezTo>
                      <a:pt x="1988" y="279"/>
                      <a:pt x="2343" y="252"/>
                      <a:pt x="2439" y="186"/>
                    </a:cubicBezTo>
                    <a:cubicBezTo>
                      <a:pt x="2644" y="46"/>
                      <a:pt x="2125" y="0"/>
                      <a:pt x="1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22"/>
              <p:cNvSpPr/>
              <p:nvPr/>
            </p:nvSpPr>
            <p:spPr>
              <a:xfrm>
                <a:off x="7493937" y="3069249"/>
                <a:ext cx="62584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9" extrusionOk="0">
                    <a:moveTo>
                      <a:pt x="628" y="0"/>
                    </a:moveTo>
                    <a:cubicBezTo>
                      <a:pt x="417" y="0"/>
                      <a:pt x="217" y="83"/>
                      <a:pt x="29" y="248"/>
                    </a:cubicBezTo>
                    <a:cubicBezTo>
                      <a:pt x="1" y="717"/>
                      <a:pt x="457" y="859"/>
                      <a:pt x="904" y="859"/>
                    </a:cubicBezTo>
                    <a:cubicBezTo>
                      <a:pt x="1410" y="859"/>
                      <a:pt x="1906" y="677"/>
                      <a:pt x="1672" y="582"/>
                    </a:cubicBezTo>
                    <a:cubicBezTo>
                      <a:pt x="1298" y="193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22"/>
              <p:cNvSpPr/>
              <p:nvPr/>
            </p:nvSpPr>
            <p:spPr>
              <a:xfrm>
                <a:off x="6641081" y="1108836"/>
                <a:ext cx="66392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36" extrusionOk="0">
                    <a:moveTo>
                      <a:pt x="1512" y="0"/>
                    </a:moveTo>
                    <a:cubicBezTo>
                      <a:pt x="1356" y="0"/>
                      <a:pt x="1128" y="81"/>
                      <a:pt x="797" y="291"/>
                    </a:cubicBezTo>
                    <a:cubicBezTo>
                      <a:pt x="1" y="789"/>
                      <a:pt x="1144" y="936"/>
                      <a:pt x="1660" y="936"/>
                    </a:cubicBezTo>
                    <a:cubicBezTo>
                      <a:pt x="1823" y="936"/>
                      <a:pt x="1923" y="921"/>
                      <a:pt x="1881" y="898"/>
                    </a:cubicBezTo>
                    <a:cubicBezTo>
                      <a:pt x="1781" y="853"/>
                      <a:pt x="2021" y="0"/>
                      <a:pt x="15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22"/>
              <p:cNvSpPr/>
              <p:nvPr/>
            </p:nvSpPr>
            <p:spPr>
              <a:xfrm>
                <a:off x="4988989" y="4822080"/>
                <a:ext cx="51978" cy="33754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028" extrusionOk="0">
                    <a:moveTo>
                      <a:pt x="396" y="1"/>
                    </a:moveTo>
                    <a:cubicBezTo>
                      <a:pt x="110" y="1"/>
                      <a:pt x="1" y="191"/>
                      <a:pt x="451" y="872"/>
                    </a:cubicBezTo>
                    <a:cubicBezTo>
                      <a:pt x="522" y="983"/>
                      <a:pt x="609" y="1027"/>
                      <a:pt x="703" y="1027"/>
                    </a:cubicBezTo>
                    <a:cubicBezTo>
                      <a:pt x="1085" y="1027"/>
                      <a:pt x="1582" y="301"/>
                      <a:pt x="1582" y="300"/>
                    </a:cubicBezTo>
                    <a:lnTo>
                      <a:pt x="1582" y="300"/>
                    </a:lnTo>
                    <a:cubicBezTo>
                      <a:pt x="1577" y="305"/>
                      <a:pt x="1568" y="308"/>
                      <a:pt x="1555" y="308"/>
                    </a:cubicBezTo>
                    <a:cubicBezTo>
                      <a:pt x="1407" y="308"/>
                      <a:pt x="759" y="1"/>
                      <a:pt x="39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22"/>
              <p:cNvSpPr/>
              <p:nvPr/>
            </p:nvSpPr>
            <p:spPr>
              <a:xfrm>
                <a:off x="5696845" y="4588787"/>
                <a:ext cx="82646" cy="26826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817" extrusionOk="0">
                    <a:moveTo>
                      <a:pt x="495" y="1"/>
                    </a:moveTo>
                    <a:cubicBezTo>
                      <a:pt x="443" y="1"/>
                      <a:pt x="425" y="11"/>
                      <a:pt x="455" y="36"/>
                    </a:cubicBezTo>
                    <a:cubicBezTo>
                      <a:pt x="556" y="106"/>
                      <a:pt x="0" y="816"/>
                      <a:pt x="751" y="816"/>
                    </a:cubicBezTo>
                    <a:cubicBezTo>
                      <a:pt x="887" y="816"/>
                      <a:pt x="1066" y="793"/>
                      <a:pt x="1301" y="738"/>
                    </a:cubicBezTo>
                    <a:cubicBezTo>
                      <a:pt x="2516" y="450"/>
                      <a:pt x="826" y="1"/>
                      <a:pt x="4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22"/>
              <p:cNvSpPr/>
              <p:nvPr/>
            </p:nvSpPr>
            <p:spPr>
              <a:xfrm>
                <a:off x="4788761" y="3147725"/>
                <a:ext cx="65342" cy="18453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62" extrusionOk="0">
                    <a:moveTo>
                      <a:pt x="1508" y="0"/>
                    </a:moveTo>
                    <a:cubicBezTo>
                      <a:pt x="1011" y="0"/>
                      <a:pt x="219" y="294"/>
                      <a:pt x="1" y="406"/>
                    </a:cubicBezTo>
                    <a:cubicBezTo>
                      <a:pt x="119" y="476"/>
                      <a:pt x="717" y="562"/>
                      <a:pt x="1212" y="562"/>
                    </a:cubicBezTo>
                    <a:cubicBezTo>
                      <a:pt x="1565" y="562"/>
                      <a:pt x="1866" y="518"/>
                      <a:pt x="1906" y="394"/>
                    </a:cubicBezTo>
                    <a:cubicBezTo>
                      <a:pt x="1989" y="100"/>
                      <a:pt x="1799" y="0"/>
                      <a:pt x="150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22"/>
              <p:cNvSpPr/>
              <p:nvPr/>
            </p:nvSpPr>
            <p:spPr>
              <a:xfrm>
                <a:off x="8027178" y="3173697"/>
                <a:ext cx="45575" cy="2804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854" extrusionOk="0">
                    <a:moveTo>
                      <a:pt x="303" y="0"/>
                    </a:moveTo>
                    <a:cubicBezTo>
                      <a:pt x="139" y="0"/>
                      <a:pt x="20" y="59"/>
                      <a:pt x="17" y="211"/>
                    </a:cubicBezTo>
                    <a:cubicBezTo>
                      <a:pt x="0" y="466"/>
                      <a:pt x="510" y="853"/>
                      <a:pt x="903" y="853"/>
                    </a:cubicBezTo>
                    <a:cubicBezTo>
                      <a:pt x="1078" y="853"/>
                      <a:pt x="1230" y="777"/>
                      <a:pt x="1303" y="580"/>
                    </a:cubicBezTo>
                    <a:cubicBezTo>
                      <a:pt x="1388" y="359"/>
                      <a:pt x="707" y="0"/>
                      <a:pt x="3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22"/>
              <p:cNvSpPr/>
              <p:nvPr/>
            </p:nvSpPr>
            <p:spPr>
              <a:xfrm>
                <a:off x="4787973" y="3199145"/>
                <a:ext cx="76341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534" extrusionOk="0">
                    <a:moveTo>
                      <a:pt x="1351" y="0"/>
                    </a:moveTo>
                    <a:cubicBezTo>
                      <a:pt x="873" y="0"/>
                      <a:pt x="441" y="222"/>
                      <a:pt x="1" y="400"/>
                    </a:cubicBezTo>
                    <a:cubicBezTo>
                      <a:pt x="167" y="496"/>
                      <a:pt x="417" y="534"/>
                      <a:pt x="682" y="534"/>
                    </a:cubicBezTo>
                    <a:cubicBezTo>
                      <a:pt x="1440" y="534"/>
                      <a:pt x="2324" y="222"/>
                      <a:pt x="1751" y="55"/>
                    </a:cubicBezTo>
                    <a:cubicBezTo>
                      <a:pt x="1614" y="17"/>
                      <a:pt x="1481" y="0"/>
                      <a:pt x="135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22"/>
              <p:cNvSpPr/>
              <p:nvPr/>
            </p:nvSpPr>
            <p:spPr>
              <a:xfrm>
                <a:off x="7300375" y="3296369"/>
                <a:ext cx="56936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2" extrusionOk="0">
                    <a:moveTo>
                      <a:pt x="841" y="0"/>
                    </a:moveTo>
                    <a:cubicBezTo>
                      <a:pt x="431" y="0"/>
                      <a:pt x="0" y="172"/>
                      <a:pt x="102" y="582"/>
                    </a:cubicBezTo>
                    <a:cubicBezTo>
                      <a:pt x="132" y="677"/>
                      <a:pt x="294" y="711"/>
                      <a:pt x="494" y="711"/>
                    </a:cubicBezTo>
                    <a:cubicBezTo>
                      <a:pt x="843" y="711"/>
                      <a:pt x="1307" y="607"/>
                      <a:pt x="1376" y="547"/>
                    </a:cubicBezTo>
                    <a:cubicBezTo>
                      <a:pt x="1733" y="214"/>
                      <a:pt x="1300" y="0"/>
                      <a:pt x="84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22"/>
              <p:cNvSpPr/>
              <p:nvPr/>
            </p:nvSpPr>
            <p:spPr>
              <a:xfrm>
                <a:off x="6855658" y="3156131"/>
                <a:ext cx="75947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535" extrusionOk="0">
                    <a:moveTo>
                      <a:pt x="1344" y="0"/>
                    </a:moveTo>
                    <a:cubicBezTo>
                      <a:pt x="870" y="0"/>
                      <a:pt x="432" y="222"/>
                      <a:pt x="1" y="400"/>
                    </a:cubicBezTo>
                    <a:cubicBezTo>
                      <a:pt x="164" y="496"/>
                      <a:pt x="412" y="534"/>
                      <a:pt x="675" y="534"/>
                    </a:cubicBezTo>
                    <a:cubicBezTo>
                      <a:pt x="1429" y="534"/>
                      <a:pt x="2313" y="223"/>
                      <a:pt x="1739" y="55"/>
                    </a:cubicBezTo>
                    <a:cubicBezTo>
                      <a:pt x="1604" y="17"/>
                      <a:pt x="1473" y="0"/>
                      <a:pt x="1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22"/>
              <p:cNvSpPr/>
              <p:nvPr/>
            </p:nvSpPr>
            <p:spPr>
              <a:xfrm>
                <a:off x="5619256" y="3563744"/>
                <a:ext cx="84747" cy="11722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57" extrusionOk="0">
                    <a:moveTo>
                      <a:pt x="1413" y="1"/>
                    </a:moveTo>
                    <a:cubicBezTo>
                      <a:pt x="1066" y="1"/>
                      <a:pt x="702" y="69"/>
                      <a:pt x="223" y="178"/>
                    </a:cubicBezTo>
                    <a:cubicBezTo>
                      <a:pt x="0" y="228"/>
                      <a:pt x="958" y="357"/>
                      <a:pt x="1746" y="357"/>
                    </a:cubicBezTo>
                    <a:cubicBezTo>
                      <a:pt x="2097" y="357"/>
                      <a:pt x="2415" y="331"/>
                      <a:pt x="2580" y="262"/>
                    </a:cubicBezTo>
                    <a:cubicBezTo>
                      <a:pt x="2132" y="78"/>
                      <a:pt x="1782" y="1"/>
                      <a:pt x="1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22"/>
              <p:cNvSpPr/>
              <p:nvPr/>
            </p:nvSpPr>
            <p:spPr>
              <a:xfrm>
                <a:off x="5703183" y="3868519"/>
                <a:ext cx="64521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38" y="1"/>
                    </a:moveTo>
                    <a:cubicBezTo>
                      <a:pt x="482" y="1"/>
                      <a:pt x="0" y="107"/>
                      <a:pt x="369" y="255"/>
                    </a:cubicBezTo>
                    <a:cubicBezTo>
                      <a:pt x="609" y="423"/>
                      <a:pt x="853" y="510"/>
                      <a:pt x="1098" y="510"/>
                    </a:cubicBezTo>
                    <a:cubicBezTo>
                      <a:pt x="1389" y="510"/>
                      <a:pt x="1680" y="388"/>
                      <a:pt x="1965" y="136"/>
                    </a:cubicBezTo>
                    <a:cubicBezTo>
                      <a:pt x="1748" y="40"/>
                      <a:pt x="1379" y="1"/>
                      <a:pt x="10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22"/>
              <p:cNvSpPr/>
              <p:nvPr/>
            </p:nvSpPr>
            <p:spPr>
              <a:xfrm>
                <a:off x="2422015" y="136625"/>
                <a:ext cx="64127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72" extrusionOk="0">
                    <a:moveTo>
                      <a:pt x="977" y="1"/>
                    </a:moveTo>
                    <a:cubicBezTo>
                      <a:pt x="590" y="1"/>
                      <a:pt x="203" y="57"/>
                      <a:pt x="0" y="170"/>
                    </a:cubicBezTo>
                    <a:cubicBezTo>
                      <a:pt x="4" y="471"/>
                      <a:pt x="219" y="571"/>
                      <a:pt x="505" y="571"/>
                    </a:cubicBezTo>
                    <a:cubicBezTo>
                      <a:pt x="1026" y="571"/>
                      <a:pt x="1784" y="240"/>
                      <a:pt x="1953" y="170"/>
                    </a:cubicBezTo>
                    <a:cubicBezTo>
                      <a:pt x="1750" y="57"/>
                      <a:pt x="1363" y="1"/>
                      <a:pt x="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22"/>
              <p:cNvSpPr/>
              <p:nvPr/>
            </p:nvSpPr>
            <p:spPr>
              <a:xfrm>
                <a:off x="400824" y="4379234"/>
                <a:ext cx="63700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32" extrusionOk="0">
                    <a:moveTo>
                      <a:pt x="1" y="0"/>
                    </a:moveTo>
                    <a:cubicBezTo>
                      <a:pt x="2" y="1"/>
                      <a:pt x="3" y="1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1"/>
                      <a:pt x="1" y="0"/>
                    </a:cubicBezTo>
                    <a:close/>
                    <a:moveTo>
                      <a:pt x="4" y="1"/>
                    </a:moveTo>
                    <a:cubicBezTo>
                      <a:pt x="259" y="119"/>
                      <a:pt x="1334" y="331"/>
                      <a:pt x="1722" y="331"/>
                    </a:cubicBezTo>
                    <a:cubicBezTo>
                      <a:pt x="1927" y="331"/>
                      <a:pt x="1939" y="272"/>
                      <a:pt x="1537" y="107"/>
                    </a:cubicBezTo>
                    <a:cubicBezTo>
                      <a:pt x="1324" y="20"/>
                      <a:pt x="929" y="4"/>
                      <a:pt x="592" y="4"/>
                    </a:cubicBezTo>
                    <a:cubicBezTo>
                      <a:pt x="409" y="4"/>
                      <a:pt x="244" y="9"/>
                      <a:pt x="134" y="9"/>
                    </a:cubicBezTo>
                    <a:cubicBezTo>
                      <a:pt x="66" y="9"/>
                      <a:pt x="19" y="7"/>
                      <a:pt x="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22"/>
              <p:cNvSpPr/>
              <p:nvPr/>
            </p:nvSpPr>
            <p:spPr>
              <a:xfrm>
                <a:off x="5252949" y="4502792"/>
                <a:ext cx="75553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547" extrusionOk="0">
                    <a:moveTo>
                      <a:pt x="662" y="1"/>
                    </a:moveTo>
                    <a:cubicBezTo>
                      <a:pt x="287" y="1"/>
                      <a:pt x="1" y="94"/>
                      <a:pt x="115" y="345"/>
                    </a:cubicBezTo>
                    <a:cubicBezTo>
                      <a:pt x="201" y="510"/>
                      <a:pt x="677" y="547"/>
                      <a:pt x="1091" y="547"/>
                    </a:cubicBezTo>
                    <a:cubicBezTo>
                      <a:pt x="1422" y="547"/>
                      <a:pt x="1713" y="523"/>
                      <a:pt x="1735" y="523"/>
                    </a:cubicBezTo>
                    <a:cubicBezTo>
                      <a:pt x="2301" y="301"/>
                      <a:pt x="1338" y="1"/>
                      <a:pt x="66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22"/>
              <p:cNvSpPr/>
              <p:nvPr/>
            </p:nvSpPr>
            <p:spPr>
              <a:xfrm>
                <a:off x="5216765" y="3991289"/>
                <a:ext cx="64783" cy="1654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504" extrusionOk="0">
                    <a:moveTo>
                      <a:pt x="522" y="1"/>
                    </a:moveTo>
                    <a:cubicBezTo>
                      <a:pt x="233" y="1"/>
                      <a:pt x="1" y="72"/>
                      <a:pt x="15" y="302"/>
                    </a:cubicBezTo>
                    <a:cubicBezTo>
                      <a:pt x="15" y="450"/>
                      <a:pt x="272" y="504"/>
                      <a:pt x="585" y="504"/>
                    </a:cubicBezTo>
                    <a:cubicBezTo>
                      <a:pt x="1179" y="504"/>
                      <a:pt x="1972" y="308"/>
                      <a:pt x="1575" y="183"/>
                    </a:cubicBezTo>
                    <a:cubicBezTo>
                      <a:pt x="1546" y="168"/>
                      <a:pt x="966" y="1"/>
                      <a:pt x="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22"/>
              <p:cNvSpPr/>
              <p:nvPr/>
            </p:nvSpPr>
            <p:spPr>
              <a:xfrm>
                <a:off x="5418996" y="4110184"/>
                <a:ext cx="50960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35" extrusionOk="0">
                    <a:moveTo>
                      <a:pt x="1291" y="1"/>
                    </a:moveTo>
                    <a:cubicBezTo>
                      <a:pt x="820" y="1"/>
                      <a:pt x="1" y="367"/>
                      <a:pt x="357" y="634"/>
                    </a:cubicBezTo>
                    <a:cubicBezTo>
                      <a:pt x="443" y="704"/>
                      <a:pt x="546" y="734"/>
                      <a:pt x="656" y="734"/>
                    </a:cubicBezTo>
                    <a:cubicBezTo>
                      <a:pt x="1063" y="734"/>
                      <a:pt x="1552" y="322"/>
                      <a:pt x="1524" y="50"/>
                    </a:cubicBezTo>
                    <a:cubicBezTo>
                      <a:pt x="1469" y="16"/>
                      <a:pt x="1387" y="1"/>
                      <a:pt x="12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22"/>
              <p:cNvSpPr/>
              <p:nvPr/>
            </p:nvSpPr>
            <p:spPr>
              <a:xfrm>
                <a:off x="5434986" y="4134876"/>
                <a:ext cx="2758" cy="1215"/>
              </a:xfrm>
              <a:custGeom>
                <a:avLst/>
                <a:gdLst/>
                <a:ahLst/>
                <a:cxnLst/>
                <a:rect l="l" t="t" r="r" b="b"/>
                <a:pathLst>
                  <a:path w="84" h="37" extrusionOk="0">
                    <a:moveTo>
                      <a:pt x="60" y="1"/>
                    </a:moveTo>
                    <a:cubicBezTo>
                      <a:pt x="48" y="24"/>
                      <a:pt x="24" y="24"/>
                      <a:pt x="1" y="36"/>
                    </a:cubicBezTo>
                    <a:cubicBezTo>
                      <a:pt x="60" y="24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22"/>
              <p:cNvSpPr/>
              <p:nvPr/>
            </p:nvSpPr>
            <p:spPr>
              <a:xfrm>
                <a:off x="5469791" y="4202319"/>
                <a:ext cx="43014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46" extrusionOk="0">
                    <a:moveTo>
                      <a:pt x="628" y="1"/>
                    </a:moveTo>
                    <a:cubicBezTo>
                      <a:pt x="411" y="1"/>
                      <a:pt x="203" y="90"/>
                      <a:pt x="0" y="268"/>
                    </a:cubicBezTo>
                    <a:cubicBezTo>
                      <a:pt x="242" y="450"/>
                      <a:pt x="472" y="545"/>
                      <a:pt x="692" y="545"/>
                    </a:cubicBezTo>
                    <a:cubicBezTo>
                      <a:pt x="906" y="545"/>
                      <a:pt x="1111" y="456"/>
                      <a:pt x="1310" y="268"/>
                    </a:cubicBezTo>
                    <a:cubicBezTo>
                      <a:pt x="1072" y="90"/>
                      <a:pt x="846" y="1"/>
                      <a:pt x="6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22"/>
              <p:cNvSpPr/>
              <p:nvPr/>
            </p:nvSpPr>
            <p:spPr>
              <a:xfrm>
                <a:off x="7494463" y="493114"/>
                <a:ext cx="49285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08" extrusionOk="0">
                    <a:moveTo>
                      <a:pt x="719" y="1"/>
                    </a:moveTo>
                    <a:cubicBezTo>
                      <a:pt x="377" y="1"/>
                      <a:pt x="1" y="137"/>
                      <a:pt x="1" y="541"/>
                    </a:cubicBezTo>
                    <a:cubicBezTo>
                      <a:pt x="122" y="588"/>
                      <a:pt x="232" y="608"/>
                      <a:pt x="335" y="608"/>
                    </a:cubicBezTo>
                    <a:cubicBezTo>
                      <a:pt x="599" y="608"/>
                      <a:pt x="823" y="482"/>
                      <a:pt x="1096" y="362"/>
                    </a:cubicBezTo>
                    <a:cubicBezTo>
                      <a:pt x="1500" y="199"/>
                      <a:pt x="1134" y="1"/>
                      <a:pt x="7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22"/>
              <p:cNvSpPr/>
              <p:nvPr/>
            </p:nvSpPr>
            <p:spPr>
              <a:xfrm>
                <a:off x="6556597" y="1929875"/>
                <a:ext cx="43047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46" extrusionOk="0">
                    <a:moveTo>
                      <a:pt x="618" y="1"/>
                    </a:moveTo>
                    <a:cubicBezTo>
                      <a:pt x="405" y="1"/>
                      <a:pt x="200" y="90"/>
                      <a:pt x="1" y="277"/>
                    </a:cubicBezTo>
                    <a:cubicBezTo>
                      <a:pt x="239" y="456"/>
                      <a:pt x="465" y="545"/>
                      <a:pt x="682" y="545"/>
                    </a:cubicBezTo>
                    <a:cubicBezTo>
                      <a:pt x="900" y="545"/>
                      <a:pt x="1108" y="456"/>
                      <a:pt x="1310" y="277"/>
                    </a:cubicBezTo>
                    <a:cubicBezTo>
                      <a:pt x="1068" y="96"/>
                      <a:pt x="839" y="1"/>
                      <a:pt x="6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22"/>
              <p:cNvSpPr/>
              <p:nvPr/>
            </p:nvSpPr>
            <p:spPr>
              <a:xfrm>
                <a:off x="6368551" y="2048475"/>
                <a:ext cx="61566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544" extrusionOk="0">
                    <a:moveTo>
                      <a:pt x="895" y="1"/>
                    </a:moveTo>
                    <a:cubicBezTo>
                      <a:pt x="500" y="1"/>
                      <a:pt x="110" y="60"/>
                      <a:pt x="1" y="142"/>
                    </a:cubicBezTo>
                    <a:cubicBezTo>
                      <a:pt x="6" y="138"/>
                      <a:pt x="15" y="136"/>
                      <a:pt x="27" y="136"/>
                    </a:cubicBezTo>
                    <a:cubicBezTo>
                      <a:pt x="208" y="136"/>
                      <a:pt x="1105" y="543"/>
                      <a:pt x="1574" y="543"/>
                    </a:cubicBezTo>
                    <a:cubicBezTo>
                      <a:pt x="1757" y="543"/>
                      <a:pt x="1874" y="481"/>
                      <a:pt x="1858" y="309"/>
                    </a:cubicBezTo>
                    <a:cubicBezTo>
                      <a:pt x="1832" y="83"/>
                      <a:pt x="1360" y="1"/>
                      <a:pt x="8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22"/>
              <p:cNvSpPr/>
              <p:nvPr/>
            </p:nvSpPr>
            <p:spPr>
              <a:xfrm>
                <a:off x="5363833" y="3567586"/>
                <a:ext cx="42259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593" y="1"/>
                    </a:moveTo>
                    <a:cubicBezTo>
                      <a:pt x="402" y="1"/>
                      <a:pt x="205" y="68"/>
                      <a:pt x="1" y="204"/>
                    </a:cubicBezTo>
                    <a:cubicBezTo>
                      <a:pt x="213" y="423"/>
                      <a:pt x="445" y="535"/>
                      <a:pt x="688" y="535"/>
                    </a:cubicBezTo>
                    <a:cubicBezTo>
                      <a:pt x="881" y="535"/>
                      <a:pt x="1081" y="465"/>
                      <a:pt x="1287" y="323"/>
                    </a:cubicBezTo>
                    <a:cubicBezTo>
                      <a:pt x="1066" y="110"/>
                      <a:pt x="835" y="1"/>
                      <a:pt x="5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22"/>
              <p:cNvSpPr/>
              <p:nvPr/>
            </p:nvSpPr>
            <p:spPr>
              <a:xfrm>
                <a:off x="4983078" y="4552800"/>
                <a:ext cx="45706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54" extrusionOk="0">
                    <a:moveTo>
                      <a:pt x="548" y="1"/>
                    </a:moveTo>
                    <a:cubicBezTo>
                      <a:pt x="336" y="1"/>
                      <a:pt x="152" y="67"/>
                      <a:pt x="0" y="203"/>
                    </a:cubicBezTo>
                    <a:cubicBezTo>
                      <a:pt x="150" y="265"/>
                      <a:pt x="678" y="354"/>
                      <a:pt x="994" y="354"/>
                    </a:cubicBezTo>
                    <a:cubicBezTo>
                      <a:pt x="1281" y="354"/>
                      <a:pt x="1391" y="281"/>
                      <a:pt x="881" y="48"/>
                    </a:cubicBezTo>
                    <a:cubicBezTo>
                      <a:pt x="764" y="17"/>
                      <a:pt x="653" y="1"/>
                      <a:pt x="5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22"/>
              <p:cNvSpPr/>
              <p:nvPr/>
            </p:nvSpPr>
            <p:spPr>
              <a:xfrm>
                <a:off x="8559630" y="3216580"/>
                <a:ext cx="43999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74" extrusionOk="0">
                    <a:moveTo>
                      <a:pt x="774" y="1"/>
                    </a:moveTo>
                    <a:cubicBezTo>
                      <a:pt x="518" y="1"/>
                      <a:pt x="266" y="89"/>
                      <a:pt x="17" y="262"/>
                    </a:cubicBezTo>
                    <a:cubicBezTo>
                      <a:pt x="0" y="418"/>
                      <a:pt x="104" y="474"/>
                      <a:pt x="261" y="474"/>
                    </a:cubicBezTo>
                    <a:cubicBezTo>
                      <a:pt x="634" y="474"/>
                      <a:pt x="1306" y="158"/>
                      <a:pt x="1339" y="143"/>
                    </a:cubicBezTo>
                    <a:lnTo>
                      <a:pt x="1339" y="143"/>
                    </a:lnTo>
                    <a:cubicBezTo>
                      <a:pt x="1339" y="143"/>
                      <a:pt x="1339" y="143"/>
                      <a:pt x="1339" y="143"/>
                    </a:cubicBezTo>
                    <a:cubicBezTo>
                      <a:pt x="1340" y="142"/>
                      <a:pt x="1340" y="142"/>
                      <a:pt x="1340" y="142"/>
                    </a:cubicBezTo>
                    <a:lnTo>
                      <a:pt x="1340" y="142"/>
                    </a:lnTo>
                    <a:cubicBezTo>
                      <a:pt x="1340" y="142"/>
                      <a:pt x="1340" y="142"/>
                      <a:pt x="1339" y="143"/>
                    </a:cubicBezTo>
                    <a:lnTo>
                      <a:pt x="1339" y="143"/>
                    </a:lnTo>
                    <a:cubicBezTo>
                      <a:pt x="1148" y="48"/>
                      <a:pt x="960" y="1"/>
                      <a:pt x="7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22"/>
              <p:cNvSpPr/>
              <p:nvPr/>
            </p:nvSpPr>
            <p:spPr>
              <a:xfrm>
                <a:off x="6747762" y="3215792"/>
                <a:ext cx="46790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78" extrusionOk="0">
                    <a:moveTo>
                      <a:pt x="453" y="0"/>
                    </a:moveTo>
                    <a:cubicBezTo>
                      <a:pt x="284" y="0"/>
                      <a:pt x="132" y="95"/>
                      <a:pt x="1" y="286"/>
                    </a:cubicBezTo>
                    <a:cubicBezTo>
                      <a:pt x="1" y="497"/>
                      <a:pt x="327" y="577"/>
                      <a:pt x="638" y="577"/>
                    </a:cubicBezTo>
                    <a:cubicBezTo>
                      <a:pt x="1045" y="577"/>
                      <a:pt x="1424" y="441"/>
                      <a:pt x="1013" y="286"/>
                    </a:cubicBezTo>
                    <a:cubicBezTo>
                      <a:pt x="810" y="95"/>
                      <a:pt x="623" y="0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22"/>
              <p:cNvSpPr/>
              <p:nvPr/>
            </p:nvSpPr>
            <p:spPr>
              <a:xfrm>
                <a:off x="7490128" y="979204"/>
                <a:ext cx="31554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34" extrusionOk="0">
                    <a:moveTo>
                      <a:pt x="520" y="1"/>
                    </a:moveTo>
                    <a:cubicBezTo>
                      <a:pt x="472" y="1"/>
                      <a:pt x="419" y="8"/>
                      <a:pt x="359" y="24"/>
                    </a:cubicBezTo>
                    <a:cubicBezTo>
                      <a:pt x="11" y="111"/>
                      <a:pt x="1" y="733"/>
                      <a:pt x="435" y="733"/>
                    </a:cubicBezTo>
                    <a:cubicBezTo>
                      <a:pt x="477" y="733"/>
                      <a:pt x="523" y="728"/>
                      <a:pt x="573" y="715"/>
                    </a:cubicBezTo>
                    <a:cubicBezTo>
                      <a:pt x="917" y="629"/>
                      <a:pt x="960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22"/>
              <p:cNvSpPr/>
              <p:nvPr/>
            </p:nvSpPr>
            <p:spPr>
              <a:xfrm>
                <a:off x="6440853" y="1542882"/>
                <a:ext cx="5194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36" extrusionOk="0">
                    <a:moveTo>
                      <a:pt x="1059" y="1"/>
                    </a:moveTo>
                    <a:cubicBezTo>
                      <a:pt x="846" y="1"/>
                      <a:pt x="576" y="64"/>
                      <a:pt x="263" y="181"/>
                    </a:cubicBezTo>
                    <a:cubicBezTo>
                      <a:pt x="132" y="130"/>
                      <a:pt x="68" y="109"/>
                      <a:pt x="56" y="109"/>
                    </a:cubicBezTo>
                    <a:cubicBezTo>
                      <a:pt x="0" y="109"/>
                      <a:pt x="987" y="536"/>
                      <a:pt x="1398" y="536"/>
                    </a:cubicBezTo>
                    <a:cubicBezTo>
                      <a:pt x="1512" y="536"/>
                      <a:pt x="1582" y="503"/>
                      <a:pt x="1573" y="419"/>
                    </a:cubicBezTo>
                    <a:cubicBezTo>
                      <a:pt x="1552" y="131"/>
                      <a:pt x="1365" y="1"/>
                      <a:pt x="10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22"/>
              <p:cNvSpPr/>
              <p:nvPr/>
            </p:nvSpPr>
            <p:spPr>
              <a:xfrm>
                <a:off x="4211358" y="3351762"/>
                <a:ext cx="49778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550" extrusionOk="0">
                    <a:moveTo>
                      <a:pt x="644" y="0"/>
                    </a:moveTo>
                    <a:cubicBezTo>
                      <a:pt x="380" y="0"/>
                      <a:pt x="162" y="107"/>
                      <a:pt x="0" y="312"/>
                    </a:cubicBezTo>
                    <a:cubicBezTo>
                      <a:pt x="8" y="484"/>
                      <a:pt x="184" y="549"/>
                      <a:pt x="398" y="549"/>
                    </a:cubicBezTo>
                    <a:cubicBezTo>
                      <a:pt x="867" y="549"/>
                      <a:pt x="1516" y="238"/>
                      <a:pt x="976" y="50"/>
                    </a:cubicBezTo>
                    <a:cubicBezTo>
                      <a:pt x="859" y="17"/>
                      <a:pt x="748" y="0"/>
                      <a:pt x="6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22"/>
              <p:cNvSpPr/>
              <p:nvPr/>
            </p:nvSpPr>
            <p:spPr>
              <a:xfrm>
                <a:off x="5070781" y="4734706"/>
                <a:ext cx="57034" cy="1631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97" extrusionOk="0">
                    <a:moveTo>
                      <a:pt x="1145" y="1"/>
                    </a:moveTo>
                    <a:cubicBezTo>
                      <a:pt x="618" y="1"/>
                      <a:pt x="1" y="145"/>
                      <a:pt x="794" y="497"/>
                    </a:cubicBezTo>
                    <a:cubicBezTo>
                      <a:pt x="1091" y="378"/>
                      <a:pt x="1377" y="259"/>
                      <a:pt x="1675" y="140"/>
                    </a:cubicBezTo>
                    <a:cubicBezTo>
                      <a:pt x="1737" y="51"/>
                      <a:pt x="1457" y="1"/>
                      <a:pt x="114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22"/>
              <p:cNvSpPr/>
              <p:nvPr/>
            </p:nvSpPr>
            <p:spPr>
              <a:xfrm>
                <a:off x="6015181" y="2889149"/>
                <a:ext cx="57330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77" extrusionOk="0">
                    <a:moveTo>
                      <a:pt x="931" y="1"/>
                    </a:moveTo>
                    <a:cubicBezTo>
                      <a:pt x="753" y="1"/>
                      <a:pt x="565" y="42"/>
                      <a:pt x="369" y="126"/>
                    </a:cubicBezTo>
                    <a:cubicBezTo>
                      <a:pt x="0" y="381"/>
                      <a:pt x="245" y="477"/>
                      <a:pt x="602" y="477"/>
                    </a:cubicBezTo>
                    <a:cubicBezTo>
                      <a:pt x="1076" y="477"/>
                      <a:pt x="1746" y="309"/>
                      <a:pt x="1440" y="126"/>
                    </a:cubicBezTo>
                    <a:cubicBezTo>
                      <a:pt x="1279" y="42"/>
                      <a:pt x="1110" y="1"/>
                      <a:pt x="9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22"/>
              <p:cNvSpPr/>
              <p:nvPr/>
            </p:nvSpPr>
            <p:spPr>
              <a:xfrm>
                <a:off x="5170304" y="4845590"/>
                <a:ext cx="45476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73" extrusionOk="0">
                    <a:moveTo>
                      <a:pt x="776" y="1"/>
                    </a:moveTo>
                    <a:cubicBezTo>
                      <a:pt x="523" y="1"/>
                      <a:pt x="274" y="88"/>
                      <a:pt x="25" y="263"/>
                    </a:cubicBezTo>
                    <a:cubicBezTo>
                      <a:pt x="1" y="418"/>
                      <a:pt x="108" y="472"/>
                      <a:pt x="272" y="472"/>
                    </a:cubicBezTo>
                    <a:cubicBezTo>
                      <a:pt x="666" y="472"/>
                      <a:pt x="1384" y="155"/>
                      <a:pt x="1373" y="155"/>
                    </a:cubicBezTo>
                    <a:lnTo>
                      <a:pt x="1373" y="155"/>
                    </a:lnTo>
                    <a:cubicBezTo>
                      <a:pt x="1372" y="155"/>
                      <a:pt x="1372" y="156"/>
                      <a:pt x="1370" y="156"/>
                    </a:cubicBezTo>
                    <a:cubicBezTo>
                      <a:pt x="1168" y="52"/>
                      <a:pt x="971" y="1"/>
                      <a:pt x="7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22"/>
              <p:cNvSpPr/>
              <p:nvPr/>
            </p:nvSpPr>
            <p:spPr>
              <a:xfrm>
                <a:off x="5920550" y="1998796"/>
                <a:ext cx="53751" cy="1799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48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560" y="107"/>
                      <a:pt x="262" y="238"/>
                      <a:pt x="0" y="393"/>
                    </a:cubicBezTo>
                    <a:cubicBezTo>
                      <a:pt x="12" y="499"/>
                      <a:pt x="232" y="548"/>
                      <a:pt x="484" y="548"/>
                    </a:cubicBezTo>
                    <a:cubicBezTo>
                      <a:pt x="996" y="548"/>
                      <a:pt x="1636" y="344"/>
                      <a:pt x="8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22"/>
              <p:cNvSpPr/>
              <p:nvPr/>
            </p:nvSpPr>
            <p:spPr>
              <a:xfrm>
                <a:off x="5980080" y="1904362"/>
                <a:ext cx="45017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74" extrusionOk="0">
                    <a:moveTo>
                      <a:pt x="784" y="1"/>
                    </a:moveTo>
                    <a:cubicBezTo>
                      <a:pt x="528" y="1"/>
                      <a:pt x="274" y="85"/>
                      <a:pt x="21" y="257"/>
                    </a:cubicBezTo>
                    <a:cubicBezTo>
                      <a:pt x="0" y="417"/>
                      <a:pt x="107" y="474"/>
                      <a:pt x="267" y="474"/>
                    </a:cubicBezTo>
                    <a:cubicBezTo>
                      <a:pt x="658" y="474"/>
                      <a:pt x="1371" y="137"/>
                      <a:pt x="1357" y="137"/>
                    </a:cubicBezTo>
                    <a:lnTo>
                      <a:pt x="1357" y="137"/>
                    </a:lnTo>
                    <a:cubicBezTo>
                      <a:pt x="1356" y="137"/>
                      <a:pt x="1355" y="137"/>
                      <a:pt x="1354" y="138"/>
                    </a:cubicBezTo>
                    <a:cubicBezTo>
                      <a:pt x="1162" y="47"/>
                      <a:pt x="973" y="1"/>
                      <a:pt x="7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22"/>
              <p:cNvSpPr/>
              <p:nvPr/>
            </p:nvSpPr>
            <p:spPr>
              <a:xfrm>
                <a:off x="5042707" y="4528502"/>
                <a:ext cx="43277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72" extrusionOk="0">
                    <a:moveTo>
                      <a:pt x="766" y="1"/>
                    </a:moveTo>
                    <a:cubicBezTo>
                      <a:pt x="511" y="1"/>
                      <a:pt x="262" y="89"/>
                      <a:pt x="18" y="264"/>
                    </a:cubicBezTo>
                    <a:cubicBezTo>
                      <a:pt x="1" y="417"/>
                      <a:pt x="99" y="472"/>
                      <a:pt x="249" y="472"/>
                    </a:cubicBezTo>
                    <a:cubicBezTo>
                      <a:pt x="609" y="472"/>
                      <a:pt x="1268" y="152"/>
                      <a:pt x="1315" y="133"/>
                    </a:cubicBezTo>
                    <a:lnTo>
                      <a:pt x="1315" y="133"/>
                    </a:lnTo>
                    <a:cubicBezTo>
                      <a:pt x="1315" y="133"/>
                      <a:pt x="1315" y="133"/>
                      <a:pt x="1315" y="133"/>
                    </a:cubicBezTo>
                    <a:cubicBezTo>
                      <a:pt x="1317" y="132"/>
                      <a:pt x="1317" y="132"/>
                      <a:pt x="1317" y="132"/>
                    </a:cubicBezTo>
                    <a:lnTo>
                      <a:pt x="1317" y="132"/>
                    </a:lnTo>
                    <a:cubicBezTo>
                      <a:pt x="1317" y="132"/>
                      <a:pt x="1316" y="132"/>
                      <a:pt x="1315" y="133"/>
                    </a:cubicBezTo>
                    <a:lnTo>
                      <a:pt x="1315" y="133"/>
                    </a:lnTo>
                    <a:cubicBezTo>
                      <a:pt x="1128" y="45"/>
                      <a:pt x="945" y="1"/>
                      <a:pt x="7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22"/>
              <p:cNvSpPr/>
              <p:nvPr/>
            </p:nvSpPr>
            <p:spPr>
              <a:xfrm>
                <a:off x="5129555" y="4770299"/>
                <a:ext cx="4350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74" extrusionOk="0">
                    <a:moveTo>
                      <a:pt x="4" y="342"/>
                    </a:moveTo>
                    <a:cubicBezTo>
                      <a:pt x="1" y="343"/>
                      <a:pt x="0" y="344"/>
                      <a:pt x="1" y="344"/>
                    </a:cubicBezTo>
                    <a:cubicBezTo>
                      <a:pt x="1" y="344"/>
                      <a:pt x="2" y="343"/>
                      <a:pt x="5" y="342"/>
                    </a:cubicBezTo>
                    <a:lnTo>
                      <a:pt x="5" y="342"/>
                    </a:lnTo>
                    <a:cubicBezTo>
                      <a:pt x="5" y="342"/>
                      <a:pt x="4" y="342"/>
                      <a:pt x="4" y="342"/>
                    </a:cubicBezTo>
                    <a:close/>
                    <a:moveTo>
                      <a:pt x="1080" y="0"/>
                    </a:moveTo>
                    <a:cubicBezTo>
                      <a:pt x="724" y="0"/>
                      <a:pt x="66" y="316"/>
                      <a:pt x="5" y="342"/>
                    </a:cubicBezTo>
                    <a:lnTo>
                      <a:pt x="5" y="342"/>
                    </a:lnTo>
                    <a:cubicBezTo>
                      <a:pt x="191" y="430"/>
                      <a:pt x="374" y="474"/>
                      <a:pt x="553" y="474"/>
                    </a:cubicBezTo>
                    <a:cubicBezTo>
                      <a:pt x="808" y="474"/>
                      <a:pt x="1057" y="385"/>
                      <a:pt x="1302" y="211"/>
                    </a:cubicBezTo>
                    <a:cubicBezTo>
                      <a:pt x="1325" y="55"/>
                      <a:pt x="1229" y="0"/>
                      <a:pt x="10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22"/>
              <p:cNvSpPr/>
              <p:nvPr/>
            </p:nvSpPr>
            <p:spPr>
              <a:xfrm>
                <a:off x="5448120" y="4261652"/>
                <a:ext cx="40945" cy="19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79" extrusionOk="0">
                    <a:moveTo>
                      <a:pt x="520" y="1"/>
                    </a:moveTo>
                    <a:cubicBezTo>
                      <a:pt x="332" y="1"/>
                      <a:pt x="162" y="99"/>
                      <a:pt x="5" y="295"/>
                    </a:cubicBezTo>
                    <a:cubicBezTo>
                      <a:pt x="1" y="510"/>
                      <a:pt x="192" y="578"/>
                      <a:pt x="425" y="578"/>
                    </a:cubicBezTo>
                    <a:cubicBezTo>
                      <a:pt x="786" y="578"/>
                      <a:pt x="1246" y="414"/>
                      <a:pt x="1232" y="378"/>
                    </a:cubicBezTo>
                    <a:cubicBezTo>
                      <a:pt x="967" y="126"/>
                      <a:pt x="732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22"/>
              <p:cNvSpPr/>
              <p:nvPr/>
            </p:nvSpPr>
            <p:spPr>
              <a:xfrm>
                <a:off x="6432678" y="1887091"/>
                <a:ext cx="39139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2" extrusionOk="0">
                    <a:moveTo>
                      <a:pt x="6" y="90"/>
                    </a:moveTo>
                    <a:lnTo>
                      <a:pt x="6" y="90"/>
                    </a:lnTo>
                    <a:cubicBezTo>
                      <a:pt x="4" y="90"/>
                      <a:pt x="2" y="91"/>
                      <a:pt x="0" y="92"/>
                    </a:cubicBezTo>
                    <a:cubicBezTo>
                      <a:pt x="2" y="91"/>
                      <a:pt x="4" y="91"/>
                      <a:pt x="6" y="90"/>
                    </a:cubicBezTo>
                    <a:close/>
                    <a:moveTo>
                      <a:pt x="446" y="0"/>
                    </a:moveTo>
                    <a:cubicBezTo>
                      <a:pt x="306" y="0"/>
                      <a:pt x="160" y="30"/>
                      <a:pt x="6" y="90"/>
                    </a:cubicBezTo>
                    <a:lnTo>
                      <a:pt x="6" y="90"/>
                    </a:lnTo>
                    <a:cubicBezTo>
                      <a:pt x="8" y="90"/>
                      <a:pt x="9" y="90"/>
                      <a:pt x="10" y="90"/>
                    </a:cubicBezTo>
                    <a:cubicBezTo>
                      <a:pt x="102" y="90"/>
                      <a:pt x="575" y="571"/>
                      <a:pt x="907" y="571"/>
                    </a:cubicBezTo>
                    <a:cubicBezTo>
                      <a:pt x="1029" y="571"/>
                      <a:pt x="1132" y="507"/>
                      <a:pt x="1191" y="330"/>
                    </a:cubicBezTo>
                    <a:cubicBezTo>
                      <a:pt x="964" y="111"/>
                      <a:pt x="717" y="0"/>
                      <a:pt x="4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22"/>
              <p:cNvSpPr/>
              <p:nvPr/>
            </p:nvSpPr>
            <p:spPr>
              <a:xfrm>
                <a:off x="8709686" y="3174781"/>
                <a:ext cx="52208" cy="17074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520" extrusionOk="0">
                    <a:moveTo>
                      <a:pt x="180" y="1"/>
                    </a:moveTo>
                    <a:cubicBezTo>
                      <a:pt x="69" y="1"/>
                      <a:pt x="1" y="31"/>
                      <a:pt x="7" y="106"/>
                    </a:cubicBezTo>
                    <a:cubicBezTo>
                      <a:pt x="28" y="393"/>
                      <a:pt x="218" y="520"/>
                      <a:pt x="525" y="520"/>
                    </a:cubicBezTo>
                    <a:cubicBezTo>
                      <a:pt x="741" y="520"/>
                      <a:pt x="1015" y="457"/>
                      <a:pt x="1329" y="344"/>
                    </a:cubicBezTo>
                    <a:cubicBezTo>
                      <a:pt x="1457" y="391"/>
                      <a:pt x="1520" y="410"/>
                      <a:pt x="1532" y="410"/>
                    </a:cubicBezTo>
                    <a:cubicBezTo>
                      <a:pt x="1590" y="410"/>
                      <a:pt x="592" y="1"/>
                      <a:pt x="18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22"/>
              <p:cNvSpPr/>
              <p:nvPr/>
            </p:nvSpPr>
            <p:spPr>
              <a:xfrm>
                <a:off x="6235503" y="2015870"/>
                <a:ext cx="25184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518" extrusionOk="0">
                    <a:moveTo>
                      <a:pt x="408" y="1"/>
                    </a:moveTo>
                    <a:cubicBezTo>
                      <a:pt x="207" y="1"/>
                      <a:pt x="0" y="150"/>
                      <a:pt x="52" y="314"/>
                    </a:cubicBezTo>
                    <a:cubicBezTo>
                      <a:pt x="97" y="461"/>
                      <a:pt x="213" y="518"/>
                      <a:pt x="336" y="518"/>
                    </a:cubicBezTo>
                    <a:cubicBezTo>
                      <a:pt x="542" y="518"/>
                      <a:pt x="767" y="358"/>
                      <a:pt x="707" y="194"/>
                    </a:cubicBezTo>
                    <a:cubicBezTo>
                      <a:pt x="649" y="55"/>
                      <a:pt x="530" y="1"/>
                      <a:pt x="40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22"/>
              <p:cNvSpPr/>
              <p:nvPr/>
            </p:nvSpPr>
            <p:spPr>
              <a:xfrm>
                <a:off x="5917529" y="3019373"/>
                <a:ext cx="40551" cy="781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8" extrusionOk="0">
                    <a:moveTo>
                      <a:pt x="716" y="0"/>
                    </a:moveTo>
                    <a:cubicBezTo>
                      <a:pt x="370" y="0"/>
                      <a:pt x="0" y="75"/>
                      <a:pt x="116" y="160"/>
                    </a:cubicBezTo>
                    <a:cubicBezTo>
                      <a:pt x="186" y="216"/>
                      <a:pt x="315" y="237"/>
                      <a:pt x="459" y="237"/>
                    </a:cubicBezTo>
                    <a:cubicBezTo>
                      <a:pt x="803" y="237"/>
                      <a:pt x="1234" y="119"/>
                      <a:pt x="1176" y="77"/>
                    </a:cubicBezTo>
                    <a:cubicBezTo>
                      <a:pt x="1084" y="22"/>
                      <a:pt x="903" y="0"/>
                      <a:pt x="7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22"/>
              <p:cNvSpPr/>
              <p:nvPr/>
            </p:nvSpPr>
            <p:spPr>
              <a:xfrm>
                <a:off x="5581595" y="3042489"/>
                <a:ext cx="46691" cy="1014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09" extrusionOk="0">
                    <a:moveTo>
                      <a:pt x="422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75" y="297"/>
                      <a:pt x="277" y="309"/>
                      <a:pt x="492" y="309"/>
                    </a:cubicBezTo>
                    <a:cubicBezTo>
                      <a:pt x="932" y="309"/>
                      <a:pt x="1422" y="259"/>
                      <a:pt x="941" y="123"/>
                    </a:cubicBezTo>
                    <a:cubicBezTo>
                      <a:pt x="736" y="42"/>
                      <a:pt x="563" y="1"/>
                      <a:pt x="4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22"/>
              <p:cNvSpPr/>
              <p:nvPr/>
            </p:nvSpPr>
            <p:spPr>
              <a:xfrm>
                <a:off x="3104589" y="3130125"/>
                <a:ext cx="5995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302" extrusionOk="0">
                    <a:moveTo>
                      <a:pt x="583" y="1"/>
                    </a:moveTo>
                    <a:cubicBezTo>
                      <a:pt x="371" y="1"/>
                      <a:pt x="182" y="47"/>
                      <a:pt x="1" y="156"/>
                    </a:cubicBezTo>
                    <a:cubicBezTo>
                      <a:pt x="1" y="262"/>
                      <a:pt x="199" y="301"/>
                      <a:pt x="439" y="301"/>
                    </a:cubicBezTo>
                    <a:cubicBezTo>
                      <a:pt x="1012" y="301"/>
                      <a:pt x="1826" y="81"/>
                      <a:pt x="786" y="14"/>
                    </a:cubicBezTo>
                    <a:cubicBezTo>
                      <a:pt x="716" y="5"/>
                      <a:pt x="648" y="1"/>
                      <a:pt x="5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22"/>
              <p:cNvSpPr/>
              <p:nvPr/>
            </p:nvSpPr>
            <p:spPr>
              <a:xfrm>
                <a:off x="4852100" y="3371364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649" y="1"/>
                    </a:moveTo>
                    <a:cubicBezTo>
                      <a:pt x="417" y="1"/>
                      <a:pt x="185" y="37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14" y="37"/>
                      <a:pt x="882" y="1"/>
                      <a:pt x="6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22"/>
              <p:cNvSpPr/>
              <p:nvPr/>
            </p:nvSpPr>
            <p:spPr>
              <a:xfrm>
                <a:off x="7516364" y="3430598"/>
                <a:ext cx="24134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3" extrusionOk="0">
                    <a:moveTo>
                      <a:pt x="309" y="1"/>
                    </a:moveTo>
                    <a:cubicBezTo>
                      <a:pt x="174" y="1"/>
                      <a:pt x="72" y="115"/>
                      <a:pt x="1" y="328"/>
                    </a:cubicBezTo>
                    <a:cubicBezTo>
                      <a:pt x="59" y="484"/>
                      <a:pt x="158" y="543"/>
                      <a:pt x="259" y="543"/>
                    </a:cubicBezTo>
                    <a:cubicBezTo>
                      <a:pt x="491" y="543"/>
                      <a:pt x="735" y="239"/>
                      <a:pt x="536" y="90"/>
                    </a:cubicBezTo>
                    <a:cubicBezTo>
                      <a:pt x="452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22"/>
              <p:cNvSpPr/>
              <p:nvPr/>
            </p:nvSpPr>
            <p:spPr>
              <a:xfrm>
                <a:off x="6860747" y="3479851"/>
                <a:ext cx="46462" cy="10179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0" extrusionOk="0">
                    <a:moveTo>
                      <a:pt x="412" y="0"/>
                    </a:moveTo>
                    <a:cubicBezTo>
                      <a:pt x="208" y="0"/>
                      <a:pt x="71" y="90"/>
                      <a:pt x="1" y="281"/>
                    </a:cubicBezTo>
                    <a:cubicBezTo>
                      <a:pt x="67" y="299"/>
                      <a:pt x="248" y="309"/>
                      <a:pt x="446" y="309"/>
                    </a:cubicBezTo>
                    <a:cubicBezTo>
                      <a:pt x="889" y="309"/>
                      <a:pt x="1415" y="257"/>
                      <a:pt x="929" y="126"/>
                    </a:cubicBezTo>
                    <a:cubicBezTo>
                      <a:pt x="725" y="43"/>
                      <a:pt x="553" y="0"/>
                      <a:pt x="4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22"/>
              <p:cNvSpPr/>
              <p:nvPr/>
            </p:nvSpPr>
            <p:spPr>
              <a:xfrm>
                <a:off x="7557177" y="3722239"/>
                <a:ext cx="22952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10" extrusionOk="0">
                    <a:moveTo>
                      <a:pt x="372" y="1"/>
                    </a:moveTo>
                    <a:cubicBezTo>
                      <a:pt x="264" y="1"/>
                      <a:pt x="157" y="66"/>
                      <a:pt x="55" y="197"/>
                    </a:cubicBezTo>
                    <a:cubicBezTo>
                      <a:pt x="0" y="399"/>
                      <a:pt x="172" y="510"/>
                      <a:pt x="352" y="510"/>
                    </a:cubicBezTo>
                    <a:cubicBezTo>
                      <a:pt x="521" y="510"/>
                      <a:pt x="698" y="411"/>
                      <a:pt x="698" y="197"/>
                    </a:cubicBezTo>
                    <a:cubicBezTo>
                      <a:pt x="591" y="66"/>
                      <a:pt x="481" y="1"/>
                      <a:pt x="3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22"/>
              <p:cNvSpPr/>
              <p:nvPr/>
            </p:nvSpPr>
            <p:spPr>
              <a:xfrm>
                <a:off x="6939321" y="3739050"/>
                <a:ext cx="45017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78" extrusionOk="0">
                    <a:moveTo>
                      <a:pt x="703" y="1"/>
                    </a:moveTo>
                    <a:cubicBezTo>
                      <a:pt x="525" y="1"/>
                      <a:pt x="346" y="30"/>
                      <a:pt x="168" y="90"/>
                    </a:cubicBezTo>
                    <a:cubicBezTo>
                      <a:pt x="1" y="215"/>
                      <a:pt x="334" y="277"/>
                      <a:pt x="677" y="277"/>
                    </a:cubicBezTo>
                    <a:cubicBezTo>
                      <a:pt x="1019" y="277"/>
                      <a:pt x="1370" y="215"/>
                      <a:pt x="1239" y="90"/>
                    </a:cubicBezTo>
                    <a:cubicBezTo>
                      <a:pt x="1061" y="30"/>
                      <a:pt x="882" y="1"/>
                      <a:pt x="7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22"/>
              <p:cNvSpPr/>
              <p:nvPr/>
            </p:nvSpPr>
            <p:spPr>
              <a:xfrm>
                <a:off x="6343137" y="2342710"/>
                <a:ext cx="22722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452" extrusionOk="0">
                    <a:moveTo>
                      <a:pt x="326" y="0"/>
                    </a:moveTo>
                    <a:cubicBezTo>
                      <a:pt x="161" y="0"/>
                      <a:pt x="1" y="72"/>
                      <a:pt x="1" y="218"/>
                    </a:cubicBezTo>
                    <a:cubicBezTo>
                      <a:pt x="7" y="374"/>
                      <a:pt x="186" y="452"/>
                      <a:pt x="359" y="452"/>
                    </a:cubicBezTo>
                    <a:cubicBezTo>
                      <a:pt x="528" y="452"/>
                      <a:pt x="691" y="377"/>
                      <a:pt x="680" y="230"/>
                    </a:cubicBezTo>
                    <a:cubicBezTo>
                      <a:pt x="673" y="78"/>
                      <a:pt x="497" y="0"/>
                      <a:pt x="3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22"/>
              <p:cNvSpPr/>
              <p:nvPr/>
            </p:nvSpPr>
            <p:spPr>
              <a:xfrm>
                <a:off x="5554637" y="4264049"/>
                <a:ext cx="22689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52" extrusionOk="0">
                    <a:moveTo>
                      <a:pt x="323" y="0"/>
                    </a:moveTo>
                    <a:cubicBezTo>
                      <a:pt x="157" y="0"/>
                      <a:pt x="0" y="72"/>
                      <a:pt x="12" y="222"/>
                    </a:cubicBezTo>
                    <a:cubicBezTo>
                      <a:pt x="18" y="374"/>
                      <a:pt x="194" y="451"/>
                      <a:pt x="366" y="451"/>
                    </a:cubicBezTo>
                    <a:cubicBezTo>
                      <a:pt x="530" y="451"/>
                      <a:pt x="691" y="380"/>
                      <a:pt x="691" y="234"/>
                    </a:cubicBezTo>
                    <a:cubicBezTo>
                      <a:pt x="684" y="81"/>
                      <a:pt x="499" y="0"/>
                      <a:pt x="32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22"/>
              <p:cNvSpPr/>
              <p:nvPr/>
            </p:nvSpPr>
            <p:spPr>
              <a:xfrm>
                <a:off x="4937832" y="4425794"/>
                <a:ext cx="38778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37" extrusionOk="0">
                    <a:moveTo>
                      <a:pt x="403" y="1"/>
                    </a:moveTo>
                    <a:cubicBezTo>
                      <a:pt x="271" y="1"/>
                      <a:pt x="153" y="23"/>
                      <a:pt x="80" y="82"/>
                    </a:cubicBezTo>
                    <a:cubicBezTo>
                      <a:pt x="0" y="154"/>
                      <a:pt x="423" y="237"/>
                      <a:pt x="772" y="237"/>
                    </a:cubicBezTo>
                    <a:cubicBezTo>
                      <a:pt x="944" y="237"/>
                      <a:pt x="1097" y="217"/>
                      <a:pt x="1164" y="166"/>
                    </a:cubicBezTo>
                    <a:cubicBezTo>
                      <a:pt x="1181" y="148"/>
                      <a:pt x="745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22"/>
              <p:cNvSpPr/>
              <p:nvPr/>
            </p:nvSpPr>
            <p:spPr>
              <a:xfrm>
                <a:off x="3613597" y="4452423"/>
                <a:ext cx="35889" cy="151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61" extrusionOk="0">
                    <a:moveTo>
                      <a:pt x="390" y="0"/>
                    </a:moveTo>
                    <a:cubicBezTo>
                      <a:pt x="153" y="0"/>
                      <a:pt x="1" y="135"/>
                      <a:pt x="84" y="343"/>
                    </a:cubicBezTo>
                    <a:cubicBezTo>
                      <a:pt x="115" y="427"/>
                      <a:pt x="197" y="460"/>
                      <a:pt x="295" y="460"/>
                    </a:cubicBezTo>
                    <a:cubicBezTo>
                      <a:pt x="612" y="460"/>
                      <a:pt x="1092" y="110"/>
                      <a:pt x="501" y="9"/>
                    </a:cubicBezTo>
                    <a:cubicBezTo>
                      <a:pt x="462" y="3"/>
                      <a:pt x="425" y="0"/>
                      <a:pt x="39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22"/>
              <p:cNvSpPr/>
              <p:nvPr/>
            </p:nvSpPr>
            <p:spPr>
              <a:xfrm>
                <a:off x="5214105" y="4469826"/>
                <a:ext cx="21540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0" extrusionOk="0">
                    <a:moveTo>
                      <a:pt x="213" y="0"/>
                    </a:moveTo>
                    <a:cubicBezTo>
                      <a:pt x="95" y="0"/>
                      <a:pt x="1" y="56"/>
                      <a:pt x="1" y="206"/>
                    </a:cubicBezTo>
                    <a:cubicBezTo>
                      <a:pt x="139" y="362"/>
                      <a:pt x="262" y="439"/>
                      <a:pt x="371" y="439"/>
                    </a:cubicBezTo>
                    <a:cubicBezTo>
                      <a:pt x="479" y="439"/>
                      <a:pt x="573" y="365"/>
                      <a:pt x="655" y="218"/>
                    </a:cubicBezTo>
                    <a:cubicBezTo>
                      <a:pt x="586" y="107"/>
                      <a:pt x="377" y="0"/>
                      <a:pt x="2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22"/>
              <p:cNvSpPr/>
              <p:nvPr/>
            </p:nvSpPr>
            <p:spPr>
              <a:xfrm>
                <a:off x="2721076" y="4751977"/>
                <a:ext cx="2275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01" extrusionOk="0">
                    <a:moveTo>
                      <a:pt x="342" y="0"/>
                    </a:moveTo>
                    <a:cubicBezTo>
                      <a:pt x="174" y="0"/>
                      <a:pt x="0" y="96"/>
                      <a:pt x="0" y="304"/>
                    </a:cubicBezTo>
                    <a:cubicBezTo>
                      <a:pt x="102" y="435"/>
                      <a:pt x="206" y="501"/>
                      <a:pt x="313" y="501"/>
                    </a:cubicBezTo>
                    <a:cubicBezTo>
                      <a:pt x="420" y="501"/>
                      <a:pt x="530" y="435"/>
                      <a:pt x="643" y="304"/>
                    </a:cubicBezTo>
                    <a:cubicBezTo>
                      <a:pt x="692" y="108"/>
                      <a:pt x="521" y="0"/>
                      <a:pt x="3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22"/>
              <p:cNvSpPr/>
              <p:nvPr/>
            </p:nvSpPr>
            <p:spPr>
              <a:xfrm>
                <a:off x="5767506" y="4881183"/>
                <a:ext cx="22886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7" extrusionOk="0">
                    <a:moveTo>
                      <a:pt x="322" y="0"/>
                    </a:moveTo>
                    <a:cubicBezTo>
                      <a:pt x="157" y="0"/>
                      <a:pt x="0" y="72"/>
                      <a:pt x="6" y="227"/>
                    </a:cubicBezTo>
                    <a:cubicBezTo>
                      <a:pt x="18" y="379"/>
                      <a:pt x="197" y="456"/>
                      <a:pt x="370" y="456"/>
                    </a:cubicBezTo>
                    <a:cubicBezTo>
                      <a:pt x="536" y="456"/>
                      <a:pt x="696" y="385"/>
                      <a:pt x="696" y="239"/>
                    </a:cubicBezTo>
                    <a:cubicBezTo>
                      <a:pt x="690" y="84"/>
                      <a:pt x="501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22"/>
              <p:cNvSpPr/>
              <p:nvPr/>
            </p:nvSpPr>
            <p:spPr>
              <a:xfrm>
                <a:off x="6108793" y="4941336"/>
                <a:ext cx="22886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3" extrusionOk="0">
                    <a:moveTo>
                      <a:pt x="313" y="0"/>
                    </a:moveTo>
                    <a:cubicBezTo>
                      <a:pt x="151" y="0"/>
                      <a:pt x="0" y="69"/>
                      <a:pt x="6" y="217"/>
                    </a:cubicBezTo>
                    <a:cubicBezTo>
                      <a:pt x="12" y="371"/>
                      <a:pt x="199" y="452"/>
                      <a:pt x="376" y="452"/>
                    </a:cubicBezTo>
                    <a:cubicBezTo>
                      <a:pt x="540" y="452"/>
                      <a:pt x="697" y="383"/>
                      <a:pt x="697" y="240"/>
                    </a:cubicBezTo>
                    <a:cubicBezTo>
                      <a:pt x="684" y="84"/>
                      <a:pt x="492" y="0"/>
                      <a:pt x="3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22"/>
              <p:cNvSpPr/>
              <p:nvPr/>
            </p:nvSpPr>
            <p:spPr>
              <a:xfrm>
                <a:off x="6727831" y="780815"/>
                <a:ext cx="53685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40" extrusionOk="0">
                    <a:moveTo>
                      <a:pt x="657" y="0"/>
                    </a:moveTo>
                    <a:cubicBezTo>
                      <a:pt x="426" y="0"/>
                      <a:pt x="209" y="50"/>
                      <a:pt x="1" y="149"/>
                    </a:cubicBezTo>
                    <a:cubicBezTo>
                      <a:pt x="116" y="214"/>
                      <a:pt x="302" y="239"/>
                      <a:pt x="495" y="239"/>
                    </a:cubicBezTo>
                    <a:cubicBezTo>
                      <a:pt x="1040" y="239"/>
                      <a:pt x="1634" y="41"/>
                      <a:pt x="798" y="6"/>
                    </a:cubicBezTo>
                    <a:cubicBezTo>
                      <a:pt x="751" y="2"/>
                      <a:pt x="704" y="0"/>
                      <a:pt x="6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22"/>
              <p:cNvSpPr/>
              <p:nvPr/>
            </p:nvSpPr>
            <p:spPr>
              <a:xfrm>
                <a:off x="6003032" y="2685277"/>
                <a:ext cx="42653" cy="797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3" extrusionOk="0">
                    <a:moveTo>
                      <a:pt x="645" y="0"/>
                    </a:moveTo>
                    <a:cubicBezTo>
                      <a:pt x="414" y="0"/>
                      <a:pt x="185" y="36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08" y="36"/>
                      <a:pt x="876" y="0"/>
                      <a:pt x="6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22"/>
              <p:cNvSpPr/>
              <p:nvPr/>
            </p:nvSpPr>
            <p:spPr>
              <a:xfrm>
                <a:off x="5892017" y="1880327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43"/>
                      <a:pt x="929" y="84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22"/>
              <p:cNvSpPr/>
              <p:nvPr/>
            </p:nvSpPr>
            <p:spPr>
              <a:xfrm>
                <a:off x="7302903" y="16741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1" y="99"/>
                    </a:cubicBezTo>
                    <a:cubicBezTo>
                      <a:pt x="120" y="159"/>
                      <a:pt x="230" y="188"/>
                      <a:pt x="337" y="188"/>
                    </a:cubicBezTo>
                    <a:cubicBezTo>
                      <a:pt x="444" y="188"/>
                      <a:pt x="548" y="159"/>
                      <a:pt x="656" y="99"/>
                    </a:cubicBezTo>
                    <a:cubicBezTo>
                      <a:pt x="537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22"/>
              <p:cNvSpPr/>
              <p:nvPr/>
            </p:nvSpPr>
            <p:spPr>
              <a:xfrm>
                <a:off x="4915438" y="3337643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23" y="1"/>
                    </a:moveTo>
                    <a:cubicBezTo>
                      <a:pt x="215" y="1"/>
                      <a:pt x="107" y="34"/>
                      <a:pt x="0" y="99"/>
                    </a:cubicBezTo>
                    <a:cubicBezTo>
                      <a:pt x="125" y="159"/>
                      <a:pt x="241" y="188"/>
                      <a:pt x="350" y="188"/>
                    </a:cubicBezTo>
                    <a:cubicBezTo>
                      <a:pt x="459" y="188"/>
                      <a:pt x="560" y="159"/>
                      <a:pt x="655" y="99"/>
                    </a:cubicBezTo>
                    <a:cubicBezTo>
                      <a:pt x="542" y="34"/>
                      <a:pt x="432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22"/>
              <p:cNvSpPr/>
              <p:nvPr/>
            </p:nvSpPr>
            <p:spPr>
              <a:xfrm>
                <a:off x="5316157" y="4752962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96"/>
                      <a:pt x="84" y="155"/>
                      <a:pt x="572" y="167"/>
                    </a:cubicBezTo>
                    <a:cubicBezTo>
                      <a:pt x="929" y="84"/>
                      <a:pt x="857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22"/>
              <p:cNvSpPr/>
              <p:nvPr/>
            </p:nvSpPr>
            <p:spPr>
              <a:xfrm>
                <a:off x="5508504" y="4152476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0"/>
                    </a:moveTo>
                    <a:cubicBezTo>
                      <a:pt x="60" y="24"/>
                      <a:pt x="0" y="84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22"/>
              <p:cNvSpPr/>
              <p:nvPr/>
            </p:nvSpPr>
            <p:spPr>
              <a:xfrm>
                <a:off x="6365037" y="1956964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9" y="0"/>
                    </a:moveTo>
                    <a:cubicBezTo>
                      <a:pt x="212" y="0"/>
                      <a:pt x="108" y="36"/>
                      <a:pt x="1" y="107"/>
                    </a:cubicBezTo>
                    <a:cubicBezTo>
                      <a:pt x="120" y="173"/>
                      <a:pt x="233" y="205"/>
                      <a:pt x="341" y="205"/>
                    </a:cubicBezTo>
                    <a:cubicBezTo>
                      <a:pt x="450" y="205"/>
                      <a:pt x="554" y="173"/>
                      <a:pt x="655" y="107"/>
                    </a:cubicBezTo>
                    <a:cubicBezTo>
                      <a:pt x="536" y="36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22"/>
              <p:cNvSpPr/>
              <p:nvPr/>
            </p:nvSpPr>
            <p:spPr>
              <a:xfrm>
                <a:off x="1309762" y="278026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1"/>
                    </a:moveTo>
                    <a:lnTo>
                      <a:pt x="561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46" y="167"/>
                      <a:pt x="918" y="108"/>
                      <a:pt x="5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22"/>
              <p:cNvSpPr/>
              <p:nvPr/>
            </p:nvSpPr>
            <p:spPr>
              <a:xfrm>
                <a:off x="5469791" y="3818413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7" y="30"/>
                      <a:pt x="0" y="90"/>
                    </a:cubicBezTo>
                    <a:cubicBezTo>
                      <a:pt x="119" y="149"/>
                      <a:pt x="230" y="179"/>
                      <a:pt x="337" y="179"/>
                    </a:cubicBezTo>
                    <a:cubicBezTo>
                      <a:pt x="444" y="179"/>
                      <a:pt x="548" y="149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22"/>
              <p:cNvSpPr/>
              <p:nvPr/>
            </p:nvSpPr>
            <p:spPr>
              <a:xfrm>
                <a:off x="5533885" y="3723815"/>
                <a:ext cx="2154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79" extrusionOk="0">
                    <a:moveTo>
                      <a:pt x="315" y="0"/>
                    </a:moveTo>
                    <a:cubicBezTo>
                      <a:pt x="206" y="0"/>
                      <a:pt x="102" y="30"/>
                      <a:pt x="1" y="90"/>
                    </a:cubicBezTo>
                    <a:cubicBezTo>
                      <a:pt x="120" y="149"/>
                      <a:pt x="230" y="179"/>
                      <a:pt x="337" y="179"/>
                    </a:cubicBezTo>
                    <a:cubicBezTo>
                      <a:pt x="444" y="179"/>
                      <a:pt x="549" y="149"/>
                      <a:pt x="656" y="90"/>
                    </a:cubicBezTo>
                    <a:cubicBezTo>
                      <a:pt x="537" y="30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22"/>
              <p:cNvSpPr/>
              <p:nvPr/>
            </p:nvSpPr>
            <p:spPr>
              <a:xfrm>
                <a:off x="7920989" y="482115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1"/>
                      <a:pt x="1" y="90"/>
                    </a:cubicBezTo>
                    <a:cubicBezTo>
                      <a:pt x="120" y="156"/>
                      <a:pt x="233" y="188"/>
                      <a:pt x="341" y="188"/>
                    </a:cubicBezTo>
                    <a:cubicBezTo>
                      <a:pt x="450" y="188"/>
                      <a:pt x="554" y="156"/>
                      <a:pt x="655" y="90"/>
                    </a:cubicBezTo>
                    <a:cubicBezTo>
                      <a:pt x="536" y="31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22"/>
              <p:cNvSpPr/>
              <p:nvPr/>
            </p:nvSpPr>
            <p:spPr>
              <a:xfrm>
                <a:off x="5700063" y="2797868"/>
                <a:ext cx="3011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22"/>
              <p:cNvSpPr/>
              <p:nvPr/>
            </p:nvSpPr>
            <p:spPr>
              <a:xfrm>
                <a:off x="6488202" y="310683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80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22"/>
              <p:cNvSpPr/>
              <p:nvPr/>
            </p:nvSpPr>
            <p:spPr>
              <a:xfrm>
                <a:off x="397311" y="4444018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3"/>
                      <a:pt x="1" y="99"/>
                    </a:cubicBezTo>
                    <a:cubicBezTo>
                      <a:pt x="120" y="158"/>
                      <a:pt x="233" y="188"/>
                      <a:pt x="342" y="188"/>
                    </a:cubicBezTo>
                    <a:cubicBezTo>
                      <a:pt x="450" y="188"/>
                      <a:pt x="554" y="158"/>
                      <a:pt x="656" y="99"/>
                    </a:cubicBezTo>
                    <a:cubicBezTo>
                      <a:pt x="537" y="33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22"/>
              <p:cNvSpPr/>
              <p:nvPr/>
            </p:nvSpPr>
            <p:spPr>
              <a:xfrm>
                <a:off x="6509676" y="193155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358" y="0"/>
                    </a:moveTo>
                    <a:cubicBezTo>
                      <a:pt x="1" y="84"/>
                      <a:pt x="72" y="143"/>
                      <a:pt x="572" y="179"/>
                    </a:cubicBezTo>
                    <a:cubicBezTo>
                      <a:pt x="930" y="72"/>
                      <a:pt x="870" y="24"/>
                      <a:pt x="35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22"/>
              <p:cNvSpPr/>
              <p:nvPr/>
            </p:nvSpPr>
            <p:spPr>
              <a:xfrm>
                <a:off x="5725478" y="3620976"/>
                <a:ext cx="2150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" extrusionOk="0">
                    <a:moveTo>
                      <a:pt x="314" y="1"/>
                    </a:moveTo>
                    <a:cubicBezTo>
                      <a:pt x="205" y="1"/>
                      <a:pt x="101" y="31"/>
                      <a:pt x="0" y="90"/>
                    </a:cubicBezTo>
                    <a:cubicBezTo>
                      <a:pt x="119" y="150"/>
                      <a:pt x="235" y="180"/>
                      <a:pt x="345" y="180"/>
                    </a:cubicBezTo>
                    <a:cubicBezTo>
                      <a:pt x="455" y="180"/>
                      <a:pt x="560" y="150"/>
                      <a:pt x="655" y="90"/>
                    </a:cubicBezTo>
                    <a:cubicBezTo>
                      <a:pt x="536" y="31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22"/>
              <p:cNvSpPr/>
              <p:nvPr/>
            </p:nvSpPr>
            <p:spPr>
              <a:xfrm>
                <a:off x="738598" y="3560494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5" y="0"/>
                    </a:moveTo>
                    <a:cubicBezTo>
                      <a:pt x="206" y="0"/>
                      <a:pt x="102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9" y="158"/>
                      <a:pt x="656" y="99"/>
                    </a:cubicBezTo>
                    <a:cubicBezTo>
                      <a:pt x="537" y="33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22"/>
              <p:cNvSpPr/>
              <p:nvPr/>
            </p:nvSpPr>
            <p:spPr>
              <a:xfrm>
                <a:off x="6492503" y="3551989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5" y="197"/>
                      <a:pt x="345" y="197"/>
                    </a:cubicBezTo>
                    <a:cubicBezTo>
                      <a:pt x="455" y="197"/>
                      <a:pt x="560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22"/>
              <p:cNvSpPr/>
              <p:nvPr/>
            </p:nvSpPr>
            <p:spPr>
              <a:xfrm>
                <a:off x="3871220" y="4409212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9" y="1"/>
                    </a:moveTo>
                    <a:cubicBezTo>
                      <a:pt x="212" y="1"/>
                      <a:pt x="108" y="34"/>
                      <a:pt x="1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6" y="99"/>
                    </a:cubicBezTo>
                    <a:cubicBezTo>
                      <a:pt x="536" y="34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22"/>
              <p:cNvSpPr/>
              <p:nvPr/>
            </p:nvSpPr>
            <p:spPr>
              <a:xfrm>
                <a:off x="8640699" y="3500767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84" y="25"/>
                      <a:pt x="1" y="84"/>
                      <a:pt x="358" y="179"/>
                    </a:cubicBezTo>
                    <a:cubicBezTo>
                      <a:pt x="870" y="156"/>
                      <a:pt x="930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22"/>
              <p:cNvSpPr/>
              <p:nvPr/>
            </p:nvSpPr>
            <p:spPr>
              <a:xfrm>
                <a:off x="354691" y="3371955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0"/>
                      <a:pt x="233" y="179"/>
                      <a:pt x="342" y="179"/>
                    </a:cubicBezTo>
                    <a:cubicBezTo>
                      <a:pt x="450" y="179"/>
                      <a:pt x="555" y="150"/>
                      <a:pt x="656" y="90"/>
                    </a:cubicBezTo>
                    <a:cubicBezTo>
                      <a:pt x="537" y="30"/>
                      <a:pt x="427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22"/>
              <p:cNvSpPr/>
              <p:nvPr/>
            </p:nvSpPr>
            <p:spPr>
              <a:xfrm>
                <a:off x="8261488" y="3356917"/>
                <a:ext cx="66491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484" extrusionOk="0">
                    <a:moveTo>
                      <a:pt x="84" y="0"/>
                    </a:moveTo>
                    <a:cubicBezTo>
                      <a:pt x="1" y="209"/>
                      <a:pt x="1074" y="483"/>
                      <a:pt x="1638" y="483"/>
                    </a:cubicBezTo>
                    <a:cubicBezTo>
                      <a:pt x="1877" y="483"/>
                      <a:pt x="2024" y="434"/>
                      <a:pt x="1953" y="310"/>
                    </a:cubicBezTo>
                    <a:cubicBezTo>
                      <a:pt x="1823" y="96"/>
                      <a:pt x="84" y="48"/>
                      <a:pt x="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22"/>
              <p:cNvSpPr/>
              <p:nvPr/>
            </p:nvSpPr>
            <p:spPr>
              <a:xfrm>
                <a:off x="7469836" y="2915352"/>
                <a:ext cx="389817" cy="100803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3070" extrusionOk="0">
                    <a:moveTo>
                      <a:pt x="10573" y="0"/>
                    </a:moveTo>
                    <a:cubicBezTo>
                      <a:pt x="9174" y="0"/>
                      <a:pt x="7042" y="574"/>
                      <a:pt x="6553" y="574"/>
                    </a:cubicBezTo>
                    <a:cubicBezTo>
                      <a:pt x="6520" y="574"/>
                      <a:pt x="6495" y="571"/>
                      <a:pt x="6478" y="566"/>
                    </a:cubicBezTo>
                    <a:lnTo>
                      <a:pt x="6478" y="566"/>
                    </a:lnTo>
                    <a:cubicBezTo>
                      <a:pt x="1" y="2423"/>
                      <a:pt x="7645" y="1530"/>
                      <a:pt x="4204" y="3030"/>
                    </a:cubicBezTo>
                    <a:cubicBezTo>
                      <a:pt x="4245" y="3057"/>
                      <a:pt x="4316" y="3070"/>
                      <a:pt x="4413" y="3070"/>
                    </a:cubicBezTo>
                    <a:cubicBezTo>
                      <a:pt x="5736" y="3070"/>
                      <a:pt x="11824" y="740"/>
                      <a:pt x="11824" y="685"/>
                    </a:cubicBezTo>
                    <a:cubicBezTo>
                      <a:pt x="11872" y="168"/>
                      <a:pt x="11329" y="0"/>
                      <a:pt x="1057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22"/>
              <p:cNvSpPr/>
              <p:nvPr/>
            </p:nvSpPr>
            <p:spPr>
              <a:xfrm>
                <a:off x="8211842" y="3465010"/>
                <a:ext cx="47085" cy="77917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73" extrusionOk="0">
                    <a:moveTo>
                      <a:pt x="252" y="0"/>
                    </a:moveTo>
                    <a:cubicBezTo>
                      <a:pt x="136" y="0"/>
                      <a:pt x="44" y="131"/>
                      <a:pt x="1" y="459"/>
                    </a:cubicBezTo>
                    <a:lnTo>
                      <a:pt x="1" y="459"/>
                    </a:lnTo>
                    <a:cubicBezTo>
                      <a:pt x="1" y="458"/>
                      <a:pt x="1" y="458"/>
                      <a:pt x="1" y="458"/>
                    </a:cubicBezTo>
                    <a:cubicBezTo>
                      <a:pt x="1" y="458"/>
                      <a:pt x="1" y="458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lnTo>
                      <a:pt x="1" y="459"/>
                    </a:lnTo>
                    <a:cubicBezTo>
                      <a:pt x="1" y="494"/>
                      <a:pt x="13" y="2373"/>
                      <a:pt x="654" y="2373"/>
                    </a:cubicBezTo>
                    <a:cubicBezTo>
                      <a:pt x="817" y="2373"/>
                      <a:pt x="1020" y="2251"/>
                      <a:pt x="1275" y="1947"/>
                    </a:cubicBezTo>
                    <a:cubicBezTo>
                      <a:pt x="1434" y="1769"/>
                      <a:pt x="680" y="0"/>
                      <a:pt x="25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22"/>
              <p:cNvSpPr/>
              <p:nvPr/>
            </p:nvSpPr>
            <p:spPr>
              <a:xfrm>
                <a:off x="8001271" y="3371167"/>
                <a:ext cx="131044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868" extrusionOk="0">
                    <a:moveTo>
                      <a:pt x="3872" y="1"/>
                    </a:moveTo>
                    <a:cubicBezTo>
                      <a:pt x="3603" y="1"/>
                      <a:pt x="2165" y="380"/>
                      <a:pt x="1123" y="637"/>
                    </a:cubicBezTo>
                    <a:lnTo>
                      <a:pt x="1123" y="637"/>
                    </a:lnTo>
                    <a:cubicBezTo>
                      <a:pt x="1879" y="506"/>
                      <a:pt x="2635" y="382"/>
                      <a:pt x="3401" y="269"/>
                    </a:cubicBezTo>
                    <a:cubicBezTo>
                      <a:pt x="3880" y="76"/>
                      <a:pt x="3991" y="1"/>
                      <a:pt x="3872" y="1"/>
                    </a:cubicBezTo>
                    <a:close/>
                    <a:moveTo>
                      <a:pt x="1123" y="637"/>
                    </a:moveTo>
                    <a:cubicBezTo>
                      <a:pt x="764" y="699"/>
                      <a:pt x="404" y="763"/>
                      <a:pt x="44" y="828"/>
                    </a:cubicBezTo>
                    <a:cubicBezTo>
                      <a:pt x="0" y="855"/>
                      <a:pt x="3" y="867"/>
                      <a:pt x="44" y="867"/>
                    </a:cubicBezTo>
                    <a:cubicBezTo>
                      <a:pt x="161" y="867"/>
                      <a:pt x="590" y="768"/>
                      <a:pt x="1123" y="637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22"/>
              <p:cNvSpPr/>
              <p:nvPr/>
            </p:nvSpPr>
            <p:spPr>
              <a:xfrm>
                <a:off x="8388592" y="3189622"/>
                <a:ext cx="97356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06" extrusionOk="0">
                    <a:moveTo>
                      <a:pt x="867" y="1"/>
                    </a:moveTo>
                    <a:cubicBezTo>
                      <a:pt x="630" y="1"/>
                      <a:pt x="392" y="8"/>
                      <a:pt x="154" y="23"/>
                    </a:cubicBezTo>
                    <a:cubicBezTo>
                      <a:pt x="1" y="40"/>
                      <a:pt x="776" y="406"/>
                      <a:pt x="1754" y="406"/>
                    </a:cubicBezTo>
                    <a:cubicBezTo>
                      <a:pt x="2141" y="406"/>
                      <a:pt x="2559" y="349"/>
                      <a:pt x="2964" y="190"/>
                    </a:cubicBezTo>
                    <a:cubicBezTo>
                      <a:pt x="2262" y="65"/>
                      <a:pt x="1566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22"/>
              <p:cNvSpPr/>
              <p:nvPr/>
            </p:nvSpPr>
            <p:spPr>
              <a:xfrm>
                <a:off x="3399118" y="4876651"/>
                <a:ext cx="84550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1443" extrusionOk="0">
                    <a:moveTo>
                      <a:pt x="867" y="1"/>
                    </a:moveTo>
                    <a:cubicBezTo>
                      <a:pt x="0" y="1"/>
                      <a:pt x="1585" y="1443"/>
                      <a:pt x="2243" y="1443"/>
                    </a:cubicBezTo>
                    <a:cubicBezTo>
                      <a:pt x="2458" y="1443"/>
                      <a:pt x="2575" y="1288"/>
                      <a:pt x="2472" y="877"/>
                    </a:cubicBezTo>
                    <a:cubicBezTo>
                      <a:pt x="2318" y="246"/>
                      <a:pt x="2413" y="389"/>
                      <a:pt x="1496" y="127"/>
                    </a:cubicBezTo>
                    <a:cubicBezTo>
                      <a:pt x="1212" y="39"/>
                      <a:pt x="1007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22"/>
              <p:cNvSpPr/>
              <p:nvPr/>
            </p:nvSpPr>
            <p:spPr>
              <a:xfrm>
                <a:off x="7500045" y="3283202"/>
                <a:ext cx="92201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19" extrusionOk="0">
                    <a:moveTo>
                      <a:pt x="1142" y="0"/>
                    </a:moveTo>
                    <a:cubicBezTo>
                      <a:pt x="434" y="0"/>
                      <a:pt x="1" y="117"/>
                      <a:pt x="1093" y="519"/>
                    </a:cubicBezTo>
                    <a:cubicBezTo>
                      <a:pt x="1664" y="400"/>
                      <a:pt x="2236" y="281"/>
                      <a:pt x="2807" y="162"/>
                    </a:cubicBezTo>
                    <a:cubicBezTo>
                      <a:pt x="2633" y="94"/>
                      <a:pt x="1777" y="0"/>
                      <a:pt x="11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22"/>
              <p:cNvSpPr/>
              <p:nvPr/>
            </p:nvSpPr>
            <p:spPr>
              <a:xfrm>
                <a:off x="7401605" y="3240123"/>
                <a:ext cx="42488" cy="3802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58" extrusionOk="0">
                    <a:moveTo>
                      <a:pt x="211" y="1"/>
                    </a:moveTo>
                    <a:cubicBezTo>
                      <a:pt x="127" y="1"/>
                      <a:pt x="72" y="207"/>
                      <a:pt x="19" y="890"/>
                    </a:cubicBezTo>
                    <a:cubicBezTo>
                      <a:pt x="0" y="1083"/>
                      <a:pt x="62" y="1157"/>
                      <a:pt x="167" y="1157"/>
                    </a:cubicBezTo>
                    <a:cubicBezTo>
                      <a:pt x="506" y="1157"/>
                      <a:pt x="1294" y="376"/>
                      <a:pt x="1219" y="376"/>
                    </a:cubicBezTo>
                    <a:cubicBezTo>
                      <a:pt x="1213" y="376"/>
                      <a:pt x="1202" y="380"/>
                      <a:pt x="1186" y="390"/>
                    </a:cubicBezTo>
                    <a:cubicBezTo>
                      <a:pt x="1080" y="457"/>
                      <a:pt x="985" y="484"/>
                      <a:pt x="899" y="484"/>
                    </a:cubicBezTo>
                    <a:cubicBezTo>
                      <a:pt x="536" y="484"/>
                      <a:pt x="340" y="1"/>
                      <a:pt x="2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22"/>
              <p:cNvSpPr/>
              <p:nvPr/>
            </p:nvSpPr>
            <p:spPr>
              <a:xfrm>
                <a:off x="8160126" y="3353732"/>
                <a:ext cx="51945" cy="2712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26" extrusionOk="0">
                    <a:moveTo>
                      <a:pt x="1260" y="0"/>
                    </a:moveTo>
                    <a:cubicBezTo>
                      <a:pt x="795" y="0"/>
                      <a:pt x="1" y="439"/>
                      <a:pt x="385" y="693"/>
                    </a:cubicBezTo>
                    <a:cubicBezTo>
                      <a:pt x="532" y="786"/>
                      <a:pt x="684" y="826"/>
                      <a:pt x="829" y="826"/>
                    </a:cubicBezTo>
                    <a:cubicBezTo>
                      <a:pt x="1236" y="826"/>
                      <a:pt x="1581" y="512"/>
                      <a:pt x="1564" y="204"/>
                    </a:cubicBezTo>
                    <a:cubicBezTo>
                      <a:pt x="1554" y="58"/>
                      <a:pt x="1429" y="0"/>
                      <a:pt x="12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22"/>
              <p:cNvSpPr/>
              <p:nvPr/>
            </p:nvSpPr>
            <p:spPr>
              <a:xfrm>
                <a:off x="2029998" y="4081913"/>
                <a:ext cx="6898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92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10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7" y="525"/>
                      <a:pt x="628" y="592"/>
                      <a:pt x="990" y="592"/>
                    </a:cubicBezTo>
                    <a:cubicBezTo>
                      <a:pt x="1429" y="592"/>
                      <a:pt x="1856" y="494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22"/>
              <p:cNvSpPr/>
              <p:nvPr/>
            </p:nvSpPr>
            <p:spPr>
              <a:xfrm>
                <a:off x="5616006" y="3697186"/>
                <a:ext cx="68789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547" extrusionOk="0">
                    <a:moveTo>
                      <a:pt x="4" y="53"/>
                    </a:moveTo>
                    <a:cubicBezTo>
                      <a:pt x="3" y="54"/>
                      <a:pt x="1" y="54"/>
                      <a:pt x="0" y="55"/>
                    </a:cubicBezTo>
                    <a:cubicBezTo>
                      <a:pt x="2" y="55"/>
                      <a:pt x="3" y="54"/>
                      <a:pt x="4" y="53"/>
                    </a:cubicBezTo>
                    <a:close/>
                    <a:moveTo>
                      <a:pt x="472" y="0"/>
                    </a:moveTo>
                    <a:cubicBezTo>
                      <a:pt x="253" y="0"/>
                      <a:pt x="75" y="18"/>
                      <a:pt x="4" y="53"/>
                    </a:cubicBezTo>
                    <a:lnTo>
                      <a:pt x="4" y="53"/>
                    </a:lnTo>
                    <a:cubicBezTo>
                      <a:pt x="8" y="52"/>
                      <a:pt x="12" y="51"/>
                      <a:pt x="16" y="51"/>
                    </a:cubicBezTo>
                    <a:cubicBezTo>
                      <a:pt x="144" y="51"/>
                      <a:pt x="714" y="547"/>
                      <a:pt x="1268" y="547"/>
                    </a:cubicBezTo>
                    <a:cubicBezTo>
                      <a:pt x="1421" y="547"/>
                      <a:pt x="1574" y="509"/>
                      <a:pt x="1715" y="412"/>
                    </a:cubicBezTo>
                    <a:cubicBezTo>
                      <a:pt x="2094" y="148"/>
                      <a:pt x="1112" y="0"/>
                      <a:pt x="4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22"/>
              <p:cNvSpPr/>
              <p:nvPr/>
            </p:nvSpPr>
            <p:spPr>
              <a:xfrm>
                <a:off x="8625070" y="2955804"/>
                <a:ext cx="86816" cy="1904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80" extrusionOk="0">
                    <a:moveTo>
                      <a:pt x="1465" y="1"/>
                    </a:moveTo>
                    <a:cubicBezTo>
                      <a:pt x="84" y="84"/>
                      <a:pt x="1" y="286"/>
                      <a:pt x="1275" y="560"/>
                    </a:cubicBezTo>
                    <a:cubicBezTo>
                      <a:pt x="1486" y="573"/>
                      <a:pt x="1666" y="579"/>
                      <a:pt x="1815" y="579"/>
                    </a:cubicBezTo>
                    <a:cubicBezTo>
                      <a:pt x="2643" y="579"/>
                      <a:pt x="2524" y="384"/>
                      <a:pt x="146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22"/>
              <p:cNvSpPr/>
              <p:nvPr/>
            </p:nvSpPr>
            <p:spPr>
              <a:xfrm>
                <a:off x="7793622" y="4774206"/>
                <a:ext cx="86914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606" extrusionOk="0">
                    <a:moveTo>
                      <a:pt x="805" y="1"/>
                    </a:moveTo>
                    <a:cubicBezTo>
                      <a:pt x="333" y="1"/>
                      <a:pt x="0" y="135"/>
                      <a:pt x="498" y="508"/>
                    </a:cubicBezTo>
                    <a:cubicBezTo>
                      <a:pt x="709" y="570"/>
                      <a:pt x="920" y="605"/>
                      <a:pt x="1131" y="605"/>
                    </a:cubicBezTo>
                    <a:cubicBezTo>
                      <a:pt x="1206" y="605"/>
                      <a:pt x="1281" y="601"/>
                      <a:pt x="1355" y="592"/>
                    </a:cubicBezTo>
                    <a:cubicBezTo>
                      <a:pt x="2647" y="336"/>
                      <a:pt x="1551" y="1"/>
                      <a:pt x="80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22"/>
              <p:cNvSpPr/>
              <p:nvPr/>
            </p:nvSpPr>
            <p:spPr>
              <a:xfrm>
                <a:off x="7742728" y="4828154"/>
                <a:ext cx="4265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25" extrusionOk="0">
                    <a:moveTo>
                      <a:pt x="701" y="1"/>
                    </a:moveTo>
                    <a:cubicBezTo>
                      <a:pt x="459" y="1"/>
                      <a:pt x="226" y="106"/>
                      <a:pt x="0" y="318"/>
                    </a:cubicBezTo>
                    <a:cubicBezTo>
                      <a:pt x="212" y="456"/>
                      <a:pt x="415" y="525"/>
                      <a:pt x="609" y="525"/>
                    </a:cubicBezTo>
                    <a:cubicBezTo>
                      <a:pt x="851" y="525"/>
                      <a:pt x="1080" y="417"/>
                      <a:pt x="1298" y="199"/>
                    </a:cubicBezTo>
                    <a:cubicBezTo>
                      <a:pt x="1092" y="67"/>
                      <a:pt x="894" y="1"/>
                      <a:pt x="70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22"/>
              <p:cNvSpPr/>
              <p:nvPr/>
            </p:nvSpPr>
            <p:spPr>
              <a:xfrm>
                <a:off x="2500195" y="4716417"/>
                <a:ext cx="42653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6" extrusionOk="0">
                    <a:moveTo>
                      <a:pt x="676" y="0"/>
                    </a:moveTo>
                    <a:cubicBezTo>
                      <a:pt x="459" y="0"/>
                      <a:pt x="233" y="89"/>
                      <a:pt x="0" y="268"/>
                    </a:cubicBezTo>
                    <a:cubicBezTo>
                      <a:pt x="191" y="447"/>
                      <a:pt x="396" y="536"/>
                      <a:pt x="614" y="536"/>
                    </a:cubicBezTo>
                    <a:cubicBezTo>
                      <a:pt x="831" y="536"/>
                      <a:pt x="1060" y="447"/>
                      <a:pt x="1298" y="268"/>
                    </a:cubicBezTo>
                    <a:cubicBezTo>
                      <a:pt x="1102" y="89"/>
                      <a:pt x="893" y="0"/>
                      <a:pt x="6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22"/>
              <p:cNvSpPr/>
              <p:nvPr/>
            </p:nvSpPr>
            <p:spPr>
              <a:xfrm>
                <a:off x="1828555" y="4425564"/>
                <a:ext cx="53455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782" extrusionOk="0">
                    <a:moveTo>
                      <a:pt x="721" y="1"/>
                    </a:moveTo>
                    <a:cubicBezTo>
                      <a:pt x="333" y="1"/>
                      <a:pt x="1" y="154"/>
                      <a:pt x="417" y="685"/>
                    </a:cubicBezTo>
                    <a:cubicBezTo>
                      <a:pt x="473" y="754"/>
                      <a:pt x="532" y="782"/>
                      <a:pt x="593" y="782"/>
                    </a:cubicBezTo>
                    <a:cubicBezTo>
                      <a:pt x="848" y="782"/>
                      <a:pt x="1133" y="294"/>
                      <a:pt x="1286" y="256"/>
                    </a:cubicBezTo>
                    <a:cubicBezTo>
                      <a:pt x="1627" y="182"/>
                      <a:pt x="1142" y="1"/>
                      <a:pt x="72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22"/>
              <p:cNvSpPr/>
              <p:nvPr/>
            </p:nvSpPr>
            <p:spPr>
              <a:xfrm>
                <a:off x="8616861" y="3619038"/>
                <a:ext cx="42653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7" extrusionOk="0">
                    <a:moveTo>
                      <a:pt x="618" y="0"/>
                    </a:moveTo>
                    <a:cubicBezTo>
                      <a:pt x="402" y="0"/>
                      <a:pt x="197" y="90"/>
                      <a:pt x="1" y="268"/>
                    </a:cubicBezTo>
                    <a:cubicBezTo>
                      <a:pt x="233" y="447"/>
                      <a:pt x="456" y="536"/>
                      <a:pt x="672" y="536"/>
                    </a:cubicBezTo>
                    <a:cubicBezTo>
                      <a:pt x="888" y="536"/>
                      <a:pt x="1096" y="447"/>
                      <a:pt x="1298" y="268"/>
                    </a:cubicBezTo>
                    <a:cubicBezTo>
                      <a:pt x="1060" y="90"/>
                      <a:pt x="834" y="0"/>
                      <a:pt x="6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22"/>
              <p:cNvSpPr/>
              <p:nvPr/>
            </p:nvSpPr>
            <p:spPr>
              <a:xfrm>
                <a:off x="7678995" y="3424458"/>
                <a:ext cx="63766" cy="1585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83" extrusionOk="0">
                    <a:moveTo>
                      <a:pt x="1352" y="1"/>
                    </a:moveTo>
                    <a:cubicBezTo>
                      <a:pt x="862" y="1"/>
                      <a:pt x="213" y="178"/>
                      <a:pt x="1" y="313"/>
                    </a:cubicBezTo>
                    <a:cubicBezTo>
                      <a:pt x="197" y="426"/>
                      <a:pt x="584" y="482"/>
                      <a:pt x="971" y="482"/>
                    </a:cubicBezTo>
                    <a:cubicBezTo>
                      <a:pt x="1358" y="482"/>
                      <a:pt x="1745" y="426"/>
                      <a:pt x="1941" y="313"/>
                    </a:cubicBezTo>
                    <a:cubicBezTo>
                      <a:pt x="1941" y="82"/>
                      <a:pt x="1683" y="1"/>
                      <a:pt x="135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22"/>
              <p:cNvSpPr/>
              <p:nvPr/>
            </p:nvSpPr>
            <p:spPr>
              <a:xfrm>
                <a:off x="264395" y="866613"/>
                <a:ext cx="54276" cy="1802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49" extrusionOk="0">
                    <a:moveTo>
                      <a:pt x="894" y="1"/>
                    </a:moveTo>
                    <a:lnTo>
                      <a:pt x="894" y="1"/>
                    </a:lnTo>
                    <a:cubicBezTo>
                      <a:pt x="572" y="108"/>
                      <a:pt x="274" y="239"/>
                      <a:pt x="1" y="394"/>
                    </a:cubicBezTo>
                    <a:cubicBezTo>
                      <a:pt x="16" y="499"/>
                      <a:pt x="241" y="548"/>
                      <a:pt x="494" y="548"/>
                    </a:cubicBezTo>
                    <a:cubicBezTo>
                      <a:pt x="1012" y="548"/>
                      <a:pt x="1653" y="344"/>
                      <a:pt x="8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22"/>
              <p:cNvSpPr/>
              <p:nvPr/>
            </p:nvSpPr>
            <p:spPr>
              <a:xfrm>
                <a:off x="7814013" y="4664406"/>
                <a:ext cx="54243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43" extrusionOk="0">
                    <a:moveTo>
                      <a:pt x="1154" y="1"/>
                    </a:moveTo>
                    <a:cubicBezTo>
                      <a:pt x="637" y="1"/>
                      <a:pt x="1" y="208"/>
                      <a:pt x="758" y="542"/>
                    </a:cubicBezTo>
                    <a:cubicBezTo>
                      <a:pt x="1092" y="435"/>
                      <a:pt x="1389" y="304"/>
                      <a:pt x="1651" y="161"/>
                    </a:cubicBezTo>
                    <a:cubicBezTo>
                      <a:pt x="1635" y="51"/>
                      <a:pt x="1409" y="1"/>
                      <a:pt x="11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22"/>
              <p:cNvSpPr/>
              <p:nvPr/>
            </p:nvSpPr>
            <p:spPr>
              <a:xfrm>
                <a:off x="8187839" y="3172778"/>
                <a:ext cx="48005" cy="1835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559" extrusionOk="0">
                    <a:moveTo>
                      <a:pt x="787" y="0"/>
                    </a:moveTo>
                    <a:cubicBezTo>
                      <a:pt x="385" y="0"/>
                      <a:pt x="0" y="136"/>
                      <a:pt x="398" y="286"/>
                    </a:cubicBezTo>
                    <a:cubicBezTo>
                      <a:pt x="590" y="465"/>
                      <a:pt x="775" y="558"/>
                      <a:pt x="951" y="558"/>
                    </a:cubicBezTo>
                    <a:cubicBezTo>
                      <a:pt x="1103" y="558"/>
                      <a:pt x="1249" y="489"/>
                      <a:pt x="1387" y="346"/>
                    </a:cubicBezTo>
                    <a:cubicBezTo>
                      <a:pt x="1462" y="93"/>
                      <a:pt x="1119" y="0"/>
                      <a:pt x="78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22"/>
              <p:cNvSpPr/>
              <p:nvPr/>
            </p:nvSpPr>
            <p:spPr>
              <a:xfrm>
                <a:off x="7135379" y="3662249"/>
                <a:ext cx="49876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513" extrusionOk="0">
                    <a:moveTo>
                      <a:pt x="1198" y="1"/>
                    </a:moveTo>
                    <a:cubicBezTo>
                      <a:pt x="706" y="1"/>
                      <a:pt x="0" y="334"/>
                      <a:pt x="638" y="512"/>
                    </a:cubicBezTo>
                    <a:cubicBezTo>
                      <a:pt x="995" y="452"/>
                      <a:pt x="1293" y="298"/>
                      <a:pt x="1519" y="83"/>
                    </a:cubicBezTo>
                    <a:cubicBezTo>
                      <a:pt x="1448" y="25"/>
                      <a:pt x="1331" y="1"/>
                      <a:pt x="11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22"/>
              <p:cNvSpPr/>
              <p:nvPr/>
            </p:nvSpPr>
            <p:spPr>
              <a:xfrm>
                <a:off x="7785709" y="3083730"/>
                <a:ext cx="5536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52" extrusionOk="0">
                    <a:moveTo>
                      <a:pt x="1042" y="1"/>
                    </a:moveTo>
                    <a:cubicBezTo>
                      <a:pt x="823" y="1"/>
                      <a:pt x="488" y="65"/>
                      <a:pt x="1" y="236"/>
                    </a:cubicBezTo>
                    <a:cubicBezTo>
                      <a:pt x="203" y="331"/>
                      <a:pt x="430" y="415"/>
                      <a:pt x="656" y="510"/>
                    </a:cubicBezTo>
                    <a:cubicBezTo>
                      <a:pt x="727" y="539"/>
                      <a:pt x="799" y="551"/>
                      <a:pt x="868" y="551"/>
                    </a:cubicBezTo>
                    <a:cubicBezTo>
                      <a:pt x="1329" y="551"/>
                      <a:pt x="1685" y="1"/>
                      <a:pt x="10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22"/>
              <p:cNvSpPr/>
              <p:nvPr/>
            </p:nvSpPr>
            <p:spPr>
              <a:xfrm>
                <a:off x="7670064" y="3497582"/>
                <a:ext cx="5148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36" extrusionOk="0">
                    <a:moveTo>
                      <a:pt x="1037" y="1"/>
                    </a:moveTo>
                    <a:cubicBezTo>
                      <a:pt x="828" y="1"/>
                      <a:pt x="561" y="64"/>
                      <a:pt x="249" y="181"/>
                    </a:cubicBezTo>
                    <a:cubicBezTo>
                      <a:pt x="120" y="130"/>
                      <a:pt x="60" y="109"/>
                      <a:pt x="49" y="109"/>
                    </a:cubicBezTo>
                    <a:lnTo>
                      <a:pt x="49" y="109"/>
                    </a:lnTo>
                    <a:cubicBezTo>
                      <a:pt x="1" y="109"/>
                      <a:pt x="978" y="536"/>
                      <a:pt x="1385" y="536"/>
                    </a:cubicBezTo>
                    <a:cubicBezTo>
                      <a:pt x="1498" y="536"/>
                      <a:pt x="1567" y="503"/>
                      <a:pt x="1558" y="419"/>
                    </a:cubicBezTo>
                    <a:cubicBezTo>
                      <a:pt x="1523" y="131"/>
                      <a:pt x="1339" y="1"/>
                      <a:pt x="10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22"/>
              <p:cNvSpPr/>
              <p:nvPr/>
            </p:nvSpPr>
            <p:spPr>
              <a:xfrm>
                <a:off x="7358263" y="2881565"/>
                <a:ext cx="42817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5" extrusionOk="0">
                    <a:moveTo>
                      <a:pt x="767" y="1"/>
                    </a:moveTo>
                    <a:cubicBezTo>
                      <a:pt x="511" y="1"/>
                      <a:pt x="262" y="85"/>
                      <a:pt x="29" y="261"/>
                    </a:cubicBezTo>
                    <a:cubicBezTo>
                      <a:pt x="1" y="419"/>
                      <a:pt x="93" y="475"/>
                      <a:pt x="240" y="475"/>
                    </a:cubicBezTo>
                    <a:cubicBezTo>
                      <a:pt x="583" y="475"/>
                      <a:pt x="1220" y="168"/>
                      <a:pt x="1303" y="118"/>
                    </a:cubicBezTo>
                    <a:cubicBezTo>
                      <a:pt x="1123" y="41"/>
                      <a:pt x="944" y="1"/>
                      <a:pt x="7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22"/>
              <p:cNvSpPr/>
              <p:nvPr/>
            </p:nvSpPr>
            <p:spPr>
              <a:xfrm>
                <a:off x="1561311" y="4572107"/>
                <a:ext cx="5237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37" extrusionOk="0">
                    <a:moveTo>
                      <a:pt x="517" y="0"/>
                    </a:moveTo>
                    <a:cubicBezTo>
                      <a:pt x="233" y="0"/>
                      <a:pt x="1" y="40"/>
                      <a:pt x="127" y="139"/>
                    </a:cubicBezTo>
                    <a:cubicBezTo>
                      <a:pt x="366" y="201"/>
                      <a:pt x="614" y="236"/>
                      <a:pt x="863" y="236"/>
                    </a:cubicBezTo>
                    <a:cubicBezTo>
                      <a:pt x="899" y="236"/>
                      <a:pt x="936" y="235"/>
                      <a:pt x="972" y="234"/>
                    </a:cubicBezTo>
                    <a:cubicBezTo>
                      <a:pt x="1595" y="108"/>
                      <a:pt x="985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22"/>
              <p:cNvSpPr/>
              <p:nvPr/>
            </p:nvSpPr>
            <p:spPr>
              <a:xfrm>
                <a:off x="1370376" y="1098099"/>
                <a:ext cx="41865" cy="827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2" extrusionOk="0">
                    <a:moveTo>
                      <a:pt x="917" y="0"/>
                    </a:moveTo>
                    <a:cubicBezTo>
                      <a:pt x="551" y="0"/>
                      <a:pt x="31" y="107"/>
                      <a:pt x="0" y="130"/>
                    </a:cubicBezTo>
                    <a:cubicBezTo>
                      <a:pt x="31" y="146"/>
                      <a:pt x="562" y="252"/>
                      <a:pt x="929" y="252"/>
                    </a:cubicBezTo>
                    <a:cubicBezTo>
                      <a:pt x="1125" y="252"/>
                      <a:pt x="1274" y="221"/>
                      <a:pt x="1274" y="130"/>
                    </a:cubicBezTo>
                    <a:cubicBezTo>
                      <a:pt x="1274" y="33"/>
                      <a:pt x="1119" y="0"/>
                      <a:pt x="9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22"/>
              <p:cNvSpPr/>
              <p:nvPr/>
            </p:nvSpPr>
            <p:spPr>
              <a:xfrm>
                <a:off x="1793586" y="4827859"/>
                <a:ext cx="24462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38" extrusionOk="0">
                    <a:moveTo>
                      <a:pt x="476" y="0"/>
                    </a:moveTo>
                    <a:cubicBezTo>
                      <a:pt x="240" y="0"/>
                      <a:pt x="0" y="305"/>
                      <a:pt x="208" y="446"/>
                    </a:cubicBezTo>
                    <a:cubicBezTo>
                      <a:pt x="290" y="507"/>
                      <a:pt x="365" y="538"/>
                      <a:pt x="433" y="538"/>
                    </a:cubicBezTo>
                    <a:cubicBezTo>
                      <a:pt x="562" y="538"/>
                      <a:pt x="666" y="427"/>
                      <a:pt x="744" y="208"/>
                    </a:cubicBezTo>
                    <a:cubicBezTo>
                      <a:pt x="679" y="57"/>
                      <a:pt x="578" y="0"/>
                      <a:pt x="4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22"/>
              <p:cNvSpPr/>
              <p:nvPr/>
            </p:nvSpPr>
            <p:spPr>
              <a:xfrm>
                <a:off x="6035604" y="3139385"/>
                <a:ext cx="25217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2" extrusionOk="0">
                    <a:moveTo>
                      <a:pt x="445" y="0"/>
                    </a:moveTo>
                    <a:cubicBezTo>
                      <a:pt x="235" y="0"/>
                      <a:pt x="1" y="158"/>
                      <a:pt x="68" y="315"/>
                    </a:cubicBezTo>
                    <a:cubicBezTo>
                      <a:pt x="123" y="456"/>
                      <a:pt x="241" y="512"/>
                      <a:pt x="363" y="512"/>
                    </a:cubicBezTo>
                    <a:cubicBezTo>
                      <a:pt x="561" y="512"/>
                      <a:pt x="767" y="365"/>
                      <a:pt x="723" y="196"/>
                    </a:cubicBezTo>
                    <a:cubicBezTo>
                      <a:pt x="683" y="55"/>
                      <a:pt x="568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22"/>
              <p:cNvSpPr/>
              <p:nvPr/>
            </p:nvSpPr>
            <p:spPr>
              <a:xfrm>
                <a:off x="5245069" y="3174288"/>
                <a:ext cx="29256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65" extrusionOk="0">
                    <a:moveTo>
                      <a:pt x="466" y="1"/>
                    </a:moveTo>
                    <a:cubicBezTo>
                      <a:pt x="428" y="1"/>
                      <a:pt x="387" y="5"/>
                      <a:pt x="344" y="14"/>
                    </a:cubicBezTo>
                    <a:cubicBezTo>
                      <a:pt x="70" y="67"/>
                      <a:pt x="1" y="464"/>
                      <a:pt x="376" y="464"/>
                    </a:cubicBezTo>
                    <a:cubicBezTo>
                      <a:pt x="425" y="464"/>
                      <a:pt x="482" y="458"/>
                      <a:pt x="546" y="443"/>
                    </a:cubicBezTo>
                    <a:cubicBezTo>
                      <a:pt x="891" y="378"/>
                      <a:pt x="826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22"/>
              <p:cNvSpPr/>
              <p:nvPr/>
            </p:nvSpPr>
            <p:spPr>
              <a:xfrm>
                <a:off x="7018716" y="3191757"/>
                <a:ext cx="38712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25" extrusionOk="0">
                    <a:moveTo>
                      <a:pt x="804" y="0"/>
                    </a:moveTo>
                    <a:cubicBezTo>
                      <a:pt x="452" y="0"/>
                      <a:pt x="1" y="50"/>
                      <a:pt x="95" y="137"/>
                    </a:cubicBezTo>
                    <a:cubicBezTo>
                      <a:pt x="154" y="190"/>
                      <a:pt x="371" y="225"/>
                      <a:pt x="596" y="225"/>
                    </a:cubicBezTo>
                    <a:cubicBezTo>
                      <a:pt x="872" y="225"/>
                      <a:pt x="1159" y="173"/>
                      <a:pt x="1179" y="42"/>
                    </a:cubicBezTo>
                    <a:cubicBezTo>
                      <a:pt x="1138" y="13"/>
                      <a:pt x="984" y="0"/>
                      <a:pt x="80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22"/>
              <p:cNvSpPr/>
              <p:nvPr/>
            </p:nvSpPr>
            <p:spPr>
              <a:xfrm>
                <a:off x="8169222" y="3198389"/>
                <a:ext cx="46166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50" extrusionOk="0">
                    <a:moveTo>
                      <a:pt x="661" y="1"/>
                    </a:moveTo>
                    <a:cubicBezTo>
                      <a:pt x="436" y="1"/>
                      <a:pt x="216" y="48"/>
                      <a:pt x="1" y="137"/>
                    </a:cubicBezTo>
                    <a:cubicBezTo>
                      <a:pt x="111" y="211"/>
                      <a:pt x="448" y="249"/>
                      <a:pt x="739" y="249"/>
                    </a:cubicBezTo>
                    <a:cubicBezTo>
                      <a:pt x="1109" y="249"/>
                      <a:pt x="1405" y="187"/>
                      <a:pt x="1073" y="54"/>
                    </a:cubicBezTo>
                    <a:cubicBezTo>
                      <a:pt x="934" y="18"/>
                      <a:pt x="796" y="1"/>
                      <a:pt x="6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22"/>
              <p:cNvSpPr/>
              <p:nvPr/>
            </p:nvSpPr>
            <p:spPr>
              <a:xfrm>
                <a:off x="7316037" y="3369722"/>
                <a:ext cx="43999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78" extrusionOk="0">
                    <a:moveTo>
                      <a:pt x="660" y="0"/>
                    </a:moveTo>
                    <a:cubicBezTo>
                      <a:pt x="482" y="0"/>
                      <a:pt x="303" y="33"/>
                      <a:pt x="125" y="98"/>
                    </a:cubicBezTo>
                    <a:cubicBezTo>
                      <a:pt x="0" y="223"/>
                      <a:pt x="298" y="277"/>
                      <a:pt x="615" y="277"/>
                    </a:cubicBezTo>
                    <a:cubicBezTo>
                      <a:pt x="965" y="277"/>
                      <a:pt x="1340" y="211"/>
                      <a:pt x="1196" y="98"/>
                    </a:cubicBezTo>
                    <a:cubicBezTo>
                      <a:pt x="1018" y="33"/>
                      <a:pt x="839" y="0"/>
                      <a:pt x="6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22"/>
              <p:cNvSpPr/>
              <p:nvPr/>
            </p:nvSpPr>
            <p:spPr>
              <a:xfrm>
                <a:off x="8292386" y="340577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72" y="36"/>
                      <a:pt x="0" y="96"/>
                      <a:pt x="358" y="179"/>
                    </a:cubicBezTo>
                    <a:cubicBezTo>
                      <a:pt x="846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22"/>
              <p:cNvSpPr/>
              <p:nvPr/>
            </p:nvSpPr>
            <p:spPr>
              <a:xfrm>
                <a:off x="8335006" y="3062912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cubicBezTo>
                      <a:pt x="72" y="25"/>
                      <a:pt x="0" y="84"/>
                      <a:pt x="357" y="179"/>
                    </a:cubicBezTo>
                    <a:cubicBezTo>
                      <a:pt x="846" y="156"/>
                      <a:pt x="917" y="96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22"/>
              <p:cNvSpPr/>
              <p:nvPr/>
            </p:nvSpPr>
            <p:spPr>
              <a:xfrm>
                <a:off x="8292386" y="2840094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cubicBezTo>
                      <a:pt x="72" y="24"/>
                      <a:pt x="0" y="84"/>
                      <a:pt x="358" y="179"/>
                    </a:cubicBezTo>
                    <a:cubicBezTo>
                      <a:pt x="846" y="155"/>
                      <a:pt x="929" y="107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22"/>
              <p:cNvSpPr/>
              <p:nvPr/>
            </p:nvSpPr>
            <p:spPr>
              <a:xfrm>
                <a:off x="8057813" y="353478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70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22"/>
              <p:cNvSpPr/>
              <p:nvPr/>
            </p:nvSpPr>
            <p:spPr>
              <a:xfrm>
                <a:off x="3177318" y="1451075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7" y="179"/>
                    </a:cubicBezTo>
                    <a:cubicBezTo>
                      <a:pt x="857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22"/>
              <p:cNvSpPr/>
              <p:nvPr/>
            </p:nvSpPr>
            <p:spPr>
              <a:xfrm>
                <a:off x="8761499" y="3655190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46" y="144"/>
                      <a:pt x="930" y="84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22"/>
              <p:cNvSpPr/>
              <p:nvPr/>
            </p:nvSpPr>
            <p:spPr>
              <a:xfrm>
                <a:off x="8599688" y="1327813"/>
                <a:ext cx="79362" cy="8333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538" extrusionOk="0">
                    <a:moveTo>
                      <a:pt x="1546" y="1"/>
                    </a:moveTo>
                    <a:cubicBezTo>
                      <a:pt x="1" y="1"/>
                      <a:pt x="717" y="2538"/>
                      <a:pt x="1296" y="2538"/>
                    </a:cubicBezTo>
                    <a:cubicBezTo>
                      <a:pt x="1559" y="2538"/>
                      <a:pt x="1794" y="2012"/>
                      <a:pt x="1774" y="480"/>
                    </a:cubicBezTo>
                    <a:cubicBezTo>
                      <a:pt x="1988" y="397"/>
                      <a:pt x="2202" y="290"/>
                      <a:pt x="2417" y="194"/>
                    </a:cubicBezTo>
                    <a:cubicBezTo>
                      <a:pt x="2069" y="59"/>
                      <a:pt x="1781" y="1"/>
                      <a:pt x="15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22"/>
              <p:cNvSpPr/>
              <p:nvPr/>
            </p:nvSpPr>
            <p:spPr>
              <a:xfrm>
                <a:off x="8610819" y="1223463"/>
                <a:ext cx="90526" cy="5164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573" extrusionOk="0">
                    <a:moveTo>
                      <a:pt x="1592" y="1"/>
                    </a:moveTo>
                    <a:cubicBezTo>
                      <a:pt x="158" y="1"/>
                      <a:pt x="0" y="1573"/>
                      <a:pt x="1078" y="1573"/>
                    </a:cubicBezTo>
                    <a:cubicBezTo>
                      <a:pt x="1255" y="1573"/>
                      <a:pt x="1465" y="1530"/>
                      <a:pt x="1709" y="1432"/>
                    </a:cubicBezTo>
                    <a:cubicBezTo>
                      <a:pt x="1947" y="1337"/>
                      <a:pt x="2756" y="265"/>
                      <a:pt x="2518" y="182"/>
                    </a:cubicBezTo>
                    <a:cubicBezTo>
                      <a:pt x="2166" y="54"/>
                      <a:pt x="1857" y="1"/>
                      <a:pt x="15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22"/>
              <p:cNvSpPr/>
              <p:nvPr/>
            </p:nvSpPr>
            <p:spPr>
              <a:xfrm>
                <a:off x="8511297" y="1455245"/>
                <a:ext cx="105991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40" extrusionOk="0">
                    <a:moveTo>
                      <a:pt x="2603" y="0"/>
                    </a:moveTo>
                    <a:cubicBezTo>
                      <a:pt x="1752" y="0"/>
                      <a:pt x="303" y="1075"/>
                      <a:pt x="35" y="1075"/>
                    </a:cubicBezTo>
                    <a:cubicBezTo>
                      <a:pt x="20" y="1075"/>
                      <a:pt x="8" y="1071"/>
                      <a:pt x="1" y="1064"/>
                    </a:cubicBezTo>
                    <a:lnTo>
                      <a:pt x="1" y="1064"/>
                    </a:lnTo>
                    <a:cubicBezTo>
                      <a:pt x="201" y="1264"/>
                      <a:pt x="523" y="1340"/>
                      <a:pt x="892" y="1340"/>
                    </a:cubicBezTo>
                    <a:cubicBezTo>
                      <a:pt x="1710" y="1340"/>
                      <a:pt x="2760" y="968"/>
                      <a:pt x="3228" y="755"/>
                    </a:cubicBezTo>
                    <a:cubicBezTo>
                      <a:pt x="3221" y="196"/>
                      <a:pt x="2966" y="0"/>
                      <a:pt x="26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22"/>
              <p:cNvSpPr/>
              <p:nvPr/>
            </p:nvSpPr>
            <p:spPr>
              <a:xfrm>
                <a:off x="8463620" y="1151423"/>
                <a:ext cx="76506" cy="1773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540" extrusionOk="0">
                    <a:moveTo>
                      <a:pt x="1348" y="1"/>
                    </a:moveTo>
                    <a:cubicBezTo>
                      <a:pt x="868" y="1"/>
                      <a:pt x="434" y="232"/>
                      <a:pt x="0" y="411"/>
                    </a:cubicBezTo>
                    <a:cubicBezTo>
                      <a:pt x="163" y="503"/>
                      <a:pt x="401" y="539"/>
                      <a:pt x="655" y="539"/>
                    </a:cubicBezTo>
                    <a:cubicBezTo>
                      <a:pt x="1421" y="539"/>
                      <a:pt x="2329" y="206"/>
                      <a:pt x="1739" y="54"/>
                    </a:cubicBezTo>
                    <a:cubicBezTo>
                      <a:pt x="1605" y="17"/>
                      <a:pt x="1475" y="1"/>
                      <a:pt x="13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22"/>
              <p:cNvSpPr/>
              <p:nvPr/>
            </p:nvSpPr>
            <p:spPr>
              <a:xfrm>
                <a:off x="8356874" y="1212496"/>
                <a:ext cx="46856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574" extrusionOk="0">
                    <a:moveTo>
                      <a:pt x="466" y="1"/>
                    </a:moveTo>
                    <a:cubicBezTo>
                      <a:pt x="295" y="1"/>
                      <a:pt x="140" y="96"/>
                      <a:pt x="1" y="278"/>
                    </a:cubicBezTo>
                    <a:cubicBezTo>
                      <a:pt x="6" y="493"/>
                      <a:pt x="330" y="574"/>
                      <a:pt x="638" y="574"/>
                    </a:cubicBezTo>
                    <a:cubicBezTo>
                      <a:pt x="1046" y="574"/>
                      <a:pt x="1426" y="433"/>
                      <a:pt x="1013" y="278"/>
                    </a:cubicBezTo>
                    <a:cubicBezTo>
                      <a:pt x="814" y="90"/>
                      <a:pt x="632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22"/>
              <p:cNvSpPr/>
              <p:nvPr/>
            </p:nvSpPr>
            <p:spPr>
              <a:xfrm>
                <a:off x="8473766" y="1474815"/>
                <a:ext cx="46166" cy="1034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5" extrusionOk="0">
                    <a:moveTo>
                      <a:pt x="423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67" y="301"/>
                      <a:pt x="266" y="314"/>
                      <a:pt x="478" y="314"/>
                    </a:cubicBezTo>
                    <a:cubicBezTo>
                      <a:pt x="913" y="314"/>
                      <a:pt x="1406" y="259"/>
                      <a:pt x="942" y="123"/>
                    </a:cubicBezTo>
                    <a:cubicBezTo>
                      <a:pt x="736" y="42"/>
                      <a:pt x="564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22"/>
              <p:cNvSpPr/>
              <p:nvPr/>
            </p:nvSpPr>
            <p:spPr>
              <a:xfrm>
                <a:off x="8556018" y="1733785"/>
                <a:ext cx="44951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2" extrusionOk="0">
                    <a:moveTo>
                      <a:pt x="711" y="0"/>
                    </a:moveTo>
                    <a:cubicBezTo>
                      <a:pt x="529" y="0"/>
                      <a:pt x="346" y="33"/>
                      <a:pt x="163" y="94"/>
                    </a:cubicBezTo>
                    <a:cubicBezTo>
                      <a:pt x="0" y="222"/>
                      <a:pt x="314" y="282"/>
                      <a:pt x="648" y="282"/>
                    </a:cubicBezTo>
                    <a:cubicBezTo>
                      <a:pt x="997" y="282"/>
                      <a:pt x="1369" y="216"/>
                      <a:pt x="1235" y="94"/>
                    </a:cubicBezTo>
                    <a:cubicBezTo>
                      <a:pt x="1060" y="30"/>
                      <a:pt x="886" y="0"/>
                      <a:pt x="71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22"/>
              <p:cNvSpPr/>
              <p:nvPr/>
            </p:nvSpPr>
            <p:spPr>
              <a:xfrm>
                <a:off x="8106671" y="155095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1" y="155"/>
                      <a:pt x="656" y="90"/>
                    </a:cubicBezTo>
                    <a:cubicBezTo>
                      <a:pt x="537" y="30"/>
                      <a:pt x="427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22"/>
              <p:cNvSpPr/>
              <p:nvPr/>
            </p:nvSpPr>
            <p:spPr>
              <a:xfrm>
                <a:off x="8446415" y="3234442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22"/>
              <p:cNvSpPr/>
              <p:nvPr/>
            </p:nvSpPr>
            <p:spPr>
              <a:xfrm>
                <a:off x="7205580" y="3311966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60" y="24"/>
                      <a:pt x="0" y="72"/>
                      <a:pt x="357" y="179"/>
                    </a:cubicBezTo>
                    <a:cubicBezTo>
                      <a:pt x="845" y="155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22"/>
              <p:cNvSpPr/>
              <p:nvPr/>
            </p:nvSpPr>
            <p:spPr>
              <a:xfrm>
                <a:off x="3757086" y="670850"/>
                <a:ext cx="21507" cy="561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1" extrusionOk="0">
                    <a:moveTo>
                      <a:pt x="314" y="1"/>
                    </a:moveTo>
                    <a:cubicBezTo>
                      <a:pt x="205" y="1"/>
                      <a:pt x="101" y="27"/>
                      <a:pt x="0" y="81"/>
                    </a:cubicBezTo>
                    <a:cubicBezTo>
                      <a:pt x="119" y="141"/>
                      <a:pt x="235" y="170"/>
                      <a:pt x="345" y="170"/>
                    </a:cubicBezTo>
                    <a:cubicBezTo>
                      <a:pt x="455" y="170"/>
                      <a:pt x="560" y="141"/>
                      <a:pt x="655" y="81"/>
                    </a:cubicBezTo>
                    <a:cubicBezTo>
                      <a:pt x="536" y="27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22"/>
              <p:cNvSpPr/>
              <p:nvPr/>
            </p:nvSpPr>
            <p:spPr>
              <a:xfrm>
                <a:off x="7119947" y="2763063"/>
                <a:ext cx="30931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0" extrusionOk="0">
                    <a:moveTo>
                      <a:pt x="358" y="1"/>
                    </a:moveTo>
                    <a:lnTo>
                      <a:pt x="358" y="1"/>
                    </a:lnTo>
                    <a:cubicBezTo>
                      <a:pt x="1" y="96"/>
                      <a:pt x="84" y="156"/>
                      <a:pt x="572" y="179"/>
                    </a:cubicBezTo>
                    <a:cubicBezTo>
                      <a:pt x="941" y="84"/>
                      <a:pt x="870" y="25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22"/>
              <p:cNvSpPr/>
              <p:nvPr/>
            </p:nvSpPr>
            <p:spPr>
              <a:xfrm>
                <a:off x="7892062" y="484667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4" y="1"/>
                    </a:moveTo>
                    <a:cubicBezTo>
                      <a:pt x="206" y="1"/>
                      <a:pt x="102" y="34"/>
                      <a:pt x="0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22"/>
              <p:cNvSpPr/>
              <p:nvPr/>
            </p:nvSpPr>
            <p:spPr>
              <a:xfrm>
                <a:off x="4140598" y="859389"/>
                <a:ext cx="2150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9" extrusionOk="0">
                    <a:moveTo>
                      <a:pt x="319" y="0"/>
                    </a:moveTo>
                    <a:cubicBezTo>
                      <a:pt x="211" y="0"/>
                      <a:pt x="107" y="30"/>
                      <a:pt x="0" y="90"/>
                    </a:cubicBezTo>
                    <a:cubicBezTo>
                      <a:pt x="119" y="149"/>
                      <a:pt x="235" y="179"/>
                      <a:pt x="345" y="179"/>
                    </a:cubicBezTo>
                    <a:cubicBezTo>
                      <a:pt x="455" y="179"/>
                      <a:pt x="560" y="149"/>
                      <a:pt x="655" y="90"/>
                    </a:cubicBezTo>
                    <a:cubicBezTo>
                      <a:pt x="536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22"/>
              <p:cNvSpPr/>
              <p:nvPr/>
            </p:nvSpPr>
            <p:spPr>
              <a:xfrm>
                <a:off x="4471115" y="1099610"/>
                <a:ext cx="85075" cy="81562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484" extrusionOk="0">
                    <a:moveTo>
                      <a:pt x="1047" y="0"/>
                    </a:moveTo>
                    <a:cubicBezTo>
                      <a:pt x="926" y="0"/>
                      <a:pt x="794" y="44"/>
                      <a:pt x="650" y="144"/>
                    </a:cubicBezTo>
                    <a:cubicBezTo>
                      <a:pt x="888" y="703"/>
                      <a:pt x="924" y="1287"/>
                      <a:pt x="745" y="1882"/>
                    </a:cubicBezTo>
                    <a:cubicBezTo>
                      <a:pt x="0" y="2361"/>
                      <a:pt x="1169" y="2484"/>
                      <a:pt x="1965" y="2484"/>
                    </a:cubicBezTo>
                    <a:cubicBezTo>
                      <a:pt x="2276" y="2484"/>
                      <a:pt x="2530" y="2465"/>
                      <a:pt x="2590" y="2442"/>
                    </a:cubicBezTo>
                    <a:cubicBezTo>
                      <a:pt x="2235" y="2306"/>
                      <a:pt x="1925" y="0"/>
                      <a:pt x="104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22"/>
              <p:cNvSpPr/>
              <p:nvPr/>
            </p:nvSpPr>
            <p:spPr>
              <a:xfrm>
                <a:off x="3303864" y="2530920"/>
                <a:ext cx="178031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1956" extrusionOk="0">
                    <a:moveTo>
                      <a:pt x="3794" y="1"/>
                    </a:moveTo>
                    <a:cubicBezTo>
                      <a:pt x="3591" y="1"/>
                      <a:pt x="3339" y="29"/>
                      <a:pt x="3028" y="94"/>
                    </a:cubicBezTo>
                    <a:cubicBezTo>
                      <a:pt x="0" y="732"/>
                      <a:pt x="2553" y="1955"/>
                      <a:pt x="3457" y="1955"/>
                    </a:cubicBezTo>
                    <a:cubicBezTo>
                      <a:pt x="3616" y="1955"/>
                      <a:pt x="3724" y="1917"/>
                      <a:pt x="3742" y="1832"/>
                    </a:cubicBezTo>
                    <a:lnTo>
                      <a:pt x="3742" y="1832"/>
                    </a:lnTo>
                    <a:cubicBezTo>
                      <a:pt x="3740" y="1842"/>
                      <a:pt x="3742" y="1846"/>
                      <a:pt x="3748" y="1846"/>
                    </a:cubicBezTo>
                    <a:cubicBezTo>
                      <a:pt x="3863" y="1846"/>
                      <a:pt x="5422" y="1"/>
                      <a:pt x="37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22"/>
              <p:cNvSpPr/>
              <p:nvPr/>
            </p:nvSpPr>
            <p:spPr>
              <a:xfrm>
                <a:off x="4486482" y="1238075"/>
                <a:ext cx="113872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580" extrusionOk="0">
                    <a:moveTo>
                      <a:pt x="847" y="1"/>
                    </a:moveTo>
                    <a:cubicBezTo>
                      <a:pt x="0" y="1"/>
                      <a:pt x="376" y="1579"/>
                      <a:pt x="1784" y="1579"/>
                    </a:cubicBezTo>
                    <a:cubicBezTo>
                      <a:pt x="2032" y="1579"/>
                      <a:pt x="2312" y="1530"/>
                      <a:pt x="2622" y="1415"/>
                    </a:cubicBezTo>
                    <a:cubicBezTo>
                      <a:pt x="3468" y="1106"/>
                      <a:pt x="1170" y="46"/>
                      <a:pt x="968" y="10"/>
                    </a:cubicBezTo>
                    <a:cubicBezTo>
                      <a:pt x="925" y="4"/>
                      <a:pt x="885" y="1"/>
                      <a:pt x="8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22"/>
              <p:cNvSpPr/>
              <p:nvPr/>
            </p:nvSpPr>
            <p:spPr>
              <a:xfrm>
                <a:off x="4380622" y="1014107"/>
                <a:ext cx="140041" cy="41438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1262" extrusionOk="0">
                    <a:moveTo>
                      <a:pt x="1138" y="0"/>
                    </a:moveTo>
                    <a:cubicBezTo>
                      <a:pt x="758" y="0"/>
                      <a:pt x="408" y="97"/>
                      <a:pt x="167" y="343"/>
                    </a:cubicBezTo>
                    <a:cubicBezTo>
                      <a:pt x="1" y="509"/>
                      <a:pt x="2287" y="1236"/>
                      <a:pt x="2513" y="1259"/>
                    </a:cubicBezTo>
                    <a:cubicBezTo>
                      <a:pt x="2551" y="1261"/>
                      <a:pt x="2588" y="1261"/>
                      <a:pt x="2623" y="1261"/>
                    </a:cubicBezTo>
                    <a:cubicBezTo>
                      <a:pt x="4265" y="1261"/>
                      <a:pt x="2510" y="0"/>
                      <a:pt x="113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22"/>
              <p:cNvSpPr/>
              <p:nvPr/>
            </p:nvSpPr>
            <p:spPr>
              <a:xfrm>
                <a:off x="4834106" y="4203928"/>
                <a:ext cx="149596" cy="41865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275" extrusionOk="0">
                    <a:moveTo>
                      <a:pt x="509" y="1"/>
                    </a:moveTo>
                    <a:cubicBezTo>
                      <a:pt x="276" y="1"/>
                      <a:pt x="97" y="27"/>
                      <a:pt x="1" y="88"/>
                    </a:cubicBezTo>
                    <a:cubicBezTo>
                      <a:pt x="154" y="142"/>
                      <a:pt x="2865" y="1274"/>
                      <a:pt x="3993" y="1274"/>
                    </a:cubicBezTo>
                    <a:cubicBezTo>
                      <a:pt x="4356" y="1274"/>
                      <a:pt x="4555" y="1157"/>
                      <a:pt x="4454" y="850"/>
                    </a:cubicBezTo>
                    <a:cubicBezTo>
                      <a:pt x="4414" y="711"/>
                      <a:pt x="1726" y="1"/>
                      <a:pt x="5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22"/>
              <p:cNvSpPr/>
              <p:nvPr/>
            </p:nvSpPr>
            <p:spPr>
              <a:xfrm>
                <a:off x="4871768" y="1002188"/>
                <a:ext cx="104120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863" extrusionOk="0">
                    <a:moveTo>
                      <a:pt x="682" y="0"/>
                    </a:moveTo>
                    <a:cubicBezTo>
                      <a:pt x="0" y="0"/>
                      <a:pt x="573" y="832"/>
                      <a:pt x="544" y="860"/>
                    </a:cubicBezTo>
                    <a:cubicBezTo>
                      <a:pt x="544" y="860"/>
                      <a:pt x="618" y="862"/>
                      <a:pt x="734" y="862"/>
                    </a:cubicBezTo>
                    <a:cubicBezTo>
                      <a:pt x="1352" y="862"/>
                      <a:pt x="3170" y="811"/>
                      <a:pt x="1426" y="170"/>
                    </a:cubicBezTo>
                    <a:cubicBezTo>
                      <a:pt x="1087" y="49"/>
                      <a:pt x="848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22"/>
              <p:cNvSpPr/>
              <p:nvPr/>
            </p:nvSpPr>
            <p:spPr>
              <a:xfrm>
                <a:off x="3784010" y="2815041"/>
                <a:ext cx="109866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472" extrusionOk="0">
                    <a:moveTo>
                      <a:pt x="1568" y="1"/>
                    </a:moveTo>
                    <a:cubicBezTo>
                      <a:pt x="1308" y="1"/>
                      <a:pt x="1043" y="38"/>
                      <a:pt x="799" y="132"/>
                    </a:cubicBezTo>
                    <a:cubicBezTo>
                      <a:pt x="1" y="447"/>
                      <a:pt x="2076" y="466"/>
                      <a:pt x="2600" y="466"/>
                    </a:cubicBezTo>
                    <a:cubicBezTo>
                      <a:pt x="2670" y="466"/>
                      <a:pt x="2712" y="466"/>
                      <a:pt x="2716" y="466"/>
                    </a:cubicBezTo>
                    <a:cubicBezTo>
                      <a:pt x="2759" y="469"/>
                      <a:pt x="2797" y="471"/>
                      <a:pt x="2829" y="471"/>
                    </a:cubicBezTo>
                    <a:cubicBezTo>
                      <a:pt x="3346" y="471"/>
                      <a:pt x="2495" y="1"/>
                      <a:pt x="15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22"/>
              <p:cNvSpPr/>
              <p:nvPr/>
            </p:nvSpPr>
            <p:spPr>
              <a:xfrm>
                <a:off x="5576604" y="1174966"/>
                <a:ext cx="111442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6" extrusionOk="0">
                    <a:moveTo>
                      <a:pt x="946" y="1"/>
                    </a:moveTo>
                    <a:cubicBezTo>
                      <a:pt x="489" y="1"/>
                      <a:pt x="135" y="53"/>
                      <a:pt x="81" y="206"/>
                    </a:cubicBezTo>
                    <a:cubicBezTo>
                      <a:pt x="1" y="434"/>
                      <a:pt x="1086" y="605"/>
                      <a:pt x="2025" y="605"/>
                    </a:cubicBezTo>
                    <a:cubicBezTo>
                      <a:pt x="2754" y="605"/>
                      <a:pt x="3394" y="502"/>
                      <a:pt x="3331" y="242"/>
                    </a:cubicBezTo>
                    <a:cubicBezTo>
                      <a:pt x="3331" y="234"/>
                      <a:pt x="1911" y="1"/>
                      <a:pt x="9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22"/>
              <p:cNvSpPr/>
              <p:nvPr/>
            </p:nvSpPr>
            <p:spPr>
              <a:xfrm>
                <a:off x="3364609" y="2859335"/>
                <a:ext cx="67771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84" extrusionOk="0">
                    <a:moveTo>
                      <a:pt x="217" y="1"/>
                    </a:moveTo>
                    <a:cubicBezTo>
                      <a:pt x="77" y="1"/>
                      <a:pt x="1" y="84"/>
                      <a:pt x="35" y="295"/>
                    </a:cubicBezTo>
                    <a:cubicBezTo>
                      <a:pt x="125" y="958"/>
                      <a:pt x="445" y="1283"/>
                      <a:pt x="992" y="1283"/>
                    </a:cubicBezTo>
                    <a:cubicBezTo>
                      <a:pt x="1241" y="1283"/>
                      <a:pt x="1537" y="1215"/>
                      <a:pt x="1880" y="1081"/>
                    </a:cubicBezTo>
                    <a:cubicBezTo>
                      <a:pt x="1906" y="1093"/>
                      <a:pt x="1923" y="1099"/>
                      <a:pt x="1932" y="1099"/>
                    </a:cubicBezTo>
                    <a:cubicBezTo>
                      <a:pt x="2064" y="1099"/>
                      <a:pt x="724" y="1"/>
                      <a:pt x="21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22"/>
              <p:cNvSpPr/>
              <p:nvPr/>
            </p:nvSpPr>
            <p:spPr>
              <a:xfrm>
                <a:off x="3724546" y="2524944"/>
                <a:ext cx="91117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833" extrusionOk="0">
                    <a:moveTo>
                      <a:pt x="2178" y="1"/>
                    </a:moveTo>
                    <a:cubicBezTo>
                      <a:pt x="1505" y="1"/>
                      <a:pt x="367" y="415"/>
                      <a:pt x="336" y="430"/>
                    </a:cubicBezTo>
                    <a:cubicBezTo>
                      <a:pt x="0" y="524"/>
                      <a:pt x="950" y="833"/>
                      <a:pt x="1731" y="833"/>
                    </a:cubicBezTo>
                    <a:cubicBezTo>
                      <a:pt x="2140" y="833"/>
                      <a:pt x="2504" y="748"/>
                      <a:pt x="2610" y="502"/>
                    </a:cubicBezTo>
                    <a:cubicBezTo>
                      <a:pt x="2774" y="124"/>
                      <a:pt x="2545" y="1"/>
                      <a:pt x="217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22"/>
              <p:cNvSpPr/>
              <p:nvPr/>
            </p:nvSpPr>
            <p:spPr>
              <a:xfrm>
                <a:off x="2967174" y="379505"/>
                <a:ext cx="93481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84" extrusionOk="0">
                    <a:moveTo>
                      <a:pt x="1465" y="0"/>
                    </a:moveTo>
                    <a:cubicBezTo>
                      <a:pt x="754" y="0"/>
                      <a:pt x="0" y="173"/>
                      <a:pt x="471" y="381"/>
                    </a:cubicBezTo>
                    <a:cubicBezTo>
                      <a:pt x="709" y="487"/>
                      <a:pt x="1288" y="783"/>
                      <a:pt x="1766" y="783"/>
                    </a:cubicBezTo>
                    <a:cubicBezTo>
                      <a:pt x="1932" y="783"/>
                      <a:pt x="2086" y="748"/>
                      <a:pt x="2209" y="655"/>
                    </a:cubicBezTo>
                    <a:cubicBezTo>
                      <a:pt x="2846" y="173"/>
                      <a:pt x="2176" y="0"/>
                      <a:pt x="14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22"/>
              <p:cNvSpPr/>
              <p:nvPr/>
            </p:nvSpPr>
            <p:spPr>
              <a:xfrm>
                <a:off x="3747760" y="2452772"/>
                <a:ext cx="86750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5" extrusionOk="0">
                    <a:moveTo>
                      <a:pt x="1580" y="0"/>
                    </a:moveTo>
                    <a:cubicBezTo>
                      <a:pt x="871" y="0"/>
                      <a:pt x="1" y="82"/>
                      <a:pt x="46" y="188"/>
                    </a:cubicBezTo>
                    <a:cubicBezTo>
                      <a:pt x="165" y="229"/>
                      <a:pt x="864" y="274"/>
                      <a:pt x="1484" y="274"/>
                    </a:cubicBezTo>
                    <a:cubicBezTo>
                      <a:pt x="2103" y="274"/>
                      <a:pt x="2641" y="229"/>
                      <a:pt x="2439" y="92"/>
                    </a:cubicBezTo>
                    <a:cubicBezTo>
                      <a:pt x="2343" y="27"/>
                      <a:pt x="1989" y="0"/>
                      <a:pt x="15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22"/>
              <p:cNvSpPr/>
              <p:nvPr/>
            </p:nvSpPr>
            <p:spPr>
              <a:xfrm>
                <a:off x="5237845" y="3865498"/>
                <a:ext cx="66228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742" extrusionOk="0">
                    <a:moveTo>
                      <a:pt x="1957" y="585"/>
                    </a:moveTo>
                    <a:lnTo>
                      <a:pt x="1957" y="585"/>
                    </a:lnTo>
                    <a:cubicBezTo>
                      <a:pt x="1957" y="585"/>
                      <a:pt x="1957" y="585"/>
                      <a:pt x="1957" y="586"/>
                    </a:cubicBezTo>
                    <a:lnTo>
                      <a:pt x="1957" y="586"/>
                    </a:lnTo>
                    <a:cubicBezTo>
                      <a:pt x="1957" y="585"/>
                      <a:pt x="1957" y="585"/>
                      <a:pt x="1957" y="585"/>
                    </a:cubicBezTo>
                    <a:close/>
                    <a:moveTo>
                      <a:pt x="386" y="0"/>
                    </a:moveTo>
                    <a:cubicBezTo>
                      <a:pt x="172" y="0"/>
                      <a:pt x="22" y="89"/>
                      <a:pt x="16" y="335"/>
                    </a:cubicBezTo>
                    <a:cubicBezTo>
                      <a:pt x="1" y="597"/>
                      <a:pt x="838" y="741"/>
                      <a:pt x="1420" y="741"/>
                    </a:cubicBezTo>
                    <a:cubicBezTo>
                      <a:pt x="1763" y="741"/>
                      <a:pt x="2017" y="691"/>
                      <a:pt x="1957" y="586"/>
                    </a:cubicBezTo>
                    <a:lnTo>
                      <a:pt x="1957" y="586"/>
                    </a:lnTo>
                    <a:cubicBezTo>
                      <a:pt x="1958" y="587"/>
                      <a:pt x="1957" y="588"/>
                      <a:pt x="1956" y="588"/>
                    </a:cubicBezTo>
                    <a:cubicBezTo>
                      <a:pt x="1911" y="588"/>
                      <a:pt x="936" y="0"/>
                      <a:pt x="3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22"/>
              <p:cNvSpPr/>
              <p:nvPr/>
            </p:nvSpPr>
            <p:spPr>
              <a:xfrm>
                <a:off x="4958419" y="1418897"/>
                <a:ext cx="85667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933" extrusionOk="0">
                    <a:moveTo>
                      <a:pt x="2065" y="0"/>
                    </a:moveTo>
                    <a:cubicBezTo>
                      <a:pt x="1268" y="0"/>
                      <a:pt x="0" y="650"/>
                      <a:pt x="1061" y="933"/>
                    </a:cubicBezTo>
                    <a:cubicBezTo>
                      <a:pt x="1620" y="778"/>
                      <a:pt x="2132" y="552"/>
                      <a:pt x="2608" y="278"/>
                    </a:cubicBezTo>
                    <a:cubicBezTo>
                      <a:pt x="2562" y="78"/>
                      <a:pt x="2342" y="0"/>
                      <a:pt x="20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22"/>
              <p:cNvSpPr/>
              <p:nvPr/>
            </p:nvSpPr>
            <p:spPr>
              <a:xfrm>
                <a:off x="2276195" y="1353982"/>
                <a:ext cx="65473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50" extrusionOk="0">
                    <a:moveTo>
                      <a:pt x="1202" y="0"/>
                    </a:moveTo>
                    <a:cubicBezTo>
                      <a:pt x="711" y="0"/>
                      <a:pt x="124" y="84"/>
                      <a:pt x="0" y="159"/>
                    </a:cubicBezTo>
                    <a:cubicBezTo>
                      <a:pt x="240" y="272"/>
                      <a:pt x="1028" y="550"/>
                      <a:pt x="1518" y="550"/>
                    </a:cubicBezTo>
                    <a:cubicBezTo>
                      <a:pt x="1807" y="550"/>
                      <a:pt x="1993" y="454"/>
                      <a:pt x="1905" y="171"/>
                    </a:cubicBezTo>
                    <a:cubicBezTo>
                      <a:pt x="1870" y="45"/>
                      <a:pt x="1562" y="0"/>
                      <a:pt x="1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22"/>
              <p:cNvSpPr/>
              <p:nvPr/>
            </p:nvSpPr>
            <p:spPr>
              <a:xfrm>
                <a:off x="5514677" y="1321738"/>
                <a:ext cx="46133" cy="2439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743" extrusionOk="0">
                    <a:moveTo>
                      <a:pt x="519" y="0"/>
                    </a:moveTo>
                    <a:cubicBezTo>
                      <a:pt x="244" y="0"/>
                      <a:pt x="0" y="137"/>
                      <a:pt x="14" y="558"/>
                    </a:cubicBezTo>
                    <a:cubicBezTo>
                      <a:pt x="22" y="693"/>
                      <a:pt x="118" y="743"/>
                      <a:pt x="254" y="743"/>
                    </a:cubicBezTo>
                    <a:cubicBezTo>
                      <a:pt x="572" y="743"/>
                      <a:pt x="1105" y="474"/>
                      <a:pt x="1205" y="415"/>
                    </a:cubicBezTo>
                    <a:cubicBezTo>
                      <a:pt x="1404" y="301"/>
                      <a:pt x="927" y="0"/>
                      <a:pt x="5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22"/>
              <p:cNvSpPr/>
              <p:nvPr/>
            </p:nvSpPr>
            <p:spPr>
              <a:xfrm>
                <a:off x="2275801" y="1302431"/>
                <a:ext cx="63733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73" extrusionOk="0">
                    <a:moveTo>
                      <a:pt x="971" y="0"/>
                    </a:moveTo>
                    <a:cubicBezTo>
                      <a:pt x="584" y="0"/>
                      <a:pt x="197" y="57"/>
                      <a:pt x="0" y="170"/>
                    </a:cubicBezTo>
                    <a:cubicBezTo>
                      <a:pt x="357" y="316"/>
                      <a:pt x="942" y="573"/>
                      <a:pt x="1380" y="573"/>
                    </a:cubicBezTo>
                    <a:cubicBezTo>
                      <a:pt x="1658" y="573"/>
                      <a:pt x="1876" y="470"/>
                      <a:pt x="1941" y="170"/>
                    </a:cubicBezTo>
                    <a:cubicBezTo>
                      <a:pt x="1745" y="57"/>
                      <a:pt x="1358" y="0"/>
                      <a:pt x="9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22"/>
              <p:cNvSpPr/>
              <p:nvPr/>
            </p:nvSpPr>
            <p:spPr>
              <a:xfrm>
                <a:off x="4788859" y="1199756"/>
                <a:ext cx="44130" cy="2515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766" extrusionOk="0">
                    <a:moveTo>
                      <a:pt x="570" y="0"/>
                    </a:moveTo>
                    <a:cubicBezTo>
                      <a:pt x="322" y="0"/>
                      <a:pt x="105" y="51"/>
                      <a:pt x="81" y="154"/>
                    </a:cubicBezTo>
                    <a:cubicBezTo>
                      <a:pt x="1" y="453"/>
                      <a:pt x="493" y="765"/>
                      <a:pt x="886" y="765"/>
                    </a:cubicBezTo>
                    <a:cubicBezTo>
                      <a:pt x="1134" y="765"/>
                      <a:pt x="1343" y="640"/>
                      <a:pt x="1343" y="308"/>
                    </a:cubicBezTo>
                    <a:cubicBezTo>
                      <a:pt x="1343" y="105"/>
                      <a:pt x="925" y="0"/>
                      <a:pt x="5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22"/>
              <p:cNvSpPr/>
              <p:nvPr/>
            </p:nvSpPr>
            <p:spPr>
              <a:xfrm>
                <a:off x="4343486" y="1346988"/>
                <a:ext cx="74929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23" extrusionOk="0">
                    <a:moveTo>
                      <a:pt x="631" y="1"/>
                    </a:moveTo>
                    <a:cubicBezTo>
                      <a:pt x="381" y="1"/>
                      <a:pt x="150" y="35"/>
                      <a:pt x="0" y="122"/>
                    </a:cubicBezTo>
                    <a:cubicBezTo>
                      <a:pt x="431" y="300"/>
                      <a:pt x="862" y="522"/>
                      <a:pt x="1339" y="522"/>
                    </a:cubicBezTo>
                    <a:cubicBezTo>
                      <a:pt x="1468" y="522"/>
                      <a:pt x="1601" y="506"/>
                      <a:pt x="1739" y="468"/>
                    </a:cubicBezTo>
                    <a:cubicBezTo>
                      <a:pt x="2282" y="307"/>
                      <a:pt x="1373" y="1"/>
                      <a:pt x="6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22"/>
              <p:cNvSpPr/>
              <p:nvPr/>
            </p:nvSpPr>
            <p:spPr>
              <a:xfrm>
                <a:off x="3107708" y="943217"/>
                <a:ext cx="84090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43" extrusionOk="0">
                    <a:moveTo>
                      <a:pt x="734" y="1"/>
                    </a:moveTo>
                    <a:cubicBezTo>
                      <a:pt x="320" y="1"/>
                      <a:pt x="1" y="37"/>
                      <a:pt x="1" y="144"/>
                    </a:cubicBezTo>
                    <a:cubicBezTo>
                      <a:pt x="1" y="367"/>
                      <a:pt x="306" y="442"/>
                      <a:pt x="707" y="442"/>
                    </a:cubicBezTo>
                    <a:cubicBezTo>
                      <a:pt x="1398" y="442"/>
                      <a:pt x="2372" y="219"/>
                      <a:pt x="2561" y="144"/>
                    </a:cubicBezTo>
                    <a:cubicBezTo>
                      <a:pt x="2492" y="114"/>
                      <a:pt x="1466" y="1"/>
                      <a:pt x="73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22"/>
              <p:cNvSpPr/>
              <p:nvPr/>
            </p:nvSpPr>
            <p:spPr>
              <a:xfrm>
                <a:off x="3194031" y="638081"/>
                <a:ext cx="61861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35" extrusionOk="0">
                    <a:moveTo>
                      <a:pt x="1872" y="293"/>
                    </a:moveTo>
                    <a:cubicBezTo>
                      <a:pt x="1872" y="293"/>
                      <a:pt x="1871" y="294"/>
                      <a:pt x="1870" y="294"/>
                    </a:cubicBezTo>
                    <a:lnTo>
                      <a:pt x="1870" y="294"/>
                    </a:lnTo>
                    <a:cubicBezTo>
                      <a:pt x="1878" y="297"/>
                      <a:pt x="1882" y="298"/>
                      <a:pt x="1883" y="298"/>
                    </a:cubicBezTo>
                    <a:cubicBezTo>
                      <a:pt x="1884" y="298"/>
                      <a:pt x="1880" y="296"/>
                      <a:pt x="1872" y="293"/>
                    </a:cubicBezTo>
                    <a:close/>
                    <a:moveTo>
                      <a:pt x="475" y="0"/>
                    </a:moveTo>
                    <a:cubicBezTo>
                      <a:pt x="199" y="0"/>
                      <a:pt x="0" y="76"/>
                      <a:pt x="27" y="305"/>
                    </a:cubicBezTo>
                    <a:cubicBezTo>
                      <a:pt x="57" y="551"/>
                      <a:pt x="266" y="634"/>
                      <a:pt x="535" y="634"/>
                    </a:cubicBezTo>
                    <a:cubicBezTo>
                      <a:pt x="1006" y="634"/>
                      <a:pt x="1662" y="379"/>
                      <a:pt x="1870" y="294"/>
                    </a:cubicBezTo>
                    <a:lnTo>
                      <a:pt x="1870" y="294"/>
                    </a:lnTo>
                    <a:cubicBezTo>
                      <a:pt x="1760" y="260"/>
                      <a:pt x="985" y="0"/>
                      <a:pt x="47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22"/>
              <p:cNvSpPr/>
              <p:nvPr/>
            </p:nvSpPr>
            <p:spPr>
              <a:xfrm>
                <a:off x="2704002" y="513998"/>
                <a:ext cx="6215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525" extrusionOk="0">
                    <a:moveTo>
                      <a:pt x="728" y="1"/>
                    </a:moveTo>
                    <a:cubicBezTo>
                      <a:pt x="351" y="1"/>
                      <a:pt x="14" y="41"/>
                      <a:pt x="9" y="167"/>
                    </a:cubicBezTo>
                    <a:cubicBezTo>
                      <a:pt x="0" y="433"/>
                      <a:pt x="221" y="524"/>
                      <a:pt x="509" y="524"/>
                    </a:cubicBezTo>
                    <a:cubicBezTo>
                      <a:pt x="1073" y="524"/>
                      <a:pt x="1893" y="174"/>
                      <a:pt x="1759" y="95"/>
                    </a:cubicBezTo>
                    <a:cubicBezTo>
                      <a:pt x="1675" y="57"/>
                      <a:pt x="1173" y="1"/>
                      <a:pt x="7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22"/>
              <p:cNvSpPr/>
              <p:nvPr/>
            </p:nvSpPr>
            <p:spPr>
              <a:xfrm>
                <a:off x="2909516" y="386926"/>
                <a:ext cx="48103" cy="2393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29" extrusionOk="0">
                    <a:moveTo>
                      <a:pt x="494" y="0"/>
                    </a:moveTo>
                    <a:cubicBezTo>
                      <a:pt x="408" y="0"/>
                      <a:pt x="329" y="21"/>
                      <a:pt x="262" y="72"/>
                    </a:cubicBezTo>
                    <a:cubicBezTo>
                      <a:pt x="0" y="277"/>
                      <a:pt x="621" y="729"/>
                      <a:pt x="1066" y="729"/>
                    </a:cubicBezTo>
                    <a:cubicBezTo>
                      <a:pt x="1269" y="729"/>
                      <a:pt x="1435" y="635"/>
                      <a:pt x="1465" y="382"/>
                    </a:cubicBezTo>
                    <a:cubicBezTo>
                      <a:pt x="1222" y="279"/>
                      <a:pt x="810" y="0"/>
                      <a:pt x="49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22"/>
              <p:cNvSpPr/>
              <p:nvPr/>
            </p:nvSpPr>
            <p:spPr>
              <a:xfrm>
                <a:off x="2922814" y="384989"/>
                <a:ext cx="2364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" extrusionOk="0">
                    <a:moveTo>
                      <a:pt x="0" y="0"/>
                    </a:moveTo>
                    <a:cubicBezTo>
                      <a:pt x="36" y="12"/>
                      <a:pt x="48" y="12"/>
                      <a:pt x="60" y="24"/>
                    </a:cubicBezTo>
                    <a:cubicBezTo>
                      <a:pt x="72" y="12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22"/>
              <p:cNvSpPr/>
              <p:nvPr/>
            </p:nvSpPr>
            <p:spPr>
              <a:xfrm>
                <a:off x="2957586" y="300340"/>
                <a:ext cx="43047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7" extrusionOk="0">
                    <a:moveTo>
                      <a:pt x="682" y="0"/>
                    </a:moveTo>
                    <a:cubicBezTo>
                      <a:pt x="465" y="0"/>
                      <a:pt x="239" y="90"/>
                      <a:pt x="1" y="268"/>
                    </a:cubicBezTo>
                    <a:cubicBezTo>
                      <a:pt x="203" y="447"/>
                      <a:pt x="412" y="536"/>
                      <a:pt x="629" y="536"/>
                    </a:cubicBezTo>
                    <a:cubicBezTo>
                      <a:pt x="846" y="536"/>
                      <a:pt x="1072" y="447"/>
                      <a:pt x="1310" y="268"/>
                    </a:cubicBezTo>
                    <a:cubicBezTo>
                      <a:pt x="1108" y="90"/>
                      <a:pt x="900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22"/>
              <p:cNvSpPr/>
              <p:nvPr/>
            </p:nvSpPr>
            <p:spPr>
              <a:xfrm>
                <a:off x="4982684" y="4007214"/>
                <a:ext cx="42226" cy="2177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63" extrusionOk="0">
                    <a:moveTo>
                      <a:pt x="337" y="1"/>
                    </a:moveTo>
                    <a:cubicBezTo>
                      <a:pt x="229" y="1"/>
                      <a:pt x="116" y="20"/>
                      <a:pt x="0" y="67"/>
                    </a:cubicBezTo>
                    <a:cubicBezTo>
                      <a:pt x="0" y="372"/>
                      <a:pt x="528" y="663"/>
                      <a:pt x="908" y="663"/>
                    </a:cubicBezTo>
                    <a:cubicBezTo>
                      <a:pt x="1120" y="663"/>
                      <a:pt x="1286" y="571"/>
                      <a:pt x="1286" y="341"/>
                    </a:cubicBezTo>
                    <a:cubicBezTo>
                      <a:pt x="980" y="188"/>
                      <a:pt x="674" y="1"/>
                      <a:pt x="3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22"/>
              <p:cNvSpPr/>
              <p:nvPr/>
            </p:nvSpPr>
            <p:spPr>
              <a:xfrm>
                <a:off x="4044425" y="2572784"/>
                <a:ext cx="43014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37" extrusionOk="0">
                    <a:moveTo>
                      <a:pt x="686" y="0"/>
                    </a:moveTo>
                    <a:cubicBezTo>
                      <a:pt x="467" y="0"/>
                      <a:pt x="238" y="87"/>
                      <a:pt x="0" y="259"/>
                    </a:cubicBezTo>
                    <a:cubicBezTo>
                      <a:pt x="199" y="447"/>
                      <a:pt x="404" y="536"/>
                      <a:pt x="618" y="536"/>
                    </a:cubicBezTo>
                    <a:cubicBezTo>
                      <a:pt x="838" y="536"/>
                      <a:pt x="1068" y="441"/>
                      <a:pt x="1310" y="259"/>
                    </a:cubicBezTo>
                    <a:cubicBezTo>
                      <a:pt x="1113" y="87"/>
                      <a:pt x="905" y="0"/>
                      <a:pt x="6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22"/>
              <p:cNvSpPr/>
              <p:nvPr/>
            </p:nvSpPr>
            <p:spPr>
              <a:xfrm>
                <a:off x="3856379" y="2453462"/>
                <a:ext cx="73255" cy="19602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597" extrusionOk="0"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4" y="0"/>
                      <a:pt x="1524" y="0"/>
                      <a:pt x="1524" y="0"/>
                    </a:cubicBezTo>
                    <a:lnTo>
                      <a:pt x="1524" y="0"/>
                    </a:lnTo>
                    <a:cubicBezTo>
                      <a:pt x="1525" y="0"/>
                      <a:pt x="1524" y="0"/>
                      <a:pt x="1524" y="0"/>
                    </a:cubicBezTo>
                    <a:close/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0" y="8"/>
                      <a:pt x="12" y="429"/>
                      <a:pt x="0" y="429"/>
                    </a:cubicBezTo>
                    <a:cubicBezTo>
                      <a:pt x="160" y="548"/>
                      <a:pt x="433" y="597"/>
                      <a:pt x="719" y="597"/>
                    </a:cubicBezTo>
                    <a:cubicBezTo>
                      <a:pt x="1435" y="597"/>
                      <a:pt x="2230" y="289"/>
                      <a:pt x="15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22"/>
              <p:cNvSpPr/>
              <p:nvPr/>
            </p:nvSpPr>
            <p:spPr>
              <a:xfrm>
                <a:off x="5214335" y="1408718"/>
                <a:ext cx="7470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07" extrusionOk="0">
                    <a:moveTo>
                      <a:pt x="709" y="1"/>
                    </a:moveTo>
                    <a:cubicBezTo>
                      <a:pt x="279" y="1"/>
                      <a:pt x="0" y="66"/>
                      <a:pt x="398" y="207"/>
                    </a:cubicBezTo>
                    <a:cubicBezTo>
                      <a:pt x="655" y="292"/>
                      <a:pt x="1095" y="506"/>
                      <a:pt x="1490" y="506"/>
                    </a:cubicBezTo>
                    <a:cubicBezTo>
                      <a:pt x="1646" y="506"/>
                      <a:pt x="1795" y="473"/>
                      <a:pt x="1922" y="386"/>
                    </a:cubicBezTo>
                    <a:cubicBezTo>
                      <a:pt x="2275" y="139"/>
                      <a:pt x="1333" y="1"/>
                      <a:pt x="7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22"/>
              <p:cNvSpPr/>
              <p:nvPr/>
            </p:nvSpPr>
            <p:spPr>
              <a:xfrm>
                <a:off x="2851267" y="935106"/>
                <a:ext cx="42653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0" extrusionOk="0">
                    <a:moveTo>
                      <a:pt x="694" y="1"/>
                    </a:moveTo>
                    <a:cubicBezTo>
                      <a:pt x="450" y="1"/>
                      <a:pt x="220" y="112"/>
                      <a:pt x="0" y="332"/>
                    </a:cubicBezTo>
                    <a:cubicBezTo>
                      <a:pt x="206" y="463"/>
                      <a:pt x="405" y="530"/>
                      <a:pt x="597" y="530"/>
                    </a:cubicBezTo>
                    <a:cubicBezTo>
                      <a:pt x="840" y="530"/>
                      <a:pt x="1073" y="425"/>
                      <a:pt x="1298" y="213"/>
                    </a:cubicBezTo>
                    <a:cubicBezTo>
                      <a:pt x="1088" y="71"/>
                      <a:pt x="887" y="1"/>
                      <a:pt x="6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22"/>
              <p:cNvSpPr/>
              <p:nvPr/>
            </p:nvSpPr>
            <p:spPr>
              <a:xfrm>
                <a:off x="6047425" y="1288608"/>
                <a:ext cx="44820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78" extrusionOk="0">
                    <a:moveTo>
                      <a:pt x="270" y="0"/>
                    </a:moveTo>
                    <a:cubicBezTo>
                      <a:pt x="109" y="0"/>
                      <a:pt x="0" y="58"/>
                      <a:pt x="18" y="222"/>
                    </a:cubicBezTo>
                    <a:cubicBezTo>
                      <a:pt x="264" y="393"/>
                      <a:pt x="519" y="478"/>
                      <a:pt x="775" y="478"/>
                    </a:cubicBezTo>
                    <a:cubicBezTo>
                      <a:pt x="963" y="478"/>
                      <a:pt x="1152" y="432"/>
                      <a:pt x="1339" y="341"/>
                    </a:cubicBezTo>
                    <a:cubicBezTo>
                      <a:pt x="1365" y="341"/>
                      <a:pt x="662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22"/>
              <p:cNvSpPr/>
              <p:nvPr/>
            </p:nvSpPr>
            <p:spPr>
              <a:xfrm>
                <a:off x="4235984" y="1285226"/>
                <a:ext cx="49121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50" extrusionOk="0">
                    <a:moveTo>
                      <a:pt x="635" y="1"/>
                    </a:moveTo>
                    <a:cubicBezTo>
                      <a:pt x="374" y="1"/>
                      <a:pt x="163" y="108"/>
                      <a:pt x="0" y="313"/>
                    </a:cubicBezTo>
                    <a:cubicBezTo>
                      <a:pt x="0" y="485"/>
                      <a:pt x="172" y="550"/>
                      <a:pt x="383" y="550"/>
                    </a:cubicBezTo>
                    <a:cubicBezTo>
                      <a:pt x="844" y="550"/>
                      <a:pt x="1496" y="239"/>
                      <a:pt x="965" y="51"/>
                    </a:cubicBezTo>
                    <a:cubicBezTo>
                      <a:pt x="847" y="17"/>
                      <a:pt x="737" y="1"/>
                      <a:pt x="63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22"/>
              <p:cNvSpPr/>
              <p:nvPr/>
            </p:nvSpPr>
            <p:spPr>
              <a:xfrm>
                <a:off x="4968007" y="3517414"/>
                <a:ext cx="42094" cy="22952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699" extrusionOk="0">
                    <a:moveTo>
                      <a:pt x="957" y="0"/>
                    </a:moveTo>
                    <a:cubicBezTo>
                      <a:pt x="655" y="0"/>
                      <a:pt x="0" y="523"/>
                      <a:pt x="673" y="696"/>
                    </a:cubicBezTo>
                    <a:cubicBezTo>
                      <a:pt x="698" y="698"/>
                      <a:pt x="721" y="698"/>
                      <a:pt x="744" y="698"/>
                    </a:cubicBezTo>
                    <a:cubicBezTo>
                      <a:pt x="1153" y="698"/>
                      <a:pt x="1282" y="496"/>
                      <a:pt x="1090" y="101"/>
                    </a:cubicBezTo>
                    <a:cubicBezTo>
                      <a:pt x="1081" y="30"/>
                      <a:pt x="1029" y="0"/>
                      <a:pt x="9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22"/>
              <p:cNvSpPr/>
              <p:nvPr/>
            </p:nvSpPr>
            <p:spPr>
              <a:xfrm>
                <a:off x="3929207" y="2960106"/>
                <a:ext cx="51420" cy="1710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21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1" y="459"/>
                      <a:pt x="831" y="521"/>
                      <a:pt x="1043" y="521"/>
                    </a:cubicBezTo>
                    <a:cubicBezTo>
                      <a:pt x="1344" y="521"/>
                      <a:pt x="1529" y="394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22"/>
              <p:cNvSpPr/>
              <p:nvPr/>
            </p:nvSpPr>
            <p:spPr>
              <a:xfrm>
                <a:off x="1699152" y="1149158"/>
                <a:ext cx="46724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8" extrusionOk="0">
                    <a:moveTo>
                      <a:pt x="457" y="1"/>
                    </a:moveTo>
                    <a:cubicBezTo>
                      <a:pt x="289" y="1"/>
                      <a:pt x="137" y="93"/>
                      <a:pt x="1" y="278"/>
                    </a:cubicBezTo>
                    <a:cubicBezTo>
                      <a:pt x="1" y="495"/>
                      <a:pt x="330" y="578"/>
                      <a:pt x="642" y="578"/>
                    </a:cubicBezTo>
                    <a:cubicBezTo>
                      <a:pt x="1047" y="578"/>
                      <a:pt x="1423" y="439"/>
                      <a:pt x="1013" y="278"/>
                    </a:cubicBezTo>
                    <a:cubicBezTo>
                      <a:pt x="810" y="93"/>
                      <a:pt x="626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22"/>
              <p:cNvSpPr/>
              <p:nvPr/>
            </p:nvSpPr>
            <p:spPr>
              <a:xfrm>
                <a:off x="5755128" y="1147122"/>
                <a:ext cx="58709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7" extrusionOk="0">
                    <a:moveTo>
                      <a:pt x="1057" y="0"/>
                    </a:moveTo>
                    <a:cubicBezTo>
                      <a:pt x="715" y="0"/>
                      <a:pt x="384" y="110"/>
                      <a:pt x="61" y="328"/>
                    </a:cubicBezTo>
                    <a:cubicBezTo>
                      <a:pt x="0" y="328"/>
                      <a:pt x="472" y="437"/>
                      <a:pt x="945" y="437"/>
                    </a:cubicBezTo>
                    <a:cubicBezTo>
                      <a:pt x="1299" y="437"/>
                      <a:pt x="1655" y="375"/>
                      <a:pt x="1788" y="161"/>
                    </a:cubicBezTo>
                    <a:cubicBezTo>
                      <a:pt x="1539" y="54"/>
                      <a:pt x="1295" y="0"/>
                      <a:pt x="10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22"/>
              <p:cNvSpPr/>
              <p:nvPr/>
            </p:nvSpPr>
            <p:spPr>
              <a:xfrm>
                <a:off x="4363055" y="1055020"/>
                <a:ext cx="44032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476" extrusionOk="0">
                    <a:moveTo>
                      <a:pt x="777" y="0"/>
                    </a:moveTo>
                    <a:cubicBezTo>
                      <a:pt x="521" y="0"/>
                      <a:pt x="268" y="89"/>
                      <a:pt x="24" y="263"/>
                    </a:cubicBezTo>
                    <a:cubicBezTo>
                      <a:pt x="0" y="420"/>
                      <a:pt x="99" y="476"/>
                      <a:pt x="252" y="476"/>
                    </a:cubicBezTo>
                    <a:cubicBezTo>
                      <a:pt x="631" y="476"/>
                      <a:pt x="1340" y="131"/>
                      <a:pt x="1326" y="131"/>
                    </a:cubicBezTo>
                    <a:lnTo>
                      <a:pt x="1326" y="131"/>
                    </a:lnTo>
                    <a:cubicBezTo>
                      <a:pt x="1325" y="131"/>
                      <a:pt x="1324" y="132"/>
                      <a:pt x="1321" y="132"/>
                    </a:cubicBezTo>
                    <a:cubicBezTo>
                      <a:pt x="1139" y="44"/>
                      <a:pt x="957" y="0"/>
                      <a:pt x="77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22"/>
              <p:cNvSpPr/>
              <p:nvPr/>
            </p:nvSpPr>
            <p:spPr>
              <a:xfrm>
                <a:off x="3502976" y="1615480"/>
                <a:ext cx="5713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68" extrusionOk="0">
                    <a:moveTo>
                      <a:pt x="599" y="0"/>
                    </a:moveTo>
                    <a:cubicBezTo>
                      <a:pt x="244" y="0"/>
                      <a:pt x="1" y="95"/>
                      <a:pt x="369" y="351"/>
                    </a:cubicBezTo>
                    <a:cubicBezTo>
                      <a:pt x="571" y="429"/>
                      <a:pt x="762" y="467"/>
                      <a:pt x="941" y="467"/>
                    </a:cubicBezTo>
                    <a:cubicBezTo>
                      <a:pt x="1119" y="467"/>
                      <a:pt x="1286" y="429"/>
                      <a:pt x="1441" y="351"/>
                    </a:cubicBezTo>
                    <a:cubicBezTo>
                      <a:pt x="1739" y="168"/>
                      <a:pt x="1070" y="0"/>
                      <a:pt x="5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22"/>
              <p:cNvSpPr/>
              <p:nvPr/>
            </p:nvSpPr>
            <p:spPr>
              <a:xfrm>
                <a:off x="5165542" y="3731695"/>
                <a:ext cx="51551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25" extrusionOk="0">
                    <a:moveTo>
                      <a:pt x="1391" y="0"/>
                    </a:moveTo>
                    <a:cubicBezTo>
                      <a:pt x="984" y="0"/>
                      <a:pt x="0" y="426"/>
                      <a:pt x="44" y="426"/>
                    </a:cubicBezTo>
                    <a:cubicBezTo>
                      <a:pt x="54" y="426"/>
                      <a:pt x="118" y="404"/>
                      <a:pt x="253" y="350"/>
                    </a:cubicBezTo>
                    <a:cubicBezTo>
                      <a:pt x="563" y="463"/>
                      <a:pt x="829" y="525"/>
                      <a:pt x="1040" y="525"/>
                    </a:cubicBezTo>
                    <a:cubicBezTo>
                      <a:pt x="1341" y="525"/>
                      <a:pt x="1528" y="398"/>
                      <a:pt x="1563" y="112"/>
                    </a:cubicBezTo>
                    <a:cubicBezTo>
                      <a:pt x="1569" y="32"/>
                      <a:pt x="1501" y="0"/>
                      <a:pt x="13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22"/>
              <p:cNvSpPr/>
              <p:nvPr/>
            </p:nvSpPr>
            <p:spPr>
              <a:xfrm>
                <a:off x="5336120" y="1939627"/>
                <a:ext cx="14582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91" extrusionOk="0">
                    <a:moveTo>
                      <a:pt x="2454" y="1"/>
                    </a:moveTo>
                    <a:cubicBezTo>
                      <a:pt x="1876" y="1"/>
                      <a:pt x="1274" y="118"/>
                      <a:pt x="488" y="302"/>
                    </a:cubicBezTo>
                    <a:cubicBezTo>
                      <a:pt x="1" y="417"/>
                      <a:pt x="1739" y="590"/>
                      <a:pt x="3093" y="590"/>
                    </a:cubicBezTo>
                    <a:cubicBezTo>
                      <a:pt x="3693" y="590"/>
                      <a:pt x="4218" y="556"/>
                      <a:pt x="4440" y="469"/>
                    </a:cubicBezTo>
                    <a:cubicBezTo>
                      <a:pt x="3670" y="136"/>
                      <a:pt x="3075" y="1"/>
                      <a:pt x="2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22"/>
              <p:cNvSpPr/>
              <p:nvPr/>
            </p:nvSpPr>
            <p:spPr>
              <a:xfrm>
                <a:off x="4905259" y="1947442"/>
                <a:ext cx="81168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851" extrusionOk="0">
                    <a:moveTo>
                      <a:pt x="1326" y="1"/>
                    </a:moveTo>
                    <a:cubicBezTo>
                      <a:pt x="785" y="1"/>
                      <a:pt x="218" y="126"/>
                      <a:pt x="144" y="314"/>
                    </a:cubicBezTo>
                    <a:cubicBezTo>
                      <a:pt x="1" y="699"/>
                      <a:pt x="553" y="850"/>
                      <a:pt x="1139" y="850"/>
                    </a:cubicBezTo>
                    <a:cubicBezTo>
                      <a:pt x="1677" y="850"/>
                      <a:pt x="2243" y="722"/>
                      <a:pt x="2322" y="528"/>
                    </a:cubicBezTo>
                    <a:cubicBezTo>
                      <a:pt x="2471" y="149"/>
                      <a:pt x="1915" y="1"/>
                      <a:pt x="13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22"/>
              <p:cNvSpPr/>
              <p:nvPr/>
            </p:nvSpPr>
            <p:spPr>
              <a:xfrm>
                <a:off x="5089004" y="2367139"/>
                <a:ext cx="35987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14" extrusionOk="0">
                    <a:moveTo>
                      <a:pt x="526" y="1"/>
                    </a:moveTo>
                    <a:cubicBezTo>
                      <a:pt x="343" y="1"/>
                      <a:pt x="167" y="51"/>
                      <a:pt x="1" y="153"/>
                    </a:cubicBezTo>
                    <a:cubicBezTo>
                      <a:pt x="197" y="260"/>
                      <a:pt x="388" y="313"/>
                      <a:pt x="571" y="313"/>
                    </a:cubicBezTo>
                    <a:cubicBezTo>
                      <a:pt x="754" y="313"/>
                      <a:pt x="929" y="260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22"/>
              <p:cNvSpPr/>
              <p:nvPr/>
            </p:nvSpPr>
            <p:spPr>
              <a:xfrm>
                <a:off x="4976873" y="2349868"/>
                <a:ext cx="37104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34" extrusionOk="0">
                    <a:moveTo>
                      <a:pt x="410" y="0"/>
                    </a:moveTo>
                    <a:cubicBezTo>
                      <a:pt x="335" y="0"/>
                      <a:pt x="257" y="8"/>
                      <a:pt x="177" y="24"/>
                    </a:cubicBezTo>
                    <a:cubicBezTo>
                      <a:pt x="0" y="94"/>
                      <a:pt x="512" y="434"/>
                      <a:pt x="861" y="434"/>
                    </a:cubicBezTo>
                    <a:cubicBezTo>
                      <a:pt x="982" y="434"/>
                      <a:pt x="1084" y="393"/>
                      <a:pt x="1130" y="286"/>
                    </a:cubicBezTo>
                    <a:cubicBezTo>
                      <a:pt x="915" y="99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22"/>
              <p:cNvSpPr/>
              <p:nvPr/>
            </p:nvSpPr>
            <p:spPr>
              <a:xfrm>
                <a:off x="4947255" y="2337784"/>
                <a:ext cx="39041" cy="1352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2" extrusionOk="0">
                    <a:moveTo>
                      <a:pt x="498" y="1"/>
                    </a:moveTo>
                    <a:cubicBezTo>
                      <a:pt x="352" y="1"/>
                      <a:pt x="210" y="48"/>
                      <a:pt x="67" y="142"/>
                    </a:cubicBezTo>
                    <a:cubicBezTo>
                      <a:pt x="0" y="308"/>
                      <a:pt x="423" y="412"/>
                      <a:pt x="745" y="412"/>
                    </a:cubicBezTo>
                    <a:cubicBezTo>
                      <a:pt x="998" y="412"/>
                      <a:pt x="1189" y="348"/>
                      <a:pt x="1032" y="201"/>
                    </a:cubicBezTo>
                    <a:cubicBezTo>
                      <a:pt x="845" y="66"/>
                      <a:pt x="669" y="1"/>
                      <a:pt x="4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22"/>
              <p:cNvSpPr/>
              <p:nvPr/>
            </p:nvSpPr>
            <p:spPr>
              <a:xfrm>
                <a:off x="5196506" y="2208414"/>
                <a:ext cx="36020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23" extrusionOk="0">
                    <a:moveTo>
                      <a:pt x="526" y="1"/>
                    </a:moveTo>
                    <a:cubicBezTo>
                      <a:pt x="343" y="1"/>
                      <a:pt x="168" y="51"/>
                      <a:pt x="1" y="153"/>
                    </a:cubicBezTo>
                    <a:cubicBezTo>
                      <a:pt x="197" y="266"/>
                      <a:pt x="388" y="322"/>
                      <a:pt x="571" y="322"/>
                    </a:cubicBezTo>
                    <a:cubicBezTo>
                      <a:pt x="754" y="322"/>
                      <a:pt x="930" y="266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22"/>
              <p:cNvSpPr/>
              <p:nvPr/>
            </p:nvSpPr>
            <p:spPr>
              <a:xfrm>
                <a:off x="5333592" y="2161329"/>
                <a:ext cx="119224" cy="307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935" extrusionOk="0">
                    <a:moveTo>
                      <a:pt x="1194" y="1"/>
                    </a:moveTo>
                    <a:cubicBezTo>
                      <a:pt x="682" y="1"/>
                      <a:pt x="217" y="57"/>
                      <a:pt x="29" y="170"/>
                    </a:cubicBezTo>
                    <a:cubicBezTo>
                      <a:pt x="0" y="189"/>
                      <a:pt x="1296" y="934"/>
                      <a:pt x="2257" y="934"/>
                    </a:cubicBezTo>
                    <a:cubicBezTo>
                      <a:pt x="2501" y="934"/>
                      <a:pt x="2724" y="886"/>
                      <a:pt x="2898" y="765"/>
                    </a:cubicBezTo>
                    <a:cubicBezTo>
                      <a:pt x="3630" y="261"/>
                      <a:pt x="2300" y="1"/>
                      <a:pt x="11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22"/>
              <p:cNvSpPr/>
              <p:nvPr/>
            </p:nvSpPr>
            <p:spPr>
              <a:xfrm>
                <a:off x="4698563" y="2449193"/>
                <a:ext cx="111048" cy="3779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1151" extrusionOk="0">
                    <a:moveTo>
                      <a:pt x="668" y="1"/>
                    </a:moveTo>
                    <a:cubicBezTo>
                      <a:pt x="299" y="1"/>
                      <a:pt x="38" y="136"/>
                      <a:pt x="21" y="511"/>
                    </a:cubicBezTo>
                    <a:cubicBezTo>
                      <a:pt x="0" y="976"/>
                      <a:pt x="1183" y="1150"/>
                      <a:pt x="2137" y="1150"/>
                    </a:cubicBezTo>
                    <a:cubicBezTo>
                      <a:pt x="2818" y="1150"/>
                      <a:pt x="3382" y="1062"/>
                      <a:pt x="3307" y="928"/>
                    </a:cubicBezTo>
                    <a:cubicBezTo>
                      <a:pt x="3299" y="911"/>
                      <a:pt x="1623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22"/>
              <p:cNvSpPr/>
              <p:nvPr/>
            </p:nvSpPr>
            <p:spPr>
              <a:xfrm>
                <a:off x="4266192" y="1856686"/>
                <a:ext cx="41799" cy="43244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317" extrusionOk="0">
                    <a:moveTo>
                      <a:pt x="956" y="1"/>
                    </a:moveTo>
                    <a:cubicBezTo>
                      <a:pt x="607" y="1"/>
                      <a:pt x="1" y="981"/>
                      <a:pt x="82" y="981"/>
                    </a:cubicBezTo>
                    <a:cubicBezTo>
                      <a:pt x="87" y="981"/>
                      <a:pt x="94" y="978"/>
                      <a:pt x="104" y="971"/>
                    </a:cubicBezTo>
                    <a:cubicBezTo>
                      <a:pt x="107" y="969"/>
                      <a:pt x="110" y="968"/>
                      <a:pt x="114" y="968"/>
                    </a:cubicBezTo>
                    <a:cubicBezTo>
                      <a:pt x="200" y="968"/>
                      <a:pt x="591" y="1317"/>
                      <a:pt x="881" y="1317"/>
                    </a:cubicBezTo>
                    <a:cubicBezTo>
                      <a:pt x="1108" y="1317"/>
                      <a:pt x="1273" y="1101"/>
                      <a:pt x="1176" y="328"/>
                    </a:cubicBezTo>
                    <a:cubicBezTo>
                      <a:pt x="1144" y="91"/>
                      <a:pt x="1062" y="1"/>
                      <a:pt x="9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22"/>
              <p:cNvSpPr/>
              <p:nvPr/>
            </p:nvSpPr>
            <p:spPr>
              <a:xfrm>
                <a:off x="4575892" y="2222139"/>
                <a:ext cx="87505" cy="27811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847" extrusionOk="0">
                    <a:moveTo>
                      <a:pt x="2367" y="0"/>
                    </a:moveTo>
                    <a:cubicBezTo>
                      <a:pt x="1682" y="0"/>
                      <a:pt x="1" y="722"/>
                      <a:pt x="99" y="722"/>
                    </a:cubicBezTo>
                    <a:cubicBezTo>
                      <a:pt x="121" y="722"/>
                      <a:pt x="227" y="688"/>
                      <a:pt x="447" y="604"/>
                    </a:cubicBezTo>
                    <a:cubicBezTo>
                      <a:pt x="831" y="737"/>
                      <a:pt x="1296" y="846"/>
                      <a:pt x="1700" y="846"/>
                    </a:cubicBezTo>
                    <a:cubicBezTo>
                      <a:pt x="2198" y="846"/>
                      <a:pt x="2604" y="680"/>
                      <a:pt x="2650" y="187"/>
                    </a:cubicBezTo>
                    <a:cubicBezTo>
                      <a:pt x="2665" y="53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22"/>
              <p:cNvSpPr/>
              <p:nvPr/>
            </p:nvSpPr>
            <p:spPr>
              <a:xfrm>
                <a:off x="2935981" y="239005"/>
                <a:ext cx="50697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54" extrusionOk="0">
                    <a:moveTo>
                      <a:pt x="616" y="0"/>
                    </a:moveTo>
                    <a:cubicBezTo>
                      <a:pt x="365" y="0"/>
                      <a:pt x="164" y="101"/>
                      <a:pt x="4" y="303"/>
                    </a:cubicBezTo>
                    <a:cubicBezTo>
                      <a:pt x="1" y="486"/>
                      <a:pt x="143" y="553"/>
                      <a:pt x="330" y="553"/>
                    </a:cubicBezTo>
                    <a:cubicBezTo>
                      <a:pt x="798" y="553"/>
                      <a:pt x="1544" y="129"/>
                      <a:pt x="956" y="53"/>
                    </a:cubicBezTo>
                    <a:cubicBezTo>
                      <a:pt x="834" y="18"/>
                      <a:pt x="721" y="0"/>
                      <a:pt x="6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22"/>
              <p:cNvSpPr/>
              <p:nvPr/>
            </p:nvSpPr>
            <p:spPr>
              <a:xfrm>
                <a:off x="3920078" y="2614353"/>
                <a:ext cx="39139" cy="1894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7" extrusionOk="0">
                    <a:moveTo>
                      <a:pt x="1" y="482"/>
                    </a:moveTo>
                    <a:cubicBezTo>
                      <a:pt x="2" y="482"/>
                      <a:pt x="3" y="482"/>
                      <a:pt x="4" y="483"/>
                    </a:cubicBezTo>
                    <a:lnTo>
                      <a:pt x="4" y="483"/>
                    </a:lnTo>
                    <a:cubicBezTo>
                      <a:pt x="3" y="482"/>
                      <a:pt x="2" y="482"/>
                      <a:pt x="1" y="482"/>
                    </a:cubicBezTo>
                    <a:close/>
                    <a:moveTo>
                      <a:pt x="912" y="1"/>
                    </a:moveTo>
                    <a:cubicBezTo>
                      <a:pt x="581" y="1"/>
                      <a:pt x="104" y="483"/>
                      <a:pt x="9" y="483"/>
                    </a:cubicBezTo>
                    <a:cubicBezTo>
                      <a:pt x="7" y="483"/>
                      <a:pt x="5" y="483"/>
                      <a:pt x="4" y="483"/>
                    </a:cubicBezTo>
                    <a:lnTo>
                      <a:pt x="4" y="483"/>
                    </a:lnTo>
                    <a:cubicBezTo>
                      <a:pt x="166" y="545"/>
                      <a:pt x="321" y="576"/>
                      <a:pt x="467" y="576"/>
                    </a:cubicBezTo>
                    <a:cubicBezTo>
                      <a:pt x="739" y="576"/>
                      <a:pt x="983" y="467"/>
                      <a:pt x="1192" y="244"/>
                    </a:cubicBezTo>
                    <a:cubicBezTo>
                      <a:pt x="1135" y="66"/>
                      <a:pt x="1034" y="1"/>
                      <a:pt x="91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22"/>
              <p:cNvSpPr/>
              <p:nvPr/>
            </p:nvSpPr>
            <p:spPr>
              <a:xfrm>
                <a:off x="6197119" y="1328437"/>
                <a:ext cx="52700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8" extrusionOk="0">
                    <a:moveTo>
                      <a:pt x="536" y="0"/>
                    </a:moveTo>
                    <a:cubicBezTo>
                      <a:pt x="227" y="0"/>
                      <a:pt x="35" y="127"/>
                      <a:pt x="7" y="414"/>
                    </a:cubicBezTo>
                    <a:cubicBezTo>
                      <a:pt x="0" y="488"/>
                      <a:pt x="69" y="518"/>
                      <a:pt x="179" y="518"/>
                    </a:cubicBezTo>
                    <a:cubicBezTo>
                      <a:pt x="594" y="518"/>
                      <a:pt x="1604" y="105"/>
                      <a:pt x="1551" y="105"/>
                    </a:cubicBezTo>
                    <a:cubicBezTo>
                      <a:pt x="1539" y="105"/>
                      <a:pt x="1475" y="126"/>
                      <a:pt x="1340" y="175"/>
                    </a:cubicBezTo>
                    <a:cubicBezTo>
                      <a:pt x="1026" y="63"/>
                      <a:pt x="752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22"/>
              <p:cNvSpPr/>
              <p:nvPr/>
            </p:nvSpPr>
            <p:spPr>
              <a:xfrm>
                <a:off x="4261398" y="4613972"/>
                <a:ext cx="3743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2" extrusionOk="0">
                    <a:moveTo>
                      <a:pt x="536" y="1"/>
                    </a:moveTo>
                    <a:cubicBezTo>
                      <a:pt x="357" y="1"/>
                      <a:pt x="179" y="31"/>
                      <a:pt x="0" y="90"/>
                    </a:cubicBezTo>
                    <a:cubicBezTo>
                      <a:pt x="22" y="233"/>
                      <a:pt x="185" y="282"/>
                      <a:pt x="377" y="282"/>
                    </a:cubicBezTo>
                    <a:cubicBezTo>
                      <a:pt x="713" y="282"/>
                      <a:pt x="1140" y="135"/>
                      <a:pt x="1072" y="90"/>
                    </a:cubicBezTo>
                    <a:cubicBezTo>
                      <a:pt x="893" y="31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22"/>
              <p:cNvSpPr/>
              <p:nvPr/>
            </p:nvSpPr>
            <p:spPr>
              <a:xfrm>
                <a:off x="3723692" y="2487413"/>
                <a:ext cx="24659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17" extrusionOk="0">
                    <a:moveTo>
                      <a:pt x="322" y="0"/>
                    </a:moveTo>
                    <a:cubicBezTo>
                      <a:pt x="201" y="0"/>
                      <a:pt x="88" y="57"/>
                      <a:pt x="53" y="204"/>
                    </a:cubicBezTo>
                    <a:cubicBezTo>
                      <a:pt x="1" y="368"/>
                      <a:pt x="203" y="517"/>
                      <a:pt x="398" y="517"/>
                    </a:cubicBezTo>
                    <a:cubicBezTo>
                      <a:pt x="515" y="517"/>
                      <a:pt x="630" y="462"/>
                      <a:pt x="684" y="323"/>
                    </a:cubicBezTo>
                    <a:cubicBezTo>
                      <a:pt x="751" y="159"/>
                      <a:pt x="524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22"/>
              <p:cNvSpPr/>
              <p:nvPr/>
            </p:nvSpPr>
            <p:spPr>
              <a:xfrm>
                <a:off x="3405324" y="1493268"/>
                <a:ext cx="40551" cy="765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3" extrusionOk="0">
                    <a:moveTo>
                      <a:pt x="457" y="1"/>
                    </a:moveTo>
                    <a:cubicBezTo>
                      <a:pt x="314" y="1"/>
                      <a:pt x="186" y="20"/>
                      <a:pt x="116" y="73"/>
                    </a:cubicBezTo>
                    <a:cubicBezTo>
                      <a:pt x="1" y="158"/>
                      <a:pt x="380" y="233"/>
                      <a:pt x="727" y="233"/>
                    </a:cubicBezTo>
                    <a:cubicBezTo>
                      <a:pt x="914" y="233"/>
                      <a:pt x="1092" y="211"/>
                      <a:pt x="1176" y="156"/>
                    </a:cubicBezTo>
                    <a:cubicBezTo>
                      <a:pt x="1235" y="114"/>
                      <a:pt x="801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22"/>
              <p:cNvSpPr/>
              <p:nvPr/>
            </p:nvSpPr>
            <p:spPr>
              <a:xfrm>
                <a:off x="3064628" y="1465293"/>
                <a:ext cx="46396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74" extrusionOk="0">
                    <a:moveTo>
                      <a:pt x="829" y="0"/>
                    </a:moveTo>
                    <a:cubicBezTo>
                      <a:pt x="597" y="0"/>
                      <a:pt x="369" y="36"/>
                      <a:pt x="146" y="115"/>
                    </a:cubicBezTo>
                    <a:cubicBezTo>
                      <a:pt x="0" y="164"/>
                      <a:pt x="515" y="273"/>
                      <a:pt x="910" y="273"/>
                    </a:cubicBezTo>
                    <a:cubicBezTo>
                      <a:pt x="1192" y="273"/>
                      <a:pt x="1413" y="217"/>
                      <a:pt x="1289" y="44"/>
                    </a:cubicBezTo>
                    <a:cubicBezTo>
                      <a:pt x="1134" y="15"/>
                      <a:pt x="980" y="0"/>
                      <a:pt x="8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22"/>
              <p:cNvSpPr/>
              <p:nvPr/>
            </p:nvSpPr>
            <p:spPr>
              <a:xfrm>
                <a:off x="3088171" y="1443655"/>
                <a:ext cx="50599" cy="2249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85" extrusionOk="0">
                    <a:moveTo>
                      <a:pt x="13" y="12"/>
                    </a:moveTo>
                    <a:cubicBezTo>
                      <a:pt x="9" y="13"/>
                      <a:pt x="6" y="15"/>
                      <a:pt x="3" y="19"/>
                    </a:cubicBezTo>
                    <a:lnTo>
                      <a:pt x="3" y="19"/>
                    </a:lnTo>
                    <a:cubicBezTo>
                      <a:pt x="5" y="16"/>
                      <a:pt x="9" y="14"/>
                      <a:pt x="13" y="12"/>
                    </a:cubicBezTo>
                    <a:close/>
                    <a:moveTo>
                      <a:pt x="3" y="19"/>
                    </a:moveTo>
                    <a:cubicBezTo>
                      <a:pt x="2" y="21"/>
                      <a:pt x="1" y="22"/>
                      <a:pt x="0" y="24"/>
                    </a:cubicBezTo>
                    <a:cubicBezTo>
                      <a:pt x="1" y="22"/>
                      <a:pt x="2" y="20"/>
                      <a:pt x="3" y="19"/>
                    </a:cubicBezTo>
                    <a:close/>
                    <a:moveTo>
                      <a:pt x="89" y="1"/>
                    </a:moveTo>
                    <a:cubicBezTo>
                      <a:pt x="54" y="1"/>
                      <a:pt x="27" y="4"/>
                      <a:pt x="13" y="12"/>
                    </a:cubicBezTo>
                    <a:lnTo>
                      <a:pt x="13" y="12"/>
                    </a:lnTo>
                    <a:cubicBezTo>
                      <a:pt x="14" y="11"/>
                      <a:pt x="16" y="11"/>
                      <a:pt x="18" y="11"/>
                    </a:cubicBezTo>
                    <a:cubicBezTo>
                      <a:pt x="118" y="11"/>
                      <a:pt x="534" y="684"/>
                      <a:pt x="917" y="684"/>
                    </a:cubicBezTo>
                    <a:cubicBezTo>
                      <a:pt x="982" y="684"/>
                      <a:pt x="1046" y="665"/>
                      <a:pt x="1108" y="619"/>
                    </a:cubicBezTo>
                    <a:cubicBezTo>
                      <a:pt x="1541" y="310"/>
                      <a:pt x="420" y="1"/>
                      <a:pt x="8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22"/>
              <p:cNvSpPr/>
              <p:nvPr/>
            </p:nvSpPr>
            <p:spPr>
              <a:xfrm>
                <a:off x="403287" y="4854718"/>
                <a:ext cx="3871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39" extrusionOk="0">
                    <a:moveTo>
                      <a:pt x="431" y="1"/>
                    </a:moveTo>
                    <a:cubicBezTo>
                      <a:pt x="250" y="1"/>
                      <a:pt x="83" y="23"/>
                      <a:pt x="9" y="80"/>
                    </a:cubicBezTo>
                    <a:cubicBezTo>
                      <a:pt x="1" y="89"/>
                      <a:pt x="428" y="239"/>
                      <a:pt x="767" y="239"/>
                    </a:cubicBezTo>
                    <a:cubicBezTo>
                      <a:pt x="900" y="239"/>
                      <a:pt x="1019" y="216"/>
                      <a:pt x="1093" y="152"/>
                    </a:cubicBezTo>
                    <a:cubicBezTo>
                      <a:pt x="1179" y="82"/>
                      <a:pt x="778" y="1"/>
                      <a:pt x="4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22"/>
              <p:cNvSpPr/>
              <p:nvPr/>
            </p:nvSpPr>
            <p:spPr>
              <a:xfrm>
                <a:off x="592383" y="1381005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344" y="0"/>
                    </a:moveTo>
                    <a:cubicBezTo>
                      <a:pt x="149" y="0"/>
                      <a:pt x="1" y="31"/>
                      <a:pt x="1" y="122"/>
                    </a:cubicBezTo>
                    <a:cubicBezTo>
                      <a:pt x="1" y="224"/>
                      <a:pt x="157" y="258"/>
                      <a:pt x="359" y="258"/>
                    </a:cubicBezTo>
                    <a:cubicBezTo>
                      <a:pt x="728" y="258"/>
                      <a:pt x="1252" y="145"/>
                      <a:pt x="1275" y="122"/>
                    </a:cubicBezTo>
                    <a:cubicBezTo>
                      <a:pt x="1236" y="107"/>
                      <a:pt x="708" y="0"/>
                      <a:pt x="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22"/>
              <p:cNvSpPr/>
              <p:nvPr/>
            </p:nvSpPr>
            <p:spPr>
              <a:xfrm>
                <a:off x="2339894" y="1140653"/>
                <a:ext cx="51387" cy="948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89" extrusionOk="0">
                    <a:moveTo>
                      <a:pt x="518" y="1"/>
                    </a:moveTo>
                    <a:cubicBezTo>
                      <a:pt x="245" y="1"/>
                      <a:pt x="1" y="40"/>
                      <a:pt x="1" y="144"/>
                    </a:cubicBezTo>
                    <a:cubicBezTo>
                      <a:pt x="190" y="239"/>
                      <a:pt x="398" y="289"/>
                      <a:pt x="623" y="289"/>
                    </a:cubicBezTo>
                    <a:cubicBezTo>
                      <a:pt x="766" y="289"/>
                      <a:pt x="916" y="269"/>
                      <a:pt x="1072" y="227"/>
                    </a:cubicBezTo>
                    <a:cubicBezTo>
                      <a:pt x="1565" y="121"/>
                      <a:pt x="997" y="1"/>
                      <a:pt x="5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22"/>
              <p:cNvSpPr/>
              <p:nvPr/>
            </p:nvSpPr>
            <p:spPr>
              <a:xfrm>
                <a:off x="4999135" y="1072882"/>
                <a:ext cx="265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6" extrusionOk="0">
                    <a:moveTo>
                      <a:pt x="469" y="1"/>
                    </a:moveTo>
                    <a:cubicBezTo>
                      <a:pt x="149" y="1"/>
                      <a:pt x="1" y="505"/>
                      <a:pt x="464" y="505"/>
                    </a:cubicBezTo>
                    <a:cubicBezTo>
                      <a:pt x="737" y="458"/>
                      <a:pt x="809" y="315"/>
                      <a:pt x="690" y="77"/>
                    </a:cubicBezTo>
                    <a:cubicBezTo>
                      <a:pt x="611" y="23"/>
                      <a:pt x="536" y="1"/>
                      <a:pt x="4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22"/>
              <p:cNvSpPr/>
              <p:nvPr/>
            </p:nvSpPr>
            <p:spPr>
              <a:xfrm>
                <a:off x="4343026" y="1027832"/>
                <a:ext cx="46429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74" extrusionOk="0">
                    <a:moveTo>
                      <a:pt x="839" y="1"/>
                    </a:moveTo>
                    <a:cubicBezTo>
                      <a:pt x="603" y="1"/>
                      <a:pt x="372" y="39"/>
                      <a:pt x="145" y="127"/>
                    </a:cubicBezTo>
                    <a:cubicBezTo>
                      <a:pt x="0" y="168"/>
                      <a:pt x="508" y="274"/>
                      <a:pt x="902" y="274"/>
                    </a:cubicBezTo>
                    <a:cubicBezTo>
                      <a:pt x="1188" y="274"/>
                      <a:pt x="1413" y="219"/>
                      <a:pt x="1288" y="44"/>
                    </a:cubicBezTo>
                    <a:cubicBezTo>
                      <a:pt x="1137" y="16"/>
                      <a:pt x="987" y="1"/>
                      <a:pt x="8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22"/>
              <p:cNvSpPr/>
              <p:nvPr/>
            </p:nvSpPr>
            <p:spPr>
              <a:xfrm>
                <a:off x="4431845" y="771818"/>
                <a:ext cx="37399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98" extrusionOk="0">
                    <a:moveTo>
                      <a:pt x="536" y="0"/>
                    </a:moveTo>
                    <a:cubicBezTo>
                      <a:pt x="357" y="0"/>
                      <a:pt x="179" y="30"/>
                      <a:pt x="0" y="90"/>
                    </a:cubicBezTo>
                    <a:cubicBezTo>
                      <a:pt x="22" y="245"/>
                      <a:pt x="192" y="298"/>
                      <a:pt x="391" y="298"/>
                    </a:cubicBezTo>
                    <a:cubicBezTo>
                      <a:pt x="724" y="298"/>
                      <a:pt x="1139" y="149"/>
                      <a:pt x="1072" y="90"/>
                    </a:cubicBezTo>
                    <a:cubicBezTo>
                      <a:pt x="893" y="30"/>
                      <a:pt x="715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22"/>
              <p:cNvSpPr/>
              <p:nvPr/>
            </p:nvSpPr>
            <p:spPr>
              <a:xfrm>
                <a:off x="3830964" y="2162872"/>
                <a:ext cx="22492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43" extrusionOk="0">
                    <a:moveTo>
                      <a:pt x="359" y="1"/>
                    </a:moveTo>
                    <a:cubicBezTo>
                      <a:pt x="186" y="1"/>
                      <a:pt x="6" y="78"/>
                      <a:pt x="0" y="230"/>
                    </a:cubicBezTo>
                    <a:cubicBezTo>
                      <a:pt x="0" y="374"/>
                      <a:pt x="157" y="443"/>
                      <a:pt x="320" y="443"/>
                    </a:cubicBezTo>
                    <a:cubicBezTo>
                      <a:pt x="493" y="443"/>
                      <a:pt x="673" y="365"/>
                      <a:pt x="679" y="218"/>
                    </a:cubicBezTo>
                    <a:cubicBezTo>
                      <a:pt x="685" y="72"/>
                      <a:pt x="525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22"/>
              <p:cNvSpPr/>
              <p:nvPr/>
            </p:nvSpPr>
            <p:spPr>
              <a:xfrm>
                <a:off x="3042235" y="241992"/>
                <a:ext cx="22886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2" extrusionOk="0">
                    <a:moveTo>
                      <a:pt x="372" y="0"/>
                    </a:moveTo>
                    <a:cubicBezTo>
                      <a:pt x="193" y="0"/>
                      <a:pt x="6" y="81"/>
                      <a:pt x="6" y="236"/>
                    </a:cubicBezTo>
                    <a:cubicBezTo>
                      <a:pt x="1" y="383"/>
                      <a:pt x="154" y="452"/>
                      <a:pt x="317" y="452"/>
                    </a:cubicBezTo>
                    <a:cubicBezTo>
                      <a:pt x="498" y="452"/>
                      <a:pt x="691" y="368"/>
                      <a:pt x="697" y="212"/>
                    </a:cubicBezTo>
                    <a:cubicBezTo>
                      <a:pt x="697" y="69"/>
                      <a:pt x="538" y="0"/>
                      <a:pt x="3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22"/>
              <p:cNvSpPr/>
              <p:nvPr/>
            </p:nvSpPr>
            <p:spPr>
              <a:xfrm>
                <a:off x="4215265" y="3730448"/>
                <a:ext cx="54243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7" extrusionOk="0">
                    <a:moveTo>
                      <a:pt x="668" y="1"/>
                    </a:moveTo>
                    <a:cubicBezTo>
                      <a:pt x="433" y="1"/>
                      <a:pt x="209" y="50"/>
                      <a:pt x="0" y="150"/>
                    </a:cubicBezTo>
                    <a:cubicBezTo>
                      <a:pt x="116" y="212"/>
                      <a:pt x="307" y="236"/>
                      <a:pt x="504" y="236"/>
                    </a:cubicBezTo>
                    <a:cubicBezTo>
                      <a:pt x="1054" y="236"/>
                      <a:pt x="1651" y="50"/>
                      <a:pt x="810" y="7"/>
                    </a:cubicBezTo>
                    <a:cubicBezTo>
                      <a:pt x="762" y="3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22"/>
              <p:cNvSpPr/>
              <p:nvPr/>
            </p:nvSpPr>
            <p:spPr>
              <a:xfrm>
                <a:off x="3490433" y="1827003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366" y="1"/>
                    </a:moveTo>
                    <a:cubicBezTo>
                      <a:pt x="160" y="1"/>
                      <a:pt x="1" y="35"/>
                      <a:pt x="1" y="136"/>
                    </a:cubicBezTo>
                    <a:cubicBezTo>
                      <a:pt x="191" y="208"/>
                      <a:pt x="424" y="243"/>
                      <a:pt x="654" y="243"/>
                    </a:cubicBezTo>
                    <a:cubicBezTo>
                      <a:pt x="885" y="243"/>
                      <a:pt x="1114" y="208"/>
                      <a:pt x="1299" y="136"/>
                    </a:cubicBezTo>
                    <a:cubicBezTo>
                      <a:pt x="1276" y="113"/>
                      <a:pt x="742" y="1"/>
                      <a:pt x="3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22"/>
              <p:cNvSpPr/>
              <p:nvPr/>
            </p:nvSpPr>
            <p:spPr>
              <a:xfrm>
                <a:off x="3383719" y="263395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3"/>
                      <a:pt x="1" y="99"/>
                    </a:cubicBezTo>
                    <a:cubicBezTo>
                      <a:pt x="120" y="164"/>
                      <a:pt x="236" y="197"/>
                      <a:pt x="346" y="197"/>
                    </a:cubicBezTo>
                    <a:cubicBezTo>
                      <a:pt x="456" y="197"/>
                      <a:pt x="560" y="164"/>
                      <a:pt x="655" y="99"/>
                    </a:cubicBezTo>
                    <a:cubicBezTo>
                      <a:pt x="536" y="33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22"/>
              <p:cNvSpPr/>
              <p:nvPr/>
            </p:nvSpPr>
            <p:spPr>
              <a:xfrm>
                <a:off x="4786036" y="2840488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84" y="12"/>
                      <a:pt x="0" y="72"/>
                      <a:pt x="357" y="179"/>
                    </a:cubicBezTo>
                    <a:cubicBezTo>
                      <a:pt x="858" y="143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22"/>
              <p:cNvSpPr/>
              <p:nvPr/>
            </p:nvSpPr>
            <p:spPr>
              <a:xfrm>
                <a:off x="2398932" y="117664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70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22"/>
              <p:cNvSpPr/>
              <p:nvPr/>
            </p:nvSpPr>
            <p:spPr>
              <a:xfrm>
                <a:off x="3000206" y="361709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1"/>
                      <a:pt x="1" y="90"/>
                    </a:cubicBezTo>
                    <a:cubicBezTo>
                      <a:pt x="120" y="161"/>
                      <a:pt x="233" y="197"/>
                      <a:pt x="341" y="197"/>
                    </a:cubicBezTo>
                    <a:cubicBezTo>
                      <a:pt x="450" y="197"/>
                      <a:pt x="554" y="161"/>
                      <a:pt x="655" y="90"/>
                    </a:cubicBezTo>
                    <a:cubicBezTo>
                      <a:pt x="536" y="31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22"/>
              <p:cNvSpPr/>
              <p:nvPr/>
            </p:nvSpPr>
            <p:spPr>
              <a:xfrm>
                <a:off x="3852865" y="2557056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36" y="0"/>
                    </a:moveTo>
                    <a:cubicBezTo>
                      <a:pt x="229" y="0"/>
                      <a:pt x="119" y="36"/>
                      <a:pt x="0" y="107"/>
                    </a:cubicBezTo>
                    <a:cubicBezTo>
                      <a:pt x="95" y="167"/>
                      <a:pt x="200" y="197"/>
                      <a:pt x="310" y="197"/>
                    </a:cubicBezTo>
                    <a:cubicBezTo>
                      <a:pt x="420" y="197"/>
                      <a:pt x="536" y="167"/>
                      <a:pt x="655" y="107"/>
                    </a:cubicBezTo>
                    <a:cubicBezTo>
                      <a:pt x="548" y="36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22"/>
              <p:cNvSpPr/>
              <p:nvPr/>
            </p:nvSpPr>
            <p:spPr>
              <a:xfrm>
                <a:off x="2953285" y="696560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58" y="155"/>
                      <a:pt x="918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22"/>
              <p:cNvSpPr/>
              <p:nvPr/>
            </p:nvSpPr>
            <p:spPr>
              <a:xfrm>
                <a:off x="3017018" y="790764"/>
                <a:ext cx="30537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1" y="84"/>
                      <a:pt x="358" y="191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22"/>
              <p:cNvSpPr/>
              <p:nvPr/>
            </p:nvSpPr>
            <p:spPr>
              <a:xfrm>
                <a:off x="5403727" y="4032464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584" y="0"/>
                    </a:moveTo>
                    <a:lnTo>
                      <a:pt x="584" y="0"/>
                    </a:lnTo>
                    <a:cubicBezTo>
                      <a:pt x="72" y="12"/>
                      <a:pt x="0" y="72"/>
                      <a:pt x="369" y="179"/>
                    </a:cubicBezTo>
                    <a:cubicBezTo>
                      <a:pt x="869" y="143"/>
                      <a:pt x="941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22"/>
              <p:cNvSpPr/>
              <p:nvPr/>
            </p:nvSpPr>
            <p:spPr>
              <a:xfrm>
                <a:off x="3192159" y="171651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7"/>
                      <a:pt x="1" y="108"/>
                    </a:cubicBezTo>
                    <a:cubicBezTo>
                      <a:pt x="120" y="167"/>
                      <a:pt x="230" y="197"/>
                      <a:pt x="337" y="197"/>
                    </a:cubicBezTo>
                    <a:cubicBezTo>
                      <a:pt x="444" y="197"/>
                      <a:pt x="548" y="167"/>
                      <a:pt x="655" y="108"/>
                    </a:cubicBezTo>
                    <a:cubicBezTo>
                      <a:pt x="536" y="37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22"/>
              <p:cNvSpPr/>
              <p:nvPr/>
            </p:nvSpPr>
            <p:spPr>
              <a:xfrm>
                <a:off x="3980298" y="4203600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3"/>
                      <a:pt x="1" y="98"/>
                    </a:cubicBezTo>
                    <a:cubicBezTo>
                      <a:pt x="120" y="158"/>
                      <a:pt x="236" y="188"/>
                      <a:pt x="346" y="188"/>
                    </a:cubicBezTo>
                    <a:cubicBezTo>
                      <a:pt x="456" y="188"/>
                      <a:pt x="560" y="158"/>
                      <a:pt x="655" y="98"/>
                    </a:cubicBezTo>
                    <a:cubicBezTo>
                      <a:pt x="536" y="33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22"/>
              <p:cNvSpPr/>
              <p:nvPr/>
            </p:nvSpPr>
            <p:spPr>
              <a:xfrm>
                <a:off x="4615589" y="461535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24"/>
                      <a:pt x="0" y="72"/>
                      <a:pt x="357" y="179"/>
                    </a:cubicBezTo>
                    <a:cubicBezTo>
                      <a:pt x="869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22"/>
              <p:cNvSpPr/>
              <p:nvPr/>
            </p:nvSpPr>
            <p:spPr>
              <a:xfrm>
                <a:off x="4210570" y="4641159"/>
                <a:ext cx="30898" cy="5483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7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60" y="12"/>
                      <a:pt x="0" y="72"/>
                      <a:pt x="357" y="167"/>
                    </a:cubicBezTo>
                    <a:cubicBezTo>
                      <a:pt x="858" y="155"/>
                      <a:pt x="941" y="95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22"/>
              <p:cNvSpPr/>
              <p:nvPr/>
            </p:nvSpPr>
            <p:spPr>
              <a:xfrm>
                <a:off x="3997503" y="2582832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cubicBezTo>
                      <a:pt x="72" y="13"/>
                      <a:pt x="0" y="72"/>
                      <a:pt x="358" y="180"/>
                    </a:cubicBezTo>
                    <a:cubicBezTo>
                      <a:pt x="858" y="168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22"/>
              <p:cNvSpPr/>
              <p:nvPr/>
            </p:nvSpPr>
            <p:spPr>
              <a:xfrm>
                <a:off x="1603767" y="1536775"/>
                <a:ext cx="138400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3094" extrusionOk="0">
                    <a:moveTo>
                      <a:pt x="448" y="0"/>
                    </a:moveTo>
                    <a:cubicBezTo>
                      <a:pt x="199" y="0"/>
                      <a:pt x="31" y="136"/>
                      <a:pt x="0" y="462"/>
                    </a:cubicBezTo>
                    <a:cubicBezTo>
                      <a:pt x="262" y="1367"/>
                      <a:pt x="953" y="1915"/>
                      <a:pt x="2108" y="2093"/>
                    </a:cubicBezTo>
                    <a:cubicBezTo>
                      <a:pt x="2536" y="2427"/>
                      <a:pt x="2977" y="2760"/>
                      <a:pt x="3418" y="3094"/>
                    </a:cubicBezTo>
                    <a:cubicBezTo>
                      <a:pt x="4214" y="2656"/>
                      <a:pt x="1547" y="0"/>
                      <a:pt x="4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22"/>
              <p:cNvSpPr/>
              <p:nvPr/>
            </p:nvSpPr>
            <p:spPr>
              <a:xfrm>
                <a:off x="2828118" y="1787273"/>
                <a:ext cx="26695" cy="17501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33" extrusionOk="0">
                    <a:moveTo>
                      <a:pt x="491" y="1"/>
                    </a:moveTo>
                    <a:cubicBezTo>
                      <a:pt x="1" y="1"/>
                      <a:pt x="11" y="533"/>
                      <a:pt x="405" y="533"/>
                    </a:cubicBezTo>
                    <a:cubicBezTo>
                      <a:pt x="432" y="533"/>
                      <a:pt x="460" y="530"/>
                      <a:pt x="491" y="525"/>
                    </a:cubicBezTo>
                    <a:cubicBezTo>
                      <a:pt x="812" y="358"/>
                      <a:pt x="812" y="179"/>
                      <a:pt x="4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22"/>
              <p:cNvSpPr/>
              <p:nvPr/>
            </p:nvSpPr>
            <p:spPr>
              <a:xfrm>
                <a:off x="3292306" y="2203818"/>
                <a:ext cx="35692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426" extrusionOk="0">
                    <a:moveTo>
                      <a:pt x="205" y="0"/>
                    </a:moveTo>
                    <a:cubicBezTo>
                      <a:pt x="14" y="0"/>
                      <a:pt x="0" y="340"/>
                      <a:pt x="165" y="1019"/>
                    </a:cubicBezTo>
                    <a:cubicBezTo>
                      <a:pt x="462" y="1290"/>
                      <a:pt x="682" y="1426"/>
                      <a:pt x="827" y="1426"/>
                    </a:cubicBezTo>
                    <a:cubicBezTo>
                      <a:pt x="1027" y="1426"/>
                      <a:pt x="1086" y="1171"/>
                      <a:pt x="1011" y="662"/>
                    </a:cubicBezTo>
                    <a:cubicBezTo>
                      <a:pt x="628" y="221"/>
                      <a:pt x="359" y="0"/>
                      <a:pt x="2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22"/>
              <p:cNvSpPr/>
              <p:nvPr/>
            </p:nvSpPr>
            <p:spPr>
              <a:xfrm>
                <a:off x="2075671" y="2760469"/>
                <a:ext cx="41438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9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47" y="1389"/>
                      <a:pt x="1261" y="104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22"/>
              <p:cNvSpPr/>
              <p:nvPr/>
            </p:nvSpPr>
            <p:spPr>
              <a:xfrm>
                <a:off x="2147186" y="2761421"/>
                <a:ext cx="33886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563" extrusionOk="0">
                    <a:moveTo>
                      <a:pt x="393" y="0"/>
                    </a:moveTo>
                    <a:cubicBezTo>
                      <a:pt x="337" y="0"/>
                      <a:pt x="283" y="44"/>
                      <a:pt x="238" y="146"/>
                    </a:cubicBezTo>
                    <a:cubicBezTo>
                      <a:pt x="0" y="670"/>
                      <a:pt x="381" y="1110"/>
                      <a:pt x="643" y="1563"/>
                    </a:cubicBezTo>
                    <a:cubicBezTo>
                      <a:pt x="1031" y="1135"/>
                      <a:pt x="679" y="0"/>
                      <a:pt x="3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22"/>
              <p:cNvSpPr/>
              <p:nvPr/>
            </p:nvSpPr>
            <p:spPr>
              <a:xfrm>
                <a:off x="2607697" y="2075006"/>
                <a:ext cx="23280" cy="6353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935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703"/>
                      <a:pt x="60" y="1120"/>
                      <a:pt x="322" y="1906"/>
                    </a:cubicBezTo>
                    <a:cubicBezTo>
                      <a:pt x="329" y="1926"/>
                      <a:pt x="337" y="1935"/>
                      <a:pt x="346" y="1935"/>
                    </a:cubicBezTo>
                    <a:cubicBezTo>
                      <a:pt x="459" y="1935"/>
                      <a:pt x="709" y="409"/>
                      <a:pt x="4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22"/>
              <p:cNvSpPr/>
              <p:nvPr/>
            </p:nvSpPr>
            <p:spPr>
              <a:xfrm>
                <a:off x="2985430" y="2026935"/>
                <a:ext cx="29289" cy="4560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389" extrusionOk="0">
                    <a:moveTo>
                      <a:pt x="284" y="0"/>
                    </a:moveTo>
                    <a:cubicBezTo>
                      <a:pt x="0" y="385"/>
                      <a:pt x="78" y="1389"/>
                      <a:pt x="291" y="1389"/>
                    </a:cubicBezTo>
                    <a:cubicBezTo>
                      <a:pt x="328" y="1389"/>
                      <a:pt x="370" y="1358"/>
                      <a:pt x="415" y="1286"/>
                    </a:cubicBezTo>
                    <a:cubicBezTo>
                      <a:pt x="891" y="858"/>
                      <a:pt x="843" y="429"/>
                      <a:pt x="2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22"/>
              <p:cNvSpPr/>
              <p:nvPr/>
            </p:nvSpPr>
            <p:spPr>
              <a:xfrm>
                <a:off x="3124093" y="2429394"/>
                <a:ext cx="38877" cy="4442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353" extrusionOk="0">
                    <a:moveTo>
                      <a:pt x="673" y="1"/>
                    </a:moveTo>
                    <a:cubicBezTo>
                      <a:pt x="638" y="1"/>
                      <a:pt x="604" y="28"/>
                      <a:pt x="573" y="90"/>
                    </a:cubicBezTo>
                    <a:cubicBezTo>
                      <a:pt x="550" y="137"/>
                      <a:pt x="1" y="1352"/>
                      <a:pt x="684" y="1352"/>
                    </a:cubicBezTo>
                    <a:cubicBezTo>
                      <a:pt x="691" y="1352"/>
                      <a:pt x="697" y="1352"/>
                      <a:pt x="704" y="1352"/>
                    </a:cubicBezTo>
                    <a:cubicBezTo>
                      <a:pt x="1184" y="1352"/>
                      <a:pt x="915" y="1"/>
                      <a:pt x="67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22"/>
              <p:cNvSpPr/>
              <p:nvPr/>
            </p:nvSpPr>
            <p:spPr>
              <a:xfrm>
                <a:off x="3279796" y="2271228"/>
                <a:ext cx="43408" cy="3349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020" extrusionOk="0">
                    <a:moveTo>
                      <a:pt x="270" y="0"/>
                    </a:moveTo>
                    <a:cubicBezTo>
                      <a:pt x="259" y="0"/>
                      <a:pt x="248" y="1"/>
                      <a:pt x="237" y="2"/>
                    </a:cubicBezTo>
                    <a:cubicBezTo>
                      <a:pt x="0" y="218"/>
                      <a:pt x="376" y="1020"/>
                      <a:pt x="752" y="1020"/>
                    </a:cubicBezTo>
                    <a:cubicBezTo>
                      <a:pt x="811" y="1020"/>
                      <a:pt x="870" y="1000"/>
                      <a:pt x="927" y="954"/>
                    </a:cubicBezTo>
                    <a:cubicBezTo>
                      <a:pt x="1321" y="630"/>
                      <a:pt x="688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22"/>
              <p:cNvSpPr/>
              <p:nvPr/>
            </p:nvSpPr>
            <p:spPr>
              <a:xfrm>
                <a:off x="3314930" y="2296938"/>
                <a:ext cx="78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5"/>
                    </a:cubicBezTo>
                    <a:cubicBezTo>
                      <a:pt x="12" y="16"/>
                      <a:pt x="12" y="28"/>
                      <a:pt x="24" y="52"/>
                    </a:cubicBezTo>
                    <a:cubicBezTo>
                      <a:pt x="24" y="16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22"/>
              <p:cNvSpPr/>
              <p:nvPr/>
            </p:nvSpPr>
            <p:spPr>
              <a:xfrm>
                <a:off x="2609667" y="2316606"/>
                <a:ext cx="29749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61" extrusionOk="0">
                    <a:moveTo>
                      <a:pt x="536" y="1"/>
                    </a:moveTo>
                    <a:cubicBezTo>
                      <a:pt x="60" y="310"/>
                      <a:pt x="0" y="668"/>
                      <a:pt x="369" y="1060"/>
                    </a:cubicBezTo>
                    <a:cubicBezTo>
                      <a:pt x="857" y="727"/>
                      <a:pt x="905" y="370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22"/>
              <p:cNvSpPr/>
              <p:nvPr/>
            </p:nvSpPr>
            <p:spPr>
              <a:xfrm>
                <a:off x="2332474" y="3249546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9" y="1"/>
                    </a:moveTo>
                    <a:cubicBezTo>
                      <a:pt x="287" y="1"/>
                      <a:pt x="216" y="48"/>
                      <a:pt x="155" y="163"/>
                    </a:cubicBezTo>
                    <a:cubicBezTo>
                      <a:pt x="1" y="508"/>
                      <a:pt x="108" y="758"/>
                      <a:pt x="465" y="949"/>
                    </a:cubicBezTo>
                    <a:cubicBezTo>
                      <a:pt x="1010" y="949"/>
                      <a:pt x="680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22"/>
              <p:cNvSpPr/>
              <p:nvPr/>
            </p:nvSpPr>
            <p:spPr>
              <a:xfrm>
                <a:off x="1780846" y="1775912"/>
                <a:ext cx="25283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86" extrusionOk="0">
                    <a:moveTo>
                      <a:pt x="310" y="1"/>
                    </a:moveTo>
                    <a:cubicBezTo>
                      <a:pt x="272" y="1"/>
                      <a:pt x="232" y="19"/>
                      <a:pt x="191" y="61"/>
                    </a:cubicBezTo>
                    <a:cubicBezTo>
                      <a:pt x="1" y="335"/>
                      <a:pt x="1" y="621"/>
                      <a:pt x="180" y="930"/>
                    </a:cubicBezTo>
                    <a:cubicBezTo>
                      <a:pt x="291" y="1040"/>
                      <a:pt x="378" y="1085"/>
                      <a:pt x="445" y="1085"/>
                    </a:cubicBezTo>
                    <a:cubicBezTo>
                      <a:pt x="769" y="1085"/>
                      <a:pt x="598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22"/>
              <p:cNvSpPr/>
              <p:nvPr/>
            </p:nvSpPr>
            <p:spPr>
              <a:xfrm>
                <a:off x="1939340" y="1865322"/>
                <a:ext cx="15991" cy="2856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70" extrusionOk="0">
                    <a:moveTo>
                      <a:pt x="185" y="0"/>
                    </a:moveTo>
                    <a:cubicBezTo>
                      <a:pt x="182" y="0"/>
                      <a:pt x="178" y="2"/>
                      <a:pt x="175" y="5"/>
                    </a:cubicBezTo>
                    <a:cubicBezTo>
                      <a:pt x="1" y="179"/>
                      <a:pt x="95" y="870"/>
                      <a:pt x="240" y="870"/>
                    </a:cubicBezTo>
                    <a:cubicBezTo>
                      <a:pt x="253" y="870"/>
                      <a:pt x="267" y="864"/>
                      <a:pt x="282" y="850"/>
                    </a:cubicBezTo>
                    <a:cubicBezTo>
                      <a:pt x="486" y="680"/>
                      <a:pt x="268" y="0"/>
                      <a:pt x="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22"/>
              <p:cNvSpPr/>
              <p:nvPr/>
            </p:nvSpPr>
            <p:spPr>
              <a:xfrm>
                <a:off x="1963047" y="2138443"/>
                <a:ext cx="17238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5" extrusionOk="0">
                    <a:moveTo>
                      <a:pt x="393" y="1"/>
                    </a:moveTo>
                    <a:cubicBezTo>
                      <a:pt x="361" y="1"/>
                      <a:pt x="322" y="45"/>
                      <a:pt x="274" y="152"/>
                    </a:cubicBezTo>
                    <a:cubicBezTo>
                      <a:pt x="0" y="557"/>
                      <a:pt x="60" y="807"/>
                      <a:pt x="429" y="914"/>
                    </a:cubicBezTo>
                    <a:cubicBezTo>
                      <a:pt x="515" y="780"/>
                      <a:pt x="524" y="1"/>
                      <a:pt x="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22"/>
              <p:cNvSpPr/>
              <p:nvPr/>
            </p:nvSpPr>
            <p:spPr>
              <a:xfrm>
                <a:off x="2364160" y="2727897"/>
                <a:ext cx="17206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60" extrusionOk="0">
                    <a:moveTo>
                      <a:pt x="202" y="0"/>
                    </a:moveTo>
                    <a:cubicBezTo>
                      <a:pt x="0" y="322"/>
                      <a:pt x="0" y="762"/>
                      <a:pt x="179" y="1060"/>
                    </a:cubicBezTo>
                    <a:cubicBezTo>
                      <a:pt x="524" y="1060"/>
                      <a:pt x="226" y="48"/>
                      <a:pt x="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22"/>
              <p:cNvSpPr/>
              <p:nvPr/>
            </p:nvSpPr>
            <p:spPr>
              <a:xfrm>
                <a:off x="1528312" y="1789637"/>
                <a:ext cx="17632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0" extrusionOk="0">
                    <a:moveTo>
                      <a:pt x="191" y="0"/>
                    </a:moveTo>
                    <a:lnTo>
                      <a:pt x="191" y="0"/>
                    </a:lnTo>
                    <a:cubicBezTo>
                      <a:pt x="1" y="298"/>
                      <a:pt x="1" y="750"/>
                      <a:pt x="179" y="1060"/>
                    </a:cubicBezTo>
                    <a:cubicBezTo>
                      <a:pt x="536" y="1060"/>
                      <a:pt x="215" y="48"/>
                      <a:pt x="1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22"/>
              <p:cNvSpPr/>
              <p:nvPr/>
            </p:nvSpPr>
            <p:spPr>
              <a:xfrm>
                <a:off x="2323083" y="2693486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68" y="0"/>
                    </a:moveTo>
                    <a:cubicBezTo>
                      <a:pt x="1" y="191"/>
                      <a:pt x="1" y="358"/>
                      <a:pt x="168" y="512"/>
                    </a:cubicBezTo>
                    <a:cubicBezTo>
                      <a:pt x="310" y="334"/>
                      <a:pt x="310" y="155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22"/>
              <p:cNvSpPr/>
              <p:nvPr/>
            </p:nvSpPr>
            <p:spPr>
              <a:xfrm>
                <a:off x="3337586" y="2218790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1"/>
                    </a:moveTo>
                    <a:cubicBezTo>
                      <a:pt x="94" y="1"/>
                      <a:pt x="51" y="62"/>
                      <a:pt x="1" y="182"/>
                    </a:cubicBezTo>
                    <a:cubicBezTo>
                      <a:pt x="15" y="419"/>
                      <a:pt x="45" y="538"/>
                      <a:pt x="92" y="538"/>
                    </a:cubicBezTo>
                    <a:cubicBezTo>
                      <a:pt x="125" y="538"/>
                      <a:pt x="166" y="479"/>
                      <a:pt x="215" y="360"/>
                    </a:cubicBezTo>
                    <a:cubicBezTo>
                      <a:pt x="208" y="118"/>
                      <a:pt x="177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22"/>
              <p:cNvSpPr/>
              <p:nvPr/>
            </p:nvSpPr>
            <p:spPr>
              <a:xfrm>
                <a:off x="2922420" y="2250148"/>
                <a:ext cx="10179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25" extrusionOk="0">
                    <a:moveTo>
                      <a:pt x="167" y="1"/>
                    </a:moveTo>
                    <a:cubicBezTo>
                      <a:pt x="12" y="191"/>
                      <a:pt x="0" y="358"/>
                      <a:pt x="167" y="525"/>
                    </a:cubicBezTo>
                    <a:cubicBezTo>
                      <a:pt x="310" y="322"/>
                      <a:pt x="310" y="167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22"/>
              <p:cNvSpPr/>
              <p:nvPr/>
            </p:nvSpPr>
            <p:spPr>
              <a:xfrm>
                <a:off x="2806677" y="2197382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0"/>
                    </a:moveTo>
                    <a:cubicBezTo>
                      <a:pt x="1" y="191"/>
                      <a:pt x="1" y="358"/>
                      <a:pt x="156" y="524"/>
                    </a:cubicBezTo>
                    <a:cubicBezTo>
                      <a:pt x="311" y="322"/>
                      <a:pt x="311" y="167"/>
                      <a:pt x="15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22"/>
              <p:cNvSpPr/>
              <p:nvPr/>
            </p:nvSpPr>
            <p:spPr>
              <a:xfrm>
                <a:off x="1665529" y="2049362"/>
                <a:ext cx="6666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43" extrusionOk="0">
                    <a:moveTo>
                      <a:pt x="124" y="0"/>
                    </a:moveTo>
                    <a:cubicBezTo>
                      <a:pt x="92" y="0"/>
                      <a:pt x="50" y="62"/>
                      <a:pt x="1" y="186"/>
                    </a:cubicBezTo>
                    <a:cubicBezTo>
                      <a:pt x="8" y="424"/>
                      <a:pt x="35" y="542"/>
                      <a:pt x="81" y="542"/>
                    </a:cubicBezTo>
                    <a:cubicBezTo>
                      <a:pt x="113" y="542"/>
                      <a:pt x="154" y="483"/>
                      <a:pt x="203" y="365"/>
                    </a:cubicBezTo>
                    <a:cubicBezTo>
                      <a:pt x="196" y="122"/>
                      <a:pt x="169" y="0"/>
                      <a:pt x="1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22"/>
              <p:cNvSpPr/>
              <p:nvPr/>
            </p:nvSpPr>
            <p:spPr>
              <a:xfrm>
                <a:off x="2681575" y="2040989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1"/>
                    </a:moveTo>
                    <a:cubicBezTo>
                      <a:pt x="13" y="191"/>
                      <a:pt x="1" y="358"/>
                      <a:pt x="156" y="525"/>
                    </a:cubicBezTo>
                    <a:cubicBezTo>
                      <a:pt x="311" y="346"/>
                      <a:pt x="311" y="168"/>
                      <a:pt x="1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22"/>
              <p:cNvSpPr/>
              <p:nvPr/>
            </p:nvSpPr>
            <p:spPr>
              <a:xfrm>
                <a:off x="2772627" y="2099993"/>
                <a:ext cx="38778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67" extrusionOk="0">
                    <a:moveTo>
                      <a:pt x="484" y="0"/>
                    </a:moveTo>
                    <a:cubicBezTo>
                      <a:pt x="139" y="0"/>
                      <a:pt x="1" y="1267"/>
                      <a:pt x="169" y="1466"/>
                    </a:cubicBezTo>
                    <a:cubicBezTo>
                      <a:pt x="97" y="1371"/>
                      <a:pt x="1181" y="633"/>
                      <a:pt x="633" y="73"/>
                    </a:cubicBezTo>
                    <a:cubicBezTo>
                      <a:pt x="580" y="23"/>
                      <a:pt x="530" y="0"/>
                      <a:pt x="4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22"/>
              <p:cNvSpPr/>
              <p:nvPr/>
            </p:nvSpPr>
            <p:spPr>
              <a:xfrm>
                <a:off x="2084471" y="1783595"/>
                <a:ext cx="3368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7" extrusionOk="0">
                    <a:moveTo>
                      <a:pt x="505" y="0"/>
                    </a:moveTo>
                    <a:cubicBezTo>
                      <a:pt x="485" y="0"/>
                      <a:pt x="466" y="2"/>
                      <a:pt x="446" y="6"/>
                    </a:cubicBezTo>
                    <a:cubicBezTo>
                      <a:pt x="0" y="84"/>
                      <a:pt x="242" y="536"/>
                      <a:pt x="528" y="536"/>
                    </a:cubicBezTo>
                    <a:cubicBezTo>
                      <a:pt x="548" y="536"/>
                      <a:pt x="568" y="534"/>
                      <a:pt x="589" y="530"/>
                    </a:cubicBezTo>
                    <a:cubicBezTo>
                      <a:pt x="1025" y="418"/>
                      <a:pt x="809" y="0"/>
                      <a:pt x="5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22"/>
              <p:cNvSpPr/>
              <p:nvPr/>
            </p:nvSpPr>
            <p:spPr>
              <a:xfrm>
                <a:off x="2124760" y="2422236"/>
                <a:ext cx="22262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31" extrusionOk="0">
                    <a:moveTo>
                      <a:pt x="331" y="1"/>
                    </a:moveTo>
                    <a:cubicBezTo>
                      <a:pt x="165" y="1"/>
                      <a:pt x="0" y="124"/>
                      <a:pt x="64" y="344"/>
                    </a:cubicBezTo>
                    <a:cubicBezTo>
                      <a:pt x="97" y="458"/>
                      <a:pt x="242" y="530"/>
                      <a:pt x="375" y="530"/>
                    </a:cubicBezTo>
                    <a:cubicBezTo>
                      <a:pt x="534" y="530"/>
                      <a:pt x="677" y="429"/>
                      <a:pt x="600" y="177"/>
                    </a:cubicBezTo>
                    <a:cubicBezTo>
                      <a:pt x="557" y="57"/>
                      <a:pt x="444" y="1"/>
                      <a:pt x="3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22"/>
              <p:cNvSpPr/>
              <p:nvPr/>
            </p:nvSpPr>
            <p:spPr>
              <a:xfrm>
                <a:off x="1658273" y="3541909"/>
                <a:ext cx="29584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913" extrusionOk="0">
                    <a:moveTo>
                      <a:pt x="824" y="1"/>
                    </a:moveTo>
                    <a:cubicBezTo>
                      <a:pt x="619" y="1"/>
                      <a:pt x="0" y="1017"/>
                      <a:pt x="448" y="1760"/>
                    </a:cubicBezTo>
                    <a:cubicBezTo>
                      <a:pt x="509" y="1867"/>
                      <a:pt x="561" y="1912"/>
                      <a:pt x="606" y="1912"/>
                    </a:cubicBezTo>
                    <a:cubicBezTo>
                      <a:pt x="876" y="1912"/>
                      <a:pt x="876" y="243"/>
                      <a:pt x="876" y="212"/>
                    </a:cubicBezTo>
                    <a:cubicBezTo>
                      <a:pt x="900" y="64"/>
                      <a:pt x="875" y="1"/>
                      <a:pt x="8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22"/>
              <p:cNvSpPr/>
              <p:nvPr/>
            </p:nvSpPr>
            <p:spPr>
              <a:xfrm>
                <a:off x="1292294" y="3595857"/>
                <a:ext cx="63273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37" extrusionOk="0">
                    <a:moveTo>
                      <a:pt x="859" y="1"/>
                    </a:moveTo>
                    <a:cubicBezTo>
                      <a:pt x="0" y="1"/>
                      <a:pt x="998" y="1846"/>
                      <a:pt x="1009" y="1879"/>
                    </a:cubicBezTo>
                    <a:cubicBezTo>
                      <a:pt x="1026" y="1918"/>
                      <a:pt x="1048" y="1936"/>
                      <a:pt x="1074" y="1936"/>
                    </a:cubicBezTo>
                    <a:cubicBezTo>
                      <a:pt x="1327" y="1936"/>
                      <a:pt x="1927" y="272"/>
                      <a:pt x="1128" y="46"/>
                    </a:cubicBezTo>
                    <a:cubicBezTo>
                      <a:pt x="1023" y="15"/>
                      <a:pt x="934" y="1"/>
                      <a:pt x="8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22"/>
              <p:cNvSpPr/>
              <p:nvPr/>
            </p:nvSpPr>
            <p:spPr>
              <a:xfrm>
                <a:off x="2957619" y="2403520"/>
                <a:ext cx="58118" cy="5191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581" extrusionOk="0">
                    <a:moveTo>
                      <a:pt x="1479" y="1"/>
                    </a:moveTo>
                    <a:cubicBezTo>
                      <a:pt x="1467" y="1"/>
                      <a:pt x="1454" y="3"/>
                      <a:pt x="1440" y="9"/>
                    </a:cubicBezTo>
                    <a:cubicBezTo>
                      <a:pt x="1441" y="9"/>
                      <a:pt x="1442" y="8"/>
                      <a:pt x="1443" y="8"/>
                    </a:cubicBezTo>
                    <a:cubicBezTo>
                      <a:pt x="1501" y="8"/>
                      <a:pt x="1" y="1533"/>
                      <a:pt x="1119" y="1581"/>
                    </a:cubicBezTo>
                    <a:cubicBezTo>
                      <a:pt x="1121" y="1581"/>
                      <a:pt x="1122" y="1581"/>
                      <a:pt x="1124" y="1581"/>
                    </a:cubicBezTo>
                    <a:cubicBezTo>
                      <a:pt x="1589" y="1581"/>
                      <a:pt x="1770" y="1"/>
                      <a:pt x="147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22"/>
              <p:cNvSpPr/>
              <p:nvPr/>
            </p:nvSpPr>
            <p:spPr>
              <a:xfrm>
                <a:off x="3147602" y="2629359"/>
                <a:ext cx="45082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038" extrusionOk="0">
                    <a:moveTo>
                      <a:pt x="584" y="1"/>
                    </a:moveTo>
                    <a:cubicBezTo>
                      <a:pt x="345" y="346"/>
                      <a:pt x="0" y="656"/>
                      <a:pt x="226" y="1037"/>
                    </a:cubicBezTo>
                    <a:cubicBezTo>
                      <a:pt x="233" y="1037"/>
                      <a:pt x="240" y="1037"/>
                      <a:pt x="246" y="1037"/>
                    </a:cubicBezTo>
                    <a:cubicBezTo>
                      <a:pt x="834" y="1037"/>
                      <a:pt x="1372" y="1"/>
                      <a:pt x="5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22"/>
              <p:cNvSpPr/>
              <p:nvPr/>
            </p:nvSpPr>
            <p:spPr>
              <a:xfrm>
                <a:off x="1366862" y="3372940"/>
                <a:ext cx="29354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1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1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22"/>
              <p:cNvSpPr/>
              <p:nvPr/>
            </p:nvSpPr>
            <p:spPr>
              <a:xfrm>
                <a:off x="2540746" y="2639078"/>
                <a:ext cx="35987" cy="2163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659" extrusionOk="0">
                    <a:moveTo>
                      <a:pt x="725" y="1"/>
                    </a:moveTo>
                    <a:cubicBezTo>
                      <a:pt x="620" y="1"/>
                      <a:pt x="491" y="25"/>
                      <a:pt x="337" y="74"/>
                    </a:cubicBezTo>
                    <a:cubicBezTo>
                      <a:pt x="1" y="109"/>
                      <a:pt x="421" y="658"/>
                      <a:pt x="777" y="658"/>
                    </a:cubicBezTo>
                    <a:cubicBezTo>
                      <a:pt x="899" y="658"/>
                      <a:pt x="1014" y="593"/>
                      <a:pt x="1087" y="419"/>
                    </a:cubicBezTo>
                    <a:cubicBezTo>
                      <a:pt x="1096" y="142"/>
                      <a:pt x="979" y="1"/>
                      <a:pt x="7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22"/>
              <p:cNvSpPr/>
              <p:nvPr/>
            </p:nvSpPr>
            <p:spPr>
              <a:xfrm>
                <a:off x="1838570" y="3463992"/>
                <a:ext cx="3457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32" extrusionOk="0">
                    <a:moveTo>
                      <a:pt x="413" y="1"/>
                    </a:moveTo>
                    <a:cubicBezTo>
                      <a:pt x="1" y="1"/>
                      <a:pt x="763" y="1232"/>
                      <a:pt x="794" y="1232"/>
                    </a:cubicBezTo>
                    <a:cubicBezTo>
                      <a:pt x="800" y="1232"/>
                      <a:pt x="777" y="1182"/>
                      <a:pt x="708" y="1061"/>
                    </a:cubicBezTo>
                    <a:cubicBezTo>
                      <a:pt x="1053" y="442"/>
                      <a:pt x="1041" y="49"/>
                      <a:pt x="434" y="2"/>
                    </a:cubicBezTo>
                    <a:cubicBezTo>
                      <a:pt x="427" y="1"/>
                      <a:pt x="420" y="1"/>
                      <a:pt x="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22"/>
              <p:cNvSpPr/>
              <p:nvPr/>
            </p:nvSpPr>
            <p:spPr>
              <a:xfrm>
                <a:off x="2805133" y="2471423"/>
                <a:ext cx="3480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32" extrusionOk="0">
                    <a:moveTo>
                      <a:pt x="414" y="0"/>
                    </a:moveTo>
                    <a:cubicBezTo>
                      <a:pt x="1" y="0"/>
                      <a:pt x="769" y="1232"/>
                      <a:pt x="801" y="1232"/>
                    </a:cubicBezTo>
                    <a:cubicBezTo>
                      <a:pt x="808" y="1232"/>
                      <a:pt x="784" y="1181"/>
                      <a:pt x="715" y="1060"/>
                    </a:cubicBezTo>
                    <a:cubicBezTo>
                      <a:pt x="1060" y="453"/>
                      <a:pt x="1024" y="48"/>
                      <a:pt x="429" y="1"/>
                    </a:cubicBezTo>
                    <a:cubicBezTo>
                      <a:pt x="424" y="0"/>
                      <a:pt x="419" y="0"/>
                      <a:pt x="41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22"/>
              <p:cNvSpPr/>
              <p:nvPr/>
            </p:nvSpPr>
            <p:spPr>
              <a:xfrm>
                <a:off x="1403966" y="3477323"/>
                <a:ext cx="4344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65" extrusionOk="0">
                    <a:moveTo>
                      <a:pt x="835" y="0"/>
                    </a:moveTo>
                    <a:lnTo>
                      <a:pt x="835" y="0"/>
                    </a:lnTo>
                    <a:cubicBezTo>
                      <a:pt x="0" y="153"/>
                      <a:pt x="1150" y="875"/>
                      <a:pt x="1122" y="962"/>
                    </a:cubicBezTo>
                    <a:lnTo>
                      <a:pt x="1122" y="962"/>
                    </a:lnTo>
                    <a:cubicBezTo>
                      <a:pt x="1322" y="594"/>
                      <a:pt x="1238" y="273"/>
                      <a:pt x="835" y="0"/>
                    </a:cubicBezTo>
                    <a:close/>
                    <a:moveTo>
                      <a:pt x="1122" y="962"/>
                    </a:moveTo>
                    <a:cubicBezTo>
                      <a:pt x="1122" y="963"/>
                      <a:pt x="1121" y="964"/>
                      <a:pt x="1121" y="965"/>
                    </a:cubicBezTo>
                    <a:cubicBezTo>
                      <a:pt x="1121" y="964"/>
                      <a:pt x="1122" y="963"/>
                      <a:pt x="1122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22"/>
              <p:cNvSpPr/>
              <p:nvPr/>
            </p:nvSpPr>
            <p:spPr>
              <a:xfrm>
                <a:off x="1255749" y="3647868"/>
                <a:ext cx="33426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41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3" y="538"/>
                      <a:pt x="467" y="541"/>
                      <a:pt x="490" y="541"/>
                    </a:cubicBezTo>
                    <a:cubicBezTo>
                      <a:pt x="791" y="541"/>
                      <a:pt x="1018" y="131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22"/>
              <p:cNvSpPr/>
              <p:nvPr/>
            </p:nvSpPr>
            <p:spPr>
              <a:xfrm>
                <a:off x="2802014" y="3249218"/>
                <a:ext cx="13955" cy="3267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95" extrusionOk="0">
                    <a:moveTo>
                      <a:pt x="157" y="1"/>
                    </a:moveTo>
                    <a:cubicBezTo>
                      <a:pt x="110" y="1"/>
                      <a:pt x="64" y="95"/>
                      <a:pt x="36" y="339"/>
                    </a:cubicBezTo>
                    <a:cubicBezTo>
                      <a:pt x="0" y="554"/>
                      <a:pt x="48" y="780"/>
                      <a:pt x="179" y="994"/>
                    </a:cubicBezTo>
                    <a:cubicBezTo>
                      <a:pt x="424" y="740"/>
                      <a:pt x="289" y="1"/>
                      <a:pt x="1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22"/>
              <p:cNvSpPr/>
              <p:nvPr/>
            </p:nvSpPr>
            <p:spPr>
              <a:xfrm>
                <a:off x="1708937" y="2789397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4" y="1"/>
                    </a:moveTo>
                    <a:cubicBezTo>
                      <a:pt x="91" y="1"/>
                      <a:pt x="50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6"/>
                    </a:cubicBezTo>
                    <a:cubicBezTo>
                      <a:pt x="201" y="122"/>
                      <a:pt x="171" y="1"/>
                      <a:pt x="1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22"/>
              <p:cNvSpPr/>
              <p:nvPr/>
            </p:nvSpPr>
            <p:spPr>
              <a:xfrm>
                <a:off x="1347687" y="3545751"/>
                <a:ext cx="11000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2" extrusionOk="0">
                    <a:moveTo>
                      <a:pt x="168" y="0"/>
                    </a:moveTo>
                    <a:cubicBezTo>
                      <a:pt x="1" y="155"/>
                      <a:pt x="1" y="321"/>
                      <a:pt x="168" y="512"/>
                    </a:cubicBezTo>
                    <a:cubicBezTo>
                      <a:pt x="322" y="357"/>
                      <a:pt x="334" y="179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22"/>
              <p:cNvSpPr/>
              <p:nvPr/>
            </p:nvSpPr>
            <p:spPr>
              <a:xfrm>
                <a:off x="3288727" y="3598911"/>
                <a:ext cx="19373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17" extrusionOk="0">
                    <a:moveTo>
                      <a:pt x="423" y="1"/>
                    </a:moveTo>
                    <a:cubicBezTo>
                      <a:pt x="371" y="1"/>
                      <a:pt x="288" y="99"/>
                      <a:pt x="167" y="357"/>
                    </a:cubicBezTo>
                    <a:cubicBezTo>
                      <a:pt x="36" y="584"/>
                      <a:pt x="0" y="786"/>
                      <a:pt x="96" y="1012"/>
                    </a:cubicBezTo>
                    <a:cubicBezTo>
                      <a:pt x="107" y="1015"/>
                      <a:pt x="119" y="1017"/>
                      <a:pt x="130" y="1017"/>
                    </a:cubicBezTo>
                    <a:cubicBezTo>
                      <a:pt x="429" y="1017"/>
                      <a:pt x="590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22"/>
              <p:cNvSpPr/>
              <p:nvPr/>
            </p:nvSpPr>
            <p:spPr>
              <a:xfrm>
                <a:off x="3198989" y="4248846"/>
                <a:ext cx="4774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25" extrusionOk="0">
                    <a:moveTo>
                      <a:pt x="746" y="1"/>
                    </a:moveTo>
                    <a:cubicBezTo>
                      <a:pt x="361" y="1"/>
                      <a:pt x="1" y="137"/>
                      <a:pt x="340" y="375"/>
                    </a:cubicBezTo>
                    <a:cubicBezTo>
                      <a:pt x="514" y="474"/>
                      <a:pt x="685" y="524"/>
                      <a:pt x="850" y="524"/>
                    </a:cubicBezTo>
                    <a:cubicBezTo>
                      <a:pt x="1025" y="524"/>
                      <a:pt x="1193" y="468"/>
                      <a:pt x="1352" y="352"/>
                    </a:cubicBezTo>
                    <a:cubicBezTo>
                      <a:pt x="1453" y="110"/>
                      <a:pt x="1090" y="1"/>
                      <a:pt x="7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22"/>
              <p:cNvSpPr/>
              <p:nvPr/>
            </p:nvSpPr>
            <p:spPr>
              <a:xfrm>
                <a:off x="3336272" y="3894458"/>
                <a:ext cx="42390" cy="105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20" extrusionOk="0">
                    <a:moveTo>
                      <a:pt x="283" y="1"/>
                    </a:moveTo>
                    <a:cubicBezTo>
                      <a:pt x="52" y="1"/>
                      <a:pt x="0" y="72"/>
                      <a:pt x="481" y="227"/>
                    </a:cubicBezTo>
                    <a:cubicBezTo>
                      <a:pt x="655" y="284"/>
                      <a:pt x="846" y="319"/>
                      <a:pt x="1038" y="319"/>
                    </a:cubicBezTo>
                    <a:cubicBezTo>
                      <a:pt x="1122" y="319"/>
                      <a:pt x="1207" y="313"/>
                      <a:pt x="1291" y="298"/>
                    </a:cubicBezTo>
                    <a:cubicBezTo>
                      <a:pt x="1120" y="108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22"/>
              <p:cNvSpPr/>
              <p:nvPr/>
            </p:nvSpPr>
            <p:spPr>
              <a:xfrm>
                <a:off x="3188252" y="2301403"/>
                <a:ext cx="6666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35" extrusionOk="0">
                    <a:moveTo>
                      <a:pt x="123" y="1"/>
                    </a:moveTo>
                    <a:cubicBezTo>
                      <a:pt x="91" y="1"/>
                      <a:pt x="50" y="60"/>
                      <a:pt x="0" y="178"/>
                    </a:cubicBezTo>
                    <a:cubicBezTo>
                      <a:pt x="7" y="415"/>
                      <a:pt x="35" y="534"/>
                      <a:pt x="80" y="534"/>
                    </a:cubicBezTo>
                    <a:cubicBezTo>
                      <a:pt x="112" y="534"/>
                      <a:pt x="154" y="475"/>
                      <a:pt x="203" y="357"/>
                    </a:cubicBezTo>
                    <a:cubicBezTo>
                      <a:pt x="196" y="119"/>
                      <a:pt x="168" y="1"/>
                      <a:pt x="1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22"/>
              <p:cNvSpPr/>
              <p:nvPr/>
            </p:nvSpPr>
            <p:spPr>
              <a:xfrm>
                <a:off x="1382886" y="3424984"/>
                <a:ext cx="7060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4" extrusionOk="0">
                    <a:moveTo>
                      <a:pt x="127" y="0"/>
                    </a:moveTo>
                    <a:cubicBezTo>
                      <a:pt x="93" y="0"/>
                      <a:pt x="50" y="59"/>
                      <a:pt x="0" y="178"/>
                    </a:cubicBezTo>
                    <a:cubicBezTo>
                      <a:pt x="14" y="415"/>
                      <a:pt x="45" y="534"/>
                      <a:pt x="91" y="534"/>
                    </a:cubicBezTo>
                    <a:cubicBezTo>
                      <a:pt x="124" y="534"/>
                      <a:pt x="165" y="474"/>
                      <a:pt x="215" y="356"/>
                    </a:cubicBezTo>
                    <a:cubicBezTo>
                      <a:pt x="208" y="119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22"/>
              <p:cNvSpPr/>
              <p:nvPr/>
            </p:nvSpPr>
            <p:spPr>
              <a:xfrm>
                <a:off x="207722" y="2071098"/>
                <a:ext cx="30504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91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22"/>
              <p:cNvSpPr/>
              <p:nvPr/>
            </p:nvSpPr>
            <p:spPr>
              <a:xfrm>
                <a:off x="404731" y="1609406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0"/>
                    </a:moveTo>
                    <a:lnTo>
                      <a:pt x="561" y="0"/>
                    </a:lnTo>
                    <a:cubicBezTo>
                      <a:pt x="60" y="12"/>
                      <a:pt x="1" y="72"/>
                      <a:pt x="358" y="179"/>
                    </a:cubicBezTo>
                    <a:cubicBezTo>
                      <a:pt x="846" y="155"/>
                      <a:pt x="918" y="96"/>
                      <a:pt x="5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22"/>
              <p:cNvSpPr/>
              <p:nvPr/>
            </p:nvSpPr>
            <p:spPr>
              <a:xfrm>
                <a:off x="1125361" y="2911050"/>
                <a:ext cx="68986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87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09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4" y="521"/>
                      <a:pt x="628" y="587"/>
                      <a:pt x="994" y="587"/>
                    </a:cubicBezTo>
                    <a:cubicBezTo>
                      <a:pt x="1431" y="587"/>
                      <a:pt x="1857" y="493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22"/>
              <p:cNvSpPr/>
              <p:nvPr/>
            </p:nvSpPr>
            <p:spPr>
              <a:xfrm>
                <a:off x="1171034" y="15892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35" y="1401"/>
                      <a:pt x="1261" y="92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22"/>
              <p:cNvSpPr/>
              <p:nvPr/>
            </p:nvSpPr>
            <p:spPr>
              <a:xfrm>
                <a:off x="1242155" y="1590427"/>
                <a:ext cx="3385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67" extrusionOk="0">
                    <a:moveTo>
                      <a:pt x="399" y="0"/>
                    </a:moveTo>
                    <a:cubicBezTo>
                      <a:pt x="341" y="0"/>
                      <a:pt x="286" y="45"/>
                      <a:pt x="238" y="150"/>
                    </a:cubicBezTo>
                    <a:cubicBezTo>
                      <a:pt x="0" y="674"/>
                      <a:pt x="381" y="1114"/>
                      <a:pt x="643" y="1567"/>
                    </a:cubicBezTo>
                    <a:cubicBezTo>
                      <a:pt x="1030" y="1140"/>
                      <a:pt x="689" y="0"/>
                      <a:pt x="3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22"/>
              <p:cNvSpPr/>
              <p:nvPr/>
            </p:nvSpPr>
            <p:spPr>
              <a:xfrm>
                <a:off x="1427837" y="2078683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4" y="1"/>
                    </a:moveTo>
                    <a:cubicBezTo>
                      <a:pt x="284" y="1"/>
                      <a:pt x="214" y="48"/>
                      <a:pt x="155" y="163"/>
                    </a:cubicBezTo>
                    <a:cubicBezTo>
                      <a:pt x="1" y="508"/>
                      <a:pt x="108" y="758"/>
                      <a:pt x="465" y="948"/>
                    </a:cubicBezTo>
                    <a:cubicBezTo>
                      <a:pt x="1010" y="948"/>
                      <a:pt x="672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22"/>
              <p:cNvSpPr/>
              <p:nvPr/>
            </p:nvSpPr>
            <p:spPr>
              <a:xfrm>
                <a:off x="753932" y="2371046"/>
                <a:ext cx="29289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913" extrusionOk="0">
                    <a:moveTo>
                      <a:pt x="816" y="0"/>
                    </a:moveTo>
                    <a:cubicBezTo>
                      <a:pt x="614" y="0"/>
                      <a:pt x="1" y="1017"/>
                      <a:pt x="439" y="1760"/>
                    </a:cubicBezTo>
                    <a:cubicBezTo>
                      <a:pt x="500" y="1866"/>
                      <a:pt x="552" y="1912"/>
                      <a:pt x="596" y="1912"/>
                    </a:cubicBezTo>
                    <a:cubicBezTo>
                      <a:pt x="864" y="1912"/>
                      <a:pt x="857" y="243"/>
                      <a:pt x="867" y="212"/>
                    </a:cubicBezTo>
                    <a:cubicBezTo>
                      <a:pt x="891" y="64"/>
                      <a:pt x="866" y="0"/>
                      <a:pt x="8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22"/>
              <p:cNvSpPr/>
              <p:nvPr/>
            </p:nvSpPr>
            <p:spPr>
              <a:xfrm>
                <a:off x="387362" y="2424928"/>
                <a:ext cx="63175" cy="6363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38" extrusionOk="0">
                    <a:moveTo>
                      <a:pt x="849" y="0"/>
                    </a:moveTo>
                    <a:cubicBezTo>
                      <a:pt x="1" y="0"/>
                      <a:pt x="984" y="1837"/>
                      <a:pt x="1006" y="1881"/>
                    </a:cubicBezTo>
                    <a:cubicBezTo>
                      <a:pt x="1023" y="1920"/>
                      <a:pt x="1045" y="1938"/>
                      <a:pt x="1071" y="1938"/>
                    </a:cubicBezTo>
                    <a:cubicBezTo>
                      <a:pt x="1324" y="1938"/>
                      <a:pt x="1924" y="274"/>
                      <a:pt x="1125" y="47"/>
                    </a:cubicBezTo>
                    <a:cubicBezTo>
                      <a:pt x="1017" y="15"/>
                      <a:pt x="926" y="0"/>
                      <a:pt x="84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22"/>
              <p:cNvSpPr/>
              <p:nvPr/>
            </p:nvSpPr>
            <p:spPr>
              <a:xfrm>
                <a:off x="462226" y="2202077"/>
                <a:ext cx="29354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0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0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22"/>
              <p:cNvSpPr/>
              <p:nvPr/>
            </p:nvSpPr>
            <p:spPr>
              <a:xfrm>
                <a:off x="934294" y="2292735"/>
                <a:ext cx="34214" cy="4022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225" extrusionOk="0">
                    <a:moveTo>
                      <a:pt x="403" y="1"/>
                    </a:moveTo>
                    <a:cubicBezTo>
                      <a:pt x="1" y="1"/>
                      <a:pt x="760" y="1225"/>
                      <a:pt x="795" y="1225"/>
                    </a:cubicBezTo>
                    <a:cubicBezTo>
                      <a:pt x="802" y="1225"/>
                      <a:pt x="778" y="1173"/>
                      <a:pt x="708" y="1049"/>
                    </a:cubicBezTo>
                    <a:cubicBezTo>
                      <a:pt x="1042" y="454"/>
                      <a:pt x="1018" y="37"/>
                      <a:pt x="423" y="2"/>
                    </a:cubicBezTo>
                    <a:cubicBezTo>
                      <a:pt x="416" y="1"/>
                      <a:pt x="409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22"/>
              <p:cNvSpPr/>
              <p:nvPr/>
            </p:nvSpPr>
            <p:spPr>
              <a:xfrm>
                <a:off x="498837" y="2306460"/>
                <a:ext cx="44327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65" extrusionOk="0">
                    <a:moveTo>
                      <a:pt x="838" y="0"/>
                    </a:moveTo>
                    <a:cubicBezTo>
                      <a:pt x="1" y="154"/>
                      <a:pt x="1160" y="879"/>
                      <a:pt x="1125" y="962"/>
                    </a:cubicBezTo>
                    <a:lnTo>
                      <a:pt x="1125" y="962"/>
                    </a:lnTo>
                    <a:cubicBezTo>
                      <a:pt x="1349" y="594"/>
                      <a:pt x="1254" y="262"/>
                      <a:pt x="838" y="0"/>
                    </a:cubicBezTo>
                    <a:close/>
                    <a:moveTo>
                      <a:pt x="1125" y="962"/>
                    </a:moveTo>
                    <a:lnTo>
                      <a:pt x="1125" y="962"/>
                    </a:lnTo>
                    <a:cubicBezTo>
                      <a:pt x="1124" y="963"/>
                      <a:pt x="1124" y="964"/>
                      <a:pt x="1124" y="965"/>
                    </a:cubicBezTo>
                    <a:cubicBezTo>
                      <a:pt x="1124" y="964"/>
                      <a:pt x="1125" y="963"/>
                      <a:pt x="1125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22"/>
              <p:cNvSpPr/>
              <p:nvPr/>
            </p:nvSpPr>
            <p:spPr>
              <a:xfrm>
                <a:off x="350718" y="2477005"/>
                <a:ext cx="33919" cy="176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39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1" y="537"/>
                      <a:pt x="463" y="539"/>
                      <a:pt x="484" y="539"/>
                    </a:cubicBezTo>
                    <a:cubicBezTo>
                      <a:pt x="799" y="539"/>
                      <a:pt x="1033" y="143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22"/>
              <p:cNvSpPr/>
              <p:nvPr/>
            </p:nvSpPr>
            <p:spPr>
              <a:xfrm>
                <a:off x="803906" y="1618534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9" y="1"/>
                    </a:moveTo>
                    <a:cubicBezTo>
                      <a:pt x="97" y="1"/>
                      <a:pt x="55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5"/>
                    </a:cubicBezTo>
                    <a:cubicBezTo>
                      <a:pt x="201" y="122"/>
                      <a:pt x="175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22"/>
              <p:cNvSpPr/>
              <p:nvPr/>
            </p:nvSpPr>
            <p:spPr>
              <a:xfrm>
                <a:off x="1411452" y="10204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0"/>
                    </a:moveTo>
                    <a:cubicBezTo>
                      <a:pt x="1" y="0"/>
                      <a:pt x="681" y="1289"/>
                      <a:pt x="893" y="1567"/>
                    </a:cubicBezTo>
                    <a:cubicBezTo>
                      <a:pt x="1035" y="1389"/>
                      <a:pt x="1262" y="91"/>
                      <a:pt x="893" y="20"/>
                    </a:cubicBezTo>
                    <a:cubicBezTo>
                      <a:pt x="829" y="7"/>
                      <a:pt x="772" y="0"/>
                      <a:pt x="7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22"/>
              <p:cNvSpPr/>
              <p:nvPr/>
            </p:nvSpPr>
            <p:spPr>
              <a:xfrm>
                <a:off x="1482573" y="1021200"/>
                <a:ext cx="34181" cy="5109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56" extrusionOk="0">
                    <a:moveTo>
                      <a:pt x="400" y="1"/>
                    </a:moveTo>
                    <a:cubicBezTo>
                      <a:pt x="342" y="1"/>
                      <a:pt x="286" y="46"/>
                      <a:pt x="239" y="150"/>
                    </a:cubicBezTo>
                    <a:cubicBezTo>
                      <a:pt x="0" y="662"/>
                      <a:pt x="381" y="1115"/>
                      <a:pt x="643" y="1555"/>
                    </a:cubicBezTo>
                    <a:cubicBezTo>
                      <a:pt x="1041" y="1138"/>
                      <a:pt x="692" y="1"/>
                      <a:pt x="40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22"/>
              <p:cNvSpPr/>
              <p:nvPr/>
            </p:nvSpPr>
            <p:spPr>
              <a:xfrm>
                <a:off x="1298828" y="398353"/>
                <a:ext cx="17140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915" extrusionOk="0">
                    <a:moveTo>
                      <a:pt x="392" y="1"/>
                    </a:moveTo>
                    <a:cubicBezTo>
                      <a:pt x="361" y="1"/>
                      <a:pt x="322" y="45"/>
                      <a:pt x="274" y="153"/>
                    </a:cubicBezTo>
                    <a:cubicBezTo>
                      <a:pt x="1" y="558"/>
                      <a:pt x="60" y="808"/>
                      <a:pt x="441" y="915"/>
                    </a:cubicBezTo>
                    <a:cubicBezTo>
                      <a:pt x="508" y="780"/>
                      <a:pt x="521" y="1"/>
                      <a:pt x="3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22"/>
              <p:cNvSpPr/>
              <p:nvPr/>
            </p:nvSpPr>
            <p:spPr>
              <a:xfrm>
                <a:off x="1699546" y="987806"/>
                <a:ext cx="17632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1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24" y="310"/>
                      <a:pt x="0" y="763"/>
                      <a:pt x="203" y="1060"/>
                    </a:cubicBezTo>
                    <a:cubicBezTo>
                      <a:pt x="536" y="1060"/>
                      <a:pt x="239" y="48"/>
                      <a:pt x="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22"/>
              <p:cNvSpPr/>
              <p:nvPr/>
            </p:nvSpPr>
            <p:spPr>
              <a:xfrm>
                <a:off x="1658897" y="953001"/>
                <a:ext cx="1057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25" extrusionOk="0">
                    <a:moveTo>
                      <a:pt x="167" y="1"/>
                    </a:moveTo>
                    <a:cubicBezTo>
                      <a:pt x="0" y="203"/>
                      <a:pt x="0" y="358"/>
                      <a:pt x="167" y="525"/>
                    </a:cubicBezTo>
                    <a:cubicBezTo>
                      <a:pt x="322" y="346"/>
                      <a:pt x="322" y="168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22"/>
              <p:cNvSpPr/>
              <p:nvPr/>
            </p:nvSpPr>
            <p:spPr>
              <a:xfrm>
                <a:off x="1460573" y="682014"/>
                <a:ext cx="22426" cy="1737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23" y="1"/>
                    </a:moveTo>
                    <a:cubicBezTo>
                      <a:pt x="160" y="1"/>
                      <a:pt x="0" y="119"/>
                      <a:pt x="63" y="336"/>
                    </a:cubicBezTo>
                    <a:cubicBezTo>
                      <a:pt x="90" y="456"/>
                      <a:pt x="237" y="529"/>
                      <a:pt x="374" y="529"/>
                    </a:cubicBezTo>
                    <a:cubicBezTo>
                      <a:pt x="536" y="529"/>
                      <a:pt x="683" y="427"/>
                      <a:pt x="599" y="182"/>
                    </a:cubicBezTo>
                    <a:cubicBezTo>
                      <a:pt x="555" y="59"/>
                      <a:pt x="438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22"/>
              <p:cNvSpPr/>
              <p:nvPr/>
            </p:nvSpPr>
            <p:spPr>
              <a:xfrm>
                <a:off x="763224" y="338626"/>
                <a:ext cx="33196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8" extrusionOk="0">
                    <a:moveTo>
                      <a:pt x="363" y="0"/>
                    </a:moveTo>
                    <a:cubicBezTo>
                      <a:pt x="291" y="0"/>
                      <a:pt x="219" y="47"/>
                      <a:pt x="156" y="162"/>
                    </a:cubicBezTo>
                    <a:cubicBezTo>
                      <a:pt x="1" y="495"/>
                      <a:pt x="108" y="757"/>
                      <a:pt x="465" y="948"/>
                    </a:cubicBezTo>
                    <a:cubicBezTo>
                      <a:pt x="1011" y="948"/>
                      <a:pt x="688" y="0"/>
                      <a:pt x="36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22"/>
              <p:cNvSpPr/>
              <p:nvPr/>
            </p:nvSpPr>
            <p:spPr>
              <a:xfrm>
                <a:off x="443444" y="2374855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44" y="1"/>
                    </a:moveTo>
                    <a:cubicBezTo>
                      <a:pt x="1" y="144"/>
                      <a:pt x="1" y="322"/>
                      <a:pt x="144" y="513"/>
                    </a:cubicBezTo>
                    <a:cubicBezTo>
                      <a:pt x="298" y="358"/>
                      <a:pt x="310" y="179"/>
                      <a:pt x="14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22"/>
              <p:cNvSpPr/>
              <p:nvPr/>
            </p:nvSpPr>
            <p:spPr>
              <a:xfrm>
                <a:off x="477855" y="2253989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0"/>
                    </a:moveTo>
                    <a:cubicBezTo>
                      <a:pt x="94" y="0"/>
                      <a:pt x="50" y="62"/>
                      <a:pt x="0" y="181"/>
                    </a:cubicBezTo>
                    <a:cubicBezTo>
                      <a:pt x="7" y="419"/>
                      <a:pt x="39" y="537"/>
                      <a:pt x="88" y="537"/>
                    </a:cubicBezTo>
                    <a:cubicBezTo>
                      <a:pt x="122" y="537"/>
                      <a:pt x="165" y="478"/>
                      <a:pt x="215" y="360"/>
                    </a:cubicBezTo>
                    <a:cubicBezTo>
                      <a:pt x="208" y="118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22"/>
              <p:cNvSpPr/>
              <p:nvPr/>
            </p:nvSpPr>
            <p:spPr>
              <a:xfrm>
                <a:off x="3209365" y="893603"/>
                <a:ext cx="30143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67"/>
                      <a:pt x="917" y="107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22"/>
              <p:cNvSpPr/>
              <p:nvPr/>
            </p:nvSpPr>
            <p:spPr>
              <a:xfrm>
                <a:off x="3976390" y="962392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0" y="72"/>
                      <a:pt x="358" y="179"/>
                    </a:cubicBezTo>
                    <a:cubicBezTo>
                      <a:pt x="846" y="155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22"/>
              <p:cNvSpPr/>
              <p:nvPr/>
            </p:nvSpPr>
            <p:spPr>
              <a:xfrm>
                <a:off x="6133616" y="1013516"/>
                <a:ext cx="21507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8" extrusionOk="0">
                    <a:moveTo>
                      <a:pt x="310" y="0"/>
                    </a:moveTo>
                    <a:cubicBezTo>
                      <a:pt x="200" y="0"/>
                      <a:pt x="95" y="33"/>
                      <a:pt x="0" y="99"/>
                    </a:cubicBezTo>
                    <a:cubicBezTo>
                      <a:pt x="119" y="158"/>
                      <a:pt x="229" y="188"/>
                      <a:pt x="336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6" name="Google Shape;7256;p22"/>
          <p:cNvSpPr txBox="1">
            <a:spLocks noGrp="1"/>
          </p:cNvSpPr>
          <p:nvPr>
            <p:ph type="title"/>
          </p:nvPr>
        </p:nvSpPr>
        <p:spPr>
          <a:xfrm>
            <a:off x="3390825" y="1554125"/>
            <a:ext cx="53028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7257" name="Google Shape;7257;p22"/>
          <p:cNvSpPr txBox="1">
            <a:spLocks noGrp="1"/>
          </p:cNvSpPr>
          <p:nvPr>
            <p:ph type="subTitle" idx="1"/>
          </p:nvPr>
        </p:nvSpPr>
        <p:spPr>
          <a:xfrm>
            <a:off x="3859525" y="2937175"/>
            <a:ext cx="43653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solidFill>
          <a:schemeClr val="lt1"/>
        </a:solidFill>
        <a:effectLst/>
      </p:bgPr>
    </p:bg>
    <p:spTree>
      <p:nvGrpSpPr>
        <p:cNvPr id="1" name="Shape 1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5" name="Google Shape;11485;p34"/>
          <p:cNvGrpSpPr/>
          <p:nvPr/>
        </p:nvGrpSpPr>
        <p:grpSpPr>
          <a:xfrm>
            <a:off x="15628" y="79707"/>
            <a:ext cx="9061570" cy="5017869"/>
            <a:chOff x="15628" y="79707"/>
            <a:chExt cx="9061570" cy="5017869"/>
          </a:xfrm>
        </p:grpSpPr>
        <p:sp>
          <p:nvSpPr>
            <p:cNvPr id="11486" name="Google Shape;11486;p34"/>
            <p:cNvSpPr/>
            <p:nvPr/>
          </p:nvSpPr>
          <p:spPr>
            <a:xfrm>
              <a:off x="15628" y="79707"/>
              <a:ext cx="9061570" cy="5017869"/>
            </a:xfrm>
            <a:custGeom>
              <a:avLst/>
              <a:gdLst/>
              <a:ahLst/>
              <a:cxnLst/>
              <a:rect l="l" t="t" r="r" b="b"/>
              <a:pathLst>
                <a:path w="282953" h="156686" extrusionOk="0">
                  <a:moveTo>
                    <a:pt x="78530" y="2437"/>
                  </a:moveTo>
                  <a:cubicBezTo>
                    <a:pt x="78524" y="2438"/>
                    <a:pt x="78517" y="2440"/>
                    <a:pt x="78510" y="2441"/>
                  </a:cubicBezTo>
                  <a:cubicBezTo>
                    <a:pt x="78517" y="2440"/>
                    <a:pt x="78524" y="2438"/>
                    <a:pt x="78530" y="2437"/>
                  </a:cubicBezTo>
                  <a:close/>
                  <a:moveTo>
                    <a:pt x="164938" y="2417"/>
                  </a:moveTo>
                  <a:lnTo>
                    <a:pt x="164938" y="2417"/>
                  </a:lnTo>
                  <a:cubicBezTo>
                    <a:pt x="164943" y="2618"/>
                    <a:pt x="164979" y="2786"/>
                    <a:pt x="165041" y="2924"/>
                  </a:cubicBezTo>
                  <a:lnTo>
                    <a:pt x="165041" y="2924"/>
                  </a:lnTo>
                  <a:cubicBezTo>
                    <a:pt x="165152" y="2701"/>
                    <a:pt x="165137" y="2524"/>
                    <a:pt x="164938" y="2417"/>
                  </a:cubicBezTo>
                  <a:close/>
                  <a:moveTo>
                    <a:pt x="8096" y="11832"/>
                  </a:moveTo>
                  <a:cubicBezTo>
                    <a:pt x="8041" y="12015"/>
                    <a:pt x="8021" y="12210"/>
                    <a:pt x="8037" y="12418"/>
                  </a:cubicBezTo>
                  <a:cubicBezTo>
                    <a:pt x="8066" y="12184"/>
                    <a:pt x="8085" y="11988"/>
                    <a:pt x="8096" y="11832"/>
                  </a:cubicBezTo>
                  <a:close/>
                  <a:moveTo>
                    <a:pt x="8478" y="13371"/>
                  </a:moveTo>
                  <a:lnTo>
                    <a:pt x="8478" y="13371"/>
                  </a:lnTo>
                  <a:cubicBezTo>
                    <a:pt x="8466" y="13395"/>
                    <a:pt x="8454" y="13395"/>
                    <a:pt x="8418" y="13395"/>
                  </a:cubicBezTo>
                  <a:cubicBezTo>
                    <a:pt x="8442" y="13395"/>
                    <a:pt x="8454" y="13395"/>
                    <a:pt x="8478" y="13371"/>
                  </a:cubicBezTo>
                  <a:close/>
                  <a:moveTo>
                    <a:pt x="280021" y="22156"/>
                  </a:moveTo>
                  <a:lnTo>
                    <a:pt x="280021" y="22156"/>
                  </a:lnTo>
                  <a:cubicBezTo>
                    <a:pt x="279740" y="22962"/>
                    <a:pt x="279473" y="23705"/>
                    <a:pt x="279275" y="24310"/>
                  </a:cubicBezTo>
                  <a:lnTo>
                    <a:pt x="279275" y="24310"/>
                  </a:lnTo>
                  <a:cubicBezTo>
                    <a:pt x="279921" y="23730"/>
                    <a:pt x="280443" y="22502"/>
                    <a:pt x="280023" y="22158"/>
                  </a:cubicBezTo>
                  <a:cubicBezTo>
                    <a:pt x="280023" y="22157"/>
                    <a:pt x="280022" y="22156"/>
                    <a:pt x="280021" y="22156"/>
                  </a:cubicBezTo>
                  <a:close/>
                  <a:moveTo>
                    <a:pt x="5970" y="25237"/>
                  </a:moveTo>
                  <a:lnTo>
                    <a:pt x="5970" y="25237"/>
                  </a:lnTo>
                  <a:cubicBezTo>
                    <a:pt x="5968" y="25238"/>
                    <a:pt x="5967" y="25240"/>
                    <a:pt x="5965" y="25241"/>
                  </a:cubicBezTo>
                  <a:cubicBezTo>
                    <a:pt x="5967" y="25240"/>
                    <a:pt x="5968" y="25238"/>
                    <a:pt x="5970" y="25237"/>
                  </a:cubicBezTo>
                  <a:close/>
                  <a:moveTo>
                    <a:pt x="5358" y="70223"/>
                  </a:moveTo>
                  <a:cubicBezTo>
                    <a:pt x="5346" y="70306"/>
                    <a:pt x="5346" y="70402"/>
                    <a:pt x="5346" y="70568"/>
                  </a:cubicBezTo>
                  <a:cubicBezTo>
                    <a:pt x="5346" y="70461"/>
                    <a:pt x="5358" y="70342"/>
                    <a:pt x="5358" y="70223"/>
                  </a:cubicBezTo>
                  <a:close/>
                  <a:moveTo>
                    <a:pt x="278285" y="76140"/>
                  </a:moveTo>
                  <a:lnTo>
                    <a:pt x="278285" y="76140"/>
                  </a:lnTo>
                  <a:cubicBezTo>
                    <a:pt x="278284" y="76158"/>
                    <a:pt x="278283" y="76174"/>
                    <a:pt x="278282" y="76191"/>
                  </a:cubicBezTo>
                  <a:lnTo>
                    <a:pt x="278282" y="76191"/>
                  </a:lnTo>
                  <a:cubicBezTo>
                    <a:pt x="278284" y="76174"/>
                    <a:pt x="278285" y="76157"/>
                    <a:pt x="278285" y="76140"/>
                  </a:cubicBezTo>
                  <a:close/>
                  <a:moveTo>
                    <a:pt x="278083" y="96643"/>
                  </a:moveTo>
                  <a:lnTo>
                    <a:pt x="278083" y="96643"/>
                  </a:lnTo>
                  <a:cubicBezTo>
                    <a:pt x="277868" y="96647"/>
                    <a:pt x="277675" y="96665"/>
                    <a:pt x="277503" y="96696"/>
                  </a:cubicBezTo>
                  <a:lnTo>
                    <a:pt x="277503" y="96696"/>
                  </a:lnTo>
                  <a:cubicBezTo>
                    <a:pt x="277620" y="96739"/>
                    <a:pt x="277725" y="96762"/>
                    <a:pt x="277816" y="96762"/>
                  </a:cubicBezTo>
                  <a:cubicBezTo>
                    <a:pt x="277930" y="96762"/>
                    <a:pt x="278021" y="96725"/>
                    <a:pt x="278083" y="96643"/>
                  </a:cubicBezTo>
                  <a:close/>
                  <a:moveTo>
                    <a:pt x="276524" y="98338"/>
                  </a:moveTo>
                  <a:lnTo>
                    <a:pt x="276524" y="98338"/>
                  </a:lnTo>
                  <a:cubicBezTo>
                    <a:pt x="276595" y="98509"/>
                    <a:pt x="276693" y="98688"/>
                    <a:pt x="276817" y="98874"/>
                  </a:cubicBezTo>
                  <a:lnTo>
                    <a:pt x="276817" y="98874"/>
                  </a:lnTo>
                  <a:cubicBezTo>
                    <a:pt x="276802" y="98655"/>
                    <a:pt x="276724" y="98468"/>
                    <a:pt x="276524" y="98338"/>
                  </a:cubicBezTo>
                  <a:close/>
                  <a:moveTo>
                    <a:pt x="276817" y="98874"/>
                  </a:moveTo>
                  <a:cubicBezTo>
                    <a:pt x="276880" y="99798"/>
                    <a:pt x="275800" y="101275"/>
                    <a:pt x="277973" y="101275"/>
                  </a:cubicBezTo>
                  <a:cubicBezTo>
                    <a:pt x="277990" y="101275"/>
                    <a:pt x="278006" y="101275"/>
                    <a:pt x="278023" y="101274"/>
                  </a:cubicBezTo>
                  <a:cubicBezTo>
                    <a:pt x="277830" y="100758"/>
                    <a:pt x="277381" y="99806"/>
                    <a:pt x="277307" y="99492"/>
                  </a:cubicBezTo>
                  <a:lnTo>
                    <a:pt x="277307" y="99492"/>
                  </a:lnTo>
                  <a:cubicBezTo>
                    <a:pt x="277464" y="99663"/>
                    <a:pt x="277639" y="99837"/>
                    <a:pt x="277833" y="100012"/>
                  </a:cubicBezTo>
                  <a:cubicBezTo>
                    <a:pt x="277519" y="99563"/>
                    <a:pt x="277366" y="99387"/>
                    <a:pt x="277316" y="99387"/>
                  </a:cubicBezTo>
                  <a:cubicBezTo>
                    <a:pt x="277293" y="99387"/>
                    <a:pt x="277292" y="99425"/>
                    <a:pt x="277307" y="99492"/>
                  </a:cubicBezTo>
                  <a:lnTo>
                    <a:pt x="277307" y="99492"/>
                  </a:lnTo>
                  <a:cubicBezTo>
                    <a:pt x="277115" y="99281"/>
                    <a:pt x="276951" y="99074"/>
                    <a:pt x="276817" y="98874"/>
                  </a:cubicBezTo>
                  <a:close/>
                  <a:moveTo>
                    <a:pt x="7136" y="103988"/>
                  </a:moveTo>
                  <a:cubicBezTo>
                    <a:pt x="7696" y="103988"/>
                    <a:pt x="8114" y="104118"/>
                    <a:pt x="8037" y="104596"/>
                  </a:cubicBezTo>
                  <a:cubicBezTo>
                    <a:pt x="6888" y="104294"/>
                    <a:pt x="6159" y="104153"/>
                    <a:pt x="5728" y="104123"/>
                  </a:cubicBezTo>
                  <a:lnTo>
                    <a:pt x="5728" y="104123"/>
                  </a:lnTo>
                  <a:cubicBezTo>
                    <a:pt x="6169" y="104069"/>
                    <a:pt x="6696" y="103988"/>
                    <a:pt x="7136" y="103988"/>
                  </a:cubicBezTo>
                  <a:close/>
                  <a:moveTo>
                    <a:pt x="6144" y="109680"/>
                  </a:moveTo>
                  <a:cubicBezTo>
                    <a:pt x="6147" y="109686"/>
                    <a:pt x="6151" y="109691"/>
                    <a:pt x="6154" y="109696"/>
                  </a:cubicBezTo>
                  <a:lnTo>
                    <a:pt x="6154" y="109696"/>
                  </a:lnTo>
                  <a:cubicBezTo>
                    <a:pt x="6151" y="109691"/>
                    <a:pt x="6147" y="109686"/>
                    <a:pt x="6144" y="109680"/>
                  </a:cubicBezTo>
                  <a:close/>
                  <a:moveTo>
                    <a:pt x="278678" y="124658"/>
                  </a:moveTo>
                  <a:cubicBezTo>
                    <a:pt x="278101" y="124658"/>
                    <a:pt x="278015" y="125019"/>
                    <a:pt x="278169" y="125521"/>
                  </a:cubicBezTo>
                  <a:lnTo>
                    <a:pt x="278169" y="125521"/>
                  </a:lnTo>
                  <a:cubicBezTo>
                    <a:pt x="278328" y="125271"/>
                    <a:pt x="278497" y="124984"/>
                    <a:pt x="278678" y="124658"/>
                  </a:cubicBezTo>
                  <a:close/>
                  <a:moveTo>
                    <a:pt x="279469" y="129980"/>
                  </a:moveTo>
                  <a:cubicBezTo>
                    <a:pt x="279400" y="129980"/>
                    <a:pt x="279339" y="130020"/>
                    <a:pt x="279286" y="130091"/>
                  </a:cubicBezTo>
                  <a:lnTo>
                    <a:pt x="279286" y="130091"/>
                  </a:lnTo>
                  <a:cubicBezTo>
                    <a:pt x="279347" y="130056"/>
                    <a:pt x="279410" y="130019"/>
                    <a:pt x="279476" y="129980"/>
                  </a:cubicBezTo>
                  <a:cubicBezTo>
                    <a:pt x="279474" y="129980"/>
                    <a:pt x="279472" y="129980"/>
                    <a:pt x="279469" y="129980"/>
                  </a:cubicBezTo>
                  <a:close/>
                  <a:moveTo>
                    <a:pt x="279359" y="132979"/>
                  </a:moveTo>
                  <a:cubicBezTo>
                    <a:pt x="279305" y="132979"/>
                    <a:pt x="279293" y="133058"/>
                    <a:pt x="279310" y="133198"/>
                  </a:cubicBezTo>
                  <a:lnTo>
                    <a:pt x="279310" y="133198"/>
                  </a:lnTo>
                  <a:cubicBezTo>
                    <a:pt x="279372" y="133152"/>
                    <a:pt x="279435" y="133107"/>
                    <a:pt x="279500" y="133064"/>
                  </a:cubicBezTo>
                  <a:cubicBezTo>
                    <a:pt x="279436" y="133006"/>
                    <a:pt x="279390" y="132979"/>
                    <a:pt x="279359" y="132979"/>
                  </a:cubicBezTo>
                  <a:close/>
                  <a:moveTo>
                    <a:pt x="7347" y="131552"/>
                  </a:moveTo>
                  <a:lnTo>
                    <a:pt x="7347" y="131552"/>
                  </a:lnTo>
                  <a:cubicBezTo>
                    <a:pt x="6606" y="132014"/>
                    <a:pt x="5902" y="133490"/>
                    <a:pt x="6370" y="133886"/>
                  </a:cubicBezTo>
                  <a:cubicBezTo>
                    <a:pt x="6407" y="133916"/>
                    <a:pt x="6446" y="133930"/>
                    <a:pt x="6488" y="133930"/>
                  </a:cubicBezTo>
                  <a:cubicBezTo>
                    <a:pt x="6687" y="133930"/>
                    <a:pt x="6940" y="133613"/>
                    <a:pt x="7164" y="133204"/>
                  </a:cubicBezTo>
                  <a:lnTo>
                    <a:pt x="7164" y="133204"/>
                  </a:lnTo>
                  <a:cubicBezTo>
                    <a:pt x="7232" y="132869"/>
                    <a:pt x="7272" y="132369"/>
                    <a:pt x="7347" y="131552"/>
                  </a:cubicBezTo>
                  <a:close/>
                  <a:moveTo>
                    <a:pt x="280589" y="142264"/>
                  </a:moveTo>
                  <a:cubicBezTo>
                    <a:pt x="280547" y="142264"/>
                    <a:pt x="280494" y="142272"/>
                    <a:pt x="280433" y="142288"/>
                  </a:cubicBezTo>
                  <a:lnTo>
                    <a:pt x="280433" y="142288"/>
                  </a:lnTo>
                  <a:cubicBezTo>
                    <a:pt x="280443" y="142476"/>
                    <a:pt x="280434" y="142642"/>
                    <a:pt x="280404" y="142780"/>
                  </a:cubicBezTo>
                  <a:cubicBezTo>
                    <a:pt x="280755" y="142413"/>
                    <a:pt x="280767" y="142264"/>
                    <a:pt x="280589" y="142264"/>
                  </a:cubicBezTo>
                  <a:close/>
                  <a:moveTo>
                    <a:pt x="268747" y="152124"/>
                  </a:moveTo>
                  <a:cubicBezTo>
                    <a:pt x="268943" y="152124"/>
                    <a:pt x="269133" y="152142"/>
                    <a:pt x="269320" y="152174"/>
                  </a:cubicBezTo>
                  <a:lnTo>
                    <a:pt x="268189" y="152174"/>
                  </a:lnTo>
                  <a:cubicBezTo>
                    <a:pt x="268382" y="152139"/>
                    <a:pt x="268567" y="152124"/>
                    <a:pt x="268747" y="152124"/>
                  </a:cubicBezTo>
                  <a:close/>
                  <a:moveTo>
                    <a:pt x="173040" y="152062"/>
                  </a:moveTo>
                  <a:cubicBezTo>
                    <a:pt x="173594" y="152285"/>
                    <a:pt x="173739" y="152373"/>
                    <a:pt x="173692" y="152373"/>
                  </a:cubicBezTo>
                  <a:cubicBezTo>
                    <a:pt x="173633" y="152373"/>
                    <a:pt x="173282" y="152240"/>
                    <a:pt x="173040" y="152062"/>
                  </a:cubicBezTo>
                  <a:close/>
                  <a:moveTo>
                    <a:pt x="64180" y="153316"/>
                  </a:moveTo>
                  <a:cubicBezTo>
                    <a:pt x="64178" y="153316"/>
                    <a:pt x="64177" y="153316"/>
                    <a:pt x="64175" y="153317"/>
                  </a:cubicBezTo>
                  <a:cubicBezTo>
                    <a:pt x="64177" y="153316"/>
                    <a:pt x="64178" y="153316"/>
                    <a:pt x="64180" y="153316"/>
                  </a:cubicBezTo>
                  <a:close/>
                  <a:moveTo>
                    <a:pt x="117821" y="153385"/>
                  </a:moveTo>
                  <a:lnTo>
                    <a:pt x="117821" y="153385"/>
                  </a:lnTo>
                  <a:cubicBezTo>
                    <a:pt x="117795" y="153435"/>
                    <a:pt x="117772" y="153488"/>
                    <a:pt x="117753" y="153543"/>
                  </a:cubicBezTo>
                  <a:cubicBezTo>
                    <a:pt x="117758" y="153538"/>
                    <a:pt x="117838" y="153456"/>
                    <a:pt x="117821" y="153385"/>
                  </a:cubicBezTo>
                  <a:close/>
                  <a:moveTo>
                    <a:pt x="121361" y="153139"/>
                  </a:moveTo>
                  <a:cubicBezTo>
                    <a:pt x="121277" y="153337"/>
                    <a:pt x="121306" y="153494"/>
                    <a:pt x="121492" y="153590"/>
                  </a:cubicBezTo>
                  <a:cubicBezTo>
                    <a:pt x="121486" y="153420"/>
                    <a:pt x="121440" y="153270"/>
                    <a:pt x="121361" y="153139"/>
                  </a:cubicBezTo>
                  <a:close/>
                  <a:moveTo>
                    <a:pt x="64969" y="153386"/>
                  </a:moveTo>
                  <a:cubicBezTo>
                    <a:pt x="65086" y="153953"/>
                    <a:pt x="65259" y="154145"/>
                    <a:pt x="65378" y="154145"/>
                  </a:cubicBezTo>
                  <a:cubicBezTo>
                    <a:pt x="65581" y="154145"/>
                    <a:pt x="65626" y="153593"/>
                    <a:pt x="64969" y="153386"/>
                  </a:cubicBezTo>
                  <a:close/>
                  <a:moveTo>
                    <a:pt x="82419" y="154517"/>
                  </a:moveTo>
                  <a:cubicBezTo>
                    <a:pt x="82455" y="154589"/>
                    <a:pt x="82502" y="154657"/>
                    <a:pt x="82558" y="154721"/>
                  </a:cubicBezTo>
                  <a:cubicBezTo>
                    <a:pt x="82561" y="154641"/>
                    <a:pt x="82512" y="154573"/>
                    <a:pt x="82419" y="154517"/>
                  </a:cubicBezTo>
                  <a:close/>
                  <a:moveTo>
                    <a:pt x="182298" y="154882"/>
                  </a:moveTo>
                  <a:cubicBezTo>
                    <a:pt x="182282" y="155006"/>
                    <a:pt x="182288" y="155122"/>
                    <a:pt x="182321" y="155222"/>
                  </a:cubicBezTo>
                  <a:cubicBezTo>
                    <a:pt x="182345" y="155071"/>
                    <a:pt x="182335" y="154960"/>
                    <a:pt x="182298" y="154882"/>
                  </a:cubicBezTo>
                  <a:close/>
                  <a:moveTo>
                    <a:pt x="171141" y="155305"/>
                  </a:moveTo>
                  <a:cubicBezTo>
                    <a:pt x="171165" y="155309"/>
                    <a:pt x="171186" y="155311"/>
                    <a:pt x="171204" y="155313"/>
                  </a:cubicBezTo>
                  <a:lnTo>
                    <a:pt x="171204" y="155313"/>
                  </a:lnTo>
                  <a:cubicBezTo>
                    <a:pt x="171183" y="155311"/>
                    <a:pt x="171162" y="155308"/>
                    <a:pt x="171141" y="155305"/>
                  </a:cubicBezTo>
                  <a:close/>
                  <a:moveTo>
                    <a:pt x="50423" y="155410"/>
                  </a:moveTo>
                  <a:cubicBezTo>
                    <a:pt x="50631" y="155701"/>
                    <a:pt x="51055" y="155847"/>
                    <a:pt x="51696" y="155847"/>
                  </a:cubicBezTo>
                  <a:cubicBezTo>
                    <a:pt x="52296" y="155847"/>
                    <a:pt x="53086" y="155718"/>
                    <a:pt x="54067" y="155460"/>
                  </a:cubicBezTo>
                  <a:cubicBezTo>
                    <a:pt x="53590" y="155460"/>
                    <a:pt x="52839" y="155513"/>
                    <a:pt x="52037" y="155513"/>
                  </a:cubicBezTo>
                  <a:cubicBezTo>
                    <a:pt x="51500" y="155513"/>
                    <a:pt x="50940" y="155489"/>
                    <a:pt x="50423" y="155410"/>
                  </a:cubicBezTo>
                  <a:close/>
                  <a:moveTo>
                    <a:pt x="55964" y="244"/>
                  </a:moveTo>
                  <a:cubicBezTo>
                    <a:pt x="54014" y="244"/>
                    <a:pt x="52563" y="1445"/>
                    <a:pt x="52316" y="1619"/>
                  </a:cubicBezTo>
                  <a:cubicBezTo>
                    <a:pt x="51236" y="708"/>
                    <a:pt x="49753" y="491"/>
                    <a:pt x="48233" y="491"/>
                  </a:cubicBezTo>
                  <a:cubicBezTo>
                    <a:pt x="46974" y="491"/>
                    <a:pt x="45690" y="640"/>
                    <a:pt x="44589" y="667"/>
                  </a:cubicBezTo>
                  <a:cubicBezTo>
                    <a:pt x="45661" y="1095"/>
                    <a:pt x="36076" y="0"/>
                    <a:pt x="35100" y="4024"/>
                  </a:cubicBezTo>
                  <a:cubicBezTo>
                    <a:pt x="34703" y="2122"/>
                    <a:pt x="34100" y="1569"/>
                    <a:pt x="33376" y="1569"/>
                  </a:cubicBezTo>
                  <a:cubicBezTo>
                    <a:pt x="32515" y="1569"/>
                    <a:pt x="31482" y="2352"/>
                    <a:pt x="30421" y="2572"/>
                  </a:cubicBezTo>
                  <a:lnTo>
                    <a:pt x="30421" y="2572"/>
                  </a:lnTo>
                  <a:cubicBezTo>
                    <a:pt x="30727" y="1089"/>
                    <a:pt x="29759" y="638"/>
                    <a:pt x="28436" y="638"/>
                  </a:cubicBezTo>
                  <a:cubicBezTo>
                    <a:pt x="26381" y="638"/>
                    <a:pt x="23468" y="1727"/>
                    <a:pt x="23143" y="1727"/>
                  </a:cubicBezTo>
                  <a:cubicBezTo>
                    <a:pt x="23140" y="1727"/>
                    <a:pt x="23137" y="1727"/>
                    <a:pt x="23134" y="1726"/>
                  </a:cubicBezTo>
                  <a:cubicBezTo>
                    <a:pt x="21193" y="1548"/>
                    <a:pt x="17252" y="1619"/>
                    <a:pt x="15300" y="1036"/>
                  </a:cubicBezTo>
                  <a:lnTo>
                    <a:pt x="15300" y="1036"/>
                  </a:lnTo>
                  <a:cubicBezTo>
                    <a:pt x="15848" y="1429"/>
                    <a:pt x="16121" y="1905"/>
                    <a:pt x="16086" y="2477"/>
                  </a:cubicBezTo>
                  <a:cubicBezTo>
                    <a:pt x="15834" y="1959"/>
                    <a:pt x="15354" y="1743"/>
                    <a:pt x="14748" y="1743"/>
                  </a:cubicBezTo>
                  <a:cubicBezTo>
                    <a:pt x="12314" y="1743"/>
                    <a:pt x="7854" y="5233"/>
                    <a:pt x="8025" y="6739"/>
                  </a:cubicBezTo>
                  <a:cubicBezTo>
                    <a:pt x="8341" y="6824"/>
                    <a:pt x="8643" y="6866"/>
                    <a:pt x="8931" y="6866"/>
                  </a:cubicBezTo>
                  <a:cubicBezTo>
                    <a:pt x="9609" y="6866"/>
                    <a:pt x="10210" y="6634"/>
                    <a:pt x="10728" y="6191"/>
                  </a:cubicBezTo>
                  <a:lnTo>
                    <a:pt x="10728" y="6191"/>
                  </a:lnTo>
                  <a:cubicBezTo>
                    <a:pt x="10773" y="6509"/>
                    <a:pt x="8996" y="9997"/>
                    <a:pt x="9163" y="10497"/>
                  </a:cubicBezTo>
                  <a:lnTo>
                    <a:pt x="9163" y="10497"/>
                  </a:lnTo>
                  <a:cubicBezTo>
                    <a:pt x="8499" y="9657"/>
                    <a:pt x="7924" y="9276"/>
                    <a:pt x="7532" y="9276"/>
                  </a:cubicBezTo>
                  <a:cubicBezTo>
                    <a:pt x="6854" y="9276"/>
                    <a:pt x="6722" y="10414"/>
                    <a:pt x="7620" y="12299"/>
                  </a:cubicBezTo>
                  <a:cubicBezTo>
                    <a:pt x="7840" y="11675"/>
                    <a:pt x="7984" y="11362"/>
                    <a:pt x="8055" y="11362"/>
                  </a:cubicBezTo>
                  <a:cubicBezTo>
                    <a:pt x="8105" y="11362"/>
                    <a:pt x="8118" y="11519"/>
                    <a:pt x="8096" y="11832"/>
                  </a:cubicBezTo>
                  <a:lnTo>
                    <a:pt x="8096" y="11832"/>
                  </a:lnTo>
                  <a:cubicBezTo>
                    <a:pt x="8205" y="11470"/>
                    <a:pt x="8451" y="11159"/>
                    <a:pt x="8823" y="10906"/>
                  </a:cubicBezTo>
                  <a:lnTo>
                    <a:pt x="8823" y="10906"/>
                  </a:lnTo>
                  <a:cubicBezTo>
                    <a:pt x="8563" y="11551"/>
                    <a:pt x="8786" y="11873"/>
                    <a:pt x="9524" y="11873"/>
                  </a:cubicBezTo>
                  <a:cubicBezTo>
                    <a:pt x="9562" y="11873"/>
                    <a:pt x="9603" y="11872"/>
                    <a:pt x="9644" y="11871"/>
                  </a:cubicBezTo>
                  <a:lnTo>
                    <a:pt x="9644" y="11871"/>
                  </a:lnTo>
                  <a:cubicBezTo>
                    <a:pt x="0" y="18752"/>
                    <a:pt x="12014" y="14859"/>
                    <a:pt x="11406" y="20181"/>
                  </a:cubicBezTo>
                  <a:cubicBezTo>
                    <a:pt x="11362" y="20550"/>
                    <a:pt x="11130" y="20695"/>
                    <a:pt x="10791" y="20695"/>
                  </a:cubicBezTo>
                  <a:cubicBezTo>
                    <a:pt x="9600" y="20695"/>
                    <a:pt x="7088" y="18892"/>
                    <a:pt x="6763" y="18669"/>
                  </a:cubicBezTo>
                  <a:lnTo>
                    <a:pt x="6763" y="18669"/>
                  </a:lnTo>
                  <a:cubicBezTo>
                    <a:pt x="7596" y="21370"/>
                    <a:pt x="8143" y="22953"/>
                    <a:pt x="5970" y="25237"/>
                  </a:cubicBezTo>
                  <a:lnTo>
                    <a:pt x="5970" y="25237"/>
                  </a:lnTo>
                  <a:cubicBezTo>
                    <a:pt x="6182" y="25015"/>
                    <a:pt x="6428" y="24919"/>
                    <a:pt x="6692" y="24919"/>
                  </a:cubicBezTo>
                  <a:cubicBezTo>
                    <a:pt x="8044" y="24919"/>
                    <a:pt x="9849" y="27431"/>
                    <a:pt x="9799" y="28396"/>
                  </a:cubicBezTo>
                  <a:cubicBezTo>
                    <a:pt x="9079" y="28032"/>
                    <a:pt x="8544" y="27850"/>
                    <a:pt x="8196" y="27850"/>
                  </a:cubicBezTo>
                  <a:cubicBezTo>
                    <a:pt x="7691" y="27850"/>
                    <a:pt x="7577" y="28231"/>
                    <a:pt x="7858" y="28992"/>
                  </a:cubicBezTo>
                  <a:cubicBezTo>
                    <a:pt x="8049" y="29801"/>
                    <a:pt x="7989" y="30611"/>
                    <a:pt x="7692" y="31397"/>
                  </a:cubicBezTo>
                  <a:cubicBezTo>
                    <a:pt x="8524" y="29906"/>
                    <a:pt x="8903" y="29396"/>
                    <a:pt x="9145" y="29396"/>
                  </a:cubicBezTo>
                  <a:cubicBezTo>
                    <a:pt x="9672" y="29396"/>
                    <a:pt x="9544" y="31816"/>
                    <a:pt x="12002" y="31816"/>
                  </a:cubicBezTo>
                  <a:cubicBezTo>
                    <a:pt x="12293" y="31816"/>
                    <a:pt x="12621" y="31782"/>
                    <a:pt x="12990" y="31706"/>
                  </a:cubicBezTo>
                  <a:lnTo>
                    <a:pt x="12990" y="31706"/>
                  </a:lnTo>
                  <a:cubicBezTo>
                    <a:pt x="12156" y="32143"/>
                    <a:pt x="9220" y="33827"/>
                    <a:pt x="8070" y="34926"/>
                  </a:cubicBezTo>
                  <a:lnTo>
                    <a:pt x="8070" y="34926"/>
                  </a:lnTo>
                  <a:cubicBezTo>
                    <a:pt x="8043" y="34697"/>
                    <a:pt x="7714" y="34534"/>
                    <a:pt x="7085" y="34433"/>
                  </a:cubicBezTo>
                  <a:lnTo>
                    <a:pt x="7085" y="34433"/>
                  </a:lnTo>
                  <a:cubicBezTo>
                    <a:pt x="5299" y="34481"/>
                    <a:pt x="8025" y="45089"/>
                    <a:pt x="9930" y="45791"/>
                  </a:cubicBezTo>
                  <a:cubicBezTo>
                    <a:pt x="6846" y="46732"/>
                    <a:pt x="11168" y="49851"/>
                    <a:pt x="9120" y="49851"/>
                  </a:cubicBezTo>
                  <a:cubicBezTo>
                    <a:pt x="10294" y="49851"/>
                    <a:pt x="11417" y="49662"/>
                    <a:pt x="11561" y="49662"/>
                  </a:cubicBezTo>
                  <a:cubicBezTo>
                    <a:pt x="11670" y="49662"/>
                    <a:pt x="11220" y="49770"/>
                    <a:pt x="9811" y="50149"/>
                  </a:cubicBezTo>
                  <a:cubicBezTo>
                    <a:pt x="13085" y="52768"/>
                    <a:pt x="9168" y="54435"/>
                    <a:pt x="11740" y="57829"/>
                  </a:cubicBezTo>
                  <a:cubicBezTo>
                    <a:pt x="11376" y="57878"/>
                    <a:pt x="11071" y="57901"/>
                    <a:pt x="10815" y="57901"/>
                  </a:cubicBezTo>
                  <a:cubicBezTo>
                    <a:pt x="7806" y="57901"/>
                    <a:pt x="11612" y="54768"/>
                    <a:pt x="8409" y="54768"/>
                  </a:cubicBezTo>
                  <a:cubicBezTo>
                    <a:pt x="8392" y="54768"/>
                    <a:pt x="8376" y="54769"/>
                    <a:pt x="8358" y="54769"/>
                  </a:cubicBezTo>
                  <a:cubicBezTo>
                    <a:pt x="7787" y="55626"/>
                    <a:pt x="7882" y="56436"/>
                    <a:pt x="8656" y="57150"/>
                  </a:cubicBezTo>
                  <a:cubicBezTo>
                    <a:pt x="8740" y="56974"/>
                    <a:pt x="8850" y="56899"/>
                    <a:pt x="8968" y="56899"/>
                  </a:cubicBezTo>
                  <a:cubicBezTo>
                    <a:pt x="9592" y="56899"/>
                    <a:pt x="10439" y="58983"/>
                    <a:pt x="8761" y="59329"/>
                  </a:cubicBezTo>
                  <a:lnTo>
                    <a:pt x="8761" y="59329"/>
                  </a:lnTo>
                  <a:cubicBezTo>
                    <a:pt x="8670" y="59301"/>
                    <a:pt x="8588" y="59286"/>
                    <a:pt x="8518" y="59286"/>
                  </a:cubicBezTo>
                  <a:cubicBezTo>
                    <a:pt x="8422" y="59286"/>
                    <a:pt x="8347" y="59314"/>
                    <a:pt x="8299" y="59376"/>
                  </a:cubicBezTo>
                  <a:cubicBezTo>
                    <a:pt x="8471" y="59373"/>
                    <a:pt x="8624" y="59357"/>
                    <a:pt x="8761" y="59329"/>
                  </a:cubicBezTo>
                  <a:lnTo>
                    <a:pt x="8761" y="59329"/>
                  </a:lnTo>
                  <a:cubicBezTo>
                    <a:pt x="10031" y="59715"/>
                    <a:pt x="13186" y="62604"/>
                    <a:pt x="13379" y="62604"/>
                  </a:cubicBezTo>
                  <a:cubicBezTo>
                    <a:pt x="13380" y="62604"/>
                    <a:pt x="13381" y="62604"/>
                    <a:pt x="13382" y="62603"/>
                  </a:cubicBezTo>
                  <a:lnTo>
                    <a:pt x="13382" y="62603"/>
                  </a:lnTo>
                  <a:cubicBezTo>
                    <a:pt x="13311" y="62624"/>
                    <a:pt x="13240" y="62634"/>
                    <a:pt x="13170" y="62634"/>
                  </a:cubicBezTo>
                  <a:cubicBezTo>
                    <a:pt x="12323" y="62634"/>
                    <a:pt x="11559" y="61223"/>
                    <a:pt x="11101" y="61223"/>
                  </a:cubicBezTo>
                  <a:cubicBezTo>
                    <a:pt x="10911" y="61223"/>
                    <a:pt x="10773" y="61465"/>
                    <a:pt x="10704" y="62151"/>
                  </a:cubicBezTo>
                  <a:cubicBezTo>
                    <a:pt x="10608" y="61067"/>
                    <a:pt x="10392" y="60710"/>
                    <a:pt x="10116" y="60710"/>
                  </a:cubicBezTo>
                  <a:cubicBezTo>
                    <a:pt x="9587" y="60710"/>
                    <a:pt x="8841" y="62034"/>
                    <a:pt x="8331" y="62034"/>
                  </a:cubicBezTo>
                  <a:cubicBezTo>
                    <a:pt x="8018" y="62034"/>
                    <a:pt x="7794" y="61535"/>
                    <a:pt x="7763" y="59924"/>
                  </a:cubicBezTo>
                  <a:cubicBezTo>
                    <a:pt x="6489" y="61031"/>
                    <a:pt x="5834" y="62341"/>
                    <a:pt x="5799" y="63853"/>
                  </a:cubicBezTo>
                  <a:cubicBezTo>
                    <a:pt x="6323" y="63305"/>
                    <a:pt x="6834" y="62746"/>
                    <a:pt x="7323" y="62162"/>
                  </a:cubicBezTo>
                  <a:cubicBezTo>
                    <a:pt x="7356" y="63108"/>
                    <a:pt x="7589" y="63578"/>
                    <a:pt x="8028" y="63578"/>
                  </a:cubicBezTo>
                  <a:cubicBezTo>
                    <a:pt x="8363" y="63578"/>
                    <a:pt x="8817" y="63304"/>
                    <a:pt x="9394" y="62758"/>
                  </a:cubicBezTo>
                  <a:lnTo>
                    <a:pt x="9394" y="62758"/>
                  </a:lnTo>
                  <a:cubicBezTo>
                    <a:pt x="10073" y="64995"/>
                    <a:pt x="5321" y="65328"/>
                    <a:pt x="6430" y="67706"/>
                  </a:cubicBezTo>
                  <a:lnTo>
                    <a:pt x="6430" y="67706"/>
                  </a:lnTo>
                  <a:cubicBezTo>
                    <a:pt x="5949" y="68125"/>
                    <a:pt x="5808" y="74320"/>
                    <a:pt x="7422" y="77151"/>
                  </a:cubicBezTo>
                  <a:lnTo>
                    <a:pt x="7422" y="77151"/>
                  </a:lnTo>
                  <a:cubicBezTo>
                    <a:pt x="6926" y="77395"/>
                    <a:pt x="6404" y="77920"/>
                    <a:pt x="5858" y="78724"/>
                  </a:cubicBezTo>
                  <a:cubicBezTo>
                    <a:pt x="6268" y="77968"/>
                    <a:pt x="6288" y="77706"/>
                    <a:pt x="6125" y="77706"/>
                  </a:cubicBezTo>
                  <a:cubicBezTo>
                    <a:pt x="5796" y="77706"/>
                    <a:pt x="4716" y="78783"/>
                    <a:pt x="4596" y="79022"/>
                  </a:cubicBezTo>
                  <a:cubicBezTo>
                    <a:pt x="10025" y="79188"/>
                    <a:pt x="6334" y="83296"/>
                    <a:pt x="6311" y="85106"/>
                  </a:cubicBezTo>
                  <a:cubicBezTo>
                    <a:pt x="6263" y="87273"/>
                    <a:pt x="5834" y="90166"/>
                    <a:pt x="5799" y="91630"/>
                  </a:cubicBezTo>
                  <a:cubicBezTo>
                    <a:pt x="6113" y="91828"/>
                    <a:pt x="6326" y="91910"/>
                    <a:pt x="6462" y="91910"/>
                  </a:cubicBezTo>
                  <a:cubicBezTo>
                    <a:pt x="7117" y="91910"/>
                    <a:pt x="6046" y="90032"/>
                    <a:pt x="6263" y="89964"/>
                  </a:cubicBezTo>
                  <a:lnTo>
                    <a:pt x="6263" y="89964"/>
                  </a:lnTo>
                  <a:cubicBezTo>
                    <a:pt x="7144" y="90785"/>
                    <a:pt x="7870" y="91678"/>
                    <a:pt x="8478" y="92654"/>
                  </a:cubicBezTo>
                  <a:cubicBezTo>
                    <a:pt x="7483" y="92400"/>
                    <a:pt x="6787" y="92303"/>
                    <a:pt x="6322" y="92303"/>
                  </a:cubicBezTo>
                  <a:cubicBezTo>
                    <a:pt x="4834" y="92303"/>
                    <a:pt x="5726" y="93299"/>
                    <a:pt x="6799" y="93299"/>
                  </a:cubicBezTo>
                  <a:cubicBezTo>
                    <a:pt x="6869" y="93299"/>
                    <a:pt x="6940" y="93295"/>
                    <a:pt x="7011" y="93286"/>
                  </a:cubicBezTo>
                  <a:lnTo>
                    <a:pt x="7011" y="93286"/>
                  </a:lnTo>
                  <a:cubicBezTo>
                    <a:pt x="6604" y="94087"/>
                    <a:pt x="7181" y="96236"/>
                    <a:pt x="6852" y="96236"/>
                  </a:cubicBezTo>
                  <a:cubicBezTo>
                    <a:pt x="6840" y="96236"/>
                    <a:pt x="6826" y="96233"/>
                    <a:pt x="6811" y="96226"/>
                  </a:cubicBezTo>
                  <a:cubicBezTo>
                    <a:pt x="6202" y="95967"/>
                    <a:pt x="5791" y="95857"/>
                    <a:pt x="5534" y="95857"/>
                  </a:cubicBezTo>
                  <a:cubicBezTo>
                    <a:pt x="4423" y="95857"/>
                    <a:pt x="6193" y="97900"/>
                    <a:pt x="7382" y="98703"/>
                  </a:cubicBezTo>
                  <a:cubicBezTo>
                    <a:pt x="5596" y="99715"/>
                    <a:pt x="4513" y="102096"/>
                    <a:pt x="4822" y="104084"/>
                  </a:cubicBezTo>
                  <a:cubicBezTo>
                    <a:pt x="4859" y="104148"/>
                    <a:pt x="4975" y="104172"/>
                    <a:pt x="5141" y="104172"/>
                  </a:cubicBezTo>
                  <a:cubicBezTo>
                    <a:pt x="5180" y="104172"/>
                    <a:pt x="5220" y="104171"/>
                    <a:pt x="5264" y="104168"/>
                  </a:cubicBezTo>
                  <a:lnTo>
                    <a:pt x="5264" y="104168"/>
                  </a:lnTo>
                  <a:cubicBezTo>
                    <a:pt x="4794" y="104445"/>
                    <a:pt x="7173" y="105739"/>
                    <a:pt x="7132" y="105846"/>
                  </a:cubicBezTo>
                  <a:cubicBezTo>
                    <a:pt x="7133" y="105845"/>
                    <a:pt x="7134" y="105844"/>
                    <a:pt x="7135" y="105844"/>
                  </a:cubicBezTo>
                  <a:cubicBezTo>
                    <a:pt x="7212" y="105844"/>
                    <a:pt x="8061" y="110799"/>
                    <a:pt x="8085" y="110799"/>
                  </a:cubicBezTo>
                  <a:lnTo>
                    <a:pt x="8085" y="110799"/>
                  </a:lnTo>
                  <a:cubicBezTo>
                    <a:pt x="7176" y="110681"/>
                    <a:pt x="6548" y="110318"/>
                    <a:pt x="6154" y="109696"/>
                  </a:cubicBezTo>
                  <a:lnTo>
                    <a:pt x="6154" y="109696"/>
                  </a:lnTo>
                  <a:cubicBezTo>
                    <a:pt x="6773" y="110687"/>
                    <a:pt x="6615" y="111277"/>
                    <a:pt x="5668" y="111454"/>
                  </a:cubicBezTo>
                  <a:cubicBezTo>
                    <a:pt x="6751" y="111895"/>
                    <a:pt x="8942" y="112954"/>
                    <a:pt x="10180" y="113002"/>
                  </a:cubicBezTo>
                  <a:cubicBezTo>
                    <a:pt x="8727" y="114642"/>
                    <a:pt x="8226" y="114758"/>
                    <a:pt x="8292" y="114758"/>
                  </a:cubicBezTo>
                  <a:cubicBezTo>
                    <a:pt x="8303" y="114758"/>
                    <a:pt x="8330" y="114755"/>
                    <a:pt x="8370" y="114755"/>
                  </a:cubicBezTo>
                  <a:cubicBezTo>
                    <a:pt x="8615" y="114755"/>
                    <a:pt x="9368" y="114873"/>
                    <a:pt x="10240" y="116538"/>
                  </a:cubicBezTo>
                  <a:cubicBezTo>
                    <a:pt x="9802" y="116395"/>
                    <a:pt x="9392" y="116326"/>
                    <a:pt x="9010" y="116326"/>
                  </a:cubicBezTo>
                  <a:cubicBezTo>
                    <a:pt x="6941" y="116326"/>
                    <a:pt x="5700" y="118363"/>
                    <a:pt x="5358" y="121801"/>
                  </a:cubicBezTo>
                  <a:cubicBezTo>
                    <a:pt x="5389" y="121814"/>
                    <a:pt x="5433" y="121820"/>
                    <a:pt x="5488" y="121820"/>
                  </a:cubicBezTo>
                  <a:cubicBezTo>
                    <a:pt x="6427" y="121820"/>
                    <a:pt x="10708" y="120022"/>
                    <a:pt x="10787" y="119659"/>
                  </a:cubicBezTo>
                  <a:lnTo>
                    <a:pt x="10787" y="119659"/>
                  </a:lnTo>
                  <a:cubicBezTo>
                    <a:pt x="10310" y="122015"/>
                    <a:pt x="7370" y="122694"/>
                    <a:pt x="6692" y="124682"/>
                  </a:cubicBezTo>
                  <a:cubicBezTo>
                    <a:pt x="5489" y="128266"/>
                    <a:pt x="7787" y="127218"/>
                    <a:pt x="7442" y="130576"/>
                  </a:cubicBezTo>
                  <a:cubicBezTo>
                    <a:pt x="7404" y="130944"/>
                    <a:pt x="7373" y="131267"/>
                    <a:pt x="7347" y="131552"/>
                  </a:cubicBezTo>
                  <a:lnTo>
                    <a:pt x="7347" y="131552"/>
                  </a:lnTo>
                  <a:cubicBezTo>
                    <a:pt x="7454" y="131485"/>
                    <a:pt x="7562" y="131439"/>
                    <a:pt x="7668" y="131421"/>
                  </a:cubicBezTo>
                  <a:lnTo>
                    <a:pt x="7668" y="131421"/>
                  </a:lnTo>
                  <a:cubicBezTo>
                    <a:pt x="7841" y="131560"/>
                    <a:pt x="7542" y="132513"/>
                    <a:pt x="7164" y="133204"/>
                  </a:cubicBezTo>
                  <a:lnTo>
                    <a:pt x="7164" y="133204"/>
                  </a:lnTo>
                  <a:cubicBezTo>
                    <a:pt x="6964" y="134188"/>
                    <a:pt x="6518" y="133750"/>
                    <a:pt x="4191" y="135791"/>
                  </a:cubicBezTo>
                  <a:cubicBezTo>
                    <a:pt x="3108" y="136067"/>
                    <a:pt x="7837" y="137990"/>
                    <a:pt x="4588" y="137990"/>
                  </a:cubicBezTo>
                  <a:cubicBezTo>
                    <a:pt x="4193" y="137990"/>
                    <a:pt x="3680" y="137961"/>
                    <a:pt x="3024" y="137898"/>
                  </a:cubicBezTo>
                  <a:lnTo>
                    <a:pt x="3024" y="137898"/>
                  </a:lnTo>
                  <a:cubicBezTo>
                    <a:pt x="3084" y="139065"/>
                    <a:pt x="5489" y="139279"/>
                    <a:pt x="3691" y="140446"/>
                  </a:cubicBezTo>
                  <a:cubicBezTo>
                    <a:pt x="4358" y="140494"/>
                    <a:pt x="4989" y="140636"/>
                    <a:pt x="5584" y="140886"/>
                  </a:cubicBezTo>
                  <a:cubicBezTo>
                    <a:pt x="4656" y="141351"/>
                    <a:pt x="4513" y="141922"/>
                    <a:pt x="5120" y="142577"/>
                  </a:cubicBezTo>
                  <a:cubicBezTo>
                    <a:pt x="5656" y="142053"/>
                    <a:pt x="6323" y="141708"/>
                    <a:pt x="7132" y="141529"/>
                  </a:cubicBezTo>
                  <a:lnTo>
                    <a:pt x="7132" y="141529"/>
                  </a:lnTo>
                  <a:cubicBezTo>
                    <a:pt x="3572" y="146220"/>
                    <a:pt x="7204" y="141803"/>
                    <a:pt x="8049" y="146470"/>
                  </a:cubicBezTo>
                  <a:cubicBezTo>
                    <a:pt x="8263" y="147673"/>
                    <a:pt x="8859" y="151281"/>
                    <a:pt x="10490" y="151507"/>
                  </a:cubicBezTo>
                  <a:cubicBezTo>
                    <a:pt x="9466" y="152162"/>
                    <a:pt x="8335" y="152614"/>
                    <a:pt x="7085" y="152900"/>
                  </a:cubicBezTo>
                  <a:cubicBezTo>
                    <a:pt x="8206" y="154495"/>
                    <a:pt x="11615" y="155966"/>
                    <a:pt x="14142" y="155966"/>
                  </a:cubicBezTo>
                  <a:cubicBezTo>
                    <a:pt x="14538" y="155966"/>
                    <a:pt x="14912" y="155930"/>
                    <a:pt x="15252" y="155853"/>
                  </a:cubicBezTo>
                  <a:cubicBezTo>
                    <a:pt x="14966" y="154364"/>
                    <a:pt x="25384" y="156686"/>
                    <a:pt x="22610" y="152543"/>
                  </a:cubicBezTo>
                  <a:lnTo>
                    <a:pt x="22610" y="152543"/>
                  </a:lnTo>
                  <a:cubicBezTo>
                    <a:pt x="27218" y="153186"/>
                    <a:pt x="30528" y="154662"/>
                    <a:pt x="35386" y="154876"/>
                  </a:cubicBezTo>
                  <a:cubicBezTo>
                    <a:pt x="36919" y="154795"/>
                    <a:pt x="38451" y="154749"/>
                    <a:pt x="39984" y="154749"/>
                  </a:cubicBezTo>
                  <a:cubicBezTo>
                    <a:pt x="41356" y="154749"/>
                    <a:pt x="42729" y="154786"/>
                    <a:pt x="44101" y="154864"/>
                  </a:cubicBezTo>
                  <a:cubicBezTo>
                    <a:pt x="45580" y="155601"/>
                    <a:pt x="46689" y="155969"/>
                    <a:pt x="47430" y="155969"/>
                  </a:cubicBezTo>
                  <a:cubicBezTo>
                    <a:pt x="48313" y="155969"/>
                    <a:pt x="48672" y="155447"/>
                    <a:pt x="48508" y="154403"/>
                  </a:cubicBezTo>
                  <a:lnTo>
                    <a:pt x="48508" y="154403"/>
                  </a:lnTo>
                  <a:cubicBezTo>
                    <a:pt x="48818" y="154991"/>
                    <a:pt x="49560" y="155278"/>
                    <a:pt x="50423" y="155410"/>
                  </a:cubicBezTo>
                  <a:lnTo>
                    <a:pt x="50423" y="155410"/>
                  </a:lnTo>
                  <a:cubicBezTo>
                    <a:pt x="50270" y="155195"/>
                    <a:pt x="50234" y="154902"/>
                    <a:pt x="50316" y="154531"/>
                  </a:cubicBezTo>
                  <a:cubicBezTo>
                    <a:pt x="53638" y="154031"/>
                    <a:pt x="51066" y="154483"/>
                    <a:pt x="52876" y="152650"/>
                  </a:cubicBezTo>
                  <a:lnTo>
                    <a:pt x="52876" y="152650"/>
                  </a:lnTo>
                  <a:cubicBezTo>
                    <a:pt x="52281" y="153257"/>
                    <a:pt x="55448" y="155460"/>
                    <a:pt x="56043" y="155460"/>
                  </a:cubicBezTo>
                  <a:cubicBezTo>
                    <a:pt x="55449" y="154508"/>
                    <a:pt x="55819" y="154189"/>
                    <a:pt x="56590" y="154189"/>
                  </a:cubicBezTo>
                  <a:cubicBezTo>
                    <a:pt x="57998" y="154189"/>
                    <a:pt x="60743" y="155252"/>
                    <a:pt x="61389" y="155460"/>
                  </a:cubicBezTo>
                  <a:cubicBezTo>
                    <a:pt x="61139" y="154841"/>
                    <a:pt x="58674" y="153007"/>
                    <a:pt x="60139" y="152245"/>
                  </a:cubicBezTo>
                  <a:lnTo>
                    <a:pt x="60139" y="152245"/>
                  </a:lnTo>
                  <a:cubicBezTo>
                    <a:pt x="60317" y="152507"/>
                    <a:pt x="65196" y="153243"/>
                    <a:pt x="64180" y="153316"/>
                  </a:cubicBezTo>
                  <a:lnTo>
                    <a:pt x="64180" y="153316"/>
                  </a:lnTo>
                  <a:cubicBezTo>
                    <a:pt x="64256" y="153311"/>
                    <a:pt x="64328" y="153308"/>
                    <a:pt x="64396" y="153308"/>
                  </a:cubicBezTo>
                  <a:cubicBezTo>
                    <a:pt x="64629" y="153308"/>
                    <a:pt x="64817" y="153338"/>
                    <a:pt x="64969" y="153386"/>
                  </a:cubicBezTo>
                  <a:lnTo>
                    <a:pt x="64969" y="153386"/>
                  </a:lnTo>
                  <a:cubicBezTo>
                    <a:pt x="64962" y="153352"/>
                    <a:pt x="64955" y="153317"/>
                    <a:pt x="64949" y="153281"/>
                  </a:cubicBezTo>
                  <a:cubicBezTo>
                    <a:pt x="65076" y="153184"/>
                    <a:pt x="65280" y="153143"/>
                    <a:pt x="65541" y="153143"/>
                  </a:cubicBezTo>
                  <a:cubicBezTo>
                    <a:pt x="67063" y="153143"/>
                    <a:pt x="70514" y="154554"/>
                    <a:pt x="71748" y="154554"/>
                  </a:cubicBezTo>
                  <a:cubicBezTo>
                    <a:pt x="71809" y="154554"/>
                    <a:pt x="71864" y="154550"/>
                    <a:pt x="71914" y="154543"/>
                  </a:cubicBezTo>
                  <a:cubicBezTo>
                    <a:pt x="73796" y="154264"/>
                    <a:pt x="73332" y="151084"/>
                    <a:pt x="75519" y="151084"/>
                  </a:cubicBezTo>
                  <a:cubicBezTo>
                    <a:pt x="75574" y="151084"/>
                    <a:pt x="75630" y="151086"/>
                    <a:pt x="75688" y="151090"/>
                  </a:cubicBezTo>
                  <a:cubicBezTo>
                    <a:pt x="77653" y="151233"/>
                    <a:pt x="74283" y="154471"/>
                    <a:pt x="73950" y="154829"/>
                  </a:cubicBezTo>
                  <a:cubicBezTo>
                    <a:pt x="74255" y="154764"/>
                    <a:pt x="78077" y="154278"/>
                    <a:pt x="80525" y="154278"/>
                  </a:cubicBezTo>
                  <a:cubicBezTo>
                    <a:pt x="81419" y="154278"/>
                    <a:pt x="82130" y="154343"/>
                    <a:pt x="82419" y="154517"/>
                  </a:cubicBezTo>
                  <a:lnTo>
                    <a:pt x="82419" y="154517"/>
                  </a:lnTo>
                  <a:cubicBezTo>
                    <a:pt x="81994" y="153678"/>
                    <a:pt x="82955" y="152385"/>
                    <a:pt x="85110" y="152385"/>
                  </a:cubicBezTo>
                  <a:cubicBezTo>
                    <a:pt x="85171" y="152385"/>
                    <a:pt x="85234" y="152386"/>
                    <a:pt x="85297" y="152388"/>
                  </a:cubicBezTo>
                  <a:cubicBezTo>
                    <a:pt x="85904" y="152400"/>
                    <a:pt x="84011" y="155007"/>
                    <a:pt x="84023" y="155043"/>
                  </a:cubicBezTo>
                  <a:cubicBezTo>
                    <a:pt x="85630" y="154793"/>
                    <a:pt x="87225" y="154471"/>
                    <a:pt x="88785" y="154079"/>
                  </a:cubicBezTo>
                  <a:cubicBezTo>
                    <a:pt x="81749" y="151186"/>
                    <a:pt x="90969" y="152001"/>
                    <a:pt x="91203" y="151583"/>
                  </a:cubicBezTo>
                  <a:lnTo>
                    <a:pt x="91203" y="151583"/>
                  </a:lnTo>
                  <a:cubicBezTo>
                    <a:pt x="91725" y="151977"/>
                    <a:pt x="93924" y="153467"/>
                    <a:pt x="94000" y="153829"/>
                  </a:cubicBezTo>
                  <a:cubicBezTo>
                    <a:pt x="93000" y="153829"/>
                    <a:pt x="92238" y="154233"/>
                    <a:pt x="91750" y="155031"/>
                  </a:cubicBezTo>
                  <a:cubicBezTo>
                    <a:pt x="91793" y="155032"/>
                    <a:pt x="91840" y="155033"/>
                    <a:pt x="91890" y="155033"/>
                  </a:cubicBezTo>
                  <a:cubicBezTo>
                    <a:pt x="94778" y="155033"/>
                    <a:pt x="109382" y="153176"/>
                    <a:pt x="110533" y="151292"/>
                  </a:cubicBezTo>
                  <a:lnTo>
                    <a:pt x="110533" y="151292"/>
                  </a:lnTo>
                  <a:cubicBezTo>
                    <a:pt x="110619" y="151653"/>
                    <a:pt x="110965" y="151785"/>
                    <a:pt x="111476" y="151785"/>
                  </a:cubicBezTo>
                  <a:cubicBezTo>
                    <a:pt x="112862" y="151785"/>
                    <a:pt x="115465" y="150816"/>
                    <a:pt x="117429" y="150816"/>
                  </a:cubicBezTo>
                  <a:cubicBezTo>
                    <a:pt x="118623" y="150816"/>
                    <a:pt x="119581" y="151174"/>
                    <a:pt x="119884" y="152328"/>
                  </a:cubicBezTo>
                  <a:cubicBezTo>
                    <a:pt x="119706" y="152315"/>
                    <a:pt x="119532" y="152308"/>
                    <a:pt x="119362" y="152308"/>
                  </a:cubicBezTo>
                  <a:cubicBezTo>
                    <a:pt x="118060" y="152308"/>
                    <a:pt x="116971" y="152711"/>
                    <a:pt x="116086" y="153543"/>
                  </a:cubicBezTo>
                  <a:cubicBezTo>
                    <a:pt x="116840" y="153346"/>
                    <a:pt x="117276" y="153281"/>
                    <a:pt x="117523" y="153281"/>
                  </a:cubicBezTo>
                  <a:cubicBezTo>
                    <a:pt x="117736" y="153281"/>
                    <a:pt x="117808" y="153330"/>
                    <a:pt x="117821" y="153385"/>
                  </a:cubicBezTo>
                  <a:lnTo>
                    <a:pt x="117821" y="153385"/>
                  </a:lnTo>
                  <a:cubicBezTo>
                    <a:pt x="118138" y="152784"/>
                    <a:pt x="118979" y="152477"/>
                    <a:pt x="119777" y="152477"/>
                  </a:cubicBezTo>
                  <a:cubicBezTo>
                    <a:pt x="120450" y="152477"/>
                    <a:pt x="121092" y="152696"/>
                    <a:pt x="121361" y="153139"/>
                  </a:cubicBezTo>
                  <a:lnTo>
                    <a:pt x="121361" y="153139"/>
                  </a:lnTo>
                  <a:cubicBezTo>
                    <a:pt x="121800" y="152098"/>
                    <a:pt x="125350" y="149933"/>
                    <a:pt x="125290" y="149542"/>
                  </a:cubicBezTo>
                  <a:lnTo>
                    <a:pt x="125290" y="149542"/>
                  </a:lnTo>
                  <a:cubicBezTo>
                    <a:pt x="125861" y="153019"/>
                    <a:pt x="120349" y="150864"/>
                    <a:pt x="124492" y="153900"/>
                  </a:cubicBezTo>
                  <a:cubicBezTo>
                    <a:pt x="124492" y="154095"/>
                    <a:pt x="124242" y="154153"/>
                    <a:pt x="123893" y="154153"/>
                  </a:cubicBezTo>
                  <a:cubicBezTo>
                    <a:pt x="123385" y="154153"/>
                    <a:pt x="122667" y="154031"/>
                    <a:pt x="122203" y="154031"/>
                  </a:cubicBezTo>
                  <a:cubicBezTo>
                    <a:pt x="121937" y="154031"/>
                    <a:pt x="121754" y="154071"/>
                    <a:pt x="121742" y="154198"/>
                  </a:cubicBezTo>
                  <a:cubicBezTo>
                    <a:pt x="121730" y="154495"/>
                    <a:pt x="124635" y="155341"/>
                    <a:pt x="125433" y="155341"/>
                  </a:cubicBezTo>
                  <a:cubicBezTo>
                    <a:pt x="125003" y="154376"/>
                    <a:pt x="125389" y="153899"/>
                    <a:pt x="126593" y="153899"/>
                  </a:cubicBezTo>
                  <a:cubicBezTo>
                    <a:pt x="126623" y="153899"/>
                    <a:pt x="126652" y="153899"/>
                    <a:pt x="126683" y="153900"/>
                  </a:cubicBezTo>
                  <a:cubicBezTo>
                    <a:pt x="126062" y="155186"/>
                    <a:pt x="127020" y="155665"/>
                    <a:pt x="128354" y="155665"/>
                  </a:cubicBezTo>
                  <a:cubicBezTo>
                    <a:pt x="129477" y="155665"/>
                    <a:pt x="130866" y="155325"/>
                    <a:pt x="131802" y="154841"/>
                  </a:cubicBezTo>
                  <a:lnTo>
                    <a:pt x="131802" y="154841"/>
                  </a:lnTo>
                  <a:cubicBezTo>
                    <a:pt x="131653" y="154889"/>
                    <a:pt x="131513" y="154913"/>
                    <a:pt x="131382" y="154913"/>
                  </a:cubicBezTo>
                  <a:cubicBezTo>
                    <a:pt x="131129" y="154913"/>
                    <a:pt x="130912" y="154823"/>
                    <a:pt x="130731" y="154650"/>
                  </a:cubicBezTo>
                  <a:cubicBezTo>
                    <a:pt x="130772" y="154636"/>
                    <a:pt x="131691" y="154470"/>
                    <a:pt x="132594" y="154470"/>
                  </a:cubicBezTo>
                  <a:cubicBezTo>
                    <a:pt x="133249" y="154470"/>
                    <a:pt x="133896" y="154557"/>
                    <a:pt x="134196" y="154852"/>
                  </a:cubicBezTo>
                  <a:cubicBezTo>
                    <a:pt x="137053" y="152876"/>
                    <a:pt x="133600" y="149387"/>
                    <a:pt x="134410" y="147090"/>
                  </a:cubicBezTo>
                  <a:lnTo>
                    <a:pt x="134410" y="147090"/>
                  </a:lnTo>
                  <a:cubicBezTo>
                    <a:pt x="134410" y="149780"/>
                    <a:pt x="136672" y="152102"/>
                    <a:pt x="136196" y="154852"/>
                  </a:cubicBezTo>
                  <a:cubicBezTo>
                    <a:pt x="137355" y="154498"/>
                    <a:pt x="141653" y="154436"/>
                    <a:pt x="143212" y="153371"/>
                  </a:cubicBezTo>
                  <a:lnTo>
                    <a:pt x="143212" y="153371"/>
                  </a:lnTo>
                  <a:cubicBezTo>
                    <a:pt x="143291" y="154407"/>
                    <a:pt x="145948" y="154944"/>
                    <a:pt x="149069" y="154944"/>
                  </a:cubicBezTo>
                  <a:cubicBezTo>
                    <a:pt x="153289" y="154944"/>
                    <a:pt x="158358" y="153964"/>
                    <a:pt x="159056" y="151912"/>
                  </a:cubicBezTo>
                  <a:lnTo>
                    <a:pt x="159056" y="151912"/>
                  </a:lnTo>
                  <a:cubicBezTo>
                    <a:pt x="159008" y="152959"/>
                    <a:pt x="159699" y="154329"/>
                    <a:pt x="160711" y="155019"/>
                  </a:cubicBezTo>
                  <a:cubicBezTo>
                    <a:pt x="161101" y="155224"/>
                    <a:pt x="161364" y="155326"/>
                    <a:pt x="161499" y="155326"/>
                  </a:cubicBezTo>
                  <a:cubicBezTo>
                    <a:pt x="161756" y="155326"/>
                    <a:pt x="161552" y="154959"/>
                    <a:pt x="160889" y="154233"/>
                  </a:cubicBezTo>
                  <a:lnTo>
                    <a:pt x="160889" y="154233"/>
                  </a:lnTo>
                  <a:cubicBezTo>
                    <a:pt x="161910" y="154923"/>
                    <a:pt x="162679" y="155171"/>
                    <a:pt x="163339" y="155171"/>
                  </a:cubicBezTo>
                  <a:cubicBezTo>
                    <a:pt x="165011" y="155171"/>
                    <a:pt x="165973" y="153578"/>
                    <a:pt x="168509" y="153578"/>
                  </a:cubicBezTo>
                  <a:cubicBezTo>
                    <a:pt x="166462" y="153578"/>
                    <a:pt x="171781" y="155317"/>
                    <a:pt x="171255" y="155317"/>
                  </a:cubicBezTo>
                  <a:cubicBezTo>
                    <a:pt x="171241" y="155317"/>
                    <a:pt x="171224" y="155316"/>
                    <a:pt x="171204" y="155313"/>
                  </a:cubicBezTo>
                  <a:lnTo>
                    <a:pt x="171204" y="155313"/>
                  </a:lnTo>
                  <a:cubicBezTo>
                    <a:pt x="171341" y="155331"/>
                    <a:pt x="171472" y="155339"/>
                    <a:pt x="171595" y="155339"/>
                  </a:cubicBezTo>
                  <a:cubicBezTo>
                    <a:pt x="173822" y="155339"/>
                    <a:pt x="173824" y="152662"/>
                    <a:pt x="172553" y="151872"/>
                  </a:cubicBezTo>
                  <a:lnTo>
                    <a:pt x="172553" y="151872"/>
                  </a:lnTo>
                  <a:cubicBezTo>
                    <a:pt x="172662" y="151914"/>
                    <a:pt x="172762" y="151952"/>
                    <a:pt x="172853" y="151988"/>
                  </a:cubicBezTo>
                  <a:lnTo>
                    <a:pt x="172853" y="151988"/>
                  </a:lnTo>
                  <a:cubicBezTo>
                    <a:pt x="173525" y="152724"/>
                    <a:pt x="177607" y="153450"/>
                    <a:pt x="174427" y="154626"/>
                  </a:cubicBezTo>
                  <a:cubicBezTo>
                    <a:pt x="174606" y="155080"/>
                    <a:pt x="174961" y="155257"/>
                    <a:pt x="175415" y="155257"/>
                  </a:cubicBezTo>
                  <a:cubicBezTo>
                    <a:pt x="177038" y="155257"/>
                    <a:pt x="179922" y="152995"/>
                    <a:pt x="180524" y="152995"/>
                  </a:cubicBezTo>
                  <a:cubicBezTo>
                    <a:pt x="180528" y="152995"/>
                    <a:pt x="180531" y="152995"/>
                    <a:pt x="180535" y="152995"/>
                  </a:cubicBezTo>
                  <a:cubicBezTo>
                    <a:pt x="181380" y="153852"/>
                    <a:pt x="181285" y="154626"/>
                    <a:pt x="180249" y="155329"/>
                  </a:cubicBezTo>
                  <a:cubicBezTo>
                    <a:pt x="180253" y="155329"/>
                    <a:pt x="180257" y="155329"/>
                    <a:pt x="180262" y="155329"/>
                  </a:cubicBezTo>
                  <a:cubicBezTo>
                    <a:pt x="180492" y="155329"/>
                    <a:pt x="181463" y="154721"/>
                    <a:pt x="181990" y="154721"/>
                  </a:cubicBezTo>
                  <a:cubicBezTo>
                    <a:pt x="182134" y="154721"/>
                    <a:pt x="182245" y="154766"/>
                    <a:pt x="182298" y="154882"/>
                  </a:cubicBezTo>
                  <a:lnTo>
                    <a:pt x="182298" y="154882"/>
                  </a:lnTo>
                  <a:cubicBezTo>
                    <a:pt x="182400" y="154105"/>
                    <a:pt x="183353" y="152969"/>
                    <a:pt x="183783" y="152969"/>
                  </a:cubicBezTo>
                  <a:cubicBezTo>
                    <a:pt x="184103" y="152969"/>
                    <a:pt x="184131" y="153601"/>
                    <a:pt x="183297" y="155483"/>
                  </a:cubicBezTo>
                  <a:cubicBezTo>
                    <a:pt x="184011" y="155483"/>
                    <a:pt x="187381" y="152364"/>
                    <a:pt x="188238" y="152043"/>
                  </a:cubicBezTo>
                  <a:lnTo>
                    <a:pt x="188238" y="152043"/>
                  </a:lnTo>
                  <a:cubicBezTo>
                    <a:pt x="187762" y="153067"/>
                    <a:pt x="187440" y="154126"/>
                    <a:pt x="187238" y="155210"/>
                  </a:cubicBezTo>
                  <a:cubicBezTo>
                    <a:pt x="187652" y="155352"/>
                    <a:pt x="188022" y="155409"/>
                    <a:pt x="188360" y="155409"/>
                  </a:cubicBezTo>
                  <a:cubicBezTo>
                    <a:pt x="189818" y="155409"/>
                    <a:pt x="190698" y="154338"/>
                    <a:pt x="192135" y="154338"/>
                  </a:cubicBezTo>
                  <a:cubicBezTo>
                    <a:pt x="192825" y="154338"/>
                    <a:pt x="193643" y="154585"/>
                    <a:pt x="194715" y="155317"/>
                  </a:cubicBezTo>
                  <a:cubicBezTo>
                    <a:pt x="194786" y="155068"/>
                    <a:pt x="192189" y="151619"/>
                    <a:pt x="191873" y="151567"/>
                  </a:cubicBezTo>
                  <a:lnTo>
                    <a:pt x="191873" y="151567"/>
                  </a:lnTo>
                  <a:cubicBezTo>
                    <a:pt x="193716" y="151796"/>
                    <a:pt x="194621" y="154234"/>
                    <a:pt x="196108" y="154567"/>
                  </a:cubicBezTo>
                  <a:cubicBezTo>
                    <a:pt x="197486" y="154882"/>
                    <a:pt x="198889" y="154960"/>
                    <a:pt x="200295" y="154960"/>
                  </a:cubicBezTo>
                  <a:cubicBezTo>
                    <a:pt x="201648" y="154960"/>
                    <a:pt x="203005" y="154888"/>
                    <a:pt x="204347" y="154888"/>
                  </a:cubicBezTo>
                  <a:cubicBezTo>
                    <a:pt x="207431" y="154866"/>
                    <a:pt x="210824" y="154162"/>
                    <a:pt x="213989" y="154162"/>
                  </a:cubicBezTo>
                  <a:cubicBezTo>
                    <a:pt x="214221" y="154162"/>
                    <a:pt x="214452" y="154166"/>
                    <a:pt x="214682" y="154174"/>
                  </a:cubicBezTo>
                  <a:cubicBezTo>
                    <a:pt x="215184" y="154185"/>
                    <a:pt x="218323" y="154645"/>
                    <a:pt x="221547" y="154645"/>
                  </a:cubicBezTo>
                  <a:cubicBezTo>
                    <a:pt x="225048" y="154645"/>
                    <a:pt x="228649" y="154102"/>
                    <a:pt x="229077" y="151852"/>
                  </a:cubicBezTo>
                  <a:cubicBezTo>
                    <a:pt x="229252" y="151685"/>
                    <a:pt x="229439" y="151612"/>
                    <a:pt x="229632" y="151612"/>
                  </a:cubicBezTo>
                  <a:cubicBezTo>
                    <a:pt x="230867" y="151612"/>
                    <a:pt x="232358" y="154572"/>
                    <a:pt x="232889" y="154572"/>
                  </a:cubicBezTo>
                  <a:cubicBezTo>
                    <a:pt x="233209" y="154572"/>
                    <a:pt x="233181" y="153503"/>
                    <a:pt x="232541" y="150078"/>
                  </a:cubicBezTo>
                  <a:lnTo>
                    <a:pt x="232541" y="150078"/>
                  </a:lnTo>
                  <a:cubicBezTo>
                    <a:pt x="235381" y="151481"/>
                    <a:pt x="240834" y="155195"/>
                    <a:pt x="245651" y="155195"/>
                  </a:cubicBezTo>
                  <a:cubicBezTo>
                    <a:pt x="247662" y="155195"/>
                    <a:pt x="249562" y="154548"/>
                    <a:pt x="251115" y="152816"/>
                  </a:cubicBezTo>
                  <a:lnTo>
                    <a:pt x="251115" y="152816"/>
                  </a:lnTo>
                  <a:cubicBezTo>
                    <a:pt x="250939" y="154375"/>
                    <a:pt x="251934" y="154962"/>
                    <a:pt x="253209" y="154962"/>
                  </a:cubicBezTo>
                  <a:cubicBezTo>
                    <a:pt x="255477" y="154962"/>
                    <a:pt x="258631" y="153102"/>
                    <a:pt x="257640" y="151554"/>
                  </a:cubicBezTo>
                  <a:lnTo>
                    <a:pt x="257640" y="151554"/>
                  </a:lnTo>
                  <a:cubicBezTo>
                    <a:pt x="260520" y="151851"/>
                    <a:pt x="263321" y="154547"/>
                    <a:pt x="266273" y="154547"/>
                  </a:cubicBezTo>
                  <a:cubicBezTo>
                    <a:pt x="267116" y="154547"/>
                    <a:pt x="267971" y="154327"/>
                    <a:pt x="268843" y="153769"/>
                  </a:cubicBezTo>
                  <a:lnTo>
                    <a:pt x="268843" y="153769"/>
                  </a:lnTo>
                  <a:cubicBezTo>
                    <a:pt x="268475" y="153870"/>
                    <a:pt x="268203" y="153913"/>
                    <a:pt x="268012" y="153913"/>
                  </a:cubicBezTo>
                  <a:cubicBezTo>
                    <a:pt x="266914" y="153913"/>
                    <a:pt x="268450" y="152484"/>
                    <a:pt x="269201" y="152281"/>
                  </a:cubicBezTo>
                  <a:cubicBezTo>
                    <a:pt x="269372" y="152234"/>
                    <a:pt x="269536" y="152212"/>
                    <a:pt x="269696" y="152212"/>
                  </a:cubicBezTo>
                  <a:cubicBezTo>
                    <a:pt x="271190" y="152212"/>
                    <a:pt x="272247" y="154073"/>
                    <a:pt x="273916" y="154073"/>
                  </a:cubicBezTo>
                  <a:cubicBezTo>
                    <a:pt x="274280" y="154073"/>
                    <a:pt x="274673" y="153985"/>
                    <a:pt x="275106" y="153769"/>
                  </a:cubicBezTo>
                  <a:cubicBezTo>
                    <a:pt x="275801" y="153769"/>
                    <a:pt x="271445" y="152260"/>
                    <a:pt x="272637" y="152260"/>
                  </a:cubicBezTo>
                  <a:cubicBezTo>
                    <a:pt x="272935" y="152260"/>
                    <a:pt x="273580" y="152355"/>
                    <a:pt x="274737" y="152590"/>
                  </a:cubicBezTo>
                  <a:cubicBezTo>
                    <a:pt x="274476" y="151736"/>
                    <a:pt x="274358" y="151447"/>
                    <a:pt x="274431" y="151447"/>
                  </a:cubicBezTo>
                  <a:cubicBezTo>
                    <a:pt x="274582" y="151447"/>
                    <a:pt x="275560" y="152702"/>
                    <a:pt x="277800" y="152702"/>
                  </a:cubicBezTo>
                  <a:cubicBezTo>
                    <a:pt x="278363" y="152702"/>
                    <a:pt x="279007" y="152623"/>
                    <a:pt x="279738" y="152424"/>
                  </a:cubicBezTo>
                  <a:cubicBezTo>
                    <a:pt x="274749" y="151578"/>
                    <a:pt x="281750" y="149911"/>
                    <a:pt x="280845" y="149364"/>
                  </a:cubicBezTo>
                  <a:cubicBezTo>
                    <a:pt x="279690" y="148673"/>
                    <a:pt x="277356" y="149566"/>
                    <a:pt x="280869" y="148256"/>
                  </a:cubicBezTo>
                  <a:cubicBezTo>
                    <a:pt x="280763" y="148111"/>
                    <a:pt x="280629" y="148050"/>
                    <a:pt x="280473" y="148050"/>
                  </a:cubicBezTo>
                  <a:cubicBezTo>
                    <a:pt x="279685" y="148050"/>
                    <a:pt x="278343" y="149604"/>
                    <a:pt x="277260" y="149604"/>
                  </a:cubicBezTo>
                  <a:cubicBezTo>
                    <a:pt x="276946" y="149604"/>
                    <a:pt x="276654" y="149474"/>
                    <a:pt x="276404" y="149137"/>
                  </a:cubicBezTo>
                  <a:cubicBezTo>
                    <a:pt x="277475" y="148018"/>
                    <a:pt x="277714" y="146792"/>
                    <a:pt x="277166" y="145447"/>
                  </a:cubicBezTo>
                  <a:lnTo>
                    <a:pt x="277166" y="145447"/>
                  </a:lnTo>
                  <a:cubicBezTo>
                    <a:pt x="277879" y="145814"/>
                    <a:pt x="277533" y="147625"/>
                    <a:pt x="278622" y="147625"/>
                  </a:cubicBezTo>
                  <a:cubicBezTo>
                    <a:pt x="278732" y="147625"/>
                    <a:pt x="278857" y="147606"/>
                    <a:pt x="278999" y="147566"/>
                  </a:cubicBezTo>
                  <a:cubicBezTo>
                    <a:pt x="278360" y="146766"/>
                    <a:pt x="278523" y="146563"/>
                    <a:pt x="278888" y="146563"/>
                  </a:cubicBezTo>
                  <a:cubicBezTo>
                    <a:pt x="279263" y="146563"/>
                    <a:pt x="279853" y="146778"/>
                    <a:pt x="280003" y="146778"/>
                  </a:cubicBezTo>
                  <a:cubicBezTo>
                    <a:pt x="280151" y="146778"/>
                    <a:pt x="279864" y="146566"/>
                    <a:pt x="278499" y="145720"/>
                  </a:cubicBezTo>
                  <a:cubicBezTo>
                    <a:pt x="280087" y="144923"/>
                    <a:pt x="279372" y="144199"/>
                    <a:pt x="278764" y="144199"/>
                  </a:cubicBezTo>
                  <a:cubicBezTo>
                    <a:pt x="278429" y="144199"/>
                    <a:pt x="278126" y="144420"/>
                    <a:pt x="278261" y="144970"/>
                  </a:cubicBezTo>
                  <a:cubicBezTo>
                    <a:pt x="276975" y="144240"/>
                    <a:pt x="279566" y="142514"/>
                    <a:pt x="280433" y="142288"/>
                  </a:cubicBezTo>
                  <a:lnTo>
                    <a:pt x="280433" y="142288"/>
                  </a:lnTo>
                  <a:cubicBezTo>
                    <a:pt x="280352" y="140719"/>
                    <a:pt x="278958" y="137664"/>
                    <a:pt x="276986" y="137664"/>
                  </a:cubicBezTo>
                  <a:cubicBezTo>
                    <a:pt x="276785" y="137664"/>
                    <a:pt x="276578" y="137695"/>
                    <a:pt x="276366" y="137764"/>
                  </a:cubicBezTo>
                  <a:lnTo>
                    <a:pt x="276366" y="137764"/>
                  </a:lnTo>
                  <a:cubicBezTo>
                    <a:pt x="277531" y="137380"/>
                    <a:pt x="274596" y="136325"/>
                    <a:pt x="275166" y="135719"/>
                  </a:cubicBezTo>
                  <a:cubicBezTo>
                    <a:pt x="275380" y="135488"/>
                    <a:pt x="275630" y="135393"/>
                    <a:pt x="275902" y="135393"/>
                  </a:cubicBezTo>
                  <a:cubicBezTo>
                    <a:pt x="277197" y="135393"/>
                    <a:pt x="278982" y="137569"/>
                    <a:pt x="279750" y="137588"/>
                  </a:cubicBezTo>
                  <a:cubicBezTo>
                    <a:pt x="280322" y="136500"/>
                    <a:pt x="279399" y="133959"/>
                    <a:pt x="279310" y="133198"/>
                  </a:cubicBezTo>
                  <a:lnTo>
                    <a:pt x="279310" y="133198"/>
                  </a:lnTo>
                  <a:cubicBezTo>
                    <a:pt x="279007" y="133422"/>
                    <a:pt x="278730" y="133673"/>
                    <a:pt x="278479" y="133939"/>
                  </a:cubicBezTo>
                  <a:lnTo>
                    <a:pt x="278479" y="133939"/>
                  </a:lnTo>
                  <a:cubicBezTo>
                    <a:pt x="278885" y="133113"/>
                    <a:pt x="278871" y="130645"/>
                    <a:pt x="279286" y="130091"/>
                  </a:cubicBezTo>
                  <a:lnTo>
                    <a:pt x="279286" y="130091"/>
                  </a:lnTo>
                  <a:cubicBezTo>
                    <a:pt x="278652" y="130453"/>
                    <a:pt x="278251" y="130603"/>
                    <a:pt x="278006" y="130603"/>
                  </a:cubicBezTo>
                  <a:cubicBezTo>
                    <a:pt x="277147" y="130603"/>
                    <a:pt x="278235" y="128755"/>
                    <a:pt x="278023" y="127826"/>
                  </a:cubicBezTo>
                  <a:lnTo>
                    <a:pt x="278023" y="127826"/>
                  </a:lnTo>
                  <a:cubicBezTo>
                    <a:pt x="278690" y="128079"/>
                    <a:pt x="279363" y="128322"/>
                    <a:pt x="280035" y="128552"/>
                  </a:cubicBezTo>
                  <a:cubicBezTo>
                    <a:pt x="280044" y="128445"/>
                    <a:pt x="278513" y="126635"/>
                    <a:pt x="278169" y="125521"/>
                  </a:cubicBezTo>
                  <a:lnTo>
                    <a:pt x="278169" y="125521"/>
                  </a:lnTo>
                  <a:cubicBezTo>
                    <a:pt x="277499" y="126579"/>
                    <a:pt x="277024" y="126985"/>
                    <a:pt x="276685" y="126985"/>
                  </a:cubicBezTo>
                  <a:cubicBezTo>
                    <a:pt x="275596" y="126985"/>
                    <a:pt x="275897" y="122810"/>
                    <a:pt x="275579" y="122598"/>
                  </a:cubicBezTo>
                  <a:lnTo>
                    <a:pt x="275579" y="122598"/>
                  </a:lnTo>
                  <a:cubicBezTo>
                    <a:pt x="276060" y="122160"/>
                    <a:pt x="277924" y="120260"/>
                    <a:pt x="278380" y="120193"/>
                  </a:cubicBezTo>
                  <a:lnTo>
                    <a:pt x="278380" y="120193"/>
                  </a:lnTo>
                  <a:cubicBezTo>
                    <a:pt x="278368" y="121039"/>
                    <a:pt x="278857" y="121682"/>
                    <a:pt x="279869" y="122098"/>
                  </a:cubicBezTo>
                  <a:cubicBezTo>
                    <a:pt x="281059" y="120182"/>
                    <a:pt x="278821" y="111109"/>
                    <a:pt x="276463" y="110252"/>
                  </a:cubicBezTo>
                  <a:cubicBezTo>
                    <a:pt x="279547" y="109311"/>
                    <a:pt x="275225" y="106192"/>
                    <a:pt x="277273" y="106192"/>
                  </a:cubicBezTo>
                  <a:cubicBezTo>
                    <a:pt x="277035" y="106192"/>
                    <a:pt x="274320" y="106168"/>
                    <a:pt x="274666" y="106025"/>
                  </a:cubicBezTo>
                  <a:lnTo>
                    <a:pt x="274666" y="106025"/>
                  </a:lnTo>
                  <a:cubicBezTo>
                    <a:pt x="274704" y="106030"/>
                    <a:pt x="274740" y="106032"/>
                    <a:pt x="274776" y="106032"/>
                  </a:cubicBezTo>
                  <a:cubicBezTo>
                    <a:pt x="276599" y="106032"/>
                    <a:pt x="275799" y="99908"/>
                    <a:pt x="274713" y="98215"/>
                  </a:cubicBezTo>
                  <a:cubicBezTo>
                    <a:pt x="275061" y="98167"/>
                    <a:pt x="275355" y="98145"/>
                    <a:pt x="275601" y="98145"/>
                  </a:cubicBezTo>
                  <a:cubicBezTo>
                    <a:pt x="276046" y="98145"/>
                    <a:pt x="276338" y="98216"/>
                    <a:pt x="276524" y="98338"/>
                  </a:cubicBezTo>
                  <a:lnTo>
                    <a:pt x="276524" y="98338"/>
                  </a:lnTo>
                  <a:cubicBezTo>
                    <a:pt x="276181" y="97513"/>
                    <a:pt x="276465" y="96879"/>
                    <a:pt x="277503" y="96696"/>
                  </a:cubicBezTo>
                  <a:lnTo>
                    <a:pt x="277503" y="96696"/>
                  </a:lnTo>
                  <a:cubicBezTo>
                    <a:pt x="276217" y="96225"/>
                    <a:pt x="273501" y="93404"/>
                    <a:pt x="273069" y="93404"/>
                  </a:cubicBezTo>
                  <a:cubicBezTo>
                    <a:pt x="273065" y="93404"/>
                    <a:pt x="273062" y="93404"/>
                    <a:pt x="273059" y="93404"/>
                  </a:cubicBezTo>
                  <a:lnTo>
                    <a:pt x="273059" y="93404"/>
                  </a:lnTo>
                  <a:cubicBezTo>
                    <a:pt x="273112" y="93398"/>
                    <a:pt x="273170" y="93395"/>
                    <a:pt x="273231" y="93395"/>
                  </a:cubicBezTo>
                  <a:cubicBezTo>
                    <a:pt x="274575" y="93395"/>
                    <a:pt x="277657" y="94896"/>
                    <a:pt x="279317" y="94896"/>
                  </a:cubicBezTo>
                  <a:cubicBezTo>
                    <a:pt x="280198" y="94896"/>
                    <a:pt x="280678" y="94473"/>
                    <a:pt x="280285" y="93178"/>
                  </a:cubicBezTo>
                  <a:lnTo>
                    <a:pt x="280285" y="93178"/>
                  </a:lnTo>
                  <a:cubicBezTo>
                    <a:pt x="280079" y="93513"/>
                    <a:pt x="279839" y="93643"/>
                    <a:pt x="279599" y="93643"/>
                  </a:cubicBezTo>
                  <a:cubicBezTo>
                    <a:pt x="278869" y="93643"/>
                    <a:pt x="278150" y="92438"/>
                    <a:pt x="278464" y="92178"/>
                  </a:cubicBezTo>
                  <a:lnTo>
                    <a:pt x="278464" y="92178"/>
                  </a:lnTo>
                  <a:cubicBezTo>
                    <a:pt x="279060" y="92461"/>
                    <a:pt x="279479" y="92584"/>
                    <a:pt x="279765" y="92584"/>
                  </a:cubicBezTo>
                  <a:cubicBezTo>
                    <a:pt x="281282" y="92584"/>
                    <a:pt x="279011" y="89119"/>
                    <a:pt x="279261" y="87797"/>
                  </a:cubicBezTo>
                  <a:lnTo>
                    <a:pt x="279261" y="87797"/>
                  </a:lnTo>
                  <a:cubicBezTo>
                    <a:pt x="279357" y="88356"/>
                    <a:pt x="279714" y="88785"/>
                    <a:pt x="280369" y="89059"/>
                  </a:cubicBezTo>
                  <a:cubicBezTo>
                    <a:pt x="280250" y="87118"/>
                    <a:pt x="280226" y="85201"/>
                    <a:pt x="280345" y="83272"/>
                  </a:cubicBezTo>
                  <a:cubicBezTo>
                    <a:pt x="280051" y="83056"/>
                    <a:pt x="279821" y="82918"/>
                    <a:pt x="279645" y="82839"/>
                  </a:cubicBezTo>
                  <a:lnTo>
                    <a:pt x="279645" y="82839"/>
                  </a:lnTo>
                  <a:cubicBezTo>
                    <a:pt x="279569" y="82555"/>
                    <a:pt x="279463" y="82206"/>
                    <a:pt x="279321" y="81784"/>
                  </a:cubicBezTo>
                  <a:cubicBezTo>
                    <a:pt x="278979" y="80757"/>
                    <a:pt x="278833" y="77502"/>
                    <a:pt x="276854" y="77502"/>
                  </a:cubicBezTo>
                  <a:cubicBezTo>
                    <a:pt x="276767" y="77502"/>
                    <a:pt x="276677" y="77508"/>
                    <a:pt x="276582" y="77522"/>
                  </a:cubicBezTo>
                  <a:cubicBezTo>
                    <a:pt x="277039" y="77458"/>
                    <a:pt x="277446" y="77434"/>
                    <a:pt x="277805" y="77434"/>
                  </a:cubicBezTo>
                  <a:cubicBezTo>
                    <a:pt x="278788" y="77434"/>
                    <a:pt x="279414" y="77609"/>
                    <a:pt x="279740" y="77609"/>
                  </a:cubicBezTo>
                  <a:cubicBezTo>
                    <a:pt x="280272" y="77609"/>
                    <a:pt x="279998" y="77141"/>
                    <a:pt x="279154" y="74676"/>
                  </a:cubicBezTo>
                  <a:cubicBezTo>
                    <a:pt x="278737" y="75999"/>
                    <a:pt x="278465" y="76655"/>
                    <a:pt x="278347" y="76655"/>
                  </a:cubicBezTo>
                  <a:cubicBezTo>
                    <a:pt x="278289" y="76655"/>
                    <a:pt x="278267" y="76500"/>
                    <a:pt x="278282" y="76191"/>
                  </a:cubicBezTo>
                  <a:lnTo>
                    <a:pt x="278282" y="76191"/>
                  </a:lnTo>
                  <a:cubicBezTo>
                    <a:pt x="278245" y="76543"/>
                    <a:pt x="277833" y="76895"/>
                    <a:pt x="277833" y="77236"/>
                  </a:cubicBezTo>
                  <a:cubicBezTo>
                    <a:pt x="277833" y="75128"/>
                    <a:pt x="279619" y="73450"/>
                    <a:pt x="280083" y="71461"/>
                  </a:cubicBezTo>
                  <a:cubicBezTo>
                    <a:pt x="280132" y="71247"/>
                    <a:pt x="280120" y="71082"/>
                    <a:pt x="280073" y="70962"/>
                  </a:cubicBezTo>
                  <a:lnTo>
                    <a:pt x="280073" y="70962"/>
                  </a:lnTo>
                  <a:cubicBezTo>
                    <a:pt x="280488" y="70358"/>
                    <a:pt x="280959" y="69407"/>
                    <a:pt x="280607" y="69259"/>
                  </a:cubicBezTo>
                  <a:cubicBezTo>
                    <a:pt x="280615" y="69259"/>
                    <a:pt x="279771" y="66624"/>
                    <a:pt x="279694" y="65121"/>
                  </a:cubicBezTo>
                  <a:lnTo>
                    <a:pt x="279694" y="65121"/>
                  </a:lnTo>
                  <a:cubicBezTo>
                    <a:pt x="279728" y="65127"/>
                    <a:pt x="279762" y="65133"/>
                    <a:pt x="279797" y="65139"/>
                  </a:cubicBezTo>
                  <a:cubicBezTo>
                    <a:pt x="279750" y="64782"/>
                    <a:pt x="279833" y="64425"/>
                    <a:pt x="280023" y="64103"/>
                  </a:cubicBezTo>
                  <a:lnTo>
                    <a:pt x="280023" y="64103"/>
                  </a:lnTo>
                  <a:cubicBezTo>
                    <a:pt x="279746" y="64146"/>
                    <a:pt x="279665" y="64552"/>
                    <a:pt x="279694" y="65121"/>
                  </a:cubicBezTo>
                  <a:lnTo>
                    <a:pt x="279694" y="65121"/>
                  </a:lnTo>
                  <a:cubicBezTo>
                    <a:pt x="278731" y="64931"/>
                    <a:pt x="278134" y="64330"/>
                    <a:pt x="277904" y="63317"/>
                  </a:cubicBezTo>
                  <a:lnTo>
                    <a:pt x="277904" y="63317"/>
                  </a:lnTo>
                  <a:cubicBezTo>
                    <a:pt x="278424" y="63451"/>
                    <a:pt x="278867" y="63505"/>
                    <a:pt x="279237" y="63505"/>
                  </a:cubicBezTo>
                  <a:cubicBezTo>
                    <a:pt x="280943" y="63505"/>
                    <a:pt x="281107" y="62343"/>
                    <a:pt x="280177" y="62343"/>
                  </a:cubicBezTo>
                  <a:cubicBezTo>
                    <a:pt x="280059" y="62343"/>
                    <a:pt x="279924" y="62361"/>
                    <a:pt x="279773" y="62403"/>
                  </a:cubicBezTo>
                  <a:lnTo>
                    <a:pt x="279773" y="62403"/>
                  </a:lnTo>
                  <a:cubicBezTo>
                    <a:pt x="280411" y="61456"/>
                    <a:pt x="280659" y="59658"/>
                    <a:pt x="280643" y="59484"/>
                  </a:cubicBezTo>
                  <a:cubicBezTo>
                    <a:pt x="280567" y="58002"/>
                    <a:pt x="280720" y="57894"/>
                    <a:pt x="280555" y="57894"/>
                  </a:cubicBezTo>
                  <a:cubicBezTo>
                    <a:pt x="280527" y="57894"/>
                    <a:pt x="280490" y="57897"/>
                    <a:pt x="280441" y="57897"/>
                  </a:cubicBezTo>
                  <a:cubicBezTo>
                    <a:pt x="280237" y="57897"/>
                    <a:pt x="279825" y="57843"/>
                    <a:pt x="279011" y="57281"/>
                  </a:cubicBezTo>
                  <a:cubicBezTo>
                    <a:pt x="280904" y="55054"/>
                    <a:pt x="281809" y="52316"/>
                    <a:pt x="278678" y="51423"/>
                  </a:cubicBezTo>
                  <a:lnTo>
                    <a:pt x="278678" y="51423"/>
                  </a:lnTo>
                  <a:cubicBezTo>
                    <a:pt x="279061" y="51532"/>
                    <a:pt x="279356" y="51582"/>
                    <a:pt x="279577" y="51582"/>
                  </a:cubicBezTo>
                  <a:cubicBezTo>
                    <a:pt x="281666" y="51582"/>
                    <a:pt x="277071" y="47099"/>
                    <a:pt x="277297" y="45946"/>
                  </a:cubicBezTo>
                  <a:cubicBezTo>
                    <a:pt x="277416" y="45333"/>
                    <a:pt x="277682" y="45118"/>
                    <a:pt x="278009" y="45118"/>
                  </a:cubicBezTo>
                  <a:cubicBezTo>
                    <a:pt x="278777" y="45118"/>
                    <a:pt x="279885" y="46305"/>
                    <a:pt x="280229" y="46305"/>
                  </a:cubicBezTo>
                  <a:cubicBezTo>
                    <a:pt x="280237" y="46305"/>
                    <a:pt x="280243" y="46304"/>
                    <a:pt x="280250" y="46303"/>
                  </a:cubicBezTo>
                  <a:cubicBezTo>
                    <a:pt x="279511" y="45720"/>
                    <a:pt x="279440" y="45125"/>
                    <a:pt x="280023" y="44494"/>
                  </a:cubicBezTo>
                  <a:lnTo>
                    <a:pt x="280023" y="44494"/>
                  </a:lnTo>
                  <a:cubicBezTo>
                    <a:pt x="279705" y="44568"/>
                    <a:pt x="279416" y="44604"/>
                    <a:pt x="279157" y="44604"/>
                  </a:cubicBezTo>
                  <a:cubicBezTo>
                    <a:pt x="278205" y="44604"/>
                    <a:pt x="277654" y="44107"/>
                    <a:pt x="277523" y="43124"/>
                  </a:cubicBezTo>
                  <a:lnTo>
                    <a:pt x="277523" y="43124"/>
                  </a:lnTo>
                  <a:cubicBezTo>
                    <a:pt x="278547" y="43267"/>
                    <a:pt x="279571" y="43446"/>
                    <a:pt x="280583" y="43648"/>
                  </a:cubicBezTo>
                  <a:cubicBezTo>
                    <a:pt x="281805" y="42634"/>
                    <a:pt x="272917" y="39907"/>
                    <a:pt x="276068" y="39907"/>
                  </a:cubicBezTo>
                  <a:cubicBezTo>
                    <a:pt x="276725" y="39907"/>
                    <a:pt x="277905" y="40025"/>
                    <a:pt x="279809" y="40303"/>
                  </a:cubicBezTo>
                  <a:cubicBezTo>
                    <a:pt x="278399" y="39708"/>
                    <a:pt x="277844" y="36250"/>
                    <a:pt x="280212" y="36250"/>
                  </a:cubicBezTo>
                  <a:cubicBezTo>
                    <a:pt x="280263" y="36250"/>
                    <a:pt x="280315" y="36251"/>
                    <a:pt x="280369" y="36255"/>
                  </a:cubicBezTo>
                  <a:cubicBezTo>
                    <a:pt x="280189" y="36068"/>
                    <a:pt x="278853" y="35914"/>
                    <a:pt x="277626" y="35914"/>
                  </a:cubicBezTo>
                  <a:cubicBezTo>
                    <a:pt x="276764" y="35914"/>
                    <a:pt x="275955" y="35990"/>
                    <a:pt x="275639" y="36185"/>
                  </a:cubicBezTo>
                  <a:lnTo>
                    <a:pt x="275639" y="36185"/>
                  </a:lnTo>
                  <a:cubicBezTo>
                    <a:pt x="276734" y="34487"/>
                    <a:pt x="276372" y="34289"/>
                    <a:pt x="275064" y="34289"/>
                  </a:cubicBezTo>
                  <a:cubicBezTo>
                    <a:pt x="274667" y="34289"/>
                    <a:pt x="274182" y="34307"/>
                    <a:pt x="273624" y="34307"/>
                  </a:cubicBezTo>
                  <a:cubicBezTo>
                    <a:pt x="272418" y="34307"/>
                    <a:pt x="270872" y="34222"/>
                    <a:pt x="269129" y="33683"/>
                  </a:cubicBezTo>
                  <a:lnTo>
                    <a:pt x="269129" y="33683"/>
                  </a:lnTo>
                  <a:cubicBezTo>
                    <a:pt x="269832" y="33795"/>
                    <a:pt x="270781" y="33866"/>
                    <a:pt x="271823" y="33866"/>
                  </a:cubicBezTo>
                  <a:cubicBezTo>
                    <a:pt x="274417" y="33866"/>
                    <a:pt x="277582" y="33428"/>
                    <a:pt x="278916" y="32111"/>
                  </a:cubicBezTo>
                  <a:cubicBezTo>
                    <a:pt x="282952" y="28158"/>
                    <a:pt x="278249" y="29420"/>
                    <a:pt x="278964" y="25420"/>
                  </a:cubicBezTo>
                  <a:cubicBezTo>
                    <a:pt x="279011" y="25155"/>
                    <a:pt x="279123" y="24773"/>
                    <a:pt x="279275" y="24310"/>
                  </a:cubicBezTo>
                  <a:lnTo>
                    <a:pt x="279275" y="24310"/>
                  </a:lnTo>
                  <a:cubicBezTo>
                    <a:pt x="279095" y="24471"/>
                    <a:pt x="278907" y="24582"/>
                    <a:pt x="278726" y="24610"/>
                  </a:cubicBezTo>
                  <a:cubicBezTo>
                    <a:pt x="278450" y="24379"/>
                    <a:pt x="279360" y="22113"/>
                    <a:pt x="279902" y="22113"/>
                  </a:cubicBezTo>
                  <a:cubicBezTo>
                    <a:pt x="279944" y="22113"/>
                    <a:pt x="279984" y="22126"/>
                    <a:pt x="280021" y="22156"/>
                  </a:cubicBezTo>
                  <a:lnTo>
                    <a:pt x="280021" y="22156"/>
                  </a:lnTo>
                  <a:cubicBezTo>
                    <a:pt x="281186" y="18821"/>
                    <a:pt x="282603" y="14422"/>
                    <a:pt x="280459" y="14422"/>
                  </a:cubicBezTo>
                  <a:cubicBezTo>
                    <a:pt x="280251" y="14422"/>
                    <a:pt x="280009" y="14464"/>
                    <a:pt x="279730" y="14552"/>
                  </a:cubicBezTo>
                  <a:lnTo>
                    <a:pt x="279730" y="14552"/>
                  </a:lnTo>
                  <a:cubicBezTo>
                    <a:pt x="280733" y="13772"/>
                    <a:pt x="276777" y="3181"/>
                    <a:pt x="275618" y="2274"/>
                  </a:cubicBezTo>
                  <a:cubicBezTo>
                    <a:pt x="273482" y="623"/>
                    <a:pt x="267885" y="487"/>
                    <a:pt x="264962" y="487"/>
                  </a:cubicBezTo>
                  <a:cubicBezTo>
                    <a:pt x="264383" y="487"/>
                    <a:pt x="263909" y="492"/>
                    <a:pt x="263587" y="492"/>
                  </a:cubicBezTo>
                  <a:cubicBezTo>
                    <a:pt x="263260" y="492"/>
                    <a:pt x="263091" y="487"/>
                    <a:pt x="263128" y="464"/>
                  </a:cubicBezTo>
                  <a:lnTo>
                    <a:pt x="263128" y="464"/>
                  </a:lnTo>
                  <a:cubicBezTo>
                    <a:pt x="257663" y="939"/>
                    <a:pt x="250949" y="2934"/>
                    <a:pt x="245546" y="2934"/>
                  </a:cubicBezTo>
                  <a:cubicBezTo>
                    <a:pt x="245393" y="2934"/>
                    <a:pt x="245241" y="2932"/>
                    <a:pt x="245090" y="2929"/>
                  </a:cubicBezTo>
                  <a:cubicBezTo>
                    <a:pt x="242104" y="2861"/>
                    <a:pt x="239933" y="1335"/>
                    <a:pt x="237669" y="1335"/>
                  </a:cubicBezTo>
                  <a:cubicBezTo>
                    <a:pt x="236376" y="1335"/>
                    <a:pt x="235052" y="1832"/>
                    <a:pt x="233529" y="3381"/>
                  </a:cubicBezTo>
                  <a:cubicBezTo>
                    <a:pt x="234720" y="2167"/>
                    <a:pt x="226290" y="1024"/>
                    <a:pt x="225195" y="976"/>
                  </a:cubicBezTo>
                  <a:lnTo>
                    <a:pt x="225195" y="976"/>
                  </a:lnTo>
                  <a:cubicBezTo>
                    <a:pt x="225517" y="1572"/>
                    <a:pt x="227719" y="3036"/>
                    <a:pt x="226267" y="3774"/>
                  </a:cubicBezTo>
                  <a:cubicBezTo>
                    <a:pt x="225406" y="3219"/>
                    <a:pt x="224494" y="2946"/>
                    <a:pt x="223520" y="2946"/>
                  </a:cubicBezTo>
                  <a:cubicBezTo>
                    <a:pt x="223012" y="2946"/>
                    <a:pt x="222487" y="3020"/>
                    <a:pt x="221945" y="3167"/>
                  </a:cubicBezTo>
                  <a:cubicBezTo>
                    <a:pt x="226636" y="1131"/>
                    <a:pt x="223957" y="1810"/>
                    <a:pt x="223064" y="917"/>
                  </a:cubicBezTo>
                  <a:lnTo>
                    <a:pt x="223064" y="917"/>
                  </a:lnTo>
                  <a:cubicBezTo>
                    <a:pt x="222731" y="1691"/>
                    <a:pt x="222472" y="2078"/>
                    <a:pt x="222284" y="2078"/>
                  </a:cubicBezTo>
                  <a:cubicBezTo>
                    <a:pt x="222097" y="2078"/>
                    <a:pt x="221980" y="1691"/>
                    <a:pt x="221933" y="917"/>
                  </a:cubicBezTo>
                  <a:cubicBezTo>
                    <a:pt x="219051" y="1786"/>
                    <a:pt x="218885" y="2393"/>
                    <a:pt x="221468" y="2739"/>
                  </a:cubicBezTo>
                  <a:cubicBezTo>
                    <a:pt x="221003" y="3091"/>
                    <a:pt x="220612" y="3235"/>
                    <a:pt x="220297" y="3235"/>
                  </a:cubicBezTo>
                  <a:cubicBezTo>
                    <a:pt x="219271" y="3235"/>
                    <a:pt x="219045" y="1720"/>
                    <a:pt x="219683" y="964"/>
                  </a:cubicBezTo>
                  <a:lnTo>
                    <a:pt x="219683" y="964"/>
                  </a:lnTo>
                  <a:cubicBezTo>
                    <a:pt x="217397" y="1036"/>
                    <a:pt x="210455" y="4774"/>
                    <a:pt x="210550" y="4822"/>
                  </a:cubicBezTo>
                  <a:cubicBezTo>
                    <a:pt x="208884" y="4060"/>
                    <a:pt x="212455" y="1774"/>
                    <a:pt x="212682" y="1298"/>
                  </a:cubicBezTo>
                  <a:lnTo>
                    <a:pt x="212682" y="1298"/>
                  </a:lnTo>
                  <a:cubicBezTo>
                    <a:pt x="204669" y="1691"/>
                    <a:pt x="209622" y="1441"/>
                    <a:pt x="208848" y="5882"/>
                  </a:cubicBezTo>
                  <a:cubicBezTo>
                    <a:pt x="208000" y="3084"/>
                    <a:pt x="206768" y="2197"/>
                    <a:pt x="205343" y="2197"/>
                  </a:cubicBezTo>
                  <a:cubicBezTo>
                    <a:pt x="204044" y="2197"/>
                    <a:pt x="202584" y="2933"/>
                    <a:pt x="201109" y="3631"/>
                  </a:cubicBezTo>
                  <a:cubicBezTo>
                    <a:pt x="200871" y="3120"/>
                    <a:pt x="200954" y="2667"/>
                    <a:pt x="201335" y="2262"/>
                  </a:cubicBezTo>
                  <a:cubicBezTo>
                    <a:pt x="201852" y="1621"/>
                    <a:pt x="201792" y="1299"/>
                    <a:pt x="201157" y="1299"/>
                  </a:cubicBezTo>
                  <a:cubicBezTo>
                    <a:pt x="200577" y="1299"/>
                    <a:pt x="199517" y="1568"/>
                    <a:pt x="197977" y="2107"/>
                  </a:cubicBezTo>
                  <a:cubicBezTo>
                    <a:pt x="203788" y="2822"/>
                    <a:pt x="196739" y="3155"/>
                    <a:pt x="201275" y="4096"/>
                  </a:cubicBezTo>
                  <a:cubicBezTo>
                    <a:pt x="200534" y="4481"/>
                    <a:pt x="199748" y="4673"/>
                    <a:pt x="198912" y="4673"/>
                  </a:cubicBezTo>
                  <a:cubicBezTo>
                    <a:pt x="198687" y="4673"/>
                    <a:pt x="198459" y="4659"/>
                    <a:pt x="198227" y="4632"/>
                  </a:cubicBezTo>
                  <a:cubicBezTo>
                    <a:pt x="199287" y="4405"/>
                    <a:pt x="199406" y="3953"/>
                    <a:pt x="198597" y="3322"/>
                  </a:cubicBezTo>
                  <a:lnTo>
                    <a:pt x="198597" y="3322"/>
                  </a:lnTo>
                  <a:cubicBezTo>
                    <a:pt x="197886" y="3442"/>
                    <a:pt x="197010" y="4916"/>
                    <a:pt x="196058" y="4916"/>
                  </a:cubicBezTo>
                  <a:cubicBezTo>
                    <a:pt x="195783" y="4916"/>
                    <a:pt x="195501" y="4792"/>
                    <a:pt x="195215" y="4477"/>
                  </a:cubicBezTo>
                  <a:lnTo>
                    <a:pt x="195215" y="4477"/>
                  </a:lnTo>
                  <a:cubicBezTo>
                    <a:pt x="195272" y="4508"/>
                    <a:pt x="195303" y="4523"/>
                    <a:pt x="195311" y="4523"/>
                  </a:cubicBezTo>
                  <a:cubicBezTo>
                    <a:pt x="195402" y="4523"/>
                    <a:pt x="192493" y="2596"/>
                    <a:pt x="192405" y="2191"/>
                  </a:cubicBezTo>
                  <a:lnTo>
                    <a:pt x="192405" y="2191"/>
                  </a:lnTo>
                  <a:cubicBezTo>
                    <a:pt x="192434" y="2192"/>
                    <a:pt x="192463" y="2192"/>
                    <a:pt x="192491" y="2192"/>
                  </a:cubicBezTo>
                  <a:cubicBezTo>
                    <a:pt x="193401" y="2192"/>
                    <a:pt x="194086" y="1822"/>
                    <a:pt x="194537" y="1072"/>
                  </a:cubicBezTo>
                  <a:cubicBezTo>
                    <a:pt x="193533" y="631"/>
                    <a:pt x="192428" y="438"/>
                    <a:pt x="191354" y="438"/>
                  </a:cubicBezTo>
                  <a:cubicBezTo>
                    <a:pt x="188631" y="438"/>
                    <a:pt x="186113" y="1676"/>
                    <a:pt x="185976" y="3239"/>
                  </a:cubicBezTo>
                  <a:cubicBezTo>
                    <a:pt x="185954" y="3239"/>
                    <a:pt x="185932" y="3240"/>
                    <a:pt x="185910" y="3240"/>
                  </a:cubicBezTo>
                  <a:cubicBezTo>
                    <a:pt x="184559" y="3240"/>
                    <a:pt x="184505" y="1584"/>
                    <a:pt x="182994" y="1584"/>
                  </a:cubicBezTo>
                  <a:cubicBezTo>
                    <a:pt x="182851" y="1584"/>
                    <a:pt x="182695" y="1599"/>
                    <a:pt x="182523" y="1631"/>
                  </a:cubicBezTo>
                  <a:cubicBezTo>
                    <a:pt x="180240" y="2055"/>
                    <a:pt x="180478" y="3531"/>
                    <a:pt x="177520" y="3531"/>
                  </a:cubicBezTo>
                  <a:cubicBezTo>
                    <a:pt x="177238" y="3531"/>
                    <a:pt x="176927" y="3518"/>
                    <a:pt x="176582" y="3489"/>
                  </a:cubicBezTo>
                  <a:lnTo>
                    <a:pt x="176582" y="3489"/>
                  </a:lnTo>
                  <a:cubicBezTo>
                    <a:pt x="177046" y="4167"/>
                    <a:pt x="177701" y="4667"/>
                    <a:pt x="178523" y="5025"/>
                  </a:cubicBezTo>
                  <a:cubicBezTo>
                    <a:pt x="178442" y="5023"/>
                    <a:pt x="178364" y="5022"/>
                    <a:pt x="178289" y="5022"/>
                  </a:cubicBezTo>
                  <a:cubicBezTo>
                    <a:pt x="177214" y="5022"/>
                    <a:pt x="176722" y="5192"/>
                    <a:pt x="176451" y="5192"/>
                  </a:cubicBezTo>
                  <a:cubicBezTo>
                    <a:pt x="176103" y="5192"/>
                    <a:pt x="176120" y="4911"/>
                    <a:pt x="175737" y="3631"/>
                  </a:cubicBezTo>
                  <a:cubicBezTo>
                    <a:pt x="175082" y="3631"/>
                    <a:pt x="171563" y="5168"/>
                    <a:pt x="169053" y="5168"/>
                  </a:cubicBezTo>
                  <a:cubicBezTo>
                    <a:pt x="167821" y="5168"/>
                    <a:pt x="166831" y="4797"/>
                    <a:pt x="166545" y="3691"/>
                  </a:cubicBezTo>
                  <a:lnTo>
                    <a:pt x="166545" y="3691"/>
                  </a:lnTo>
                  <a:cubicBezTo>
                    <a:pt x="166718" y="3705"/>
                    <a:pt x="166888" y="3711"/>
                    <a:pt x="167054" y="3711"/>
                  </a:cubicBezTo>
                  <a:cubicBezTo>
                    <a:pt x="168354" y="3711"/>
                    <a:pt x="169455" y="3299"/>
                    <a:pt x="170331" y="2465"/>
                  </a:cubicBezTo>
                  <a:lnTo>
                    <a:pt x="170331" y="2465"/>
                  </a:lnTo>
                  <a:cubicBezTo>
                    <a:pt x="168955" y="2827"/>
                    <a:pt x="167278" y="3480"/>
                    <a:pt x="166164" y="3480"/>
                  </a:cubicBezTo>
                  <a:cubicBezTo>
                    <a:pt x="165628" y="3480"/>
                    <a:pt x="165222" y="3329"/>
                    <a:pt x="165041" y="2924"/>
                  </a:cubicBezTo>
                  <a:lnTo>
                    <a:pt x="165041" y="2924"/>
                  </a:lnTo>
                  <a:cubicBezTo>
                    <a:pt x="164508" y="3989"/>
                    <a:pt x="161080" y="6091"/>
                    <a:pt x="161139" y="6465"/>
                  </a:cubicBezTo>
                  <a:cubicBezTo>
                    <a:pt x="160532" y="2869"/>
                    <a:pt x="166033" y="5298"/>
                    <a:pt x="161913" y="2107"/>
                  </a:cubicBezTo>
                  <a:lnTo>
                    <a:pt x="161913" y="2107"/>
                  </a:lnTo>
                  <a:cubicBezTo>
                    <a:pt x="162090" y="2131"/>
                    <a:pt x="162262" y="2143"/>
                    <a:pt x="162428" y="2143"/>
                  </a:cubicBezTo>
                  <a:cubicBezTo>
                    <a:pt x="163255" y="2143"/>
                    <a:pt x="163946" y="1847"/>
                    <a:pt x="164521" y="1262"/>
                  </a:cubicBezTo>
                  <a:cubicBezTo>
                    <a:pt x="164455" y="1220"/>
                    <a:pt x="164370" y="1201"/>
                    <a:pt x="164269" y="1201"/>
                  </a:cubicBezTo>
                  <a:cubicBezTo>
                    <a:pt x="163477" y="1201"/>
                    <a:pt x="161690" y="2345"/>
                    <a:pt x="160481" y="2345"/>
                  </a:cubicBezTo>
                  <a:cubicBezTo>
                    <a:pt x="160186" y="2345"/>
                    <a:pt x="159926" y="2277"/>
                    <a:pt x="159723" y="2107"/>
                  </a:cubicBezTo>
                  <a:cubicBezTo>
                    <a:pt x="160303" y="1328"/>
                    <a:pt x="158780" y="1021"/>
                    <a:pt x="156434" y="1021"/>
                  </a:cubicBezTo>
                  <a:cubicBezTo>
                    <a:pt x="152010" y="1021"/>
                    <a:pt x="144660" y="2111"/>
                    <a:pt x="142967" y="3173"/>
                  </a:cubicBezTo>
                  <a:lnTo>
                    <a:pt x="142967" y="3173"/>
                  </a:lnTo>
                  <a:cubicBezTo>
                    <a:pt x="143868" y="1686"/>
                    <a:pt x="141556" y="1164"/>
                    <a:pt x="138617" y="1164"/>
                  </a:cubicBezTo>
                  <a:cubicBezTo>
                    <a:pt x="134687" y="1164"/>
                    <a:pt x="129636" y="2095"/>
                    <a:pt x="129636" y="2893"/>
                  </a:cubicBezTo>
                  <a:cubicBezTo>
                    <a:pt x="127052" y="1679"/>
                    <a:pt x="126028" y="1476"/>
                    <a:pt x="120587" y="1262"/>
                  </a:cubicBezTo>
                  <a:lnTo>
                    <a:pt x="120587" y="1262"/>
                  </a:lnTo>
                  <a:cubicBezTo>
                    <a:pt x="123159" y="2072"/>
                    <a:pt x="115431" y="2143"/>
                    <a:pt x="114646" y="2191"/>
                  </a:cubicBezTo>
                  <a:cubicBezTo>
                    <a:pt x="112969" y="2306"/>
                    <a:pt x="109017" y="3209"/>
                    <a:pt x="106661" y="3209"/>
                  </a:cubicBezTo>
                  <a:cubicBezTo>
                    <a:pt x="106106" y="3209"/>
                    <a:pt x="105638" y="3159"/>
                    <a:pt x="105311" y="3036"/>
                  </a:cubicBezTo>
                  <a:cubicBezTo>
                    <a:pt x="104724" y="1412"/>
                    <a:pt x="104598" y="876"/>
                    <a:pt x="104543" y="876"/>
                  </a:cubicBezTo>
                  <a:cubicBezTo>
                    <a:pt x="104441" y="876"/>
                    <a:pt x="104582" y="2727"/>
                    <a:pt x="102454" y="2881"/>
                  </a:cubicBezTo>
                  <a:cubicBezTo>
                    <a:pt x="102427" y="1628"/>
                    <a:pt x="102289" y="1176"/>
                    <a:pt x="102015" y="1176"/>
                  </a:cubicBezTo>
                  <a:cubicBezTo>
                    <a:pt x="101428" y="1176"/>
                    <a:pt x="100218" y="3258"/>
                    <a:pt x="98155" y="3989"/>
                  </a:cubicBezTo>
                  <a:cubicBezTo>
                    <a:pt x="100172" y="1761"/>
                    <a:pt x="99891" y="642"/>
                    <a:pt x="97269" y="642"/>
                  </a:cubicBezTo>
                  <a:cubicBezTo>
                    <a:pt x="97228" y="642"/>
                    <a:pt x="97186" y="642"/>
                    <a:pt x="97143" y="643"/>
                  </a:cubicBezTo>
                  <a:cubicBezTo>
                    <a:pt x="97036" y="1143"/>
                    <a:pt x="97096" y="1655"/>
                    <a:pt x="97334" y="2131"/>
                  </a:cubicBezTo>
                  <a:cubicBezTo>
                    <a:pt x="97323" y="2164"/>
                    <a:pt x="97264" y="2179"/>
                    <a:pt x="97165" y="2179"/>
                  </a:cubicBezTo>
                  <a:cubicBezTo>
                    <a:pt x="96261" y="2179"/>
                    <a:pt x="92053" y="941"/>
                    <a:pt x="91667" y="941"/>
                  </a:cubicBezTo>
                  <a:cubicBezTo>
                    <a:pt x="91667" y="964"/>
                    <a:pt x="95310" y="4358"/>
                    <a:pt x="94572" y="4358"/>
                  </a:cubicBezTo>
                  <a:cubicBezTo>
                    <a:pt x="92105" y="4348"/>
                    <a:pt x="91734" y="1014"/>
                    <a:pt x="89440" y="1014"/>
                  </a:cubicBezTo>
                  <a:cubicBezTo>
                    <a:pt x="88877" y="1014"/>
                    <a:pt x="88198" y="1215"/>
                    <a:pt x="87345" y="1715"/>
                  </a:cubicBezTo>
                  <a:cubicBezTo>
                    <a:pt x="87343" y="1715"/>
                    <a:pt x="87336" y="1716"/>
                    <a:pt x="87322" y="1716"/>
                  </a:cubicBezTo>
                  <a:cubicBezTo>
                    <a:pt x="86955" y="1716"/>
                    <a:pt x="82219" y="1397"/>
                    <a:pt x="83023" y="536"/>
                  </a:cubicBezTo>
                  <a:lnTo>
                    <a:pt x="83023" y="536"/>
                  </a:lnTo>
                  <a:cubicBezTo>
                    <a:pt x="81668" y="1962"/>
                    <a:pt x="82496" y="1727"/>
                    <a:pt x="78530" y="2437"/>
                  </a:cubicBezTo>
                  <a:lnTo>
                    <a:pt x="78530" y="2437"/>
                  </a:lnTo>
                  <a:cubicBezTo>
                    <a:pt x="78882" y="2375"/>
                    <a:pt x="79209" y="2347"/>
                    <a:pt x="79516" y="2347"/>
                  </a:cubicBezTo>
                  <a:cubicBezTo>
                    <a:pt x="80926" y="2347"/>
                    <a:pt x="81940" y="2928"/>
                    <a:pt x="83177" y="3405"/>
                  </a:cubicBezTo>
                  <a:cubicBezTo>
                    <a:pt x="83082" y="3405"/>
                    <a:pt x="79213" y="3036"/>
                    <a:pt x="80475" y="2524"/>
                  </a:cubicBezTo>
                  <a:lnTo>
                    <a:pt x="80475" y="2524"/>
                  </a:lnTo>
                  <a:cubicBezTo>
                    <a:pt x="78175" y="2658"/>
                    <a:pt x="67190" y="3156"/>
                    <a:pt x="60515" y="3156"/>
                  </a:cubicBezTo>
                  <a:cubicBezTo>
                    <a:pt x="57686" y="3156"/>
                    <a:pt x="55631" y="3066"/>
                    <a:pt x="55341" y="2822"/>
                  </a:cubicBezTo>
                  <a:cubicBezTo>
                    <a:pt x="55591" y="1643"/>
                    <a:pt x="56424" y="917"/>
                    <a:pt x="57841" y="631"/>
                  </a:cubicBezTo>
                  <a:cubicBezTo>
                    <a:pt x="57183" y="353"/>
                    <a:pt x="56551" y="244"/>
                    <a:pt x="5596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7" name="Google Shape;11487;p34"/>
            <p:cNvGrpSpPr/>
            <p:nvPr/>
          </p:nvGrpSpPr>
          <p:grpSpPr>
            <a:xfrm>
              <a:off x="158075" y="136625"/>
              <a:ext cx="8654417" cy="4870250"/>
              <a:chOff x="158075" y="136625"/>
              <a:chExt cx="8654417" cy="4870250"/>
            </a:xfrm>
          </p:grpSpPr>
          <p:sp>
            <p:nvSpPr>
              <p:cNvPr id="11488" name="Google Shape;11488;p34"/>
              <p:cNvSpPr/>
              <p:nvPr/>
            </p:nvSpPr>
            <p:spPr>
              <a:xfrm>
                <a:off x="4613225" y="1268578"/>
                <a:ext cx="236937" cy="115251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3510" extrusionOk="0">
                    <a:moveTo>
                      <a:pt x="1146" y="1"/>
                    </a:moveTo>
                    <a:cubicBezTo>
                      <a:pt x="802" y="1"/>
                      <a:pt x="425" y="113"/>
                      <a:pt x="1" y="379"/>
                    </a:cubicBezTo>
                    <a:cubicBezTo>
                      <a:pt x="1146" y="866"/>
                      <a:pt x="1886" y="3510"/>
                      <a:pt x="4704" y="3510"/>
                    </a:cubicBezTo>
                    <a:cubicBezTo>
                      <a:pt x="5401" y="3510"/>
                      <a:pt x="6226" y="3348"/>
                      <a:pt x="7216" y="2951"/>
                    </a:cubicBezTo>
                    <a:lnTo>
                      <a:pt x="7216" y="2951"/>
                    </a:lnTo>
                    <a:cubicBezTo>
                      <a:pt x="6823" y="3108"/>
                      <a:pt x="6465" y="3177"/>
                      <a:pt x="6136" y="3177"/>
                    </a:cubicBezTo>
                    <a:cubicBezTo>
                      <a:pt x="3897" y="3177"/>
                      <a:pt x="2980" y="1"/>
                      <a:pt x="11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9" name="Google Shape;11489;p34"/>
              <p:cNvSpPr/>
              <p:nvPr/>
            </p:nvSpPr>
            <p:spPr>
              <a:xfrm>
                <a:off x="7426461" y="2554659"/>
                <a:ext cx="125495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753" extrusionOk="0">
                    <a:moveTo>
                      <a:pt x="4" y="917"/>
                    </a:moveTo>
                    <a:cubicBezTo>
                      <a:pt x="2" y="917"/>
                      <a:pt x="1" y="918"/>
                      <a:pt x="0" y="919"/>
                    </a:cubicBezTo>
                    <a:cubicBezTo>
                      <a:pt x="1" y="918"/>
                      <a:pt x="3" y="918"/>
                      <a:pt x="4" y="917"/>
                    </a:cubicBezTo>
                    <a:close/>
                    <a:moveTo>
                      <a:pt x="1836" y="0"/>
                    </a:moveTo>
                    <a:cubicBezTo>
                      <a:pt x="1804" y="0"/>
                      <a:pt x="1771" y="1"/>
                      <a:pt x="1738" y="2"/>
                    </a:cubicBezTo>
                    <a:cubicBezTo>
                      <a:pt x="250" y="2"/>
                      <a:pt x="274" y="216"/>
                      <a:pt x="1822" y="704"/>
                    </a:cubicBezTo>
                    <a:cubicBezTo>
                      <a:pt x="1678" y="691"/>
                      <a:pt x="1536" y="684"/>
                      <a:pt x="1395" y="684"/>
                    </a:cubicBezTo>
                    <a:cubicBezTo>
                      <a:pt x="917" y="684"/>
                      <a:pt x="453" y="762"/>
                      <a:pt x="4" y="917"/>
                    </a:cubicBezTo>
                    <a:lnTo>
                      <a:pt x="4" y="917"/>
                    </a:lnTo>
                    <a:cubicBezTo>
                      <a:pt x="4" y="917"/>
                      <a:pt x="5" y="917"/>
                      <a:pt x="5" y="917"/>
                    </a:cubicBezTo>
                    <a:cubicBezTo>
                      <a:pt x="116" y="917"/>
                      <a:pt x="1761" y="1752"/>
                      <a:pt x="2855" y="1752"/>
                    </a:cubicBezTo>
                    <a:cubicBezTo>
                      <a:pt x="3391" y="1752"/>
                      <a:pt x="3795" y="1552"/>
                      <a:pt x="3822" y="954"/>
                    </a:cubicBezTo>
                    <a:cubicBezTo>
                      <a:pt x="3408" y="322"/>
                      <a:pt x="2739" y="0"/>
                      <a:pt x="18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0" name="Google Shape;11490;p34"/>
              <p:cNvSpPr/>
              <p:nvPr/>
            </p:nvSpPr>
            <p:spPr>
              <a:xfrm>
                <a:off x="7848128" y="2034192"/>
                <a:ext cx="153438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125" extrusionOk="0">
                    <a:moveTo>
                      <a:pt x="3777" y="1"/>
                    </a:moveTo>
                    <a:cubicBezTo>
                      <a:pt x="2383" y="1"/>
                      <a:pt x="1" y="2080"/>
                      <a:pt x="707" y="2125"/>
                    </a:cubicBezTo>
                    <a:cubicBezTo>
                      <a:pt x="1553" y="1994"/>
                      <a:pt x="2327" y="1744"/>
                      <a:pt x="3053" y="1351"/>
                    </a:cubicBezTo>
                    <a:cubicBezTo>
                      <a:pt x="3624" y="1184"/>
                      <a:pt x="4160" y="982"/>
                      <a:pt x="4672" y="744"/>
                    </a:cubicBezTo>
                    <a:cubicBezTo>
                      <a:pt x="4556" y="206"/>
                      <a:pt x="4215" y="1"/>
                      <a:pt x="37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1" name="Google Shape;11491;p34"/>
              <p:cNvSpPr/>
              <p:nvPr/>
            </p:nvSpPr>
            <p:spPr>
              <a:xfrm>
                <a:off x="6234453" y="2742738"/>
                <a:ext cx="170151" cy="95419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2906" extrusionOk="0">
                    <a:moveTo>
                      <a:pt x="3216" y="1"/>
                    </a:moveTo>
                    <a:cubicBezTo>
                      <a:pt x="2108" y="203"/>
                      <a:pt x="1430" y="775"/>
                      <a:pt x="1227" y="1715"/>
                    </a:cubicBezTo>
                    <a:cubicBezTo>
                      <a:pt x="822" y="2072"/>
                      <a:pt x="406" y="2429"/>
                      <a:pt x="1" y="2787"/>
                    </a:cubicBezTo>
                    <a:cubicBezTo>
                      <a:pt x="71" y="2869"/>
                      <a:pt x="183" y="2905"/>
                      <a:pt x="326" y="2905"/>
                    </a:cubicBezTo>
                    <a:cubicBezTo>
                      <a:pt x="1578" y="2905"/>
                      <a:pt x="5181" y="97"/>
                      <a:pt x="32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2" name="Google Shape;11492;p34"/>
              <p:cNvSpPr/>
              <p:nvPr/>
            </p:nvSpPr>
            <p:spPr>
              <a:xfrm>
                <a:off x="6679334" y="4469465"/>
                <a:ext cx="153339" cy="55852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701" extrusionOk="0">
                    <a:moveTo>
                      <a:pt x="1647" y="1"/>
                    </a:moveTo>
                    <a:cubicBezTo>
                      <a:pt x="1316" y="1"/>
                      <a:pt x="1013" y="81"/>
                      <a:pt x="775" y="276"/>
                    </a:cubicBezTo>
                    <a:cubicBezTo>
                      <a:pt x="1" y="885"/>
                      <a:pt x="2960" y="1700"/>
                      <a:pt x="4136" y="1700"/>
                    </a:cubicBezTo>
                    <a:cubicBezTo>
                      <a:pt x="4479" y="1700"/>
                      <a:pt x="4670" y="1631"/>
                      <a:pt x="4573" y="1467"/>
                    </a:cubicBezTo>
                    <a:cubicBezTo>
                      <a:pt x="4269" y="959"/>
                      <a:pt x="2790" y="1"/>
                      <a:pt x="16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3" name="Google Shape;11493;p34"/>
              <p:cNvSpPr/>
              <p:nvPr/>
            </p:nvSpPr>
            <p:spPr>
              <a:xfrm>
                <a:off x="5170730" y="575333"/>
                <a:ext cx="59825" cy="6379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943" extrusionOk="0">
                    <a:moveTo>
                      <a:pt x="1185" y="0"/>
                    </a:moveTo>
                    <a:cubicBezTo>
                      <a:pt x="660" y="0"/>
                      <a:pt x="270" y="237"/>
                      <a:pt x="0" y="716"/>
                    </a:cubicBezTo>
                    <a:cubicBezTo>
                      <a:pt x="238" y="1478"/>
                      <a:pt x="822" y="1895"/>
                      <a:pt x="1762" y="1942"/>
                    </a:cubicBezTo>
                    <a:cubicBezTo>
                      <a:pt x="1536" y="1311"/>
                      <a:pt x="1560" y="704"/>
                      <a:pt x="1822" y="97"/>
                    </a:cubicBezTo>
                    <a:cubicBezTo>
                      <a:pt x="1591" y="33"/>
                      <a:pt x="1379" y="0"/>
                      <a:pt x="1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4" name="Google Shape;11494;p34"/>
              <p:cNvSpPr/>
              <p:nvPr/>
            </p:nvSpPr>
            <p:spPr>
              <a:xfrm>
                <a:off x="5976435" y="226396"/>
                <a:ext cx="64980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767" extrusionOk="0">
                    <a:moveTo>
                      <a:pt x="1486" y="0"/>
                    </a:moveTo>
                    <a:cubicBezTo>
                      <a:pt x="973" y="0"/>
                      <a:pt x="194" y="1188"/>
                      <a:pt x="24" y="1188"/>
                    </a:cubicBezTo>
                    <a:cubicBezTo>
                      <a:pt x="14" y="1188"/>
                      <a:pt x="6" y="1184"/>
                      <a:pt x="1" y="1175"/>
                    </a:cubicBezTo>
                    <a:lnTo>
                      <a:pt x="1" y="1175"/>
                    </a:lnTo>
                    <a:cubicBezTo>
                      <a:pt x="63" y="1272"/>
                      <a:pt x="1102" y="1766"/>
                      <a:pt x="1634" y="1766"/>
                    </a:cubicBezTo>
                    <a:cubicBezTo>
                      <a:pt x="1816" y="1766"/>
                      <a:pt x="1938" y="1708"/>
                      <a:pt x="1942" y="1556"/>
                    </a:cubicBezTo>
                    <a:cubicBezTo>
                      <a:pt x="1979" y="377"/>
                      <a:pt x="1775" y="0"/>
                      <a:pt x="14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5" name="Google Shape;11495;p34"/>
              <p:cNvSpPr/>
              <p:nvPr/>
            </p:nvSpPr>
            <p:spPr>
              <a:xfrm>
                <a:off x="4978777" y="690945"/>
                <a:ext cx="145229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846" extrusionOk="0">
                    <a:moveTo>
                      <a:pt x="2904" y="1"/>
                    </a:moveTo>
                    <a:cubicBezTo>
                      <a:pt x="1900" y="1"/>
                      <a:pt x="774" y="565"/>
                      <a:pt x="220" y="565"/>
                    </a:cubicBezTo>
                    <a:cubicBezTo>
                      <a:pt x="131" y="565"/>
                      <a:pt x="57" y="550"/>
                      <a:pt x="0" y="517"/>
                    </a:cubicBezTo>
                    <a:lnTo>
                      <a:pt x="0" y="517"/>
                    </a:lnTo>
                    <a:cubicBezTo>
                      <a:pt x="371" y="744"/>
                      <a:pt x="3440" y="845"/>
                      <a:pt x="4232" y="845"/>
                    </a:cubicBezTo>
                    <a:cubicBezTo>
                      <a:pt x="4354" y="845"/>
                      <a:pt x="4422" y="843"/>
                      <a:pt x="4417" y="838"/>
                    </a:cubicBezTo>
                    <a:cubicBezTo>
                      <a:pt x="4054" y="201"/>
                      <a:pt x="3501" y="1"/>
                      <a:pt x="290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6" name="Google Shape;11496;p34"/>
              <p:cNvSpPr/>
              <p:nvPr/>
            </p:nvSpPr>
            <p:spPr>
              <a:xfrm>
                <a:off x="4868977" y="4975419"/>
                <a:ext cx="122409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15" extrusionOk="0">
                    <a:moveTo>
                      <a:pt x="737" y="0"/>
                    </a:moveTo>
                    <a:lnTo>
                      <a:pt x="737" y="0"/>
                    </a:lnTo>
                    <a:cubicBezTo>
                      <a:pt x="0" y="516"/>
                      <a:pt x="1081" y="608"/>
                      <a:pt x="2121" y="608"/>
                    </a:cubicBezTo>
                    <a:cubicBezTo>
                      <a:pt x="2279" y="608"/>
                      <a:pt x="2435" y="606"/>
                      <a:pt x="2585" y="603"/>
                    </a:cubicBezTo>
                    <a:lnTo>
                      <a:pt x="2585" y="603"/>
                    </a:lnTo>
                    <a:lnTo>
                      <a:pt x="2927" y="714"/>
                    </a:lnTo>
                    <a:cubicBezTo>
                      <a:pt x="3636" y="607"/>
                      <a:pt x="3728" y="579"/>
                      <a:pt x="3501" y="579"/>
                    </a:cubicBezTo>
                    <a:cubicBezTo>
                      <a:pt x="3331" y="579"/>
                      <a:pt x="2985" y="594"/>
                      <a:pt x="2585" y="603"/>
                    </a:cubicBezTo>
                    <a:lnTo>
                      <a:pt x="2585" y="60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7" name="Google Shape;11497;p34"/>
              <p:cNvSpPr/>
              <p:nvPr/>
            </p:nvSpPr>
            <p:spPr>
              <a:xfrm>
                <a:off x="5342589" y="898003"/>
                <a:ext cx="123755" cy="2446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745" extrusionOk="0">
                    <a:moveTo>
                      <a:pt x="1784" y="0"/>
                    </a:moveTo>
                    <a:cubicBezTo>
                      <a:pt x="1567" y="0"/>
                      <a:pt x="1347" y="15"/>
                      <a:pt x="1124" y="45"/>
                    </a:cubicBezTo>
                    <a:cubicBezTo>
                      <a:pt x="955" y="23"/>
                      <a:pt x="832" y="14"/>
                      <a:pt x="746" y="14"/>
                    </a:cubicBezTo>
                    <a:cubicBezTo>
                      <a:pt x="0" y="14"/>
                      <a:pt x="2203" y="745"/>
                      <a:pt x="3206" y="745"/>
                    </a:cubicBezTo>
                    <a:cubicBezTo>
                      <a:pt x="3563" y="745"/>
                      <a:pt x="3769" y="653"/>
                      <a:pt x="3636" y="402"/>
                    </a:cubicBezTo>
                    <a:cubicBezTo>
                      <a:pt x="3056" y="134"/>
                      <a:pt x="2435" y="0"/>
                      <a:pt x="17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8" name="Google Shape;11498;p34"/>
              <p:cNvSpPr/>
              <p:nvPr/>
            </p:nvSpPr>
            <p:spPr>
              <a:xfrm>
                <a:off x="4601109" y="4981264"/>
                <a:ext cx="10871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80" extrusionOk="0">
                    <a:moveTo>
                      <a:pt x="1977" y="1"/>
                    </a:moveTo>
                    <a:cubicBezTo>
                      <a:pt x="1322" y="179"/>
                      <a:pt x="655" y="358"/>
                      <a:pt x="1" y="536"/>
                    </a:cubicBezTo>
                    <a:cubicBezTo>
                      <a:pt x="1132" y="699"/>
                      <a:pt x="1943" y="780"/>
                      <a:pt x="2433" y="780"/>
                    </a:cubicBezTo>
                    <a:cubicBezTo>
                      <a:pt x="3311" y="780"/>
                      <a:pt x="3161" y="520"/>
                      <a:pt x="1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9" name="Google Shape;11499;p34"/>
              <p:cNvSpPr/>
              <p:nvPr/>
            </p:nvSpPr>
            <p:spPr>
              <a:xfrm>
                <a:off x="6658254" y="4205701"/>
                <a:ext cx="132292" cy="36578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1114" extrusionOk="0">
                    <a:moveTo>
                      <a:pt x="3522" y="1"/>
                    </a:moveTo>
                    <a:cubicBezTo>
                      <a:pt x="3366" y="1"/>
                      <a:pt x="2974" y="105"/>
                      <a:pt x="2251" y="380"/>
                    </a:cubicBezTo>
                    <a:cubicBezTo>
                      <a:pt x="1501" y="475"/>
                      <a:pt x="762" y="594"/>
                      <a:pt x="0" y="701"/>
                    </a:cubicBezTo>
                    <a:cubicBezTo>
                      <a:pt x="119" y="1000"/>
                      <a:pt x="426" y="1114"/>
                      <a:pt x="813" y="1114"/>
                    </a:cubicBezTo>
                    <a:cubicBezTo>
                      <a:pt x="2026" y="1114"/>
                      <a:pt x="4028" y="1"/>
                      <a:pt x="3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0" name="Google Shape;11500;p34"/>
              <p:cNvSpPr/>
              <p:nvPr/>
            </p:nvSpPr>
            <p:spPr>
              <a:xfrm>
                <a:off x="5997121" y="185582"/>
                <a:ext cx="66031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060" extrusionOk="0">
                    <a:moveTo>
                      <a:pt x="371" y="1"/>
                    </a:moveTo>
                    <a:cubicBezTo>
                      <a:pt x="151" y="1"/>
                      <a:pt x="1" y="70"/>
                      <a:pt x="14" y="263"/>
                    </a:cubicBezTo>
                    <a:cubicBezTo>
                      <a:pt x="62" y="865"/>
                      <a:pt x="354" y="1059"/>
                      <a:pt x="694" y="1059"/>
                    </a:cubicBezTo>
                    <a:cubicBezTo>
                      <a:pt x="1282" y="1059"/>
                      <a:pt x="2010" y="478"/>
                      <a:pt x="1859" y="418"/>
                    </a:cubicBezTo>
                    <a:lnTo>
                      <a:pt x="1859" y="418"/>
                    </a:lnTo>
                    <a:cubicBezTo>
                      <a:pt x="1868" y="421"/>
                      <a:pt x="1873" y="423"/>
                      <a:pt x="1874" y="423"/>
                    </a:cubicBezTo>
                    <a:cubicBezTo>
                      <a:pt x="1890" y="423"/>
                      <a:pt x="916" y="1"/>
                      <a:pt x="37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1" name="Google Shape;11501;p34"/>
              <p:cNvSpPr/>
              <p:nvPr/>
            </p:nvSpPr>
            <p:spPr>
              <a:xfrm>
                <a:off x="4208599" y="4836067"/>
                <a:ext cx="84878" cy="3319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011" extrusionOk="0">
                    <a:moveTo>
                      <a:pt x="1103" y="0"/>
                    </a:moveTo>
                    <a:cubicBezTo>
                      <a:pt x="732" y="0"/>
                      <a:pt x="364" y="122"/>
                      <a:pt x="1" y="363"/>
                    </a:cubicBezTo>
                    <a:cubicBezTo>
                      <a:pt x="483" y="797"/>
                      <a:pt x="972" y="1011"/>
                      <a:pt x="1465" y="1011"/>
                    </a:cubicBezTo>
                    <a:cubicBezTo>
                      <a:pt x="1837" y="1011"/>
                      <a:pt x="2211" y="889"/>
                      <a:pt x="2584" y="648"/>
                    </a:cubicBezTo>
                    <a:cubicBezTo>
                      <a:pt x="2089" y="214"/>
                      <a:pt x="1594" y="0"/>
                      <a:pt x="11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2" name="Google Shape;11502;p34"/>
              <p:cNvSpPr/>
              <p:nvPr/>
            </p:nvSpPr>
            <p:spPr>
              <a:xfrm>
                <a:off x="6083182" y="589452"/>
                <a:ext cx="82908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93" extrusionOk="0">
                    <a:moveTo>
                      <a:pt x="614" y="1"/>
                    </a:moveTo>
                    <a:cubicBezTo>
                      <a:pt x="260" y="1"/>
                      <a:pt x="0" y="119"/>
                      <a:pt x="0" y="441"/>
                    </a:cubicBezTo>
                    <a:cubicBezTo>
                      <a:pt x="0" y="488"/>
                      <a:pt x="1335" y="793"/>
                      <a:pt x="2084" y="793"/>
                    </a:cubicBezTo>
                    <a:cubicBezTo>
                      <a:pt x="2286" y="793"/>
                      <a:pt x="2446" y="770"/>
                      <a:pt x="2524" y="715"/>
                    </a:cubicBezTo>
                    <a:cubicBezTo>
                      <a:pt x="2328" y="440"/>
                      <a:pt x="1297" y="1"/>
                      <a:pt x="6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3" name="Google Shape;11503;p34"/>
              <p:cNvSpPr/>
              <p:nvPr/>
            </p:nvSpPr>
            <p:spPr>
              <a:xfrm>
                <a:off x="4442779" y="4934375"/>
                <a:ext cx="8448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89" extrusionOk="0">
                    <a:moveTo>
                      <a:pt x="1333" y="0"/>
                    </a:moveTo>
                    <a:cubicBezTo>
                      <a:pt x="795" y="0"/>
                      <a:pt x="235" y="103"/>
                      <a:pt x="1" y="250"/>
                    </a:cubicBezTo>
                    <a:cubicBezTo>
                      <a:pt x="538" y="483"/>
                      <a:pt x="1108" y="688"/>
                      <a:pt x="1700" y="688"/>
                    </a:cubicBezTo>
                    <a:cubicBezTo>
                      <a:pt x="1986" y="688"/>
                      <a:pt x="2277" y="640"/>
                      <a:pt x="2572" y="524"/>
                    </a:cubicBezTo>
                    <a:cubicBezTo>
                      <a:pt x="2572" y="143"/>
                      <a:pt x="1968" y="0"/>
                      <a:pt x="133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4" name="Google Shape;11504;p34"/>
              <p:cNvSpPr/>
              <p:nvPr/>
            </p:nvSpPr>
            <p:spPr>
              <a:xfrm>
                <a:off x="4486975" y="805375"/>
                <a:ext cx="8993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40" extrusionOk="0">
                    <a:moveTo>
                      <a:pt x="1242" y="1"/>
                    </a:moveTo>
                    <a:cubicBezTo>
                      <a:pt x="777" y="1"/>
                      <a:pt x="363" y="136"/>
                      <a:pt x="0" y="425"/>
                    </a:cubicBezTo>
                    <a:cubicBezTo>
                      <a:pt x="120" y="497"/>
                      <a:pt x="1104" y="639"/>
                      <a:pt x="1762" y="639"/>
                    </a:cubicBezTo>
                    <a:cubicBezTo>
                      <a:pt x="2407" y="639"/>
                      <a:pt x="2738" y="503"/>
                      <a:pt x="1643" y="32"/>
                    </a:cubicBezTo>
                    <a:cubicBezTo>
                      <a:pt x="1505" y="11"/>
                      <a:pt x="1372" y="1"/>
                      <a:pt x="12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5" name="Google Shape;11505;p34"/>
              <p:cNvSpPr/>
              <p:nvPr/>
            </p:nvSpPr>
            <p:spPr>
              <a:xfrm>
                <a:off x="5294256" y="4985992"/>
                <a:ext cx="84878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53" extrusionOk="0">
                    <a:moveTo>
                      <a:pt x="1218" y="0"/>
                    </a:moveTo>
                    <a:cubicBezTo>
                      <a:pt x="766" y="0"/>
                      <a:pt x="319" y="76"/>
                      <a:pt x="0" y="250"/>
                    </a:cubicBezTo>
                    <a:cubicBezTo>
                      <a:pt x="49" y="384"/>
                      <a:pt x="608" y="452"/>
                      <a:pt x="1202" y="452"/>
                    </a:cubicBezTo>
                    <a:cubicBezTo>
                      <a:pt x="1770" y="452"/>
                      <a:pt x="2369" y="389"/>
                      <a:pt x="2584" y="261"/>
                    </a:cubicBezTo>
                    <a:cubicBezTo>
                      <a:pt x="2243" y="97"/>
                      <a:pt x="1728" y="0"/>
                      <a:pt x="12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6" name="Google Shape;11506;p34"/>
              <p:cNvSpPr/>
              <p:nvPr/>
            </p:nvSpPr>
            <p:spPr>
              <a:xfrm>
                <a:off x="4377831" y="828951"/>
                <a:ext cx="39435" cy="3864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77" extrusionOk="0">
                    <a:moveTo>
                      <a:pt x="153" y="0"/>
                    </a:moveTo>
                    <a:cubicBezTo>
                      <a:pt x="58" y="0"/>
                      <a:pt x="0" y="71"/>
                      <a:pt x="14" y="255"/>
                    </a:cubicBezTo>
                    <a:cubicBezTo>
                      <a:pt x="72" y="958"/>
                      <a:pt x="93" y="1177"/>
                      <a:pt x="135" y="1177"/>
                    </a:cubicBezTo>
                    <a:cubicBezTo>
                      <a:pt x="203" y="1177"/>
                      <a:pt x="325" y="597"/>
                      <a:pt x="743" y="597"/>
                    </a:cubicBezTo>
                    <a:cubicBezTo>
                      <a:pt x="863" y="597"/>
                      <a:pt x="1007" y="645"/>
                      <a:pt x="1181" y="767"/>
                    </a:cubicBezTo>
                    <a:cubicBezTo>
                      <a:pt x="1181" y="767"/>
                      <a:pt x="1182" y="767"/>
                      <a:pt x="1182" y="767"/>
                    </a:cubicBezTo>
                    <a:cubicBezTo>
                      <a:pt x="1200" y="767"/>
                      <a:pt x="468" y="0"/>
                      <a:pt x="1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7" name="Google Shape;11507;p34"/>
              <p:cNvSpPr/>
              <p:nvPr/>
            </p:nvSpPr>
            <p:spPr>
              <a:xfrm>
                <a:off x="7811780" y="2116181"/>
                <a:ext cx="64094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575" extrusionOk="0">
                    <a:moveTo>
                      <a:pt x="669" y="0"/>
                    </a:moveTo>
                    <a:cubicBezTo>
                      <a:pt x="304" y="0"/>
                      <a:pt x="0" y="52"/>
                      <a:pt x="5" y="164"/>
                    </a:cubicBezTo>
                    <a:cubicBezTo>
                      <a:pt x="20" y="356"/>
                      <a:pt x="740" y="574"/>
                      <a:pt x="1287" y="574"/>
                    </a:cubicBezTo>
                    <a:cubicBezTo>
                      <a:pt x="1585" y="574"/>
                      <a:pt x="1831" y="510"/>
                      <a:pt x="1886" y="342"/>
                    </a:cubicBezTo>
                    <a:cubicBezTo>
                      <a:pt x="1951" y="125"/>
                      <a:pt x="1236" y="0"/>
                      <a:pt x="66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8" name="Google Shape;11508;p34"/>
              <p:cNvSpPr/>
              <p:nvPr/>
            </p:nvSpPr>
            <p:spPr>
              <a:xfrm>
                <a:off x="5136221" y="726407"/>
                <a:ext cx="52306" cy="27023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23" extrusionOk="0">
                    <a:moveTo>
                      <a:pt x="837" y="1"/>
                    </a:moveTo>
                    <a:cubicBezTo>
                      <a:pt x="693" y="1"/>
                      <a:pt x="541" y="42"/>
                      <a:pt x="396" y="139"/>
                    </a:cubicBezTo>
                    <a:cubicBezTo>
                      <a:pt x="0" y="377"/>
                      <a:pt x="808" y="823"/>
                      <a:pt x="1275" y="823"/>
                    </a:cubicBezTo>
                    <a:cubicBezTo>
                      <a:pt x="1440" y="823"/>
                      <a:pt x="1562" y="767"/>
                      <a:pt x="1575" y="627"/>
                    </a:cubicBezTo>
                    <a:cubicBezTo>
                      <a:pt x="1592" y="321"/>
                      <a:pt x="1242" y="1"/>
                      <a:pt x="8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9" name="Google Shape;11509;p34"/>
              <p:cNvSpPr/>
              <p:nvPr/>
            </p:nvSpPr>
            <p:spPr>
              <a:xfrm>
                <a:off x="4281001" y="1181763"/>
                <a:ext cx="80544" cy="1746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32" extrusionOk="0">
                    <a:moveTo>
                      <a:pt x="1081" y="1"/>
                    </a:moveTo>
                    <a:cubicBezTo>
                      <a:pt x="886" y="1"/>
                      <a:pt x="683" y="35"/>
                      <a:pt x="475" y="106"/>
                    </a:cubicBezTo>
                    <a:cubicBezTo>
                      <a:pt x="1" y="412"/>
                      <a:pt x="699" y="531"/>
                      <a:pt x="1338" y="531"/>
                    </a:cubicBezTo>
                    <a:cubicBezTo>
                      <a:pt x="1920" y="531"/>
                      <a:pt x="2453" y="432"/>
                      <a:pt x="2011" y="285"/>
                    </a:cubicBezTo>
                    <a:cubicBezTo>
                      <a:pt x="1719" y="98"/>
                      <a:pt x="1410" y="1"/>
                      <a:pt x="108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0" name="Google Shape;11510;p34"/>
              <p:cNvSpPr/>
              <p:nvPr/>
            </p:nvSpPr>
            <p:spPr>
              <a:xfrm>
                <a:off x="2581035" y="396251"/>
                <a:ext cx="83861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65" extrusionOk="0">
                    <a:moveTo>
                      <a:pt x="1666" y="1"/>
                    </a:moveTo>
                    <a:cubicBezTo>
                      <a:pt x="990" y="1"/>
                      <a:pt x="1" y="181"/>
                      <a:pt x="336" y="372"/>
                    </a:cubicBezTo>
                    <a:cubicBezTo>
                      <a:pt x="675" y="429"/>
                      <a:pt x="1014" y="464"/>
                      <a:pt x="1361" y="464"/>
                    </a:cubicBezTo>
                    <a:cubicBezTo>
                      <a:pt x="1514" y="464"/>
                      <a:pt x="1668" y="458"/>
                      <a:pt x="1825" y="443"/>
                    </a:cubicBezTo>
                    <a:cubicBezTo>
                      <a:pt x="2554" y="118"/>
                      <a:pt x="2212" y="1"/>
                      <a:pt x="16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1" name="Google Shape;11511;p34"/>
              <p:cNvSpPr/>
              <p:nvPr/>
            </p:nvSpPr>
            <p:spPr>
              <a:xfrm>
                <a:off x="1031125" y="4244578"/>
                <a:ext cx="61401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2" extrusionOk="0">
                    <a:moveTo>
                      <a:pt x="1443" y="1"/>
                    </a:moveTo>
                    <a:cubicBezTo>
                      <a:pt x="892" y="1"/>
                      <a:pt x="1" y="147"/>
                      <a:pt x="10" y="482"/>
                    </a:cubicBezTo>
                    <a:cubicBezTo>
                      <a:pt x="16" y="685"/>
                      <a:pt x="136" y="761"/>
                      <a:pt x="313" y="761"/>
                    </a:cubicBezTo>
                    <a:cubicBezTo>
                      <a:pt x="841" y="761"/>
                      <a:pt x="1870" y="80"/>
                      <a:pt x="1843" y="53"/>
                    </a:cubicBezTo>
                    <a:cubicBezTo>
                      <a:pt x="1788" y="19"/>
                      <a:pt x="1636" y="1"/>
                      <a:pt x="144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2" name="Google Shape;11512;p34"/>
              <p:cNvSpPr/>
              <p:nvPr/>
            </p:nvSpPr>
            <p:spPr>
              <a:xfrm>
                <a:off x="5609669" y="4972595"/>
                <a:ext cx="47020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595" extrusionOk="0">
                    <a:moveTo>
                      <a:pt x="909" y="0"/>
                    </a:moveTo>
                    <a:cubicBezTo>
                      <a:pt x="825" y="0"/>
                      <a:pt x="727" y="6"/>
                      <a:pt x="610" y="15"/>
                    </a:cubicBezTo>
                    <a:cubicBezTo>
                      <a:pt x="113" y="51"/>
                      <a:pt x="0" y="594"/>
                      <a:pt x="614" y="594"/>
                    </a:cubicBezTo>
                    <a:cubicBezTo>
                      <a:pt x="809" y="594"/>
                      <a:pt x="1078" y="539"/>
                      <a:pt x="1432" y="396"/>
                    </a:cubicBezTo>
                    <a:cubicBezTo>
                      <a:pt x="1354" y="96"/>
                      <a:pt x="1269" y="0"/>
                      <a:pt x="90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3" name="Google Shape;11513;p34"/>
              <p:cNvSpPr/>
              <p:nvPr/>
            </p:nvSpPr>
            <p:spPr>
              <a:xfrm>
                <a:off x="6317722" y="4319343"/>
                <a:ext cx="42653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80" extrusionOk="0">
                    <a:moveTo>
                      <a:pt x="869" y="1"/>
                    </a:moveTo>
                    <a:cubicBezTo>
                      <a:pt x="491" y="1"/>
                      <a:pt x="1" y="320"/>
                      <a:pt x="1" y="693"/>
                    </a:cubicBezTo>
                    <a:cubicBezTo>
                      <a:pt x="159" y="750"/>
                      <a:pt x="315" y="779"/>
                      <a:pt x="467" y="779"/>
                    </a:cubicBezTo>
                    <a:cubicBezTo>
                      <a:pt x="760" y="779"/>
                      <a:pt x="1040" y="670"/>
                      <a:pt x="1299" y="443"/>
                    </a:cubicBezTo>
                    <a:cubicBezTo>
                      <a:pt x="1299" y="126"/>
                      <a:pt x="1106" y="1"/>
                      <a:pt x="8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4" name="Google Shape;11514;p34"/>
              <p:cNvSpPr/>
              <p:nvPr/>
            </p:nvSpPr>
            <p:spPr>
              <a:xfrm>
                <a:off x="4590569" y="4932635"/>
                <a:ext cx="4301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26" extrusionOk="0">
                    <a:moveTo>
                      <a:pt x="949" y="1"/>
                    </a:moveTo>
                    <a:cubicBezTo>
                      <a:pt x="718" y="1"/>
                      <a:pt x="389" y="147"/>
                      <a:pt x="0" y="291"/>
                    </a:cubicBezTo>
                    <a:cubicBezTo>
                      <a:pt x="110" y="591"/>
                      <a:pt x="333" y="725"/>
                      <a:pt x="640" y="725"/>
                    </a:cubicBezTo>
                    <a:cubicBezTo>
                      <a:pt x="833" y="725"/>
                      <a:pt x="1058" y="673"/>
                      <a:pt x="1310" y="577"/>
                    </a:cubicBezTo>
                    <a:cubicBezTo>
                      <a:pt x="1310" y="144"/>
                      <a:pt x="1177" y="1"/>
                      <a:pt x="9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5" name="Google Shape;11515;p34"/>
              <p:cNvSpPr/>
              <p:nvPr/>
            </p:nvSpPr>
            <p:spPr>
              <a:xfrm>
                <a:off x="4335671" y="4867720"/>
                <a:ext cx="42653" cy="2505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63" extrusionOk="0">
                    <a:moveTo>
                      <a:pt x="483" y="1"/>
                    </a:moveTo>
                    <a:cubicBezTo>
                      <a:pt x="183" y="1"/>
                      <a:pt x="89" y="176"/>
                      <a:pt x="0" y="458"/>
                    </a:cubicBezTo>
                    <a:cubicBezTo>
                      <a:pt x="377" y="610"/>
                      <a:pt x="707" y="762"/>
                      <a:pt x="940" y="762"/>
                    </a:cubicBezTo>
                    <a:cubicBezTo>
                      <a:pt x="1164" y="762"/>
                      <a:pt x="1298" y="622"/>
                      <a:pt x="1298" y="208"/>
                    </a:cubicBezTo>
                    <a:cubicBezTo>
                      <a:pt x="921" y="65"/>
                      <a:pt x="665" y="1"/>
                      <a:pt x="4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6" name="Google Shape;11516;p34"/>
              <p:cNvSpPr/>
              <p:nvPr/>
            </p:nvSpPr>
            <p:spPr>
              <a:xfrm>
                <a:off x="4759505" y="4729715"/>
                <a:ext cx="44918" cy="2620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98" extrusionOk="0">
                    <a:moveTo>
                      <a:pt x="403" y="0"/>
                    </a:moveTo>
                    <a:cubicBezTo>
                      <a:pt x="253" y="0"/>
                      <a:pt x="134" y="61"/>
                      <a:pt x="94" y="208"/>
                    </a:cubicBezTo>
                    <a:cubicBezTo>
                      <a:pt x="1" y="572"/>
                      <a:pt x="588" y="797"/>
                      <a:pt x="1041" y="797"/>
                    </a:cubicBezTo>
                    <a:cubicBezTo>
                      <a:pt x="1166" y="797"/>
                      <a:pt x="1280" y="780"/>
                      <a:pt x="1368" y="744"/>
                    </a:cubicBezTo>
                    <a:cubicBezTo>
                      <a:pt x="1368" y="394"/>
                      <a:pt x="785" y="0"/>
                      <a:pt x="4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7" name="Google Shape;11517;p34"/>
              <p:cNvSpPr/>
              <p:nvPr/>
            </p:nvSpPr>
            <p:spPr>
              <a:xfrm>
                <a:off x="5592923" y="470393"/>
                <a:ext cx="42653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41" extrusionOk="0">
                    <a:moveTo>
                      <a:pt x="676" y="1"/>
                    </a:moveTo>
                    <a:cubicBezTo>
                      <a:pt x="459" y="1"/>
                      <a:pt x="233" y="90"/>
                      <a:pt x="1" y="269"/>
                    </a:cubicBezTo>
                    <a:cubicBezTo>
                      <a:pt x="196" y="452"/>
                      <a:pt x="399" y="541"/>
                      <a:pt x="613" y="541"/>
                    </a:cubicBezTo>
                    <a:cubicBezTo>
                      <a:pt x="831" y="541"/>
                      <a:pt x="1058" y="449"/>
                      <a:pt x="1299" y="269"/>
                    </a:cubicBezTo>
                    <a:cubicBezTo>
                      <a:pt x="1102" y="90"/>
                      <a:pt x="894" y="1"/>
                      <a:pt x="6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8" name="Google Shape;11518;p34"/>
              <p:cNvSpPr/>
              <p:nvPr/>
            </p:nvSpPr>
            <p:spPr>
              <a:xfrm>
                <a:off x="4655845" y="665859"/>
                <a:ext cx="65210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57" extrusionOk="0">
                    <a:moveTo>
                      <a:pt x="925" y="1"/>
                    </a:moveTo>
                    <a:cubicBezTo>
                      <a:pt x="566" y="1"/>
                      <a:pt x="203" y="69"/>
                      <a:pt x="1" y="197"/>
                    </a:cubicBezTo>
                    <a:cubicBezTo>
                      <a:pt x="140" y="287"/>
                      <a:pt x="1084" y="456"/>
                      <a:pt x="1602" y="456"/>
                    </a:cubicBezTo>
                    <a:cubicBezTo>
                      <a:pt x="1837" y="456"/>
                      <a:pt x="1985" y="421"/>
                      <a:pt x="1929" y="328"/>
                    </a:cubicBezTo>
                    <a:cubicBezTo>
                      <a:pt x="1804" y="105"/>
                      <a:pt x="1367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9" name="Google Shape;11519;p34"/>
              <p:cNvSpPr/>
              <p:nvPr/>
            </p:nvSpPr>
            <p:spPr>
              <a:xfrm>
                <a:off x="6371309" y="4320985"/>
                <a:ext cx="7454" cy="197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0" y="36"/>
                      <a:pt x="36" y="48"/>
                      <a:pt x="226" y="60"/>
                    </a:cubicBezTo>
                    <a:cubicBezTo>
                      <a:pt x="155" y="36"/>
                      <a:pt x="107" y="24"/>
                      <a:pt x="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0" name="Google Shape;11520;p34"/>
              <p:cNvSpPr/>
              <p:nvPr/>
            </p:nvSpPr>
            <p:spPr>
              <a:xfrm>
                <a:off x="6339229" y="4305815"/>
                <a:ext cx="50270" cy="1411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30" extrusionOk="0">
                    <a:moveTo>
                      <a:pt x="458" y="1"/>
                    </a:moveTo>
                    <a:cubicBezTo>
                      <a:pt x="267" y="1"/>
                      <a:pt x="92" y="29"/>
                      <a:pt x="1" y="93"/>
                    </a:cubicBezTo>
                    <a:cubicBezTo>
                      <a:pt x="245" y="181"/>
                      <a:pt x="691" y="430"/>
                      <a:pt x="988" y="430"/>
                    </a:cubicBezTo>
                    <a:cubicBezTo>
                      <a:pt x="1052" y="430"/>
                      <a:pt x="1109" y="418"/>
                      <a:pt x="1156" y="391"/>
                    </a:cubicBezTo>
                    <a:cubicBezTo>
                      <a:pt x="1531" y="177"/>
                      <a:pt x="941" y="1"/>
                      <a:pt x="4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1" name="Google Shape;11521;p34"/>
              <p:cNvSpPr/>
              <p:nvPr/>
            </p:nvSpPr>
            <p:spPr>
              <a:xfrm>
                <a:off x="4357178" y="4964354"/>
                <a:ext cx="63339" cy="8833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69" extrusionOk="0">
                    <a:moveTo>
                      <a:pt x="960" y="1"/>
                    </a:moveTo>
                    <a:cubicBezTo>
                      <a:pt x="640" y="1"/>
                      <a:pt x="322" y="45"/>
                      <a:pt x="0" y="135"/>
                    </a:cubicBezTo>
                    <a:cubicBezTo>
                      <a:pt x="322" y="224"/>
                      <a:pt x="640" y="269"/>
                      <a:pt x="960" y="269"/>
                    </a:cubicBezTo>
                    <a:cubicBezTo>
                      <a:pt x="1280" y="269"/>
                      <a:pt x="1602" y="224"/>
                      <a:pt x="1929" y="135"/>
                    </a:cubicBezTo>
                    <a:cubicBezTo>
                      <a:pt x="1602" y="45"/>
                      <a:pt x="1280" y="1"/>
                      <a:pt x="9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2" name="Google Shape;11522;p34"/>
              <p:cNvSpPr/>
              <p:nvPr/>
            </p:nvSpPr>
            <p:spPr>
              <a:xfrm>
                <a:off x="4910743" y="4959757"/>
                <a:ext cx="42653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35" extrusionOk="0">
                    <a:moveTo>
                      <a:pt x="0" y="1"/>
                    </a:moveTo>
                    <a:cubicBezTo>
                      <a:pt x="231" y="98"/>
                      <a:pt x="682" y="335"/>
                      <a:pt x="986" y="335"/>
                    </a:cubicBezTo>
                    <a:cubicBezTo>
                      <a:pt x="1168" y="335"/>
                      <a:pt x="1298" y="250"/>
                      <a:pt x="12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3" name="Google Shape;11523;p34"/>
              <p:cNvSpPr/>
              <p:nvPr/>
            </p:nvSpPr>
            <p:spPr>
              <a:xfrm>
                <a:off x="6484754" y="4312809"/>
                <a:ext cx="48103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9" extrusionOk="0">
                    <a:moveTo>
                      <a:pt x="1141" y="1"/>
                    </a:moveTo>
                    <a:cubicBezTo>
                      <a:pt x="889" y="1"/>
                      <a:pt x="543" y="205"/>
                      <a:pt x="438" y="237"/>
                    </a:cubicBezTo>
                    <a:cubicBezTo>
                      <a:pt x="0" y="372"/>
                      <a:pt x="413" y="518"/>
                      <a:pt x="828" y="518"/>
                    </a:cubicBezTo>
                    <a:cubicBezTo>
                      <a:pt x="1146" y="518"/>
                      <a:pt x="1465" y="432"/>
                      <a:pt x="1403" y="190"/>
                    </a:cubicBezTo>
                    <a:cubicBezTo>
                      <a:pt x="1364" y="49"/>
                      <a:pt x="1264" y="1"/>
                      <a:pt x="114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4" name="Google Shape;11524;p34"/>
              <p:cNvSpPr/>
              <p:nvPr/>
            </p:nvSpPr>
            <p:spPr>
              <a:xfrm>
                <a:off x="4716327" y="1390331"/>
                <a:ext cx="86750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51" extrusionOk="0">
                    <a:moveTo>
                      <a:pt x="281" y="0"/>
                    </a:moveTo>
                    <a:cubicBezTo>
                      <a:pt x="199" y="0"/>
                      <a:pt x="143" y="16"/>
                      <a:pt x="123" y="53"/>
                    </a:cubicBezTo>
                    <a:cubicBezTo>
                      <a:pt x="1" y="266"/>
                      <a:pt x="1838" y="950"/>
                      <a:pt x="2425" y="950"/>
                    </a:cubicBezTo>
                    <a:cubicBezTo>
                      <a:pt x="2524" y="950"/>
                      <a:pt x="2587" y="931"/>
                      <a:pt x="2600" y="886"/>
                    </a:cubicBezTo>
                    <a:cubicBezTo>
                      <a:pt x="2641" y="751"/>
                      <a:pt x="844" y="0"/>
                      <a:pt x="2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5" name="Google Shape;11525;p34"/>
              <p:cNvSpPr/>
              <p:nvPr/>
            </p:nvSpPr>
            <p:spPr>
              <a:xfrm>
                <a:off x="6957052" y="4517207"/>
                <a:ext cx="5138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25" extrusionOk="0">
                    <a:moveTo>
                      <a:pt x="515" y="1"/>
                    </a:moveTo>
                    <a:cubicBezTo>
                      <a:pt x="218" y="1"/>
                      <a:pt x="36" y="126"/>
                      <a:pt x="9" y="418"/>
                    </a:cubicBezTo>
                    <a:cubicBezTo>
                      <a:pt x="0" y="494"/>
                      <a:pt x="65" y="524"/>
                      <a:pt x="172" y="524"/>
                    </a:cubicBezTo>
                    <a:cubicBezTo>
                      <a:pt x="573" y="524"/>
                      <a:pt x="1565" y="102"/>
                      <a:pt x="1527" y="102"/>
                    </a:cubicBezTo>
                    <a:lnTo>
                      <a:pt x="1527" y="102"/>
                    </a:lnTo>
                    <a:cubicBezTo>
                      <a:pt x="1518" y="102"/>
                      <a:pt x="1455" y="125"/>
                      <a:pt x="1318" y="180"/>
                    </a:cubicBezTo>
                    <a:cubicBezTo>
                      <a:pt x="1000" y="65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6" name="Google Shape;11526;p34"/>
              <p:cNvSpPr/>
              <p:nvPr/>
            </p:nvSpPr>
            <p:spPr>
              <a:xfrm>
                <a:off x="7593493" y="2004345"/>
                <a:ext cx="46429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573" extrusionOk="0">
                    <a:moveTo>
                      <a:pt x="771" y="0"/>
                    </a:moveTo>
                    <a:cubicBezTo>
                      <a:pt x="370" y="0"/>
                      <a:pt x="0" y="135"/>
                      <a:pt x="402" y="295"/>
                    </a:cubicBezTo>
                    <a:cubicBezTo>
                      <a:pt x="604" y="480"/>
                      <a:pt x="792" y="572"/>
                      <a:pt x="961" y="572"/>
                    </a:cubicBezTo>
                    <a:cubicBezTo>
                      <a:pt x="1131" y="572"/>
                      <a:pt x="1283" y="480"/>
                      <a:pt x="1414" y="295"/>
                    </a:cubicBezTo>
                    <a:cubicBezTo>
                      <a:pt x="1414" y="82"/>
                      <a:pt x="1083" y="0"/>
                      <a:pt x="7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7" name="Google Shape;11527;p34"/>
              <p:cNvSpPr/>
              <p:nvPr/>
            </p:nvSpPr>
            <p:spPr>
              <a:xfrm>
                <a:off x="5170730" y="915405"/>
                <a:ext cx="38712" cy="1874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71" extrusionOk="0">
                    <a:moveTo>
                      <a:pt x="0" y="479"/>
                    </a:moveTo>
                    <a:cubicBezTo>
                      <a:pt x="2" y="481"/>
                      <a:pt x="4" y="481"/>
                      <a:pt x="6" y="482"/>
                    </a:cubicBezTo>
                    <a:lnTo>
                      <a:pt x="6" y="482"/>
                    </a:lnTo>
                    <a:cubicBezTo>
                      <a:pt x="4" y="481"/>
                      <a:pt x="2" y="480"/>
                      <a:pt x="0" y="479"/>
                    </a:cubicBezTo>
                    <a:close/>
                    <a:moveTo>
                      <a:pt x="895" y="0"/>
                    </a:moveTo>
                    <a:cubicBezTo>
                      <a:pt x="563" y="0"/>
                      <a:pt x="93" y="482"/>
                      <a:pt x="9" y="482"/>
                    </a:cubicBezTo>
                    <a:cubicBezTo>
                      <a:pt x="8" y="482"/>
                      <a:pt x="7" y="482"/>
                      <a:pt x="6" y="482"/>
                    </a:cubicBezTo>
                    <a:lnTo>
                      <a:pt x="6" y="482"/>
                    </a:lnTo>
                    <a:cubicBezTo>
                      <a:pt x="160" y="541"/>
                      <a:pt x="304" y="571"/>
                      <a:pt x="443" y="571"/>
                    </a:cubicBezTo>
                    <a:cubicBezTo>
                      <a:pt x="710" y="571"/>
                      <a:pt x="952" y="460"/>
                      <a:pt x="1179" y="241"/>
                    </a:cubicBezTo>
                    <a:cubicBezTo>
                      <a:pt x="1120" y="65"/>
                      <a:pt x="1017" y="0"/>
                      <a:pt x="89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8" name="Google Shape;11528;p34"/>
              <p:cNvSpPr/>
              <p:nvPr/>
            </p:nvSpPr>
            <p:spPr>
              <a:xfrm>
                <a:off x="8199069" y="3670294"/>
                <a:ext cx="43145" cy="2298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00" extrusionOk="0">
                    <a:moveTo>
                      <a:pt x="972" y="1"/>
                    </a:moveTo>
                    <a:cubicBezTo>
                      <a:pt x="669" y="1"/>
                      <a:pt x="1" y="532"/>
                      <a:pt x="676" y="696"/>
                    </a:cubicBezTo>
                    <a:cubicBezTo>
                      <a:pt x="713" y="698"/>
                      <a:pt x="749" y="700"/>
                      <a:pt x="782" y="700"/>
                    </a:cubicBezTo>
                    <a:cubicBezTo>
                      <a:pt x="1197" y="700"/>
                      <a:pt x="1313" y="497"/>
                      <a:pt x="1104" y="100"/>
                    </a:cubicBezTo>
                    <a:cubicBezTo>
                      <a:pt x="1095" y="30"/>
                      <a:pt x="1044" y="1"/>
                      <a:pt x="9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9" name="Google Shape;11529;p34"/>
              <p:cNvSpPr/>
              <p:nvPr/>
            </p:nvSpPr>
            <p:spPr>
              <a:xfrm>
                <a:off x="4120142" y="427609"/>
                <a:ext cx="4793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537" extrusionOk="0">
                    <a:moveTo>
                      <a:pt x="487" y="1"/>
                    </a:moveTo>
                    <a:cubicBezTo>
                      <a:pt x="335" y="1"/>
                      <a:pt x="194" y="72"/>
                      <a:pt x="63" y="214"/>
                    </a:cubicBezTo>
                    <a:cubicBezTo>
                      <a:pt x="0" y="451"/>
                      <a:pt x="333" y="537"/>
                      <a:pt x="658" y="537"/>
                    </a:cubicBezTo>
                    <a:cubicBezTo>
                      <a:pt x="1066" y="537"/>
                      <a:pt x="1459" y="401"/>
                      <a:pt x="1028" y="262"/>
                    </a:cubicBezTo>
                    <a:cubicBezTo>
                      <a:pt x="835" y="87"/>
                      <a:pt x="654" y="1"/>
                      <a:pt x="48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0" name="Google Shape;11530;p34"/>
              <p:cNvSpPr/>
              <p:nvPr/>
            </p:nvSpPr>
            <p:spPr>
              <a:xfrm>
                <a:off x="4761803" y="1005702"/>
                <a:ext cx="44491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507" extrusionOk="0">
                    <a:moveTo>
                      <a:pt x="925" y="1"/>
                    </a:moveTo>
                    <a:cubicBezTo>
                      <a:pt x="591" y="1"/>
                      <a:pt x="280" y="97"/>
                      <a:pt x="0" y="289"/>
                    </a:cubicBezTo>
                    <a:cubicBezTo>
                      <a:pt x="391" y="434"/>
                      <a:pt x="694" y="506"/>
                      <a:pt x="910" y="506"/>
                    </a:cubicBezTo>
                    <a:cubicBezTo>
                      <a:pt x="1226" y="506"/>
                      <a:pt x="1355" y="350"/>
                      <a:pt x="1298" y="39"/>
                    </a:cubicBezTo>
                    <a:cubicBezTo>
                      <a:pt x="1171" y="14"/>
                      <a:pt x="1046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1" name="Google Shape;11531;p34"/>
              <p:cNvSpPr/>
              <p:nvPr/>
            </p:nvSpPr>
            <p:spPr>
              <a:xfrm>
                <a:off x="6939321" y="2640654"/>
                <a:ext cx="39139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26" extrusionOk="0">
                    <a:moveTo>
                      <a:pt x="1" y="431"/>
                    </a:move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close/>
                    <a:moveTo>
                      <a:pt x="926" y="0"/>
                    </a:moveTo>
                    <a:cubicBezTo>
                      <a:pt x="574" y="0"/>
                      <a:pt x="21" y="431"/>
                      <a:pt x="1" y="431"/>
                    </a:cubicBez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57" y="494"/>
                      <a:pt x="309" y="526"/>
                      <a:pt x="454" y="526"/>
                    </a:cubicBezTo>
                    <a:cubicBezTo>
                      <a:pt x="721" y="526"/>
                      <a:pt x="969" y="420"/>
                      <a:pt x="1192" y="205"/>
                    </a:cubicBezTo>
                    <a:cubicBezTo>
                      <a:pt x="1151" y="55"/>
                      <a:pt x="1051" y="0"/>
                      <a:pt x="9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2" name="Google Shape;11532;p34"/>
              <p:cNvSpPr/>
              <p:nvPr/>
            </p:nvSpPr>
            <p:spPr>
              <a:xfrm>
                <a:off x="4646191" y="591784"/>
                <a:ext cx="51420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30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3" y="464"/>
                      <a:pt x="834" y="530"/>
                      <a:pt x="1047" y="530"/>
                    </a:cubicBezTo>
                    <a:cubicBezTo>
                      <a:pt x="1346" y="530"/>
                      <a:pt x="1529" y="400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3" name="Google Shape;11533;p34"/>
              <p:cNvSpPr/>
              <p:nvPr/>
            </p:nvSpPr>
            <p:spPr>
              <a:xfrm>
                <a:off x="4334423" y="1209771"/>
                <a:ext cx="44951" cy="159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6" extrusionOk="0">
                    <a:moveTo>
                      <a:pt x="238" y="1"/>
                    </a:moveTo>
                    <a:cubicBezTo>
                      <a:pt x="95" y="1"/>
                      <a:pt x="0" y="53"/>
                      <a:pt x="26" y="206"/>
                    </a:cubicBezTo>
                    <a:cubicBezTo>
                      <a:pt x="58" y="414"/>
                      <a:pt x="352" y="485"/>
                      <a:pt x="639" y="485"/>
                    </a:cubicBezTo>
                    <a:cubicBezTo>
                      <a:pt x="1010" y="485"/>
                      <a:pt x="1368" y="366"/>
                      <a:pt x="1134" y="265"/>
                    </a:cubicBezTo>
                    <a:cubicBezTo>
                      <a:pt x="1109" y="257"/>
                      <a:pt x="555" y="1"/>
                      <a:pt x="2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4" name="Google Shape;11534;p34"/>
              <p:cNvSpPr/>
              <p:nvPr/>
            </p:nvSpPr>
            <p:spPr>
              <a:xfrm>
                <a:off x="3329475" y="1706433"/>
                <a:ext cx="29683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64" extrusionOk="0">
                    <a:moveTo>
                      <a:pt x="392" y="0"/>
                    </a:moveTo>
                    <a:cubicBezTo>
                      <a:pt x="0" y="0"/>
                      <a:pt x="70" y="398"/>
                      <a:pt x="355" y="451"/>
                    </a:cubicBezTo>
                    <a:cubicBezTo>
                      <a:pt x="395" y="460"/>
                      <a:pt x="433" y="464"/>
                      <a:pt x="469" y="464"/>
                    </a:cubicBezTo>
                    <a:cubicBezTo>
                      <a:pt x="808" y="464"/>
                      <a:pt x="903" y="87"/>
                      <a:pt x="569" y="22"/>
                    </a:cubicBezTo>
                    <a:cubicBezTo>
                      <a:pt x="502" y="7"/>
                      <a:pt x="443" y="0"/>
                      <a:pt x="39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5" name="Google Shape;11535;p34"/>
              <p:cNvSpPr/>
              <p:nvPr/>
            </p:nvSpPr>
            <p:spPr>
              <a:xfrm>
                <a:off x="8767311" y="3635062"/>
                <a:ext cx="45181" cy="8964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3" extrusionOk="0">
                    <a:moveTo>
                      <a:pt x="669" y="1"/>
                    </a:moveTo>
                    <a:cubicBezTo>
                      <a:pt x="491" y="1"/>
                      <a:pt x="312" y="30"/>
                      <a:pt x="134" y="90"/>
                    </a:cubicBezTo>
                    <a:cubicBezTo>
                      <a:pt x="1" y="210"/>
                      <a:pt x="365" y="273"/>
                      <a:pt x="713" y="273"/>
                    </a:cubicBezTo>
                    <a:cubicBezTo>
                      <a:pt x="1052" y="273"/>
                      <a:pt x="1376" y="213"/>
                      <a:pt x="1205" y="90"/>
                    </a:cubicBezTo>
                    <a:cubicBezTo>
                      <a:pt x="1026" y="30"/>
                      <a:pt x="848" y="1"/>
                      <a:pt x="6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6" name="Google Shape;11536;p34"/>
              <p:cNvSpPr/>
              <p:nvPr/>
            </p:nvSpPr>
            <p:spPr>
              <a:xfrm>
                <a:off x="6038559" y="3738262"/>
                <a:ext cx="23149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10" extrusionOk="0">
                    <a:moveTo>
                      <a:pt x="354" y="1"/>
                    </a:moveTo>
                    <a:cubicBezTo>
                      <a:pt x="172" y="1"/>
                      <a:pt x="0" y="108"/>
                      <a:pt x="61" y="304"/>
                    </a:cubicBezTo>
                    <a:cubicBezTo>
                      <a:pt x="169" y="441"/>
                      <a:pt x="276" y="510"/>
                      <a:pt x="383" y="510"/>
                    </a:cubicBezTo>
                    <a:cubicBezTo>
                      <a:pt x="490" y="510"/>
                      <a:pt x="597" y="441"/>
                      <a:pt x="704" y="304"/>
                    </a:cubicBezTo>
                    <a:cubicBezTo>
                      <a:pt x="704" y="96"/>
                      <a:pt x="525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7" name="Google Shape;11537;p34"/>
              <p:cNvSpPr/>
              <p:nvPr/>
            </p:nvSpPr>
            <p:spPr>
              <a:xfrm>
                <a:off x="6956921" y="4492712"/>
                <a:ext cx="2265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5" extrusionOk="0">
                    <a:moveTo>
                      <a:pt x="268" y="1"/>
                    </a:moveTo>
                    <a:cubicBezTo>
                      <a:pt x="157" y="1"/>
                      <a:pt x="52" y="52"/>
                      <a:pt x="1" y="187"/>
                    </a:cubicBezTo>
                    <a:cubicBezTo>
                      <a:pt x="1" y="326"/>
                      <a:pt x="225" y="525"/>
                      <a:pt x="413" y="525"/>
                    </a:cubicBezTo>
                    <a:cubicBezTo>
                      <a:pt x="515" y="525"/>
                      <a:pt x="606" y="466"/>
                      <a:pt x="644" y="306"/>
                    </a:cubicBezTo>
                    <a:cubicBezTo>
                      <a:pt x="690" y="168"/>
                      <a:pt x="469" y="1"/>
                      <a:pt x="2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8" name="Google Shape;11538;p34"/>
              <p:cNvSpPr/>
              <p:nvPr/>
            </p:nvSpPr>
            <p:spPr>
              <a:xfrm>
                <a:off x="7447180" y="4698489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921" y="0"/>
                    </a:moveTo>
                    <a:cubicBezTo>
                      <a:pt x="558" y="0"/>
                      <a:pt x="39" y="112"/>
                      <a:pt x="0" y="135"/>
                    </a:cubicBezTo>
                    <a:cubicBezTo>
                      <a:pt x="39" y="151"/>
                      <a:pt x="567" y="257"/>
                      <a:pt x="931" y="257"/>
                    </a:cubicBezTo>
                    <a:cubicBezTo>
                      <a:pt x="1126" y="257"/>
                      <a:pt x="1274" y="227"/>
                      <a:pt x="1274" y="135"/>
                    </a:cubicBezTo>
                    <a:cubicBezTo>
                      <a:pt x="1274" y="34"/>
                      <a:pt x="1121" y="0"/>
                      <a:pt x="9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9" name="Google Shape;11539;p34"/>
              <p:cNvSpPr/>
              <p:nvPr/>
            </p:nvSpPr>
            <p:spPr>
              <a:xfrm>
                <a:off x="3011928" y="950900"/>
                <a:ext cx="24955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3" extrusionOk="0">
                    <a:moveTo>
                      <a:pt x="358" y="1"/>
                    </a:moveTo>
                    <a:cubicBezTo>
                      <a:pt x="238" y="1"/>
                      <a:pt x="119" y="59"/>
                      <a:pt x="60" y="208"/>
                    </a:cubicBezTo>
                    <a:cubicBezTo>
                      <a:pt x="0" y="365"/>
                      <a:pt x="233" y="523"/>
                      <a:pt x="440" y="523"/>
                    </a:cubicBezTo>
                    <a:cubicBezTo>
                      <a:pt x="562" y="523"/>
                      <a:pt x="675" y="468"/>
                      <a:pt x="715" y="327"/>
                    </a:cubicBezTo>
                    <a:cubicBezTo>
                      <a:pt x="759" y="157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0" name="Google Shape;11540;p34"/>
              <p:cNvSpPr/>
              <p:nvPr/>
            </p:nvSpPr>
            <p:spPr>
              <a:xfrm>
                <a:off x="3524450" y="4862631"/>
                <a:ext cx="25086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59" extrusionOk="0">
                    <a:moveTo>
                      <a:pt x="361" y="0"/>
                    </a:moveTo>
                    <a:cubicBezTo>
                      <a:pt x="184" y="0"/>
                      <a:pt x="1" y="82"/>
                      <a:pt x="1" y="220"/>
                    </a:cubicBezTo>
                    <a:cubicBezTo>
                      <a:pt x="1" y="334"/>
                      <a:pt x="272" y="459"/>
                      <a:pt x="471" y="459"/>
                    </a:cubicBezTo>
                    <a:cubicBezTo>
                      <a:pt x="564" y="459"/>
                      <a:pt x="641" y="431"/>
                      <a:pt x="668" y="363"/>
                    </a:cubicBezTo>
                    <a:cubicBezTo>
                      <a:pt x="763" y="108"/>
                      <a:pt x="566" y="0"/>
                      <a:pt x="3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1" name="Google Shape;11541;p34"/>
              <p:cNvSpPr/>
              <p:nvPr/>
            </p:nvSpPr>
            <p:spPr>
              <a:xfrm>
                <a:off x="2220966" y="917934"/>
                <a:ext cx="26071" cy="1615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492" extrusionOk="0">
                    <a:moveTo>
                      <a:pt x="454" y="1"/>
                    </a:moveTo>
                    <a:cubicBezTo>
                      <a:pt x="342" y="1"/>
                      <a:pt x="224" y="34"/>
                      <a:pt x="134" y="105"/>
                    </a:cubicBezTo>
                    <a:cubicBezTo>
                      <a:pt x="0" y="223"/>
                      <a:pt x="346" y="492"/>
                      <a:pt x="581" y="492"/>
                    </a:cubicBezTo>
                    <a:cubicBezTo>
                      <a:pt x="702" y="492"/>
                      <a:pt x="793" y="421"/>
                      <a:pt x="777" y="224"/>
                    </a:cubicBezTo>
                    <a:cubicBezTo>
                      <a:pt x="777" y="79"/>
                      <a:pt x="624" y="1"/>
                      <a:pt x="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34"/>
              <p:cNvSpPr/>
              <p:nvPr/>
            </p:nvSpPr>
            <p:spPr>
              <a:xfrm>
                <a:off x="3993103" y="907853"/>
                <a:ext cx="45542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8" extrusionOk="0">
                    <a:moveTo>
                      <a:pt x="682" y="1"/>
                    </a:moveTo>
                    <a:cubicBezTo>
                      <a:pt x="503" y="1"/>
                      <a:pt x="325" y="31"/>
                      <a:pt x="146" y="90"/>
                    </a:cubicBezTo>
                    <a:cubicBezTo>
                      <a:pt x="0" y="212"/>
                      <a:pt x="375" y="278"/>
                      <a:pt x="729" y="278"/>
                    </a:cubicBezTo>
                    <a:cubicBezTo>
                      <a:pt x="1067" y="278"/>
                      <a:pt x="1386" y="218"/>
                      <a:pt x="1218" y="90"/>
                    </a:cubicBezTo>
                    <a:cubicBezTo>
                      <a:pt x="1039" y="31"/>
                      <a:pt x="861" y="1"/>
                      <a:pt x="68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34"/>
              <p:cNvSpPr/>
              <p:nvPr/>
            </p:nvSpPr>
            <p:spPr>
              <a:xfrm>
                <a:off x="5145316" y="900564"/>
                <a:ext cx="46232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41" extrusionOk="0">
                    <a:moveTo>
                      <a:pt x="730" y="0"/>
                    </a:moveTo>
                    <a:cubicBezTo>
                      <a:pt x="441" y="0"/>
                      <a:pt x="109" y="35"/>
                      <a:pt x="0" y="98"/>
                    </a:cubicBezTo>
                    <a:cubicBezTo>
                      <a:pt x="216" y="195"/>
                      <a:pt x="438" y="240"/>
                      <a:pt x="663" y="240"/>
                    </a:cubicBezTo>
                    <a:cubicBezTo>
                      <a:pt x="798" y="240"/>
                      <a:pt x="934" y="224"/>
                      <a:pt x="1072" y="193"/>
                    </a:cubicBezTo>
                    <a:cubicBezTo>
                      <a:pt x="1407" y="59"/>
                      <a:pt x="1104" y="0"/>
                      <a:pt x="73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34"/>
              <p:cNvSpPr/>
              <p:nvPr/>
            </p:nvSpPr>
            <p:spPr>
              <a:xfrm>
                <a:off x="5848609" y="738129"/>
                <a:ext cx="21540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5" extrusionOk="0">
                    <a:moveTo>
                      <a:pt x="445" y="0"/>
                    </a:moveTo>
                    <a:cubicBezTo>
                      <a:pt x="281" y="0"/>
                      <a:pt x="70" y="112"/>
                      <a:pt x="0" y="223"/>
                    </a:cubicBezTo>
                    <a:cubicBezTo>
                      <a:pt x="77" y="370"/>
                      <a:pt x="171" y="444"/>
                      <a:pt x="280" y="444"/>
                    </a:cubicBezTo>
                    <a:cubicBezTo>
                      <a:pt x="391" y="444"/>
                      <a:pt x="517" y="367"/>
                      <a:pt x="655" y="211"/>
                    </a:cubicBezTo>
                    <a:cubicBezTo>
                      <a:pt x="655" y="57"/>
                      <a:pt x="562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34"/>
              <p:cNvSpPr/>
              <p:nvPr/>
            </p:nvSpPr>
            <p:spPr>
              <a:xfrm>
                <a:off x="5954928" y="727852"/>
                <a:ext cx="42653" cy="889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71" extrusionOk="0">
                    <a:moveTo>
                      <a:pt x="600" y="0"/>
                    </a:moveTo>
                    <a:cubicBezTo>
                      <a:pt x="387" y="0"/>
                      <a:pt x="175" y="38"/>
                      <a:pt x="1" y="131"/>
                    </a:cubicBezTo>
                    <a:cubicBezTo>
                      <a:pt x="165" y="230"/>
                      <a:pt x="378" y="270"/>
                      <a:pt x="594" y="270"/>
                    </a:cubicBezTo>
                    <a:cubicBezTo>
                      <a:pt x="847" y="270"/>
                      <a:pt x="1106" y="214"/>
                      <a:pt x="1299" y="131"/>
                    </a:cubicBezTo>
                    <a:cubicBezTo>
                      <a:pt x="1105" y="53"/>
                      <a:pt x="852" y="0"/>
                      <a:pt x="60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34"/>
              <p:cNvSpPr/>
              <p:nvPr/>
            </p:nvSpPr>
            <p:spPr>
              <a:xfrm>
                <a:off x="4293379" y="728968"/>
                <a:ext cx="38811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1" extrusionOk="0">
                    <a:moveTo>
                      <a:pt x="639" y="1"/>
                    </a:moveTo>
                    <a:cubicBezTo>
                      <a:pt x="318" y="1"/>
                      <a:pt x="0" y="42"/>
                      <a:pt x="98" y="133"/>
                    </a:cubicBezTo>
                    <a:cubicBezTo>
                      <a:pt x="159" y="200"/>
                      <a:pt x="390" y="240"/>
                      <a:pt x="623" y="240"/>
                    </a:cubicBezTo>
                    <a:cubicBezTo>
                      <a:pt x="888" y="240"/>
                      <a:pt x="1156" y="188"/>
                      <a:pt x="1181" y="61"/>
                    </a:cubicBezTo>
                    <a:cubicBezTo>
                      <a:pt x="1097" y="22"/>
                      <a:pt x="867" y="1"/>
                      <a:pt x="6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34"/>
              <p:cNvSpPr/>
              <p:nvPr/>
            </p:nvSpPr>
            <p:spPr>
              <a:xfrm>
                <a:off x="6040562" y="606756"/>
                <a:ext cx="46659" cy="870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5" extrusionOk="0">
                    <a:moveTo>
                      <a:pt x="821" y="0"/>
                    </a:moveTo>
                    <a:cubicBezTo>
                      <a:pt x="594" y="0"/>
                      <a:pt x="375" y="33"/>
                      <a:pt x="155" y="104"/>
                    </a:cubicBezTo>
                    <a:cubicBezTo>
                      <a:pt x="1" y="153"/>
                      <a:pt x="529" y="265"/>
                      <a:pt x="928" y="265"/>
                    </a:cubicBezTo>
                    <a:cubicBezTo>
                      <a:pt x="1206" y="265"/>
                      <a:pt x="1420" y="211"/>
                      <a:pt x="1298" y="45"/>
                    </a:cubicBezTo>
                    <a:cubicBezTo>
                      <a:pt x="1134" y="16"/>
                      <a:pt x="976" y="0"/>
                      <a:pt x="8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34"/>
              <p:cNvSpPr/>
              <p:nvPr/>
            </p:nvSpPr>
            <p:spPr>
              <a:xfrm>
                <a:off x="8704432" y="240646"/>
                <a:ext cx="21540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0" extrusionOk="0">
                    <a:moveTo>
                      <a:pt x="446" y="1"/>
                    </a:moveTo>
                    <a:cubicBezTo>
                      <a:pt x="282" y="1"/>
                      <a:pt x="70" y="111"/>
                      <a:pt x="1" y="229"/>
                    </a:cubicBezTo>
                    <a:cubicBezTo>
                      <a:pt x="82" y="375"/>
                      <a:pt x="176" y="449"/>
                      <a:pt x="282" y="449"/>
                    </a:cubicBezTo>
                    <a:cubicBezTo>
                      <a:pt x="392" y="449"/>
                      <a:pt x="516" y="369"/>
                      <a:pt x="655" y="205"/>
                    </a:cubicBezTo>
                    <a:cubicBezTo>
                      <a:pt x="655" y="57"/>
                      <a:pt x="563" y="1"/>
                      <a:pt x="4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9" name="Google Shape;11549;p34"/>
              <p:cNvSpPr/>
              <p:nvPr/>
            </p:nvSpPr>
            <p:spPr>
              <a:xfrm>
                <a:off x="5273537" y="69488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0" y="99"/>
                    </a:cubicBezTo>
                    <a:cubicBezTo>
                      <a:pt x="119" y="165"/>
                      <a:pt x="230" y="197"/>
                      <a:pt x="337" y="197"/>
                    </a:cubicBezTo>
                    <a:cubicBezTo>
                      <a:pt x="444" y="197"/>
                      <a:pt x="548" y="165"/>
                      <a:pt x="655" y="99"/>
                    </a:cubicBezTo>
                    <a:cubicBezTo>
                      <a:pt x="536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0" name="Google Shape;11550;p34"/>
              <p:cNvSpPr/>
              <p:nvPr/>
            </p:nvSpPr>
            <p:spPr>
              <a:xfrm>
                <a:off x="5315763" y="1037748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4" y="1"/>
                    </a:moveTo>
                    <a:cubicBezTo>
                      <a:pt x="206" y="1"/>
                      <a:pt x="101" y="33"/>
                      <a:pt x="0" y="99"/>
                    </a:cubicBezTo>
                    <a:cubicBezTo>
                      <a:pt x="119" y="170"/>
                      <a:pt x="232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1" name="Google Shape;11551;p34"/>
              <p:cNvSpPr/>
              <p:nvPr/>
            </p:nvSpPr>
            <p:spPr>
              <a:xfrm>
                <a:off x="5273537" y="1260895"/>
                <a:ext cx="21540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7" extrusionOk="0">
                    <a:moveTo>
                      <a:pt x="310" y="0"/>
                    </a:moveTo>
                    <a:cubicBezTo>
                      <a:pt x="200" y="0"/>
                      <a:pt x="96" y="30"/>
                      <a:pt x="0" y="89"/>
                    </a:cubicBezTo>
                    <a:cubicBezTo>
                      <a:pt x="119" y="161"/>
                      <a:pt x="230" y="197"/>
                      <a:pt x="337" y="197"/>
                    </a:cubicBezTo>
                    <a:cubicBezTo>
                      <a:pt x="444" y="197"/>
                      <a:pt x="548" y="161"/>
                      <a:pt x="655" y="89"/>
                    </a:cubicBezTo>
                    <a:cubicBezTo>
                      <a:pt x="536" y="30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34"/>
              <p:cNvSpPr/>
              <p:nvPr/>
            </p:nvSpPr>
            <p:spPr>
              <a:xfrm>
                <a:off x="7996838" y="435693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43"/>
                      <a:pt x="917" y="84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34"/>
              <p:cNvSpPr/>
              <p:nvPr/>
            </p:nvSpPr>
            <p:spPr>
              <a:xfrm>
                <a:off x="5038570" y="566271"/>
                <a:ext cx="21934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89" extrusionOk="0">
                    <a:moveTo>
                      <a:pt x="325" y="1"/>
                    </a:moveTo>
                    <a:cubicBezTo>
                      <a:pt x="215" y="1"/>
                      <a:pt x="108" y="33"/>
                      <a:pt x="1" y="99"/>
                    </a:cubicBezTo>
                    <a:cubicBezTo>
                      <a:pt x="126" y="158"/>
                      <a:pt x="239" y="188"/>
                      <a:pt x="347" y="188"/>
                    </a:cubicBezTo>
                    <a:cubicBezTo>
                      <a:pt x="456" y="188"/>
                      <a:pt x="560" y="158"/>
                      <a:pt x="667" y="99"/>
                    </a:cubicBezTo>
                    <a:cubicBezTo>
                      <a:pt x="548" y="33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34"/>
              <p:cNvSpPr/>
              <p:nvPr/>
            </p:nvSpPr>
            <p:spPr>
              <a:xfrm>
                <a:off x="7463992" y="540561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68"/>
                    </a:cubicBezTo>
                    <a:cubicBezTo>
                      <a:pt x="857" y="156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34"/>
              <p:cNvSpPr/>
              <p:nvPr/>
            </p:nvSpPr>
            <p:spPr>
              <a:xfrm>
                <a:off x="158075" y="2649979"/>
                <a:ext cx="21507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9" extrusionOk="0">
                    <a:moveTo>
                      <a:pt x="314" y="1"/>
                    </a:moveTo>
                    <a:cubicBezTo>
                      <a:pt x="205" y="1"/>
                      <a:pt x="101" y="34"/>
                      <a:pt x="0" y="99"/>
                    </a:cubicBezTo>
                    <a:cubicBezTo>
                      <a:pt x="119" y="159"/>
                      <a:pt x="232" y="188"/>
                      <a:pt x="341" y="188"/>
                    </a:cubicBezTo>
                    <a:cubicBezTo>
                      <a:pt x="450" y="188"/>
                      <a:pt x="554" y="159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34"/>
              <p:cNvSpPr/>
              <p:nvPr/>
            </p:nvSpPr>
            <p:spPr>
              <a:xfrm>
                <a:off x="5741895" y="445963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2" y="197"/>
                      <a:pt x="341" y="197"/>
                    </a:cubicBezTo>
                    <a:cubicBezTo>
                      <a:pt x="450" y="197"/>
                      <a:pt x="554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34"/>
              <p:cNvSpPr/>
              <p:nvPr/>
            </p:nvSpPr>
            <p:spPr>
              <a:xfrm>
                <a:off x="4676170" y="46479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34"/>
              <p:cNvSpPr/>
              <p:nvPr/>
            </p:nvSpPr>
            <p:spPr>
              <a:xfrm>
                <a:off x="7915506" y="4656985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6" y="90"/>
                    </a:cubicBezTo>
                    <a:cubicBezTo>
                      <a:pt x="537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34"/>
              <p:cNvSpPr/>
              <p:nvPr/>
            </p:nvSpPr>
            <p:spPr>
              <a:xfrm>
                <a:off x="1070133" y="431392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13"/>
                      <a:pt x="0" y="72"/>
                      <a:pt x="358" y="179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34"/>
              <p:cNvSpPr/>
              <p:nvPr/>
            </p:nvSpPr>
            <p:spPr>
              <a:xfrm>
                <a:off x="7016352" y="496563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8" y="179"/>
                    </a:cubicBezTo>
                    <a:cubicBezTo>
                      <a:pt x="858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34"/>
              <p:cNvSpPr/>
              <p:nvPr/>
            </p:nvSpPr>
            <p:spPr>
              <a:xfrm>
                <a:off x="5418175" y="866613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58" y="167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34"/>
              <p:cNvSpPr/>
              <p:nvPr/>
            </p:nvSpPr>
            <p:spPr>
              <a:xfrm>
                <a:off x="6253628" y="4382255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0" y="0"/>
                    </a:moveTo>
                    <a:cubicBezTo>
                      <a:pt x="200" y="0"/>
                      <a:pt x="96" y="33"/>
                      <a:pt x="0" y="99"/>
                    </a:cubicBezTo>
                    <a:cubicBezTo>
                      <a:pt x="119" y="170"/>
                      <a:pt x="233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34"/>
              <p:cNvSpPr/>
              <p:nvPr/>
            </p:nvSpPr>
            <p:spPr>
              <a:xfrm>
                <a:off x="4181642" y="789614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83"/>
                      <a:pt x="72" y="143"/>
                      <a:pt x="572" y="179"/>
                    </a:cubicBezTo>
                    <a:cubicBezTo>
                      <a:pt x="929" y="83"/>
                      <a:pt x="846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34"/>
              <p:cNvSpPr/>
              <p:nvPr/>
            </p:nvSpPr>
            <p:spPr>
              <a:xfrm>
                <a:off x="6312666" y="4991049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381" y="0"/>
                    </a:moveTo>
                    <a:lnTo>
                      <a:pt x="381" y="0"/>
                    </a:lnTo>
                    <a:cubicBezTo>
                      <a:pt x="0" y="107"/>
                      <a:pt x="84" y="167"/>
                      <a:pt x="584" y="179"/>
                    </a:cubicBezTo>
                    <a:cubicBezTo>
                      <a:pt x="941" y="96"/>
                      <a:pt x="869" y="36"/>
                      <a:pt x="3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5" name="Google Shape;11565;p34"/>
              <p:cNvSpPr/>
              <p:nvPr/>
            </p:nvSpPr>
            <p:spPr>
              <a:xfrm>
                <a:off x="729240" y="3430795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2"/>
                      <a:pt x="0" y="72"/>
                      <a:pt x="357" y="179"/>
                    </a:cubicBezTo>
                    <a:cubicBezTo>
                      <a:pt x="845" y="143"/>
                      <a:pt x="917" y="84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6" name="Google Shape;11566;p34"/>
              <p:cNvSpPr/>
              <p:nvPr/>
            </p:nvSpPr>
            <p:spPr>
              <a:xfrm>
                <a:off x="4096796" y="1338090"/>
                <a:ext cx="30143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92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24"/>
                      <a:pt x="1" y="84"/>
                      <a:pt x="358" y="191"/>
                    </a:cubicBezTo>
                    <a:cubicBezTo>
                      <a:pt x="846" y="155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7" name="Google Shape;11567;p34"/>
              <p:cNvSpPr/>
              <p:nvPr/>
            </p:nvSpPr>
            <p:spPr>
              <a:xfrm>
                <a:off x="1112752" y="324196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79"/>
                    </a:cubicBezTo>
                    <a:cubicBezTo>
                      <a:pt x="846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8" name="Google Shape;11568;p34"/>
              <p:cNvSpPr/>
              <p:nvPr/>
            </p:nvSpPr>
            <p:spPr>
              <a:xfrm>
                <a:off x="5055381" y="4382747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84" y="0"/>
                    </a:moveTo>
                    <a:cubicBezTo>
                      <a:pt x="72" y="12"/>
                      <a:pt x="1" y="72"/>
                      <a:pt x="370" y="179"/>
                    </a:cubicBezTo>
                    <a:cubicBezTo>
                      <a:pt x="858" y="143"/>
                      <a:pt x="929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9" name="Google Shape;11569;p34"/>
              <p:cNvSpPr/>
              <p:nvPr/>
            </p:nvSpPr>
            <p:spPr>
              <a:xfrm>
                <a:off x="6989034" y="3333834"/>
                <a:ext cx="79329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531" extrusionOk="0">
                    <a:moveTo>
                      <a:pt x="1532" y="1"/>
                    </a:moveTo>
                    <a:cubicBezTo>
                      <a:pt x="0" y="1"/>
                      <a:pt x="681" y="2531"/>
                      <a:pt x="1258" y="2531"/>
                    </a:cubicBezTo>
                    <a:cubicBezTo>
                      <a:pt x="1520" y="2531"/>
                      <a:pt x="1761" y="2006"/>
                      <a:pt x="1761" y="477"/>
                    </a:cubicBezTo>
                    <a:cubicBezTo>
                      <a:pt x="1987" y="394"/>
                      <a:pt x="2190" y="298"/>
                      <a:pt x="2416" y="203"/>
                    </a:cubicBezTo>
                    <a:cubicBezTo>
                      <a:pt x="2062" y="62"/>
                      <a:pt x="1770" y="1"/>
                      <a:pt x="153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0" name="Google Shape;11570;p34"/>
              <p:cNvSpPr/>
              <p:nvPr/>
            </p:nvSpPr>
            <p:spPr>
              <a:xfrm>
                <a:off x="5897861" y="1928398"/>
                <a:ext cx="82514" cy="5752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752" extrusionOk="0">
                    <a:moveTo>
                      <a:pt x="1011" y="1"/>
                    </a:moveTo>
                    <a:cubicBezTo>
                      <a:pt x="682" y="1"/>
                      <a:pt x="346" y="60"/>
                      <a:pt x="1" y="180"/>
                    </a:cubicBezTo>
                    <a:cubicBezTo>
                      <a:pt x="405" y="894"/>
                      <a:pt x="1025" y="1418"/>
                      <a:pt x="1894" y="1751"/>
                    </a:cubicBezTo>
                    <a:cubicBezTo>
                      <a:pt x="1560" y="1061"/>
                      <a:pt x="1775" y="620"/>
                      <a:pt x="2513" y="441"/>
                    </a:cubicBezTo>
                    <a:cubicBezTo>
                      <a:pt x="2031" y="149"/>
                      <a:pt x="1531" y="1"/>
                      <a:pt x="10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1" name="Google Shape;11571;p34"/>
              <p:cNvSpPr/>
              <p:nvPr/>
            </p:nvSpPr>
            <p:spPr>
              <a:xfrm>
                <a:off x="7000953" y="3229550"/>
                <a:ext cx="91281" cy="518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579" extrusionOk="0">
                    <a:moveTo>
                      <a:pt x="1605" y="0"/>
                    </a:moveTo>
                    <a:cubicBezTo>
                      <a:pt x="179" y="0"/>
                      <a:pt x="1" y="1578"/>
                      <a:pt x="1079" y="1578"/>
                    </a:cubicBezTo>
                    <a:cubicBezTo>
                      <a:pt x="1255" y="1578"/>
                      <a:pt x="1465" y="1536"/>
                      <a:pt x="1708" y="1439"/>
                    </a:cubicBezTo>
                    <a:cubicBezTo>
                      <a:pt x="1946" y="1355"/>
                      <a:pt x="2779" y="284"/>
                      <a:pt x="2541" y="188"/>
                    </a:cubicBezTo>
                    <a:cubicBezTo>
                      <a:pt x="2185" y="56"/>
                      <a:pt x="1873" y="0"/>
                      <a:pt x="16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2" name="Google Shape;11572;p34"/>
              <p:cNvSpPr/>
              <p:nvPr/>
            </p:nvSpPr>
            <p:spPr>
              <a:xfrm>
                <a:off x="6897884" y="3461168"/>
                <a:ext cx="106385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1319" extrusionOk="0">
                    <a:moveTo>
                      <a:pt x="1" y="1040"/>
                    </a:moveTo>
                    <a:cubicBezTo>
                      <a:pt x="1" y="1040"/>
                      <a:pt x="1" y="1040"/>
                      <a:pt x="1" y="1040"/>
                    </a:cubicBezTo>
                    <a:lnTo>
                      <a:pt x="1" y="1040"/>
                    </a:lnTo>
                    <a:cubicBezTo>
                      <a:pt x="1" y="1040"/>
                      <a:pt x="1" y="1040"/>
                      <a:pt x="1" y="1040"/>
                    </a:cubicBezTo>
                    <a:close/>
                    <a:moveTo>
                      <a:pt x="2616" y="1"/>
                    </a:moveTo>
                    <a:cubicBezTo>
                      <a:pt x="1763" y="1"/>
                      <a:pt x="306" y="1051"/>
                      <a:pt x="35" y="1051"/>
                    </a:cubicBezTo>
                    <a:cubicBezTo>
                      <a:pt x="20" y="1051"/>
                      <a:pt x="9" y="1048"/>
                      <a:pt x="1" y="1040"/>
                    </a:cubicBezTo>
                    <a:lnTo>
                      <a:pt x="1" y="1040"/>
                    </a:lnTo>
                    <a:cubicBezTo>
                      <a:pt x="207" y="1243"/>
                      <a:pt x="537" y="1319"/>
                      <a:pt x="914" y="1319"/>
                    </a:cubicBezTo>
                    <a:cubicBezTo>
                      <a:pt x="1734" y="1319"/>
                      <a:pt x="2774" y="958"/>
                      <a:pt x="3239" y="754"/>
                    </a:cubicBezTo>
                    <a:cubicBezTo>
                      <a:pt x="3239" y="196"/>
                      <a:pt x="2984" y="1"/>
                      <a:pt x="26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3" name="Google Shape;11573;p34"/>
              <p:cNvSpPr/>
              <p:nvPr/>
            </p:nvSpPr>
            <p:spPr>
              <a:xfrm>
                <a:off x="4935500" y="4692578"/>
                <a:ext cx="142405" cy="1934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89" extrusionOk="0">
                    <a:moveTo>
                      <a:pt x="260" y="0"/>
                    </a:moveTo>
                    <a:cubicBezTo>
                      <a:pt x="62" y="0"/>
                      <a:pt x="0" y="42"/>
                      <a:pt x="151" y="149"/>
                    </a:cubicBezTo>
                    <a:cubicBezTo>
                      <a:pt x="1018" y="281"/>
                      <a:pt x="1885" y="356"/>
                      <a:pt x="2756" y="377"/>
                    </a:cubicBezTo>
                    <a:lnTo>
                      <a:pt x="2756" y="377"/>
                    </a:lnTo>
                    <a:cubicBezTo>
                      <a:pt x="1814" y="209"/>
                      <a:pt x="700" y="0"/>
                      <a:pt x="260" y="0"/>
                    </a:cubicBezTo>
                    <a:close/>
                    <a:moveTo>
                      <a:pt x="3914" y="375"/>
                    </a:moveTo>
                    <a:cubicBezTo>
                      <a:pt x="3705" y="381"/>
                      <a:pt x="3497" y="384"/>
                      <a:pt x="3289" y="384"/>
                    </a:cubicBezTo>
                    <a:cubicBezTo>
                      <a:pt x="3111" y="384"/>
                      <a:pt x="2933" y="382"/>
                      <a:pt x="2756" y="377"/>
                    </a:cubicBezTo>
                    <a:lnTo>
                      <a:pt x="2756" y="377"/>
                    </a:lnTo>
                    <a:cubicBezTo>
                      <a:pt x="3395" y="492"/>
                      <a:pt x="3955" y="588"/>
                      <a:pt x="4169" y="588"/>
                    </a:cubicBezTo>
                    <a:cubicBezTo>
                      <a:pt x="4337" y="588"/>
                      <a:pt x="4294" y="529"/>
                      <a:pt x="3914" y="375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4" name="Google Shape;11574;p34"/>
              <p:cNvSpPr/>
              <p:nvPr/>
            </p:nvSpPr>
            <p:spPr>
              <a:xfrm>
                <a:off x="7337577" y="272431"/>
                <a:ext cx="158396" cy="5289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611" extrusionOk="0">
                    <a:moveTo>
                      <a:pt x="4276" y="0"/>
                    </a:moveTo>
                    <a:cubicBezTo>
                      <a:pt x="3076" y="0"/>
                      <a:pt x="1" y="1610"/>
                      <a:pt x="452" y="1610"/>
                    </a:cubicBezTo>
                    <a:cubicBezTo>
                      <a:pt x="581" y="1610"/>
                      <a:pt x="997" y="1479"/>
                      <a:pt x="1826" y="1142"/>
                    </a:cubicBezTo>
                    <a:cubicBezTo>
                      <a:pt x="2826" y="1059"/>
                      <a:pt x="3791" y="833"/>
                      <a:pt x="4707" y="511"/>
                    </a:cubicBezTo>
                    <a:cubicBezTo>
                      <a:pt x="4824" y="142"/>
                      <a:pt x="4633" y="0"/>
                      <a:pt x="42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5" name="Google Shape;11575;p34"/>
              <p:cNvSpPr/>
              <p:nvPr/>
            </p:nvSpPr>
            <p:spPr>
              <a:xfrm>
                <a:off x="5198082" y="4540191"/>
                <a:ext cx="101296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150" extrusionOk="0">
                    <a:moveTo>
                      <a:pt x="2385" y="0"/>
                    </a:moveTo>
                    <a:cubicBezTo>
                      <a:pt x="1554" y="0"/>
                      <a:pt x="755" y="168"/>
                      <a:pt x="0" y="504"/>
                    </a:cubicBezTo>
                    <a:cubicBezTo>
                      <a:pt x="250" y="731"/>
                      <a:pt x="521" y="896"/>
                      <a:pt x="813" y="1000"/>
                    </a:cubicBezTo>
                    <a:lnTo>
                      <a:pt x="813" y="1000"/>
                    </a:lnTo>
                    <a:cubicBezTo>
                      <a:pt x="596" y="1083"/>
                      <a:pt x="454" y="1149"/>
                      <a:pt x="474" y="1149"/>
                    </a:cubicBezTo>
                    <a:cubicBezTo>
                      <a:pt x="490" y="1149"/>
                      <a:pt x="600" y="1111"/>
                      <a:pt x="845" y="1011"/>
                    </a:cubicBezTo>
                    <a:lnTo>
                      <a:pt x="845" y="1011"/>
                    </a:lnTo>
                    <a:cubicBezTo>
                      <a:pt x="1081" y="1091"/>
                      <a:pt x="1330" y="1131"/>
                      <a:pt x="1592" y="1131"/>
                    </a:cubicBezTo>
                    <a:cubicBezTo>
                      <a:pt x="1862" y="1131"/>
                      <a:pt x="2145" y="1089"/>
                      <a:pt x="2441" y="1004"/>
                    </a:cubicBezTo>
                    <a:cubicBezTo>
                      <a:pt x="2524" y="756"/>
                      <a:pt x="2375" y="669"/>
                      <a:pt x="2128" y="669"/>
                    </a:cubicBezTo>
                    <a:cubicBezTo>
                      <a:pt x="1879" y="669"/>
                      <a:pt x="1530" y="757"/>
                      <a:pt x="1216" y="858"/>
                    </a:cubicBezTo>
                    <a:lnTo>
                      <a:pt x="1216" y="858"/>
                    </a:lnTo>
                    <a:cubicBezTo>
                      <a:pt x="1626" y="685"/>
                      <a:pt x="2230" y="423"/>
                      <a:pt x="3084" y="39"/>
                    </a:cubicBezTo>
                    <a:cubicBezTo>
                      <a:pt x="2849" y="13"/>
                      <a:pt x="2615" y="0"/>
                      <a:pt x="23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6" name="Google Shape;11576;p34"/>
              <p:cNvSpPr/>
              <p:nvPr/>
            </p:nvSpPr>
            <p:spPr>
              <a:xfrm>
                <a:off x="7381642" y="3489439"/>
                <a:ext cx="111705" cy="2892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881" extrusionOk="0">
                    <a:moveTo>
                      <a:pt x="625" y="12"/>
                    </a:moveTo>
                    <a:lnTo>
                      <a:pt x="625" y="12"/>
                    </a:lnTo>
                    <a:cubicBezTo>
                      <a:pt x="576" y="12"/>
                      <a:pt x="0" y="881"/>
                      <a:pt x="719" y="881"/>
                    </a:cubicBezTo>
                    <a:cubicBezTo>
                      <a:pt x="894" y="881"/>
                      <a:pt x="1144" y="830"/>
                      <a:pt x="1496" y="703"/>
                    </a:cubicBezTo>
                    <a:cubicBezTo>
                      <a:pt x="3401" y="1"/>
                      <a:pt x="710" y="72"/>
                      <a:pt x="627" y="12"/>
                    </a:cubicBezTo>
                    <a:cubicBezTo>
                      <a:pt x="627" y="12"/>
                      <a:pt x="626" y="12"/>
                      <a:pt x="625" y="1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7" name="Google Shape;11577;p34"/>
              <p:cNvSpPr/>
              <p:nvPr/>
            </p:nvSpPr>
            <p:spPr>
              <a:xfrm>
                <a:off x="6292505" y="1683547"/>
                <a:ext cx="110884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720" extrusionOk="0">
                    <a:moveTo>
                      <a:pt x="2215" y="1"/>
                    </a:moveTo>
                    <a:cubicBezTo>
                      <a:pt x="987" y="1"/>
                      <a:pt x="1" y="719"/>
                      <a:pt x="2579" y="719"/>
                    </a:cubicBezTo>
                    <a:cubicBezTo>
                      <a:pt x="2924" y="648"/>
                      <a:pt x="3198" y="517"/>
                      <a:pt x="3376" y="279"/>
                    </a:cubicBezTo>
                    <a:cubicBezTo>
                      <a:pt x="3040" y="77"/>
                      <a:pt x="2615" y="1"/>
                      <a:pt x="2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8" name="Google Shape;11578;p34"/>
              <p:cNvSpPr/>
              <p:nvPr/>
            </p:nvSpPr>
            <p:spPr>
              <a:xfrm>
                <a:off x="8089170" y="3326117"/>
                <a:ext cx="111311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575" extrusionOk="0">
                    <a:moveTo>
                      <a:pt x="2131" y="0"/>
                    </a:moveTo>
                    <a:cubicBezTo>
                      <a:pt x="1174" y="0"/>
                      <a:pt x="0" y="189"/>
                      <a:pt x="70" y="391"/>
                    </a:cubicBezTo>
                    <a:cubicBezTo>
                      <a:pt x="119" y="527"/>
                      <a:pt x="527" y="575"/>
                      <a:pt x="1039" y="575"/>
                    </a:cubicBezTo>
                    <a:cubicBezTo>
                      <a:pt x="1995" y="575"/>
                      <a:pt x="3312" y="409"/>
                      <a:pt x="3320" y="355"/>
                    </a:cubicBezTo>
                    <a:cubicBezTo>
                      <a:pt x="3390" y="97"/>
                      <a:pt x="2815" y="0"/>
                      <a:pt x="213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9" name="Google Shape;11579;p34"/>
              <p:cNvSpPr/>
              <p:nvPr/>
            </p:nvSpPr>
            <p:spPr>
              <a:xfrm>
                <a:off x="5877930" y="1618731"/>
                <a:ext cx="56969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217" extrusionOk="0">
                    <a:moveTo>
                      <a:pt x="674" y="1"/>
                    </a:moveTo>
                    <a:cubicBezTo>
                      <a:pt x="381" y="1"/>
                      <a:pt x="111" y="240"/>
                      <a:pt x="0" y="1002"/>
                    </a:cubicBezTo>
                    <a:cubicBezTo>
                      <a:pt x="286" y="1145"/>
                      <a:pt x="548" y="1217"/>
                      <a:pt x="784" y="1217"/>
                    </a:cubicBezTo>
                    <a:cubicBezTo>
                      <a:pt x="1158" y="1217"/>
                      <a:pt x="1472" y="1038"/>
                      <a:pt x="1727" y="681"/>
                    </a:cubicBezTo>
                    <a:cubicBezTo>
                      <a:pt x="1734" y="681"/>
                      <a:pt x="1169" y="1"/>
                      <a:pt x="6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0" name="Google Shape;11580;p34"/>
              <p:cNvSpPr/>
              <p:nvPr/>
            </p:nvSpPr>
            <p:spPr>
              <a:xfrm>
                <a:off x="6235700" y="1970952"/>
                <a:ext cx="9768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71" extrusionOk="0">
                    <a:moveTo>
                      <a:pt x="1127" y="0"/>
                    </a:moveTo>
                    <a:cubicBezTo>
                      <a:pt x="714" y="0"/>
                      <a:pt x="337" y="48"/>
                      <a:pt x="177" y="158"/>
                    </a:cubicBezTo>
                    <a:cubicBezTo>
                      <a:pt x="1" y="263"/>
                      <a:pt x="1001" y="670"/>
                      <a:pt x="1822" y="670"/>
                    </a:cubicBezTo>
                    <a:cubicBezTo>
                      <a:pt x="2109" y="670"/>
                      <a:pt x="2374" y="620"/>
                      <a:pt x="2559" y="491"/>
                    </a:cubicBezTo>
                    <a:cubicBezTo>
                      <a:pt x="2975" y="203"/>
                      <a:pt x="1975" y="0"/>
                      <a:pt x="1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1" name="Google Shape;11581;p34"/>
              <p:cNvSpPr/>
              <p:nvPr/>
            </p:nvSpPr>
            <p:spPr>
              <a:xfrm>
                <a:off x="5489000" y="4116948"/>
                <a:ext cx="71219" cy="267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16" extrusionOk="0">
                    <a:moveTo>
                      <a:pt x="1594" y="1"/>
                    </a:moveTo>
                    <a:cubicBezTo>
                      <a:pt x="1384" y="1"/>
                      <a:pt x="1074" y="36"/>
                      <a:pt x="665" y="106"/>
                    </a:cubicBezTo>
                    <a:cubicBezTo>
                      <a:pt x="15" y="579"/>
                      <a:pt x="1" y="816"/>
                      <a:pt x="636" y="816"/>
                    </a:cubicBezTo>
                    <a:cubicBezTo>
                      <a:pt x="769" y="816"/>
                      <a:pt x="929" y="805"/>
                      <a:pt x="1118" y="785"/>
                    </a:cubicBezTo>
                    <a:cubicBezTo>
                      <a:pt x="2007" y="262"/>
                      <a:pt x="2168" y="1"/>
                      <a:pt x="15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2" name="Google Shape;11582;p34"/>
              <p:cNvSpPr/>
              <p:nvPr/>
            </p:nvSpPr>
            <p:spPr>
              <a:xfrm>
                <a:off x="6259966" y="2058359"/>
                <a:ext cx="86816" cy="916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79" extrusionOk="0">
                    <a:moveTo>
                      <a:pt x="1517" y="0"/>
                    </a:moveTo>
                    <a:cubicBezTo>
                      <a:pt x="890" y="0"/>
                      <a:pt x="166" y="49"/>
                      <a:pt x="45" y="91"/>
                    </a:cubicBezTo>
                    <a:cubicBezTo>
                      <a:pt x="0" y="197"/>
                      <a:pt x="871" y="279"/>
                      <a:pt x="1580" y="279"/>
                    </a:cubicBezTo>
                    <a:cubicBezTo>
                      <a:pt x="1988" y="279"/>
                      <a:pt x="2343" y="252"/>
                      <a:pt x="2439" y="186"/>
                    </a:cubicBezTo>
                    <a:cubicBezTo>
                      <a:pt x="2644" y="46"/>
                      <a:pt x="2125" y="0"/>
                      <a:pt x="1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3" name="Google Shape;11583;p34"/>
              <p:cNvSpPr/>
              <p:nvPr/>
            </p:nvSpPr>
            <p:spPr>
              <a:xfrm>
                <a:off x="7493937" y="3069249"/>
                <a:ext cx="62584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9" extrusionOk="0">
                    <a:moveTo>
                      <a:pt x="628" y="0"/>
                    </a:moveTo>
                    <a:cubicBezTo>
                      <a:pt x="417" y="0"/>
                      <a:pt x="217" y="83"/>
                      <a:pt x="29" y="248"/>
                    </a:cubicBezTo>
                    <a:cubicBezTo>
                      <a:pt x="1" y="717"/>
                      <a:pt x="457" y="859"/>
                      <a:pt x="904" y="859"/>
                    </a:cubicBezTo>
                    <a:cubicBezTo>
                      <a:pt x="1410" y="859"/>
                      <a:pt x="1906" y="677"/>
                      <a:pt x="1672" y="582"/>
                    </a:cubicBezTo>
                    <a:cubicBezTo>
                      <a:pt x="1298" y="193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4" name="Google Shape;11584;p34"/>
              <p:cNvSpPr/>
              <p:nvPr/>
            </p:nvSpPr>
            <p:spPr>
              <a:xfrm>
                <a:off x="6641081" y="1108836"/>
                <a:ext cx="66392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36" extrusionOk="0">
                    <a:moveTo>
                      <a:pt x="1512" y="0"/>
                    </a:moveTo>
                    <a:cubicBezTo>
                      <a:pt x="1356" y="0"/>
                      <a:pt x="1128" y="81"/>
                      <a:pt x="797" y="291"/>
                    </a:cubicBezTo>
                    <a:cubicBezTo>
                      <a:pt x="1" y="789"/>
                      <a:pt x="1144" y="936"/>
                      <a:pt x="1660" y="936"/>
                    </a:cubicBezTo>
                    <a:cubicBezTo>
                      <a:pt x="1823" y="936"/>
                      <a:pt x="1923" y="921"/>
                      <a:pt x="1881" y="898"/>
                    </a:cubicBezTo>
                    <a:cubicBezTo>
                      <a:pt x="1781" y="853"/>
                      <a:pt x="2021" y="0"/>
                      <a:pt x="15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5" name="Google Shape;11585;p34"/>
              <p:cNvSpPr/>
              <p:nvPr/>
            </p:nvSpPr>
            <p:spPr>
              <a:xfrm>
                <a:off x="4988989" y="4822080"/>
                <a:ext cx="51978" cy="33754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028" extrusionOk="0">
                    <a:moveTo>
                      <a:pt x="396" y="1"/>
                    </a:moveTo>
                    <a:cubicBezTo>
                      <a:pt x="110" y="1"/>
                      <a:pt x="1" y="191"/>
                      <a:pt x="451" y="872"/>
                    </a:cubicBezTo>
                    <a:cubicBezTo>
                      <a:pt x="522" y="983"/>
                      <a:pt x="609" y="1027"/>
                      <a:pt x="703" y="1027"/>
                    </a:cubicBezTo>
                    <a:cubicBezTo>
                      <a:pt x="1085" y="1027"/>
                      <a:pt x="1582" y="301"/>
                      <a:pt x="1582" y="300"/>
                    </a:cubicBezTo>
                    <a:lnTo>
                      <a:pt x="1582" y="300"/>
                    </a:lnTo>
                    <a:cubicBezTo>
                      <a:pt x="1577" y="305"/>
                      <a:pt x="1568" y="308"/>
                      <a:pt x="1555" y="308"/>
                    </a:cubicBezTo>
                    <a:cubicBezTo>
                      <a:pt x="1407" y="308"/>
                      <a:pt x="759" y="1"/>
                      <a:pt x="39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6" name="Google Shape;11586;p34"/>
              <p:cNvSpPr/>
              <p:nvPr/>
            </p:nvSpPr>
            <p:spPr>
              <a:xfrm>
                <a:off x="5696845" y="4588787"/>
                <a:ext cx="82646" cy="26826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817" extrusionOk="0">
                    <a:moveTo>
                      <a:pt x="495" y="1"/>
                    </a:moveTo>
                    <a:cubicBezTo>
                      <a:pt x="443" y="1"/>
                      <a:pt x="425" y="11"/>
                      <a:pt x="455" y="36"/>
                    </a:cubicBezTo>
                    <a:cubicBezTo>
                      <a:pt x="556" y="106"/>
                      <a:pt x="0" y="816"/>
                      <a:pt x="751" y="816"/>
                    </a:cubicBezTo>
                    <a:cubicBezTo>
                      <a:pt x="887" y="816"/>
                      <a:pt x="1066" y="793"/>
                      <a:pt x="1301" y="738"/>
                    </a:cubicBezTo>
                    <a:cubicBezTo>
                      <a:pt x="2516" y="450"/>
                      <a:pt x="826" y="1"/>
                      <a:pt x="4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7" name="Google Shape;11587;p34"/>
              <p:cNvSpPr/>
              <p:nvPr/>
            </p:nvSpPr>
            <p:spPr>
              <a:xfrm>
                <a:off x="4788761" y="3147725"/>
                <a:ext cx="65342" cy="18453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62" extrusionOk="0">
                    <a:moveTo>
                      <a:pt x="1508" y="0"/>
                    </a:moveTo>
                    <a:cubicBezTo>
                      <a:pt x="1011" y="0"/>
                      <a:pt x="219" y="294"/>
                      <a:pt x="1" y="406"/>
                    </a:cubicBezTo>
                    <a:cubicBezTo>
                      <a:pt x="119" y="476"/>
                      <a:pt x="717" y="562"/>
                      <a:pt x="1212" y="562"/>
                    </a:cubicBezTo>
                    <a:cubicBezTo>
                      <a:pt x="1565" y="562"/>
                      <a:pt x="1866" y="518"/>
                      <a:pt x="1906" y="394"/>
                    </a:cubicBezTo>
                    <a:cubicBezTo>
                      <a:pt x="1989" y="100"/>
                      <a:pt x="1799" y="0"/>
                      <a:pt x="150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8" name="Google Shape;11588;p34"/>
              <p:cNvSpPr/>
              <p:nvPr/>
            </p:nvSpPr>
            <p:spPr>
              <a:xfrm>
                <a:off x="8027178" y="3173697"/>
                <a:ext cx="45575" cy="2804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854" extrusionOk="0">
                    <a:moveTo>
                      <a:pt x="303" y="0"/>
                    </a:moveTo>
                    <a:cubicBezTo>
                      <a:pt x="139" y="0"/>
                      <a:pt x="20" y="59"/>
                      <a:pt x="17" y="211"/>
                    </a:cubicBezTo>
                    <a:cubicBezTo>
                      <a:pt x="0" y="466"/>
                      <a:pt x="510" y="853"/>
                      <a:pt x="903" y="853"/>
                    </a:cubicBezTo>
                    <a:cubicBezTo>
                      <a:pt x="1078" y="853"/>
                      <a:pt x="1230" y="777"/>
                      <a:pt x="1303" y="580"/>
                    </a:cubicBezTo>
                    <a:cubicBezTo>
                      <a:pt x="1388" y="359"/>
                      <a:pt x="707" y="0"/>
                      <a:pt x="3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9" name="Google Shape;11589;p34"/>
              <p:cNvSpPr/>
              <p:nvPr/>
            </p:nvSpPr>
            <p:spPr>
              <a:xfrm>
                <a:off x="4787973" y="3199145"/>
                <a:ext cx="76341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534" extrusionOk="0">
                    <a:moveTo>
                      <a:pt x="1351" y="0"/>
                    </a:moveTo>
                    <a:cubicBezTo>
                      <a:pt x="873" y="0"/>
                      <a:pt x="441" y="222"/>
                      <a:pt x="1" y="400"/>
                    </a:cubicBezTo>
                    <a:cubicBezTo>
                      <a:pt x="167" y="496"/>
                      <a:pt x="417" y="534"/>
                      <a:pt x="682" y="534"/>
                    </a:cubicBezTo>
                    <a:cubicBezTo>
                      <a:pt x="1440" y="534"/>
                      <a:pt x="2324" y="222"/>
                      <a:pt x="1751" y="55"/>
                    </a:cubicBezTo>
                    <a:cubicBezTo>
                      <a:pt x="1614" y="17"/>
                      <a:pt x="1481" y="0"/>
                      <a:pt x="135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0" name="Google Shape;11590;p34"/>
              <p:cNvSpPr/>
              <p:nvPr/>
            </p:nvSpPr>
            <p:spPr>
              <a:xfrm>
                <a:off x="7300375" y="3296369"/>
                <a:ext cx="56936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2" extrusionOk="0">
                    <a:moveTo>
                      <a:pt x="841" y="0"/>
                    </a:moveTo>
                    <a:cubicBezTo>
                      <a:pt x="431" y="0"/>
                      <a:pt x="0" y="172"/>
                      <a:pt x="102" y="582"/>
                    </a:cubicBezTo>
                    <a:cubicBezTo>
                      <a:pt x="132" y="677"/>
                      <a:pt x="294" y="711"/>
                      <a:pt x="494" y="711"/>
                    </a:cubicBezTo>
                    <a:cubicBezTo>
                      <a:pt x="843" y="711"/>
                      <a:pt x="1307" y="607"/>
                      <a:pt x="1376" y="547"/>
                    </a:cubicBezTo>
                    <a:cubicBezTo>
                      <a:pt x="1733" y="214"/>
                      <a:pt x="1300" y="0"/>
                      <a:pt x="84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1" name="Google Shape;11591;p34"/>
              <p:cNvSpPr/>
              <p:nvPr/>
            </p:nvSpPr>
            <p:spPr>
              <a:xfrm>
                <a:off x="6855658" y="3156131"/>
                <a:ext cx="75947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535" extrusionOk="0">
                    <a:moveTo>
                      <a:pt x="1344" y="0"/>
                    </a:moveTo>
                    <a:cubicBezTo>
                      <a:pt x="870" y="0"/>
                      <a:pt x="432" y="222"/>
                      <a:pt x="1" y="400"/>
                    </a:cubicBezTo>
                    <a:cubicBezTo>
                      <a:pt x="164" y="496"/>
                      <a:pt x="412" y="534"/>
                      <a:pt x="675" y="534"/>
                    </a:cubicBezTo>
                    <a:cubicBezTo>
                      <a:pt x="1429" y="534"/>
                      <a:pt x="2313" y="223"/>
                      <a:pt x="1739" y="55"/>
                    </a:cubicBezTo>
                    <a:cubicBezTo>
                      <a:pt x="1604" y="17"/>
                      <a:pt x="1473" y="0"/>
                      <a:pt x="1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2" name="Google Shape;11592;p34"/>
              <p:cNvSpPr/>
              <p:nvPr/>
            </p:nvSpPr>
            <p:spPr>
              <a:xfrm>
                <a:off x="5619256" y="3563744"/>
                <a:ext cx="84747" cy="11722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57" extrusionOk="0">
                    <a:moveTo>
                      <a:pt x="1413" y="1"/>
                    </a:moveTo>
                    <a:cubicBezTo>
                      <a:pt x="1066" y="1"/>
                      <a:pt x="702" y="69"/>
                      <a:pt x="223" y="178"/>
                    </a:cubicBezTo>
                    <a:cubicBezTo>
                      <a:pt x="0" y="228"/>
                      <a:pt x="958" y="357"/>
                      <a:pt x="1746" y="357"/>
                    </a:cubicBezTo>
                    <a:cubicBezTo>
                      <a:pt x="2097" y="357"/>
                      <a:pt x="2415" y="331"/>
                      <a:pt x="2580" y="262"/>
                    </a:cubicBezTo>
                    <a:cubicBezTo>
                      <a:pt x="2132" y="78"/>
                      <a:pt x="1782" y="1"/>
                      <a:pt x="1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3" name="Google Shape;11593;p34"/>
              <p:cNvSpPr/>
              <p:nvPr/>
            </p:nvSpPr>
            <p:spPr>
              <a:xfrm>
                <a:off x="5703183" y="3868519"/>
                <a:ext cx="64521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38" y="1"/>
                    </a:moveTo>
                    <a:cubicBezTo>
                      <a:pt x="482" y="1"/>
                      <a:pt x="0" y="107"/>
                      <a:pt x="369" y="255"/>
                    </a:cubicBezTo>
                    <a:cubicBezTo>
                      <a:pt x="609" y="423"/>
                      <a:pt x="853" y="510"/>
                      <a:pt x="1098" y="510"/>
                    </a:cubicBezTo>
                    <a:cubicBezTo>
                      <a:pt x="1389" y="510"/>
                      <a:pt x="1680" y="388"/>
                      <a:pt x="1965" y="136"/>
                    </a:cubicBezTo>
                    <a:cubicBezTo>
                      <a:pt x="1748" y="40"/>
                      <a:pt x="1379" y="1"/>
                      <a:pt x="10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4" name="Google Shape;11594;p34"/>
              <p:cNvSpPr/>
              <p:nvPr/>
            </p:nvSpPr>
            <p:spPr>
              <a:xfrm>
                <a:off x="2422015" y="136625"/>
                <a:ext cx="64127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72" extrusionOk="0">
                    <a:moveTo>
                      <a:pt x="977" y="1"/>
                    </a:moveTo>
                    <a:cubicBezTo>
                      <a:pt x="590" y="1"/>
                      <a:pt x="203" y="57"/>
                      <a:pt x="0" y="170"/>
                    </a:cubicBezTo>
                    <a:cubicBezTo>
                      <a:pt x="4" y="471"/>
                      <a:pt x="219" y="571"/>
                      <a:pt x="505" y="571"/>
                    </a:cubicBezTo>
                    <a:cubicBezTo>
                      <a:pt x="1026" y="571"/>
                      <a:pt x="1784" y="240"/>
                      <a:pt x="1953" y="170"/>
                    </a:cubicBezTo>
                    <a:cubicBezTo>
                      <a:pt x="1750" y="57"/>
                      <a:pt x="1363" y="1"/>
                      <a:pt x="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5" name="Google Shape;11595;p34"/>
              <p:cNvSpPr/>
              <p:nvPr/>
            </p:nvSpPr>
            <p:spPr>
              <a:xfrm>
                <a:off x="400824" y="4379234"/>
                <a:ext cx="63700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32" extrusionOk="0">
                    <a:moveTo>
                      <a:pt x="1" y="0"/>
                    </a:moveTo>
                    <a:cubicBezTo>
                      <a:pt x="2" y="1"/>
                      <a:pt x="3" y="1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1"/>
                      <a:pt x="1" y="0"/>
                    </a:cubicBezTo>
                    <a:close/>
                    <a:moveTo>
                      <a:pt x="4" y="1"/>
                    </a:moveTo>
                    <a:cubicBezTo>
                      <a:pt x="259" y="119"/>
                      <a:pt x="1334" y="331"/>
                      <a:pt x="1722" y="331"/>
                    </a:cubicBezTo>
                    <a:cubicBezTo>
                      <a:pt x="1927" y="331"/>
                      <a:pt x="1939" y="272"/>
                      <a:pt x="1537" y="107"/>
                    </a:cubicBezTo>
                    <a:cubicBezTo>
                      <a:pt x="1324" y="20"/>
                      <a:pt x="929" y="4"/>
                      <a:pt x="592" y="4"/>
                    </a:cubicBezTo>
                    <a:cubicBezTo>
                      <a:pt x="409" y="4"/>
                      <a:pt x="244" y="9"/>
                      <a:pt x="134" y="9"/>
                    </a:cubicBezTo>
                    <a:cubicBezTo>
                      <a:pt x="66" y="9"/>
                      <a:pt x="19" y="7"/>
                      <a:pt x="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6" name="Google Shape;11596;p34"/>
              <p:cNvSpPr/>
              <p:nvPr/>
            </p:nvSpPr>
            <p:spPr>
              <a:xfrm>
                <a:off x="5252949" y="4502792"/>
                <a:ext cx="75553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547" extrusionOk="0">
                    <a:moveTo>
                      <a:pt x="662" y="1"/>
                    </a:moveTo>
                    <a:cubicBezTo>
                      <a:pt x="287" y="1"/>
                      <a:pt x="1" y="94"/>
                      <a:pt x="115" y="345"/>
                    </a:cubicBezTo>
                    <a:cubicBezTo>
                      <a:pt x="201" y="510"/>
                      <a:pt x="677" y="547"/>
                      <a:pt x="1091" y="547"/>
                    </a:cubicBezTo>
                    <a:cubicBezTo>
                      <a:pt x="1422" y="547"/>
                      <a:pt x="1713" y="523"/>
                      <a:pt x="1735" y="523"/>
                    </a:cubicBezTo>
                    <a:cubicBezTo>
                      <a:pt x="2301" y="301"/>
                      <a:pt x="1338" y="1"/>
                      <a:pt x="66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7" name="Google Shape;11597;p34"/>
              <p:cNvSpPr/>
              <p:nvPr/>
            </p:nvSpPr>
            <p:spPr>
              <a:xfrm>
                <a:off x="5216765" y="3991289"/>
                <a:ext cx="64783" cy="1654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504" extrusionOk="0">
                    <a:moveTo>
                      <a:pt x="522" y="1"/>
                    </a:moveTo>
                    <a:cubicBezTo>
                      <a:pt x="233" y="1"/>
                      <a:pt x="1" y="72"/>
                      <a:pt x="15" y="302"/>
                    </a:cubicBezTo>
                    <a:cubicBezTo>
                      <a:pt x="15" y="450"/>
                      <a:pt x="272" y="504"/>
                      <a:pt x="585" y="504"/>
                    </a:cubicBezTo>
                    <a:cubicBezTo>
                      <a:pt x="1179" y="504"/>
                      <a:pt x="1972" y="308"/>
                      <a:pt x="1575" y="183"/>
                    </a:cubicBezTo>
                    <a:cubicBezTo>
                      <a:pt x="1546" y="168"/>
                      <a:pt x="966" y="1"/>
                      <a:pt x="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8" name="Google Shape;11598;p34"/>
              <p:cNvSpPr/>
              <p:nvPr/>
            </p:nvSpPr>
            <p:spPr>
              <a:xfrm>
                <a:off x="5418996" y="4110184"/>
                <a:ext cx="50960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35" extrusionOk="0">
                    <a:moveTo>
                      <a:pt x="1291" y="1"/>
                    </a:moveTo>
                    <a:cubicBezTo>
                      <a:pt x="820" y="1"/>
                      <a:pt x="1" y="367"/>
                      <a:pt x="357" y="634"/>
                    </a:cubicBezTo>
                    <a:cubicBezTo>
                      <a:pt x="443" y="704"/>
                      <a:pt x="546" y="734"/>
                      <a:pt x="656" y="734"/>
                    </a:cubicBezTo>
                    <a:cubicBezTo>
                      <a:pt x="1063" y="734"/>
                      <a:pt x="1552" y="322"/>
                      <a:pt x="1524" y="50"/>
                    </a:cubicBezTo>
                    <a:cubicBezTo>
                      <a:pt x="1469" y="16"/>
                      <a:pt x="1387" y="1"/>
                      <a:pt x="12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9" name="Google Shape;11599;p34"/>
              <p:cNvSpPr/>
              <p:nvPr/>
            </p:nvSpPr>
            <p:spPr>
              <a:xfrm>
                <a:off x="5434986" y="4134876"/>
                <a:ext cx="2758" cy="1215"/>
              </a:xfrm>
              <a:custGeom>
                <a:avLst/>
                <a:gdLst/>
                <a:ahLst/>
                <a:cxnLst/>
                <a:rect l="l" t="t" r="r" b="b"/>
                <a:pathLst>
                  <a:path w="84" h="37" extrusionOk="0">
                    <a:moveTo>
                      <a:pt x="60" y="1"/>
                    </a:moveTo>
                    <a:cubicBezTo>
                      <a:pt x="48" y="24"/>
                      <a:pt x="24" y="24"/>
                      <a:pt x="1" y="36"/>
                    </a:cubicBezTo>
                    <a:cubicBezTo>
                      <a:pt x="60" y="24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0" name="Google Shape;11600;p34"/>
              <p:cNvSpPr/>
              <p:nvPr/>
            </p:nvSpPr>
            <p:spPr>
              <a:xfrm>
                <a:off x="5469791" y="4202319"/>
                <a:ext cx="43014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46" extrusionOk="0">
                    <a:moveTo>
                      <a:pt x="628" y="1"/>
                    </a:moveTo>
                    <a:cubicBezTo>
                      <a:pt x="411" y="1"/>
                      <a:pt x="203" y="90"/>
                      <a:pt x="0" y="268"/>
                    </a:cubicBezTo>
                    <a:cubicBezTo>
                      <a:pt x="242" y="450"/>
                      <a:pt x="472" y="545"/>
                      <a:pt x="692" y="545"/>
                    </a:cubicBezTo>
                    <a:cubicBezTo>
                      <a:pt x="906" y="545"/>
                      <a:pt x="1111" y="456"/>
                      <a:pt x="1310" y="268"/>
                    </a:cubicBezTo>
                    <a:cubicBezTo>
                      <a:pt x="1072" y="90"/>
                      <a:pt x="846" y="1"/>
                      <a:pt x="6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1" name="Google Shape;11601;p34"/>
              <p:cNvSpPr/>
              <p:nvPr/>
            </p:nvSpPr>
            <p:spPr>
              <a:xfrm>
                <a:off x="7494463" y="493114"/>
                <a:ext cx="49285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08" extrusionOk="0">
                    <a:moveTo>
                      <a:pt x="719" y="1"/>
                    </a:moveTo>
                    <a:cubicBezTo>
                      <a:pt x="377" y="1"/>
                      <a:pt x="1" y="137"/>
                      <a:pt x="1" y="541"/>
                    </a:cubicBezTo>
                    <a:cubicBezTo>
                      <a:pt x="122" y="588"/>
                      <a:pt x="232" y="608"/>
                      <a:pt x="335" y="608"/>
                    </a:cubicBezTo>
                    <a:cubicBezTo>
                      <a:pt x="599" y="608"/>
                      <a:pt x="823" y="482"/>
                      <a:pt x="1096" y="362"/>
                    </a:cubicBezTo>
                    <a:cubicBezTo>
                      <a:pt x="1500" y="199"/>
                      <a:pt x="1134" y="1"/>
                      <a:pt x="7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2" name="Google Shape;11602;p34"/>
              <p:cNvSpPr/>
              <p:nvPr/>
            </p:nvSpPr>
            <p:spPr>
              <a:xfrm>
                <a:off x="6556597" y="1929875"/>
                <a:ext cx="43047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46" extrusionOk="0">
                    <a:moveTo>
                      <a:pt x="618" y="1"/>
                    </a:moveTo>
                    <a:cubicBezTo>
                      <a:pt x="405" y="1"/>
                      <a:pt x="200" y="90"/>
                      <a:pt x="1" y="277"/>
                    </a:cubicBezTo>
                    <a:cubicBezTo>
                      <a:pt x="239" y="456"/>
                      <a:pt x="465" y="545"/>
                      <a:pt x="682" y="545"/>
                    </a:cubicBezTo>
                    <a:cubicBezTo>
                      <a:pt x="900" y="545"/>
                      <a:pt x="1108" y="456"/>
                      <a:pt x="1310" y="277"/>
                    </a:cubicBezTo>
                    <a:cubicBezTo>
                      <a:pt x="1068" y="96"/>
                      <a:pt x="839" y="1"/>
                      <a:pt x="6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3" name="Google Shape;11603;p34"/>
              <p:cNvSpPr/>
              <p:nvPr/>
            </p:nvSpPr>
            <p:spPr>
              <a:xfrm>
                <a:off x="6368551" y="2048475"/>
                <a:ext cx="61566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544" extrusionOk="0">
                    <a:moveTo>
                      <a:pt x="895" y="1"/>
                    </a:moveTo>
                    <a:cubicBezTo>
                      <a:pt x="500" y="1"/>
                      <a:pt x="110" y="60"/>
                      <a:pt x="1" y="142"/>
                    </a:cubicBezTo>
                    <a:cubicBezTo>
                      <a:pt x="6" y="138"/>
                      <a:pt x="15" y="136"/>
                      <a:pt x="27" y="136"/>
                    </a:cubicBezTo>
                    <a:cubicBezTo>
                      <a:pt x="208" y="136"/>
                      <a:pt x="1105" y="543"/>
                      <a:pt x="1574" y="543"/>
                    </a:cubicBezTo>
                    <a:cubicBezTo>
                      <a:pt x="1757" y="543"/>
                      <a:pt x="1874" y="481"/>
                      <a:pt x="1858" y="309"/>
                    </a:cubicBezTo>
                    <a:cubicBezTo>
                      <a:pt x="1832" y="83"/>
                      <a:pt x="1360" y="1"/>
                      <a:pt x="8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4" name="Google Shape;11604;p34"/>
              <p:cNvSpPr/>
              <p:nvPr/>
            </p:nvSpPr>
            <p:spPr>
              <a:xfrm>
                <a:off x="5363833" y="3567586"/>
                <a:ext cx="42259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593" y="1"/>
                    </a:moveTo>
                    <a:cubicBezTo>
                      <a:pt x="402" y="1"/>
                      <a:pt x="205" y="68"/>
                      <a:pt x="1" y="204"/>
                    </a:cubicBezTo>
                    <a:cubicBezTo>
                      <a:pt x="213" y="423"/>
                      <a:pt x="445" y="535"/>
                      <a:pt x="688" y="535"/>
                    </a:cubicBezTo>
                    <a:cubicBezTo>
                      <a:pt x="881" y="535"/>
                      <a:pt x="1081" y="465"/>
                      <a:pt x="1287" y="323"/>
                    </a:cubicBezTo>
                    <a:cubicBezTo>
                      <a:pt x="1066" y="110"/>
                      <a:pt x="835" y="1"/>
                      <a:pt x="5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5" name="Google Shape;11605;p34"/>
              <p:cNvSpPr/>
              <p:nvPr/>
            </p:nvSpPr>
            <p:spPr>
              <a:xfrm>
                <a:off x="4983078" y="4552800"/>
                <a:ext cx="45706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54" extrusionOk="0">
                    <a:moveTo>
                      <a:pt x="548" y="1"/>
                    </a:moveTo>
                    <a:cubicBezTo>
                      <a:pt x="336" y="1"/>
                      <a:pt x="152" y="67"/>
                      <a:pt x="0" y="203"/>
                    </a:cubicBezTo>
                    <a:cubicBezTo>
                      <a:pt x="150" y="265"/>
                      <a:pt x="678" y="354"/>
                      <a:pt x="994" y="354"/>
                    </a:cubicBezTo>
                    <a:cubicBezTo>
                      <a:pt x="1281" y="354"/>
                      <a:pt x="1391" y="281"/>
                      <a:pt x="881" y="48"/>
                    </a:cubicBezTo>
                    <a:cubicBezTo>
                      <a:pt x="764" y="17"/>
                      <a:pt x="653" y="1"/>
                      <a:pt x="5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6" name="Google Shape;11606;p34"/>
              <p:cNvSpPr/>
              <p:nvPr/>
            </p:nvSpPr>
            <p:spPr>
              <a:xfrm>
                <a:off x="8559630" y="3216580"/>
                <a:ext cx="43999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74" extrusionOk="0">
                    <a:moveTo>
                      <a:pt x="774" y="1"/>
                    </a:moveTo>
                    <a:cubicBezTo>
                      <a:pt x="518" y="1"/>
                      <a:pt x="266" y="89"/>
                      <a:pt x="17" y="262"/>
                    </a:cubicBezTo>
                    <a:cubicBezTo>
                      <a:pt x="0" y="418"/>
                      <a:pt x="104" y="474"/>
                      <a:pt x="261" y="474"/>
                    </a:cubicBezTo>
                    <a:cubicBezTo>
                      <a:pt x="634" y="474"/>
                      <a:pt x="1306" y="158"/>
                      <a:pt x="1339" y="143"/>
                    </a:cubicBezTo>
                    <a:lnTo>
                      <a:pt x="1339" y="143"/>
                    </a:lnTo>
                    <a:cubicBezTo>
                      <a:pt x="1339" y="143"/>
                      <a:pt x="1339" y="143"/>
                      <a:pt x="1339" y="143"/>
                    </a:cubicBezTo>
                    <a:cubicBezTo>
                      <a:pt x="1340" y="142"/>
                      <a:pt x="1340" y="142"/>
                      <a:pt x="1340" y="142"/>
                    </a:cubicBezTo>
                    <a:lnTo>
                      <a:pt x="1340" y="142"/>
                    </a:lnTo>
                    <a:cubicBezTo>
                      <a:pt x="1340" y="142"/>
                      <a:pt x="1340" y="142"/>
                      <a:pt x="1339" y="143"/>
                    </a:cubicBezTo>
                    <a:lnTo>
                      <a:pt x="1339" y="143"/>
                    </a:lnTo>
                    <a:cubicBezTo>
                      <a:pt x="1148" y="48"/>
                      <a:pt x="960" y="1"/>
                      <a:pt x="7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7" name="Google Shape;11607;p34"/>
              <p:cNvSpPr/>
              <p:nvPr/>
            </p:nvSpPr>
            <p:spPr>
              <a:xfrm>
                <a:off x="6747762" y="3215792"/>
                <a:ext cx="46790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78" extrusionOk="0">
                    <a:moveTo>
                      <a:pt x="453" y="0"/>
                    </a:moveTo>
                    <a:cubicBezTo>
                      <a:pt x="284" y="0"/>
                      <a:pt x="132" y="95"/>
                      <a:pt x="1" y="286"/>
                    </a:cubicBezTo>
                    <a:cubicBezTo>
                      <a:pt x="1" y="497"/>
                      <a:pt x="327" y="577"/>
                      <a:pt x="638" y="577"/>
                    </a:cubicBezTo>
                    <a:cubicBezTo>
                      <a:pt x="1045" y="577"/>
                      <a:pt x="1424" y="441"/>
                      <a:pt x="1013" y="286"/>
                    </a:cubicBezTo>
                    <a:cubicBezTo>
                      <a:pt x="810" y="95"/>
                      <a:pt x="623" y="0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8" name="Google Shape;11608;p34"/>
              <p:cNvSpPr/>
              <p:nvPr/>
            </p:nvSpPr>
            <p:spPr>
              <a:xfrm>
                <a:off x="7490128" y="979204"/>
                <a:ext cx="31554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34" extrusionOk="0">
                    <a:moveTo>
                      <a:pt x="520" y="1"/>
                    </a:moveTo>
                    <a:cubicBezTo>
                      <a:pt x="472" y="1"/>
                      <a:pt x="419" y="8"/>
                      <a:pt x="359" y="24"/>
                    </a:cubicBezTo>
                    <a:cubicBezTo>
                      <a:pt x="11" y="111"/>
                      <a:pt x="1" y="733"/>
                      <a:pt x="435" y="733"/>
                    </a:cubicBezTo>
                    <a:cubicBezTo>
                      <a:pt x="477" y="733"/>
                      <a:pt x="523" y="728"/>
                      <a:pt x="573" y="715"/>
                    </a:cubicBezTo>
                    <a:cubicBezTo>
                      <a:pt x="917" y="629"/>
                      <a:pt x="960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9" name="Google Shape;11609;p34"/>
              <p:cNvSpPr/>
              <p:nvPr/>
            </p:nvSpPr>
            <p:spPr>
              <a:xfrm>
                <a:off x="6440853" y="1542882"/>
                <a:ext cx="5194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36" extrusionOk="0">
                    <a:moveTo>
                      <a:pt x="1059" y="1"/>
                    </a:moveTo>
                    <a:cubicBezTo>
                      <a:pt x="846" y="1"/>
                      <a:pt x="576" y="64"/>
                      <a:pt x="263" y="181"/>
                    </a:cubicBezTo>
                    <a:cubicBezTo>
                      <a:pt x="132" y="130"/>
                      <a:pt x="68" y="109"/>
                      <a:pt x="56" y="109"/>
                    </a:cubicBezTo>
                    <a:cubicBezTo>
                      <a:pt x="0" y="109"/>
                      <a:pt x="987" y="536"/>
                      <a:pt x="1398" y="536"/>
                    </a:cubicBezTo>
                    <a:cubicBezTo>
                      <a:pt x="1512" y="536"/>
                      <a:pt x="1582" y="503"/>
                      <a:pt x="1573" y="419"/>
                    </a:cubicBezTo>
                    <a:cubicBezTo>
                      <a:pt x="1552" y="131"/>
                      <a:pt x="1365" y="1"/>
                      <a:pt x="10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0" name="Google Shape;11610;p34"/>
              <p:cNvSpPr/>
              <p:nvPr/>
            </p:nvSpPr>
            <p:spPr>
              <a:xfrm>
                <a:off x="4211358" y="3351762"/>
                <a:ext cx="49778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550" extrusionOk="0">
                    <a:moveTo>
                      <a:pt x="644" y="0"/>
                    </a:moveTo>
                    <a:cubicBezTo>
                      <a:pt x="380" y="0"/>
                      <a:pt x="162" y="107"/>
                      <a:pt x="0" y="312"/>
                    </a:cubicBezTo>
                    <a:cubicBezTo>
                      <a:pt x="8" y="484"/>
                      <a:pt x="184" y="549"/>
                      <a:pt x="398" y="549"/>
                    </a:cubicBezTo>
                    <a:cubicBezTo>
                      <a:pt x="867" y="549"/>
                      <a:pt x="1516" y="238"/>
                      <a:pt x="976" y="50"/>
                    </a:cubicBezTo>
                    <a:cubicBezTo>
                      <a:pt x="859" y="17"/>
                      <a:pt x="748" y="0"/>
                      <a:pt x="6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1" name="Google Shape;11611;p34"/>
              <p:cNvSpPr/>
              <p:nvPr/>
            </p:nvSpPr>
            <p:spPr>
              <a:xfrm>
                <a:off x="5070781" y="4734706"/>
                <a:ext cx="57034" cy="1631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97" extrusionOk="0">
                    <a:moveTo>
                      <a:pt x="1145" y="1"/>
                    </a:moveTo>
                    <a:cubicBezTo>
                      <a:pt x="618" y="1"/>
                      <a:pt x="1" y="145"/>
                      <a:pt x="794" y="497"/>
                    </a:cubicBezTo>
                    <a:cubicBezTo>
                      <a:pt x="1091" y="378"/>
                      <a:pt x="1377" y="259"/>
                      <a:pt x="1675" y="140"/>
                    </a:cubicBezTo>
                    <a:cubicBezTo>
                      <a:pt x="1737" y="51"/>
                      <a:pt x="1457" y="1"/>
                      <a:pt x="114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2" name="Google Shape;11612;p34"/>
              <p:cNvSpPr/>
              <p:nvPr/>
            </p:nvSpPr>
            <p:spPr>
              <a:xfrm>
                <a:off x="6015181" y="2889149"/>
                <a:ext cx="57330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77" extrusionOk="0">
                    <a:moveTo>
                      <a:pt x="931" y="1"/>
                    </a:moveTo>
                    <a:cubicBezTo>
                      <a:pt x="753" y="1"/>
                      <a:pt x="565" y="42"/>
                      <a:pt x="369" y="126"/>
                    </a:cubicBezTo>
                    <a:cubicBezTo>
                      <a:pt x="0" y="381"/>
                      <a:pt x="245" y="477"/>
                      <a:pt x="602" y="477"/>
                    </a:cubicBezTo>
                    <a:cubicBezTo>
                      <a:pt x="1076" y="477"/>
                      <a:pt x="1746" y="309"/>
                      <a:pt x="1440" y="126"/>
                    </a:cubicBezTo>
                    <a:cubicBezTo>
                      <a:pt x="1279" y="42"/>
                      <a:pt x="1110" y="1"/>
                      <a:pt x="9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3" name="Google Shape;11613;p34"/>
              <p:cNvSpPr/>
              <p:nvPr/>
            </p:nvSpPr>
            <p:spPr>
              <a:xfrm>
                <a:off x="5170304" y="4845590"/>
                <a:ext cx="45476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73" extrusionOk="0">
                    <a:moveTo>
                      <a:pt x="776" y="1"/>
                    </a:moveTo>
                    <a:cubicBezTo>
                      <a:pt x="523" y="1"/>
                      <a:pt x="274" y="88"/>
                      <a:pt x="25" y="263"/>
                    </a:cubicBezTo>
                    <a:cubicBezTo>
                      <a:pt x="1" y="418"/>
                      <a:pt x="108" y="472"/>
                      <a:pt x="272" y="472"/>
                    </a:cubicBezTo>
                    <a:cubicBezTo>
                      <a:pt x="666" y="472"/>
                      <a:pt x="1384" y="155"/>
                      <a:pt x="1373" y="155"/>
                    </a:cubicBezTo>
                    <a:lnTo>
                      <a:pt x="1373" y="155"/>
                    </a:lnTo>
                    <a:cubicBezTo>
                      <a:pt x="1372" y="155"/>
                      <a:pt x="1372" y="156"/>
                      <a:pt x="1370" y="156"/>
                    </a:cubicBezTo>
                    <a:cubicBezTo>
                      <a:pt x="1168" y="52"/>
                      <a:pt x="971" y="1"/>
                      <a:pt x="7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4" name="Google Shape;11614;p34"/>
              <p:cNvSpPr/>
              <p:nvPr/>
            </p:nvSpPr>
            <p:spPr>
              <a:xfrm>
                <a:off x="5920550" y="1998796"/>
                <a:ext cx="53751" cy="1799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48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560" y="107"/>
                      <a:pt x="262" y="238"/>
                      <a:pt x="0" y="393"/>
                    </a:cubicBezTo>
                    <a:cubicBezTo>
                      <a:pt x="12" y="499"/>
                      <a:pt x="232" y="548"/>
                      <a:pt x="484" y="548"/>
                    </a:cubicBezTo>
                    <a:cubicBezTo>
                      <a:pt x="996" y="548"/>
                      <a:pt x="1636" y="344"/>
                      <a:pt x="8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5" name="Google Shape;11615;p34"/>
              <p:cNvSpPr/>
              <p:nvPr/>
            </p:nvSpPr>
            <p:spPr>
              <a:xfrm>
                <a:off x="5980080" y="1904362"/>
                <a:ext cx="45017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74" extrusionOk="0">
                    <a:moveTo>
                      <a:pt x="784" y="1"/>
                    </a:moveTo>
                    <a:cubicBezTo>
                      <a:pt x="528" y="1"/>
                      <a:pt x="274" y="85"/>
                      <a:pt x="21" y="257"/>
                    </a:cubicBezTo>
                    <a:cubicBezTo>
                      <a:pt x="0" y="417"/>
                      <a:pt x="107" y="474"/>
                      <a:pt x="267" y="474"/>
                    </a:cubicBezTo>
                    <a:cubicBezTo>
                      <a:pt x="658" y="474"/>
                      <a:pt x="1371" y="137"/>
                      <a:pt x="1357" y="137"/>
                    </a:cubicBezTo>
                    <a:lnTo>
                      <a:pt x="1357" y="137"/>
                    </a:lnTo>
                    <a:cubicBezTo>
                      <a:pt x="1356" y="137"/>
                      <a:pt x="1355" y="137"/>
                      <a:pt x="1354" y="138"/>
                    </a:cubicBezTo>
                    <a:cubicBezTo>
                      <a:pt x="1162" y="47"/>
                      <a:pt x="973" y="1"/>
                      <a:pt x="7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6" name="Google Shape;11616;p34"/>
              <p:cNvSpPr/>
              <p:nvPr/>
            </p:nvSpPr>
            <p:spPr>
              <a:xfrm>
                <a:off x="5042707" y="4528502"/>
                <a:ext cx="43277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72" extrusionOk="0">
                    <a:moveTo>
                      <a:pt x="766" y="1"/>
                    </a:moveTo>
                    <a:cubicBezTo>
                      <a:pt x="511" y="1"/>
                      <a:pt x="262" y="89"/>
                      <a:pt x="18" y="264"/>
                    </a:cubicBezTo>
                    <a:cubicBezTo>
                      <a:pt x="1" y="417"/>
                      <a:pt x="99" y="472"/>
                      <a:pt x="249" y="472"/>
                    </a:cubicBezTo>
                    <a:cubicBezTo>
                      <a:pt x="609" y="472"/>
                      <a:pt x="1268" y="152"/>
                      <a:pt x="1315" y="133"/>
                    </a:cubicBezTo>
                    <a:lnTo>
                      <a:pt x="1315" y="133"/>
                    </a:lnTo>
                    <a:cubicBezTo>
                      <a:pt x="1315" y="133"/>
                      <a:pt x="1315" y="133"/>
                      <a:pt x="1315" y="133"/>
                    </a:cubicBezTo>
                    <a:cubicBezTo>
                      <a:pt x="1317" y="132"/>
                      <a:pt x="1317" y="132"/>
                      <a:pt x="1317" y="132"/>
                    </a:cubicBezTo>
                    <a:lnTo>
                      <a:pt x="1317" y="132"/>
                    </a:lnTo>
                    <a:cubicBezTo>
                      <a:pt x="1317" y="132"/>
                      <a:pt x="1316" y="132"/>
                      <a:pt x="1315" y="133"/>
                    </a:cubicBezTo>
                    <a:lnTo>
                      <a:pt x="1315" y="133"/>
                    </a:lnTo>
                    <a:cubicBezTo>
                      <a:pt x="1128" y="45"/>
                      <a:pt x="945" y="1"/>
                      <a:pt x="7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7" name="Google Shape;11617;p34"/>
              <p:cNvSpPr/>
              <p:nvPr/>
            </p:nvSpPr>
            <p:spPr>
              <a:xfrm>
                <a:off x="5129555" y="4770299"/>
                <a:ext cx="4350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74" extrusionOk="0">
                    <a:moveTo>
                      <a:pt x="4" y="342"/>
                    </a:moveTo>
                    <a:cubicBezTo>
                      <a:pt x="1" y="343"/>
                      <a:pt x="0" y="344"/>
                      <a:pt x="1" y="344"/>
                    </a:cubicBezTo>
                    <a:cubicBezTo>
                      <a:pt x="1" y="344"/>
                      <a:pt x="2" y="343"/>
                      <a:pt x="5" y="342"/>
                    </a:cubicBezTo>
                    <a:lnTo>
                      <a:pt x="5" y="342"/>
                    </a:lnTo>
                    <a:cubicBezTo>
                      <a:pt x="5" y="342"/>
                      <a:pt x="4" y="342"/>
                      <a:pt x="4" y="342"/>
                    </a:cubicBezTo>
                    <a:close/>
                    <a:moveTo>
                      <a:pt x="1080" y="0"/>
                    </a:moveTo>
                    <a:cubicBezTo>
                      <a:pt x="724" y="0"/>
                      <a:pt x="66" y="316"/>
                      <a:pt x="5" y="342"/>
                    </a:cubicBezTo>
                    <a:lnTo>
                      <a:pt x="5" y="342"/>
                    </a:lnTo>
                    <a:cubicBezTo>
                      <a:pt x="191" y="430"/>
                      <a:pt x="374" y="474"/>
                      <a:pt x="553" y="474"/>
                    </a:cubicBezTo>
                    <a:cubicBezTo>
                      <a:pt x="808" y="474"/>
                      <a:pt x="1057" y="385"/>
                      <a:pt x="1302" y="211"/>
                    </a:cubicBezTo>
                    <a:cubicBezTo>
                      <a:pt x="1325" y="55"/>
                      <a:pt x="1229" y="0"/>
                      <a:pt x="10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8" name="Google Shape;11618;p34"/>
              <p:cNvSpPr/>
              <p:nvPr/>
            </p:nvSpPr>
            <p:spPr>
              <a:xfrm>
                <a:off x="5448120" y="4261652"/>
                <a:ext cx="40945" cy="19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79" extrusionOk="0">
                    <a:moveTo>
                      <a:pt x="520" y="1"/>
                    </a:moveTo>
                    <a:cubicBezTo>
                      <a:pt x="332" y="1"/>
                      <a:pt x="162" y="99"/>
                      <a:pt x="5" y="295"/>
                    </a:cubicBezTo>
                    <a:cubicBezTo>
                      <a:pt x="1" y="510"/>
                      <a:pt x="192" y="578"/>
                      <a:pt x="425" y="578"/>
                    </a:cubicBezTo>
                    <a:cubicBezTo>
                      <a:pt x="786" y="578"/>
                      <a:pt x="1246" y="414"/>
                      <a:pt x="1232" y="378"/>
                    </a:cubicBezTo>
                    <a:cubicBezTo>
                      <a:pt x="967" y="126"/>
                      <a:pt x="732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9" name="Google Shape;11619;p34"/>
              <p:cNvSpPr/>
              <p:nvPr/>
            </p:nvSpPr>
            <p:spPr>
              <a:xfrm>
                <a:off x="6432678" y="1887091"/>
                <a:ext cx="39139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2" extrusionOk="0">
                    <a:moveTo>
                      <a:pt x="6" y="90"/>
                    </a:moveTo>
                    <a:lnTo>
                      <a:pt x="6" y="90"/>
                    </a:lnTo>
                    <a:cubicBezTo>
                      <a:pt x="4" y="90"/>
                      <a:pt x="2" y="91"/>
                      <a:pt x="0" y="92"/>
                    </a:cubicBezTo>
                    <a:cubicBezTo>
                      <a:pt x="2" y="91"/>
                      <a:pt x="4" y="91"/>
                      <a:pt x="6" y="90"/>
                    </a:cubicBezTo>
                    <a:close/>
                    <a:moveTo>
                      <a:pt x="446" y="0"/>
                    </a:moveTo>
                    <a:cubicBezTo>
                      <a:pt x="306" y="0"/>
                      <a:pt x="160" y="30"/>
                      <a:pt x="6" y="90"/>
                    </a:cubicBezTo>
                    <a:lnTo>
                      <a:pt x="6" y="90"/>
                    </a:lnTo>
                    <a:cubicBezTo>
                      <a:pt x="8" y="90"/>
                      <a:pt x="9" y="90"/>
                      <a:pt x="10" y="90"/>
                    </a:cubicBezTo>
                    <a:cubicBezTo>
                      <a:pt x="102" y="90"/>
                      <a:pt x="575" y="571"/>
                      <a:pt x="907" y="571"/>
                    </a:cubicBezTo>
                    <a:cubicBezTo>
                      <a:pt x="1029" y="571"/>
                      <a:pt x="1132" y="507"/>
                      <a:pt x="1191" y="330"/>
                    </a:cubicBezTo>
                    <a:cubicBezTo>
                      <a:pt x="964" y="111"/>
                      <a:pt x="717" y="0"/>
                      <a:pt x="4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0" name="Google Shape;11620;p34"/>
              <p:cNvSpPr/>
              <p:nvPr/>
            </p:nvSpPr>
            <p:spPr>
              <a:xfrm>
                <a:off x="8709686" y="3174781"/>
                <a:ext cx="52208" cy="17074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520" extrusionOk="0">
                    <a:moveTo>
                      <a:pt x="180" y="1"/>
                    </a:moveTo>
                    <a:cubicBezTo>
                      <a:pt x="69" y="1"/>
                      <a:pt x="1" y="31"/>
                      <a:pt x="7" y="106"/>
                    </a:cubicBezTo>
                    <a:cubicBezTo>
                      <a:pt x="28" y="393"/>
                      <a:pt x="218" y="520"/>
                      <a:pt x="525" y="520"/>
                    </a:cubicBezTo>
                    <a:cubicBezTo>
                      <a:pt x="741" y="520"/>
                      <a:pt x="1015" y="457"/>
                      <a:pt x="1329" y="344"/>
                    </a:cubicBezTo>
                    <a:cubicBezTo>
                      <a:pt x="1457" y="391"/>
                      <a:pt x="1520" y="410"/>
                      <a:pt x="1532" y="410"/>
                    </a:cubicBezTo>
                    <a:cubicBezTo>
                      <a:pt x="1590" y="410"/>
                      <a:pt x="592" y="1"/>
                      <a:pt x="18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1" name="Google Shape;11621;p34"/>
              <p:cNvSpPr/>
              <p:nvPr/>
            </p:nvSpPr>
            <p:spPr>
              <a:xfrm>
                <a:off x="6235503" y="2015870"/>
                <a:ext cx="25184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518" extrusionOk="0">
                    <a:moveTo>
                      <a:pt x="408" y="1"/>
                    </a:moveTo>
                    <a:cubicBezTo>
                      <a:pt x="207" y="1"/>
                      <a:pt x="0" y="150"/>
                      <a:pt x="52" y="314"/>
                    </a:cubicBezTo>
                    <a:cubicBezTo>
                      <a:pt x="97" y="461"/>
                      <a:pt x="213" y="518"/>
                      <a:pt x="336" y="518"/>
                    </a:cubicBezTo>
                    <a:cubicBezTo>
                      <a:pt x="542" y="518"/>
                      <a:pt x="767" y="358"/>
                      <a:pt x="707" y="194"/>
                    </a:cubicBezTo>
                    <a:cubicBezTo>
                      <a:pt x="649" y="55"/>
                      <a:pt x="530" y="1"/>
                      <a:pt x="40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2" name="Google Shape;11622;p34"/>
              <p:cNvSpPr/>
              <p:nvPr/>
            </p:nvSpPr>
            <p:spPr>
              <a:xfrm>
                <a:off x="5917529" y="3019373"/>
                <a:ext cx="40551" cy="781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8" extrusionOk="0">
                    <a:moveTo>
                      <a:pt x="716" y="0"/>
                    </a:moveTo>
                    <a:cubicBezTo>
                      <a:pt x="370" y="0"/>
                      <a:pt x="0" y="75"/>
                      <a:pt x="116" y="160"/>
                    </a:cubicBezTo>
                    <a:cubicBezTo>
                      <a:pt x="186" y="216"/>
                      <a:pt x="315" y="237"/>
                      <a:pt x="459" y="237"/>
                    </a:cubicBezTo>
                    <a:cubicBezTo>
                      <a:pt x="803" y="237"/>
                      <a:pt x="1234" y="119"/>
                      <a:pt x="1176" y="77"/>
                    </a:cubicBezTo>
                    <a:cubicBezTo>
                      <a:pt x="1084" y="22"/>
                      <a:pt x="903" y="0"/>
                      <a:pt x="7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3" name="Google Shape;11623;p34"/>
              <p:cNvSpPr/>
              <p:nvPr/>
            </p:nvSpPr>
            <p:spPr>
              <a:xfrm>
                <a:off x="5581595" y="3042489"/>
                <a:ext cx="46691" cy="1014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09" extrusionOk="0">
                    <a:moveTo>
                      <a:pt x="422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75" y="297"/>
                      <a:pt x="277" y="309"/>
                      <a:pt x="492" y="309"/>
                    </a:cubicBezTo>
                    <a:cubicBezTo>
                      <a:pt x="932" y="309"/>
                      <a:pt x="1422" y="259"/>
                      <a:pt x="941" y="123"/>
                    </a:cubicBezTo>
                    <a:cubicBezTo>
                      <a:pt x="736" y="42"/>
                      <a:pt x="563" y="1"/>
                      <a:pt x="4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4" name="Google Shape;11624;p34"/>
              <p:cNvSpPr/>
              <p:nvPr/>
            </p:nvSpPr>
            <p:spPr>
              <a:xfrm>
                <a:off x="3104589" y="3130125"/>
                <a:ext cx="5995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302" extrusionOk="0">
                    <a:moveTo>
                      <a:pt x="583" y="1"/>
                    </a:moveTo>
                    <a:cubicBezTo>
                      <a:pt x="371" y="1"/>
                      <a:pt x="182" y="47"/>
                      <a:pt x="1" y="156"/>
                    </a:cubicBezTo>
                    <a:cubicBezTo>
                      <a:pt x="1" y="262"/>
                      <a:pt x="199" y="301"/>
                      <a:pt x="439" y="301"/>
                    </a:cubicBezTo>
                    <a:cubicBezTo>
                      <a:pt x="1012" y="301"/>
                      <a:pt x="1826" y="81"/>
                      <a:pt x="786" y="14"/>
                    </a:cubicBezTo>
                    <a:cubicBezTo>
                      <a:pt x="716" y="5"/>
                      <a:pt x="648" y="1"/>
                      <a:pt x="5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5" name="Google Shape;11625;p34"/>
              <p:cNvSpPr/>
              <p:nvPr/>
            </p:nvSpPr>
            <p:spPr>
              <a:xfrm>
                <a:off x="4852100" y="3371364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649" y="1"/>
                    </a:moveTo>
                    <a:cubicBezTo>
                      <a:pt x="417" y="1"/>
                      <a:pt x="185" y="37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14" y="37"/>
                      <a:pt x="882" y="1"/>
                      <a:pt x="6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6" name="Google Shape;11626;p34"/>
              <p:cNvSpPr/>
              <p:nvPr/>
            </p:nvSpPr>
            <p:spPr>
              <a:xfrm>
                <a:off x="7516364" y="3430598"/>
                <a:ext cx="24134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3" extrusionOk="0">
                    <a:moveTo>
                      <a:pt x="309" y="1"/>
                    </a:moveTo>
                    <a:cubicBezTo>
                      <a:pt x="174" y="1"/>
                      <a:pt x="72" y="115"/>
                      <a:pt x="1" y="328"/>
                    </a:cubicBezTo>
                    <a:cubicBezTo>
                      <a:pt x="59" y="484"/>
                      <a:pt x="158" y="543"/>
                      <a:pt x="259" y="543"/>
                    </a:cubicBezTo>
                    <a:cubicBezTo>
                      <a:pt x="491" y="543"/>
                      <a:pt x="735" y="239"/>
                      <a:pt x="536" y="90"/>
                    </a:cubicBezTo>
                    <a:cubicBezTo>
                      <a:pt x="452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7" name="Google Shape;11627;p34"/>
              <p:cNvSpPr/>
              <p:nvPr/>
            </p:nvSpPr>
            <p:spPr>
              <a:xfrm>
                <a:off x="6860747" y="3479851"/>
                <a:ext cx="46462" cy="10179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0" extrusionOk="0">
                    <a:moveTo>
                      <a:pt x="412" y="0"/>
                    </a:moveTo>
                    <a:cubicBezTo>
                      <a:pt x="208" y="0"/>
                      <a:pt x="71" y="90"/>
                      <a:pt x="1" y="281"/>
                    </a:cubicBezTo>
                    <a:cubicBezTo>
                      <a:pt x="67" y="299"/>
                      <a:pt x="248" y="309"/>
                      <a:pt x="446" y="309"/>
                    </a:cubicBezTo>
                    <a:cubicBezTo>
                      <a:pt x="889" y="309"/>
                      <a:pt x="1415" y="257"/>
                      <a:pt x="929" y="126"/>
                    </a:cubicBezTo>
                    <a:cubicBezTo>
                      <a:pt x="725" y="43"/>
                      <a:pt x="553" y="0"/>
                      <a:pt x="4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8" name="Google Shape;11628;p34"/>
              <p:cNvSpPr/>
              <p:nvPr/>
            </p:nvSpPr>
            <p:spPr>
              <a:xfrm>
                <a:off x="7557177" y="3722239"/>
                <a:ext cx="22952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10" extrusionOk="0">
                    <a:moveTo>
                      <a:pt x="372" y="1"/>
                    </a:moveTo>
                    <a:cubicBezTo>
                      <a:pt x="264" y="1"/>
                      <a:pt x="157" y="66"/>
                      <a:pt x="55" y="197"/>
                    </a:cubicBezTo>
                    <a:cubicBezTo>
                      <a:pt x="0" y="399"/>
                      <a:pt x="172" y="510"/>
                      <a:pt x="352" y="510"/>
                    </a:cubicBezTo>
                    <a:cubicBezTo>
                      <a:pt x="521" y="510"/>
                      <a:pt x="698" y="411"/>
                      <a:pt x="698" y="197"/>
                    </a:cubicBezTo>
                    <a:cubicBezTo>
                      <a:pt x="591" y="66"/>
                      <a:pt x="481" y="1"/>
                      <a:pt x="3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9" name="Google Shape;11629;p34"/>
              <p:cNvSpPr/>
              <p:nvPr/>
            </p:nvSpPr>
            <p:spPr>
              <a:xfrm>
                <a:off x="6939321" y="3739050"/>
                <a:ext cx="45017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78" extrusionOk="0">
                    <a:moveTo>
                      <a:pt x="703" y="1"/>
                    </a:moveTo>
                    <a:cubicBezTo>
                      <a:pt x="525" y="1"/>
                      <a:pt x="346" y="30"/>
                      <a:pt x="168" y="90"/>
                    </a:cubicBezTo>
                    <a:cubicBezTo>
                      <a:pt x="1" y="215"/>
                      <a:pt x="334" y="277"/>
                      <a:pt x="677" y="277"/>
                    </a:cubicBezTo>
                    <a:cubicBezTo>
                      <a:pt x="1019" y="277"/>
                      <a:pt x="1370" y="215"/>
                      <a:pt x="1239" y="90"/>
                    </a:cubicBezTo>
                    <a:cubicBezTo>
                      <a:pt x="1061" y="30"/>
                      <a:pt x="882" y="1"/>
                      <a:pt x="7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0" name="Google Shape;11630;p34"/>
              <p:cNvSpPr/>
              <p:nvPr/>
            </p:nvSpPr>
            <p:spPr>
              <a:xfrm>
                <a:off x="6343137" y="2342710"/>
                <a:ext cx="22722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452" extrusionOk="0">
                    <a:moveTo>
                      <a:pt x="326" y="0"/>
                    </a:moveTo>
                    <a:cubicBezTo>
                      <a:pt x="161" y="0"/>
                      <a:pt x="1" y="72"/>
                      <a:pt x="1" y="218"/>
                    </a:cubicBezTo>
                    <a:cubicBezTo>
                      <a:pt x="7" y="374"/>
                      <a:pt x="186" y="452"/>
                      <a:pt x="359" y="452"/>
                    </a:cubicBezTo>
                    <a:cubicBezTo>
                      <a:pt x="528" y="452"/>
                      <a:pt x="691" y="377"/>
                      <a:pt x="680" y="230"/>
                    </a:cubicBezTo>
                    <a:cubicBezTo>
                      <a:pt x="673" y="78"/>
                      <a:pt x="497" y="0"/>
                      <a:pt x="3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1" name="Google Shape;11631;p34"/>
              <p:cNvSpPr/>
              <p:nvPr/>
            </p:nvSpPr>
            <p:spPr>
              <a:xfrm>
                <a:off x="5554637" y="4264049"/>
                <a:ext cx="22689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52" extrusionOk="0">
                    <a:moveTo>
                      <a:pt x="323" y="0"/>
                    </a:moveTo>
                    <a:cubicBezTo>
                      <a:pt x="157" y="0"/>
                      <a:pt x="0" y="72"/>
                      <a:pt x="12" y="222"/>
                    </a:cubicBezTo>
                    <a:cubicBezTo>
                      <a:pt x="18" y="374"/>
                      <a:pt x="194" y="451"/>
                      <a:pt x="366" y="451"/>
                    </a:cubicBezTo>
                    <a:cubicBezTo>
                      <a:pt x="530" y="451"/>
                      <a:pt x="691" y="380"/>
                      <a:pt x="691" y="234"/>
                    </a:cubicBezTo>
                    <a:cubicBezTo>
                      <a:pt x="684" y="81"/>
                      <a:pt x="499" y="0"/>
                      <a:pt x="32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2" name="Google Shape;11632;p34"/>
              <p:cNvSpPr/>
              <p:nvPr/>
            </p:nvSpPr>
            <p:spPr>
              <a:xfrm>
                <a:off x="4937832" y="4425794"/>
                <a:ext cx="38778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37" extrusionOk="0">
                    <a:moveTo>
                      <a:pt x="403" y="1"/>
                    </a:moveTo>
                    <a:cubicBezTo>
                      <a:pt x="271" y="1"/>
                      <a:pt x="153" y="23"/>
                      <a:pt x="80" y="82"/>
                    </a:cubicBezTo>
                    <a:cubicBezTo>
                      <a:pt x="0" y="154"/>
                      <a:pt x="423" y="237"/>
                      <a:pt x="772" y="237"/>
                    </a:cubicBezTo>
                    <a:cubicBezTo>
                      <a:pt x="944" y="237"/>
                      <a:pt x="1097" y="217"/>
                      <a:pt x="1164" y="166"/>
                    </a:cubicBezTo>
                    <a:cubicBezTo>
                      <a:pt x="1181" y="148"/>
                      <a:pt x="745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3" name="Google Shape;11633;p34"/>
              <p:cNvSpPr/>
              <p:nvPr/>
            </p:nvSpPr>
            <p:spPr>
              <a:xfrm>
                <a:off x="3613597" y="4452423"/>
                <a:ext cx="35889" cy="151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61" extrusionOk="0">
                    <a:moveTo>
                      <a:pt x="390" y="0"/>
                    </a:moveTo>
                    <a:cubicBezTo>
                      <a:pt x="153" y="0"/>
                      <a:pt x="1" y="135"/>
                      <a:pt x="84" y="343"/>
                    </a:cubicBezTo>
                    <a:cubicBezTo>
                      <a:pt x="115" y="427"/>
                      <a:pt x="197" y="460"/>
                      <a:pt x="295" y="460"/>
                    </a:cubicBezTo>
                    <a:cubicBezTo>
                      <a:pt x="612" y="460"/>
                      <a:pt x="1092" y="110"/>
                      <a:pt x="501" y="9"/>
                    </a:cubicBezTo>
                    <a:cubicBezTo>
                      <a:pt x="462" y="3"/>
                      <a:pt x="425" y="0"/>
                      <a:pt x="39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4" name="Google Shape;11634;p34"/>
              <p:cNvSpPr/>
              <p:nvPr/>
            </p:nvSpPr>
            <p:spPr>
              <a:xfrm>
                <a:off x="5214105" y="4469826"/>
                <a:ext cx="21540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0" extrusionOk="0">
                    <a:moveTo>
                      <a:pt x="213" y="0"/>
                    </a:moveTo>
                    <a:cubicBezTo>
                      <a:pt x="95" y="0"/>
                      <a:pt x="1" y="56"/>
                      <a:pt x="1" y="206"/>
                    </a:cubicBezTo>
                    <a:cubicBezTo>
                      <a:pt x="139" y="362"/>
                      <a:pt x="262" y="439"/>
                      <a:pt x="371" y="439"/>
                    </a:cubicBezTo>
                    <a:cubicBezTo>
                      <a:pt x="479" y="439"/>
                      <a:pt x="573" y="365"/>
                      <a:pt x="655" y="218"/>
                    </a:cubicBezTo>
                    <a:cubicBezTo>
                      <a:pt x="586" y="107"/>
                      <a:pt x="377" y="0"/>
                      <a:pt x="2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5" name="Google Shape;11635;p34"/>
              <p:cNvSpPr/>
              <p:nvPr/>
            </p:nvSpPr>
            <p:spPr>
              <a:xfrm>
                <a:off x="2721076" y="4751977"/>
                <a:ext cx="2275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01" extrusionOk="0">
                    <a:moveTo>
                      <a:pt x="342" y="0"/>
                    </a:moveTo>
                    <a:cubicBezTo>
                      <a:pt x="174" y="0"/>
                      <a:pt x="0" y="96"/>
                      <a:pt x="0" y="304"/>
                    </a:cubicBezTo>
                    <a:cubicBezTo>
                      <a:pt x="102" y="435"/>
                      <a:pt x="206" y="501"/>
                      <a:pt x="313" y="501"/>
                    </a:cubicBezTo>
                    <a:cubicBezTo>
                      <a:pt x="420" y="501"/>
                      <a:pt x="530" y="435"/>
                      <a:pt x="643" y="304"/>
                    </a:cubicBezTo>
                    <a:cubicBezTo>
                      <a:pt x="692" y="108"/>
                      <a:pt x="521" y="0"/>
                      <a:pt x="3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6" name="Google Shape;11636;p34"/>
              <p:cNvSpPr/>
              <p:nvPr/>
            </p:nvSpPr>
            <p:spPr>
              <a:xfrm>
                <a:off x="5767506" y="4881183"/>
                <a:ext cx="22886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7" extrusionOk="0">
                    <a:moveTo>
                      <a:pt x="322" y="0"/>
                    </a:moveTo>
                    <a:cubicBezTo>
                      <a:pt x="157" y="0"/>
                      <a:pt x="0" y="72"/>
                      <a:pt x="6" y="227"/>
                    </a:cubicBezTo>
                    <a:cubicBezTo>
                      <a:pt x="18" y="379"/>
                      <a:pt x="197" y="456"/>
                      <a:pt x="370" y="456"/>
                    </a:cubicBezTo>
                    <a:cubicBezTo>
                      <a:pt x="536" y="456"/>
                      <a:pt x="696" y="385"/>
                      <a:pt x="696" y="239"/>
                    </a:cubicBezTo>
                    <a:cubicBezTo>
                      <a:pt x="690" y="84"/>
                      <a:pt x="501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7" name="Google Shape;11637;p34"/>
              <p:cNvSpPr/>
              <p:nvPr/>
            </p:nvSpPr>
            <p:spPr>
              <a:xfrm>
                <a:off x="6108793" y="4941336"/>
                <a:ext cx="22886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3" extrusionOk="0">
                    <a:moveTo>
                      <a:pt x="313" y="0"/>
                    </a:moveTo>
                    <a:cubicBezTo>
                      <a:pt x="151" y="0"/>
                      <a:pt x="0" y="69"/>
                      <a:pt x="6" y="217"/>
                    </a:cubicBezTo>
                    <a:cubicBezTo>
                      <a:pt x="12" y="371"/>
                      <a:pt x="199" y="452"/>
                      <a:pt x="376" y="452"/>
                    </a:cubicBezTo>
                    <a:cubicBezTo>
                      <a:pt x="540" y="452"/>
                      <a:pt x="697" y="383"/>
                      <a:pt x="697" y="240"/>
                    </a:cubicBezTo>
                    <a:cubicBezTo>
                      <a:pt x="684" y="84"/>
                      <a:pt x="492" y="0"/>
                      <a:pt x="3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8" name="Google Shape;11638;p34"/>
              <p:cNvSpPr/>
              <p:nvPr/>
            </p:nvSpPr>
            <p:spPr>
              <a:xfrm>
                <a:off x="6727831" y="780815"/>
                <a:ext cx="53685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40" extrusionOk="0">
                    <a:moveTo>
                      <a:pt x="657" y="0"/>
                    </a:moveTo>
                    <a:cubicBezTo>
                      <a:pt x="426" y="0"/>
                      <a:pt x="209" y="50"/>
                      <a:pt x="1" y="149"/>
                    </a:cubicBezTo>
                    <a:cubicBezTo>
                      <a:pt x="116" y="214"/>
                      <a:pt x="302" y="239"/>
                      <a:pt x="495" y="239"/>
                    </a:cubicBezTo>
                    <a:cubicBezTo>
                      <a:pt x="1040" y="239"/>
                      <a:pt x="1634" y="41"/>
                      <a:pt x="798" y="6"/>
                    </a:cubicBezTo>
                    <a:cubicBezTo>
                      <a:pt x="751" y="2"/>
                      <a:pt x="704" y="0"/>
                      <a:pt x="6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9" name="Google Shape;11639;p34"/>
              <p:cNvSpPr/>
              <p:nvPr/>
            </p:nvSpPr>
            <p:spPr>
              <a:xfrm>
                <a:off x="6003032" y="2685277"/>
                <a:ext cx="42653" cy="797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3" extrusionOk="0">
                    <a:moveTo>
                      <a:pt x="645" y="0"/>
                    </a:moveTo>
                    <a:cubicBezTo>
                      <a:pt x="414" y="0"/>
                      <a:pt x="185" y="36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08" y="36"/>
                      <a:pt x="876" y="0"/>
                      <a:pt x="6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0" name="Google Shape;11640;p34"/>
              <p:cNvSpPr/>
              <p:nvPr/>
            </p:nvSpPr>
            <p:spPr>
              <a:xfrm>
                <a:off x="5892017" y="1880327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43"/>
                      <a:pt x="929" y="84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1" name="Google Shape;11641;p34"/>
              <p:cNvSpPr/>
              <p:nvPr/>
            </p:nvSpPr>
            <p:spPr>
              <a:xfrm>
                <a:off x="7302903" y="16741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1" y="99"/>
                    </a:cubicBezTo>
                    <a:cubicBezTo>
                      <a:pt x="120" y="159"/>
                      <a:pt x="230" y="188"/>
                      <a:pt x="337" y="188"/>
                    </a:cubicBezTo>
                    <a:cubicBezTo>
                      <a:pt x="444" y="188"/>
                      <a:pt x="548" y="159"/>
                      <a:pt x="656" y="99"/>
                    </a:cubicBezTo>
                    <a:cubicBezTo>
                      <a:pt x="537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2" name="Google Shape;11642;p34"/>
              <p:cNvSpPr/>
              <p:nvPr/>
            </p:nvSpPr>
            <p:spPr>
              <a:xfrm>
                <a:off x="4915438" y="3337643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23" y="1"/>
                    </a:moveTo>
                    <a:cubicBezTo>
                      <a:pt x="215" y="1"/>
                      <a:pt x="107" y="34"/>
                      <a:pt x="0" y="99"/>
                    </a:cubicBezTo>
                    <a:cubicBezTo>
                      <a:pt x="125" y="159"/>
                      <a:pt x="241" y="188"/>
                      <a:pt x="350" y="188"/>
                    </a:cubicBezTo>
                    <a:cubicBezTo>
                      <a:pt x="459" y="188"/>
                      <a:pt x="560" y="159"/>
                      <a:pt x="655" y="99"/>
                    </a:cubicBezTo>
                    <a:cubicBezTo>
                      <a:pt x="542" y="34"/>
                      <a:pt x="432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3" name="Google Shape;11643;p34"/>
              <p:cNvSpPr/>
              <p:nvPr/>
            </p:nvSpPr>
            <p:spPr>
              <a:xfrm>
                <a:off x="5316157" y="4752962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96"/>
                      <a:pt x="84" y="155"/>
                      <a:pt x="572" y="167"/>
                    </a:cubicBezTo>
                    <a:cubicBezTo>
                      <a:pt x="929" y="84"/>
                      <a:pt x="857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4" name="Google Shape;11644;p34"/>
              <p:cNvSpPr/>
              <p:nvPr/>
            </p:nvSpPr>
            <p:spPr>
              <a:xfrm>
                <a:off x="5508504" y="4152476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0"/>
                    </a:moveTo>
                    <a:cubicBezTo>
                      <a:pt x="60" y="24"/>
                      <a:pt x="0" y="84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5" name="Google Shape;11645;p34"/>
              <p:cNvSpPr/>
              <p:nvPr/>
            </p:nvSpPr>
            <p:spPr>
              <a:xfrm>
                <a:off x="6365037" y="1956964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9" y="0"/>
                    </a:moveTo>
                    <a:cubicBezTo>
                      <a:pt x="212" y="0"/>
                      <a:pt x="108" y="36"/>
                      <a:pt x="1" y="107"/>
                    </a:cubicBezTo>
                    <a:cubicBezTo>
                      <a:pt x="120" y="173"/>
                      <a:pt x="233" y="205"/>
                      <a:pt x="341" y="205"/>
                    </a:cubicBezTo>
                    <a:cubicBezTo>
                      <a:pt x="450" y="205"/>
                      <a:pt x="554" y="173"/>
                      <a:pt x="655" y="107"/>
                    </a:cubicBezTo>
                    <a:cubicBezTo>
                      <a:pt x="536" y="36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6" name="Google Shape;11646;p34"/>
              <p:cNvSpPr/>
              <p:nvPr/>
            </p:nvSpPr>
            <p:spPr>
              <a:xfrm>
                <a:off x="1309762" y="278026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1"/>
                    </a:moveTo>
                    <a:lnTo>
                      <a:pt x="561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46" y="167"/>
                      <a:pt x="918" y="108"/>
                      <a:pt x="5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7" name="Google Shape;11647;p34"/>
              <p:cNvSpPr/>
              <p:nvPr/>
            </p:nvSpPr>
            <p:spPr>
              <a:xfrm>
                <a:off x="5469791" y="3818413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7" y="30"/>
                      <a:pt x="0" y="90"/>
                    </a:cubicBezTo>
                    <a:cubicBezTo>
                      <a:pt x="119" y="149"/>
                      <a:pt x="230" y="179"/>
                      <a:pt x="337" y="179"/>
                    </a:cubicBezTo>
                    <a:cubicBezTo>
                      <a:pt x="444" y="179"/>
                      <a:pt x="548" y="149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8" name="Google Shape;11648;p34"/>
              <p:cNvSpPr/>
              <p:nvPr/>
            </p:nvSpPr>
            <p:spPr>
              <a:xfrm>
                <a:off x="5533885" y="3723815"/>
                <a:ext cx="2154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79" extrusionOk="0">
                    <a:moveTo>
                      <a:pt x="315" y="0"/>
                    </a:moveTo>
                    <a:cubicBezTo>
                      <a:pt x="206" y="0"/>
                      <a:pt x="102" y="30"/>
                      <a:pt x="1" y="90"/>
                    </a:cubicBezTo>
                    <a:cubicBezTo>
                      <a:pt x="120" y="149"/>
                      <a:pt x="230" y="179"/>
                      <a:pt x="337" y="179"/>
                    </a:cubicBezTo>
                    <a:cubicBezTo>
                      <a:pt x="444" y="179"/>
                      <a:pt x="549" y="149"/>
                      <a:pt x="656" y="90"/>
                    </a:cubicBezTo>
                    <a:cubicBezTo>
                      <a:pt x="537" y="30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9" name="Google Shape;11649;p34"/>
              <p:cNvSpPr/>
              <p:nvPr/>
            </p:nvSpPr>
            <p:spPr>
              <a:xfrm>
                <a:off x="7920989" y="482115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1"/>
                      <a:pt x="1" y="90"/>
                    </a:cubicBezTo>
                    <a:cubicBezTo>
                      <a:pt x="120" y="156"/>
                      <a:pt x="233" y="188"/>
                      <a:pt x="341" y="188"/>
                    </a:cubicBezTo>
                    <a:cubicBezTo>
                      <a:pt x="450" y="188"/>
                      <a:pt x="554" y="156"/>
                      <a:pt x="655" y="90"/>
                    </a:cubicBezTo>
                    <a:cubicBezTo>
                      <a:pt x="536" y="31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0" name="Google Shape;11650;p34"/>
              <p:cNvSpPr/>
              <p:nvPr/>
            </p:nvSpPr>
            <p:spPr>
              <a:xfrm>
                <a:off x="5700063" y="2797868"/>
                <a:ext cx="3011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1" name="Google Shape;11651;p34"/>
              <p:cNvSpPr/>
              <p:nvPr/>
            </p:nvSpPr>
            <p:spPr>
              <a:xfrm>
                <a:off x="6488202" y="310683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80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2" name="Google Shape;11652;p34"/>
              <p:cNvSpPr/>
              <p:nvPr/>
            </p:nvSpPr>
            <p:spPr>
              <a:xfrm>
                <a:off x="397311" y="4444018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3"/>
                      <a:pt x="1" y="99"/>
                    </a:cubicBezTo>
                    <a:cubicBezTo>
                      <a:pt x="120" y="158"/>
                      <a:pt x="233" y="188"/>
                      <a:pt x="342" y="188"/>
                    </a:cubicBezTo>
                    <a:cubicBezTo>
                      <a:pt x="450" y="188"/>
                      <a:pt x="554" y="158"/>
                      <a:pt x="656" y="99"/>
                    </a:cubicBezTo>
                    <a:cubicBezTo>
                      <a:pt x="537" y="33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3" name="Google Shape;11653;p34"/>
              <p:cNvSpPr/>
              <p:nvPr/>
            </p:nvSpPr>
            <p:spPr>
              <a:xfrm>
                <a:off x="6509676" y="193155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358" y="0"/>
                    </a:moveTo>
                    <a:cubicBezTo>
                      <a:pt x="1" y="84"/>
                      <a:pt x="72" y="143"/>
                      <a:pt x="572" y="179"/>
                    </a:cubicBezTo>
                    <a:cubicBezTo>
                      <a:pt x="930" y="72"/>
                      <a:pt x="870" y="24"/>
                      <a:pt x="35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4" name="Google Shape;11654;p34"/>
              <p:cNvSpPr/>
              <p:nvPr/>
            </p:nvSpPr>
            <p:spPr>
              <a:xfrm>
                <a:off x="5725478" y="3620976"/>
                <a:ext cx="2150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" extrusionOk="0">
                    <a:moveTo>
                      <a:pt x="314" y="1"/>
                    </a:moveTo>
                    <a:cubicBezTo>
                      <a:pt x="205" y="1"/>
                      <a:pt x="101" y="31"/>
                      <a:pt x="0" y="90"/>
                    </a:cubicBezTo>
                    <a:cubicBezTo>
                      <a:pt x="119" y="150"/>
                      <a:pt x="235" y="180"/>
                      <a:pt x="345" y="180"/>
                    </a:cubicBezTo>
                    <a:cubicBezTo>
                      <a:pt x="455" y="180"/>
                      <a:pt x="560" y="150"/>
                      <a:pt x="655" y="90"/>
                    </a:cubicBezTo>
                    <a:cubicBezTo>
                      <a:pt x="536" y="31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5" name="Google Shape;11655;p34"/>
              <p:cNvSpPr/>
              <p:nvPr/>
            </p:nvSpPr>
            <p:spPr>
              <a:xfrm>
                <a:off x="738598" y="3560494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5" y="0"/>
                    </a:moveTo>
                    <a:cubicBezTo>
                      <a:pt x="206" y="0"/>
                      <a:pt x="102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9" y="158"/>
                      <a:pt x="656" y="99"/>
                    </a:cubicBezTo>
                    <a:cubicBezTo>
                      <a:pt x="537" y="33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6" name="Google Shape;11656;p34"/>
              <p:cNvSpPr/>
              <p:nvPr/>
            </p:nvSpPr>
            <p:spPr>
              <a:xfrm>
                <a:off x="6492503" y="3551989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5" y="197"/>
                      <a:pt x="345" y="197"/>
                    </a:cubicBezTo>
                    <a:cubicBezTo>
                      <a:pt x="455" y="197"/>
                      <a:pt x="560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7" name="Google Shape;11657;p34"/>
              <p:cNvSpPr/>
              <p:nvPr/>
            </p:nvSpPr>
            <p:spPr>
              <a:xfrm>
                <a:off x="3871220" y="4409212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9" y="1"/>
                    </a:moveTo>
                    <a:cubicBezTo>
                      <a:pt x="212" y="1"/>
                      <a:pt x="108" y="34"/>
                      <a:pt x="1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6" y="99"/>
                    </a:cubicBezTo>
                    <a:cubicBezTo>
                      <a:pt x="536" y="34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8" name="Google Shape;11658;p34"/>
              <p:cNvSpPr/>
              <p:nvPr/>
            </p:nvSpPr>
            <p:spPr>
              <a:xfrm>
                <a:off x="8640699" y="3500767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84" y="25"/>
                      <a:pt x="1" y="84"/>
                      <a:pt x="358" y="179"/>
                    </a:cubicBezTo>
                    <a:cubicBezTo>
                      <a:pt x="870" y="156"/>
                      <a:pt x="930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9" name="Google Shape;11659;p34"/>
              <p:cNvSpPr/>
              <p:nvPr/>
            </p:nvSpPr>
            <p:spPr>
              <a:xfrm>
                <a:off x="354691" y="3371955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0"/>
                      <a:pt x="233" y="179"/>
                      <a:pt x="342" y="179"/>
                    </a:cubicBezTo>
                    <a:cubicBezTo>
                      <a:pt x="450" y="179"/>
                      <a:pt x="555" y="150"/>
                      <a:pt x="656" y="90"/>
                    </a:cubicBezTo>
                    <a:cubicBezTo>
                      <a:pt x="537" y="30"/>
                      <a:pt x="427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0" name="Google Shape;11660;p34"/>
              <p:cNvSpPr/>
              <p:nvPr/>
            </p:nvSpPr>
            <p:spPr>
              <a:xfrm>
                <a:off x="8261488" y="3356917"/>
                <a:ext cx="66491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484" extrusionOk="0">
                    <a:moveTo>
                      <a:pt x="84" y="0"/>
                    </a:moveTo>
                    <a:cubicBezTo>
                      <a:pt x="1" y="209"/>
                      <a:pt x="1074" y="483"/>
                      <a:pt x="1638" y="483"/>
                    </a:cubicBezTo>
                    <a:cubicBezTo>
                      <a:pt x="1877" y="483"/>
                      <a:pt x="2024" y="434"/>
                      <a:pt x="1953" y="310"/>
                    </a:cubicBezTo>
                    <a:cubicBezTo>
                      <a:pt x="1823" y="96"/>
                      <a:pt x="84" y="48"/>
                      <a:pt x="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1" name="Google Shape;11661;p34"/>
              <p:cNvSpPr/>
              <p:nvPr/>
            </p:nvSpPr>
            <p:spPr>
              <a:xfrm>
                <a:off x="7469836" y="2915352"/>
                <a:ext cx="389817" cy="100803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3070" extrusionOk="0">
                    <a:moveTo>
                      <a:pt x="10573" y="0"/>
                    </a:moveTo>
                    <a:cubicBezTo>
                      <a:pt x="9174" y="0"/>
                      <a:pt x="7042" y="574"/>
                      <a:pt x="6553" y="574"/>
                    </a:cubicBezTo>
                    <a:cubicBezTo>
                      <a:pt x="6520" y="574"/>
                      <a:pt x="6495" y="571"/>
                      <a:pt x="6478" y="566"/>
                    </a:cubicBezTo>
                    <a:lnTo>
                      <a:pt x="6478" y="566"/>
                    </a:lnTo>
                    <a:cubicBezTo>
                      <a:pt x="1" y="2423"/>
                      <a:pt x="7645" y="1530"/>
                      <a:pt x="4204" y="3030"/>
                    </a:cubicBezTo>
                    <a:cubicBezTo>
                      <a:pt x="4245" y="3057"/>
                      <a:pt x="4316" y="3070"/>
                      <a:pt x="4413" y="3070"/>
                    </a:cubicBezTo>
                    <a:cubicBezTo>
                      <a:pt x="5736" y="3070"/>
                      <a:pt x="11824" y="740"/>
                      <a:pt x="11824" y="685"/>
                    </a:cubicBezTo>
                    <a:cubicBezTo>
                      <a:pt x="11872" y="168"/>
                      <a:pt x="11329" y="0"/>
                      <a:pt x="1057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2" name="Google Shape;11662;p34"/>
              <p:cNvSpPr/>
              <p:nvPr/>
            </p:nvSpPr>
            <p:spPr>
              <a:xfrm>
                <a:off x="8211842" y="3465010"/>
                <a:ext cx="47085" cy="77917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73" extrusionOk="0">
                    <a:moveTo>
                      <a:pt x="252" y="0"/>
                    </a:moveTo>
                    <a:cubicBezTo>
                      <a:pt x="136" y="0"/>
                      <a:pt x="44" y="131"/>
                      <a:pt x="1" y="459"/>
                    </a:cubicBezTo>
                    <a:lnTo>
                      <a:pt x="1" y="459"/>
                    </a:lnTo>
                    <a:cubicBezTo>
                      <a:pt x="1" y="458"/>
                      <a:pt x="1" y="458"/>
                      <a:pt x="1" y="458"/>
                    </a:cubicBezTo>
                    <a:cubicBezTo>
                      <a:pt x="1" y="458"/>
                      <a:pt x="1" y="458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lnTo>
                      <a:pt x="1" y="459"/>
                    </a:lnTo>
                    <a:cubicBezTo>
                      <a:pt x="1" y="494"/>
                      <a:pt x="13" y="2373"/>
                      <a:pt x="654" y="2373"/>
                    </a:cubicBezTo>
                    <a:cubicBezTo>
                      <a:pt x="817" y="2373"/>
                      <a:pt x="1020" y="2251"/>
                      <a:pt x="1275" y="1947"/>
                    </a:cubicBezTo>
                    <a:cubicBezTo>
                      <a:pt x="1434" y="1769"/>
                      <a:pt x="680" y="0"/>
                      <a:pt x="25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3" name="Google Shape;11663;p34"/>
              <p:cNvSpPr/>
              <p:nvPr/>
            </p:nvSpPr>
            <p:spPr>
              <a:xfrm>
                <a:off x="8001271" y="3371167"/>
                <a:ext cx="131044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868" extrusionOk="0">
                    <a:moveTo>
                      <a:pt x="3872" y="1"/>
                    </a:moveTo>
                    <a:cubicBezTo>
                      <a:pt x="3603" y="1"/>
                      <a:pt x="2165" y="380"/>
                      <a:pt x="1123" y="637"/>
                    </a:cubicBezTo>
                    <a:lnTo>
                      <a:pt x="1123" y="637"/>
                    </a:lnTo>
                    <a:cubicBezTo>
                      <a:pt x="1879" y="506"/>
                      <a:pt x="2635" y="382"/>
                      <a:pt x="3401" y="269"/>
                    </a:cubicBezTo>
                    <a:cubicBezTo>
                      <a:pt x="3880" y="76"/>
                      <a:pt x="3991" y="1"/>
                      <a:pt x="3872" y="1"/>
                    </a:cubicBezTo>
                    <a:close/>
                    <a:moveTo>
                      <a:pt x="1123" y="637"/>
                    </a:moveTo>
                    <a:cubicBezTo>
                      <a:pt x="764" y="699"/>
                      <a:pt x="404" y="763"/>
                      <a:pt x="44" y="828"/>
                    </a:cubicBezTo>
                    <a:cubicBezTo>
                      <a:pt x="0" y="855"/>
                      <a:pt x="3" y="867"/>
                      <a:pt x="44" y="867"/>
                    </a:cubicBezTo>
                    <a:cubicBezTo>
                      <a:pt x="161" y="867"/>
                      <a:pt x="590" y="768"/>
                      <a:pt x="1123" y="637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4" name="Google Shape;11664;p34"/>
              <p:cNvSpPr/>
              <p:nvPr/>
            </p:nvSpPr>
            <p:spPr>
              <a:xfrm>
                <a:off x="8388592" y="3189622"/>
                <a:ext cx="97356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06" extrusionOk="0">
                    <a:moveTo>
                      <a:pt x="867" y="1"/>
                    </a:moveTo>
                    <a:cubicBezTo>
                      <a:pt x="630" y="1"/>
                      <a:pt x="392" y="8"/>
                      <a:pt x="154" y="23"/>
                    </a:cubicBezTo>
                    <a:cubicBezTo>
                      <a:pt x="1" y="40"/>
                      <a:pt x="776" y="406"/>
                      <a:pt x="1754" y="406"/>
                    </a:cubicBezTo>
                    <a:cubicBezTo>
                      <a:pt x="2141" y="406"/>
                      <a:pt x="2559" y="349"/>
                      <a:pt x="2964" y="190"/>
                    </a:cubicBezTo>
                    <a:cubicBezTo>
                      <a:pt x="2262" y="65"/>
                      <a:pt x="1566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5" name="Google Shape;11665;p34"/>
              <p:cNvSpPr/>
              <p:nvPr/>
            </p:nvSpPr>
            <p:spPr>
              <a:xfrm>
                <a:off x="3399118" y="4876651"/>
                <a:ext cx="84550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1443" extrusionOk="0">
                    <a:moveTo>
                      <a:pt x="867" y="1"/>
                    </a:moveTo>
                    <a:cubicBezTo>
                      <a:pt x="0" y="1"/>
                      <a:pt x="1585" y="1443"/>
                      <a:pt x="2243" y="1443"/>
                    </a:cubicBezTo>
                    <a:cubicBezTo>
                      <a:pt x="2458" y="1443"/>
                      <a:pt x="2575" y="1288"/>
                      <a:pt x="2472" y="877"/>
                    </a:cubicBezTo>
                    <a:cubicBezTo>
                      <a:pt x="2318" y="246"/>
                      <a:pt x="2413" y="389"/>
                      <a:pt x="1496" y="127"/>
                    </a:cubicBezTo>
                    <a:cubicBezTo>
                      <a:pt x="1212" y="39"/>
                      <a:pt x="1007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6" name="Google Shape;11666;p34"/>
              <p:cNvSpPr/>
              <p:nvPr/>
            </p:nvSpPr>
            <p:spPr>
              <a:xfrm>
                <a:off x="7500045" y="3283202"/>
                <a:ext cx="92201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19" extrusionOk="0">
                    <a:moveTo>
                      <a:pt x="1142" y="0"/>
                    </a:moveTo>
                    <a:cubicBezTo>
                      <a:pt x="434" y="0"/>
                      <a:pt x="1" y="117"/>
                      <a:pt x="1093" y="519"/>
                    </a:cubicBezTo>
                    <a:cubicBezTo>
                      <a:pt x="1664" y="400"/>
                      <a:pt x="2236" y="281"/>
                      <a:pt x="2807" y="162"/>
                    </a:cubicBezTo>
                    <a:cubicBezTo>
                      <a:pt x="2633" y="94"/>
                      <a:pt x="1777" y="0"/>
                      <a:pt x="11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7" name="Google Shape;11667;p34"/>
              <p:cNvSpPr/>
              <p:nvPr/>
            </p:nvSpPr>
            <p:spPr>
              <a:xfrm>
                <a:off x="7401605" y="3240123"/>
                <a:ext cx="42488" cy="3802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58" extrusionOk="0">
                    <a:moveTo>
                      <a:pt x="211" y="1"/>
                    </a:moveTo>
                    <a:cubicBezTo>
                      <a:pt x="127" y="1"/>
                      <a:pt x="72" y="207"/>
                      <a:pt x="19" y="890"/>
                    </a:cubicBezTo>
                    <a:cubicBezTo>
                      <a:pt x="0" y="1083"/>
                      <a:pt x="62" y="1157"/>
                      <a:pt x="167" y="1157"/>
                    </a:cubicBezTo>
                    <a:cubicBezTo>
                      <a:pt x="506" y="1157"/>
                      <a:pt x="1294" y="376"/>
                      <a:pt x="1219" y="376"/>
                    </a:cubicBezTo>
                    <a:cubicBezTo>
                      <a:pt x="1213" y="376"/>
                      <a:pt x="1202" y="380"/>
                      <a:pt x="1186" y="390"/>
                    </a:cubicBezTo>
                    <a:cubicBezTo>
                      <a:pt x="1080" y="457"/>
                      <a:pt x="985" y="484"/>
                      <a:pt x="899" y="484"/>
                    </a:cubicBezTo>
                    <a:cubicBezTo>
                      <a:pt x="536" y="484"/>
                      <a:pt x="340" y="1"/>
                      <a:pt x="2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8" name="Google Shape;11668;p34"/>
              <p:cNvSpPr/>
              <p:nvPr/>
            </p:nvSpPr>
            <p:spPr>
              <a:xfrm>
                <a:off x="8160126" y="3353732"/>
                <a:ext cx="51945" cy="2712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26" extrusionOk="0">
                    <a:moveTo>
                      <a:pt x="1260" y="0"/>
                    </a:moveTo>
                    <a:cubicBezTo>
                      <a:pt x="795" y="0"/>
                      <a:pt x="1" y="439"/>
                      <a:pt x="385" y="693"/>
                    </a:cubicBezTo>
                    <a:cubicBezTo>
                      <a:pt x="532" y="786"/>
                      <a:pt x="684" y="826"/>
                      <a:pt x="829" y="826"/>
                    </a:cubicBezTo>
                    <a:cubicBezTo>
                      <a:pt x="1236" y="826"/>
                      <a:pt x="1581" y="512"/>
                      <a:pt x="1564" y="204"/>
                    </a:cubicBezTo>
                    <a:cubicBezTo>
                      <a:pt x="1554" y="58"/>
                      <a:pt x="1429" y="0"/>
                      <a:pt x="12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9" name="Google Shape;11669;p34"/>
              <p:cNvSpPr/>
              <p:nvPr/>
            </p:nvSpPr>
            <p:spPr>
              <a:xfrm>
                <a:off x="2029998" y="4081913"/>
                <a:ext cx="6898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92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10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7" y="525"/>
                      <a:pt x="628" y="592"/>
                      <a:pt x="990" y="592"/>
                    </a:cubicBezTo>
                    <a:cubicBezTo>
                      <a:pt x="1429" y="592"/>
                      <a:pt x="1856" y="494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0" name="Google Shape;11670;p34"/>
              <p:cNvSpPr/>
              <p:nvPr/>
            </p:nvSpPr>
            <p:spPr>
              <a:xfrm>
                <a:off x="5616006" y="3697186"/>
                <a:ext cx="68789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547" extrusionOk="0">
                    <a:moveTo>
                      <a:pt x="4" y="53"/>
                    </a:moveTo>
                    <a:cubicBezTo>
                      <a:pt x="3" y="54"/>
                      <a:pt x="1" y="54"/>
                      <a:pt x="0" y="55"/>
                    </a:cubicBezTo>
                    <a:cubicBezTo>
                      <a:pt x="2" y="55"/>
                      <a:pt x="3" y="54"/>
                      <a:pt x="4" y="53"/>
                    </a:cubicBezTo>
                    <a:close/>
                    <a:moveTo>
                      <a:pt x="472" y="0"/>
                    </a:moveTo>
                    <a:cubicBezTo>
                      <a:pt x="253" y="0"/>
                      <a:pt x="75" y="18"/>
                      <a:pt x="4" y="53"/>
                    </a:cubicBezTo>
                    <a:lnTo>
                      <a:pt x="4" y="53"/>
                    </a:lnTo>
                    <a:cubicBezTo>
                      <a:pt x="8" y="52"/>
                      <a:pt x="12" y="51"/>
                      <a:pt x="16" y="51"/>
                    </a:cubicBezTo>
                    <a:cubicBezTo>
                      <a:pt x="144" y="51"/>
                      <a:pt x="714" y="547"/>
                      <a:pt x="1268" y="547"/>
                    </a:cubicBezTo>
                    <a:cubicBezTo>
                      <a:pt x="1421" y="547"/>
                      <a:pt x="1574" y="509"/>
                      <a:pt x="1715" y="412"/>
                    </a:cubicBezTo>
                    <a:cubicBezTo>
                      <a:pt x="2094" y="148"/>
                      <a:pt x="1112" y="0"/>
                      <a:pt x="4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1" name="Google Shape;11671;p34"/>
              <p:cNvSpPr/>
              <p:nvPr/>
            </p:nvSpPr>
            <p:spPr>
              <a:xfrm>
                <a:off x="8625070" y="2955804"/>
                <a:ext cx="86816" cy="1904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80" extrusionOk="0">
                    <a:moveTo>
                      <a:pt x="1465" y="1"/>
                    </a:moveTo>
                    <a:cubicBezTo>
                      <a:pt x="84" y="84"/>
                      <a:pt x="1" y="286"/>
                      <a:pt x="1275" y="560"/>
                    </a:cubicBezTo>
                    <a:cubicBezTo>
                      <a:pt x="1486" y="573"/>
                      <a:pt x="1666" y="579"/>
                      <a:pt x="1815" y="579"/>
                    </a:cubicBezTo>
                    <a:cubicBezTo>
                      <a:pt x="2643" y="579"/>
                      <a:pt x="2524" y="384"/>
                      <a:pt x="146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2" name="Google Shape;11672;p34"/>
              <p:cNvSpPr/>
              <p:nvPr/>
            </p:nvSpPr>
            <p:spPr>
              <a:xfrm>
                <a:off x="7793622" y="4774206"/>
                <a:ext cx="86914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606" extrusionOk="0">
                    <a:moveTo>
                      <a:pt x="805" y="1"/>
                    </a:moveTo>
                    <a:cubicBezTo>
                      <a:pt x="333" y="1"/>
                      <a:pt x="0" y="135"/>
                      <a:pt x="498" y="508"/>
                    </a:cubicBezTo>
                    <a:cubicBezTo>
                      <a:pt x="709" y="570"/>
                      <a:pt x="920" y="605"/>
                      <a:pt x="1131" y="605"/>
                    </a:cubicBezTo>
                    <a:cubicBezTo>
                      <a:pt x="1206" y="605"/>
                      <a:pt x="1281" y="601"/>
                      <a:pt x="1355" y="592"/>
                    </a:cubicBezTo>
                    <a:cubicBezTo>
                      <a:pt x="2647" y="336"/>
                      <a:pt x="1551" y="1"/>
                      <a:pt x="80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3" name="Google Shape;11673;p34"/>
              <p:cNvSpPr/>
              <p:nvPr/>
            </p:nvSpPr>
            <p:spPr>
              <a:xfrm>
                <a:off x="7742728" y="4828154"/>
                <a:ext cx="4265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25" extrusionOk="0">
                    <a:moveTo>
                      <a:pt x="701" y="1"/>
                    </a:moveTo>
                    <a:cubicBezTo>
                      <a:pt x="459" y="1"/>
                      <a:pt x="226" y="106"/>
                      <a:pt x="0" y="318"/>
                    </a:cubicBezTo>
                    <a:cubicBezTo>
                      <a:pt x="212" y="456"/>
                      <a:pt x="415" y="525"/>
                      <a:pt x="609" y="525"/>
                    </a:cubicBezTo>
                    <a:cubicBezTo>
                      <a:pt x="851" y="525"/>
                      <a:pt x="1080" y="417"/>
                      <a:pt x="1298" y="199"/>
                    </a:cubicBezTo>
                    <a:cubicBezTo>
                      <a:pt x="1092" y="67"/>
                      <a:pt x="894" y="1"/>
                      <a:pt x="70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4" name="Google Shape;11674;p34"/>
              <p:cNvSpPr/>
              <p:nvPr/>
            </p:nvSpPr>
            <p:spPr>
              <a:xfrm>
                <a:off x="2500195" y="4716417"/>
                <a:ext cx="42653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6" extrusionOk="0">
                    <a:moveTo>
                      <a:pt x="676" y="0"/>
                    </a:moveTo>
                    <a:cubicBezTo>
                      <a:pt x="459" y="0"/>
                      <a:pt x="233" y="89"/>
                      <a:pt x="0" y="268"/>
                    </a:cubicBezTo>
                    <a:cubicBezTo>
                      <a:pt x="191" y="447"/>
                      <a:pt x="396" y="536"/>
                      <a:pt x="614" y="536"/>
                    </a:cubicBezTo>
                    <a:cubicBezTo>
                      <a:pt x="831" y="536"/>
                      <a:pt x="1060" y="447"/>
                      <a:pt x="1298" y="268"/>
                    </a:cubicBezTo>
                    <a:cubicBezTo>
                      <a:pt x="1102" y="89"/>
                      <a:pt x="893" y="0"/>
                      <a:pt x="6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5" name="Google Shape;11675;p34"/>
              <p:cNvSpPr/>
              <p:nvPr/>
            </p:nvSpPr>
            <p:spPr>
              <a:xfrm>
                <a:off x="1828555" y="4425564"/>
                <a:ext cx="53455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782" extrusionOk="0">
                    <a:moveTo>
                      <a:pt x="721" y="1"/>
                    </a:moveTo>
                    <a:cubicBezTo>
                      <a:pt x="333" y="1"/>
                      <a:pt x="1" y="154"/>
                      <a:pt x="417" y="685"/>
                    </a:cubicBezTo>
                    <a:cubicBezTo>
                      <a:pt x="473" y="754"/>
                      <a:pt x="532" y="782"/>
                      <a:pt x="593" y="782"/>
                    </a:cubicBezTo>
                    <a:cubicBezTo>
                      <a:pt x="848" y="782"/>
                      <a:pt x="1133" y="294"/>
                      <a:pt x="1286" y="256"/>
                    </a:cubicBezTo>
                    <a:cubicBezTo>
                      <a:pt x="1627" y="182"/>
                      <a:pt x="1142" y="1"/>
                      <a:pt x="72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6" name="Google Shape;11676;p34"/>
              <p:cNvSpPr/>
              <p:nvPr/>
            </p:nvSpPr>
            <p:spPr>
              <a:xfrm>
                <a:off x="8616861" y="3619038"/>
                <a:ext cx="42653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7" extrusionOk="0">
                    <a:moveTo>
                      <a:pt x="618" y="0"/>
                    </a:moveTo>
                    <a:cubicBezTo>
                      <a:pt x="402" y="0"/>
                      <a:pt x="197" y="90"/>
                      <a:pt x="1" y="268"/>
                    </a:cubicBezTo>
                    <a:cubicBezTo>
                      <a:pt x="233" y="447"/>
                      <a:pt x="456" y="536"/>
                      <a:pt x="672" y="536"/>
                    </a:cubicBezTo>
                    <a:cubicBezTo>
                      <a:pt x="888" y="536"/>
                      <a:pt x="1096" y="447"/>
                      <a:pt x="1298" y="268"/>
                    </a:cubicBezTo>
                    <a:cubicBezTo>
                      <a:pt x="1060" y="90"/>
                      <a:pt x="834" y="0"/>
                      <a:pt x="6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7" name="Google Shape;11677;p34"/>
              <p:cNvSpPr/>
              <p:nvPr/>
            </p:nvSpPr>
            <p:spPr>
              <a:xfrm>
                <a:off x="7678995" y="3424458"/>
                <a:ext cx="63766" cy="1585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83" extrusionOk="0">
                    <a:moveTo>
                      <a:pt x="1352" y="1"/>
                    </a:moveTo>
                    <a:cubicBezTo>
                      <a:pt x="862" y="1"/>
                      <a:pt x="213" y="178"/>
                      <a:pt x="1" y="313"/>
                    </a:cubicBezTo>
                    <a:cubicBezTo>
                      <a:pt x="197" y="426"/>
                      <a:pt x="584" y="482"/>
                      <a:pt x="971" y="482"/>
                    </a:cubicBezTo>
                    <a:cubicBezTo>
                      <a:pt x="1358" y="482"/>
                      <a:pt x="1745" y="426"/>
                      <a:pt x="1941" y="313"/>
                    </a:cubicBezTo>
                    <a:cubicBezTo>
                      <a:pt x="1941" y="82"/>
                      <a:pt x="1683" y="1"/>
                      <a:pt x="135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8" name="Google Shape;11678;p34"/>
              <p:cNvSpPr/>
              <p:nvPr/>
            </p:nvSpPr>
            <p:spPr>
              <a:xfrm>
                <a:off x="264395" y="866613"/>
                <a:ext cx="54276" cy="1802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49" extrusionOk="0">
                    <a:moveTo>
                      <a:pt x="894" y="1"/>
                    </a:moveTo>
                    <a:lnTo>
                      <a:pt x="894" y="1"/>
                    </a:lnTo>
                    <a:cubicBezTo>
                      <a:pt x="572" y="108"/>
                      <a:pt x="274" y="239"/>
                      <a:pt x="1" y="394"/>
                    </a:cubicBezTo>
                    <a:cubicBezTo>
                      <a:pt x="16" y="499"/>
                      <a:pt x="241" y="548"/>
                      <a:pt x="494" y="548"/>
                    </a:cubicBezTo>
                    <a:cubicBezTo>
                      <a:pt x="1012" y="548"/>
                      <a:pt x="1653" y="344"/>
                      <a:pt x="8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9" name="Google Shape;11679;p34"/>
              <p:cNvSpPr/>
              <p:nvPr/>
            </p:nvSpPr>
            <p:spPr>
              <a:xfrm>
                <a:off x="7814013" y="4664406"/>
                <a:ext cx="54243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43" extrusionOk="0">
                    <a:moveTo>
                      <a:pt x="1154" y="1"/>
                    </a:moveTo>
                    <a:cubicBezTo>
                      <a:pt x="637" y="1"/>
                      <a:pt x="1" y="208"/>
                      <a:pt x="758" y="542"/>
                    </a:cubicBezTo>
                    <a:cubicBezTo>
                      <a:pt x="1092" y="435"/>
                      <a:pt x="1389" y="304"/>
                      <a:pt x="1651" y="161"/>
                    </a:cubicBezTo>
                    <a:cubicBezTo>
                      <a:pt x="1635" y="51"/>
                      <a:pt x="1409" y="1"/>
                      <a:pt x="11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0" name="Google Shape;11680;p34"/>
              <p:cNvSpPr/>
              <p:nvPr/>
            </p:nvSpPr>
            <p:spPr>
              <a:xfrm>
                <a:off x="8187839" y="3172778"/>
                <a:ext cx="48005" cy="1835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559" extrusionOk="0">
                    <a:moveTo>
                      <a:pt x="787" y="0"/>
                    </a:moveTo>
                    <a:cubicBezTo>
                      <a:pt x="385" y="0"/>
                      <a:pt x="0" y="136"/>
                      <a:pt x="398" y="286"/>
                    </a:cubicBezTo>
                    <a:cubicBezTo>
                      <a:pt x="590" y="465"/>
                      <a:pt x="775" y="558"/>
                      <a:pt x="951" y="558"/>
                    </a:cubicBezTo>
                    <a:cubicBezTo>
                      <a:pt x="1103" y="558"/>
                      <a:pt x="1249" y="489"/>
                      <a:pt x="1387" y="346"/>
                    </a:cubicBezTo>
                    <a:cubicBezTo>
                      <a:pt x="1462" y="93"/>
                      <a:pt x="1119" y="0"/>
                      <a:pt x="78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1" name="Google Shape;11681;p34"/>
              <p:cNvSpPr/>
              <p:nvPr/>
            </p:nvSpPr>
            <p:spPr>
              <a:xfrm>
                <a:off x="7135379" y="3662249"/>
                <a:ext cx="49876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513" extrusionOk="0">
                    <a:moveTo>
                      <a:pt x="1198" y="1"/>
                    </a:moveTo>
                    <a:cubicBezTo>
                      <a:pt x="706" y="1"/>
                      <a:pt x="0" y="334"/>
                      <a:pt x="638" y="512"/>
                    </a:cubicBezTo>
                    <a:cubicBezTo>
                      <a:pt x="995" y="452"/>
                      <a:pt x="1293" y="298"/>
                      <a:pt x="1519" y="83"/>
                    </a:cubicBezTo>
                    <a:cubicBezTo>
                      <a:pt x="1448" y="25"/>
                      <a:pt x="1331" y="1"/>
                      <a:pt x="11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2" name="Google Shape;11682;p34"/>
              <p:cNvSpPr/>
              <p:nvPr/>
            </p:nvSpPr>
            <p:spPr>
              <a:xfrm>
                <a:off x="7785709" y="3083730"/>
                <a:ext cx="5536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52" extrusionOk="0">
                    <a:moveTo>
                      <a:pt x="1042" y="1"/>
                    </a:moveTo>
                    <a:cubicBezTo>
                      <a:pt x="823" y="1"/>
                      <a:pt x="488" y="65"/>
                      <a:pt x="1" y="236"/>
                    </a:cubicBezTo>
                    <a:cubicBezTo>
                      <a:pt x="203" y="331"/>
                      <a:pt x="430" y="415"/>
                      <a:pt x="656" y="510"/>
                    </a:cubicBezTo>
                    <a:cubicBezTo>
                      <a:pt x="727" y="539"/>
                      <a:pt x="799" y="551"/>
                      <a:pt x="868" y="551"/>
                    </a:cubicBezTo>
                    <a:cubicBezTo>
                      <a:pt x="1329" y="551"/>
                      <a:pt x="1685" y="1"/>
                      <a:pt x="10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3" name="Google Shape;11683;p34"/>
              <p:cNvSpPr/>
              <p:nvPr/>
            </p:nvSpPr>
            <p:spPr>
              <a:xfrm>
                <a:off x="7670064" y="3497582"/>
                <a:ext cx="5148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36" extrusionOk="0">
                    <a:moveTo>
                      <a:pt x="1037" y="1"/>
                    </a:moveTo>
                    <a:cubicBezTo>
                      <a:pt x="828" y="1"/>
                      <a:pt x="561" y="64"/>
                      <a:pt x="249" y="181"/>
                    </a:cubicBezTo>
                    <a:cubicBezTo>
                      <a:pt x="120" y="130"/>
                      <a:pt x="60" y="109"/>
                      <a:pt x="49" y="109"/>
                    </a:cubicBezTo>
                    <a:lnTo>
                      <a:pt x="49" y="109"/>
                    </a:lnTo>
                    <a:cubicBezTo>
                      <a:pt x="1" y="109"/>
                      <a:pt x="978" y="536"/>
                      <a:pt x="1385" y="536"/>
                    </a:cubicBezTo>
                    <a:cubicBezTo>
                      <a:pt x="1498" y="536"/>
                      <a:pt x="1567" y="503"/>
                      <a:pt x="1558" y="419"/>
                    </a:cubicBezTo>
                    <a:cubicBezTo>
                      <a:pt x="1523" y="131"/>
                      <a:pt x="1339" y="1"/>
                      <a:pt x="10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4" name="Google Shape;11684;p34"/>
              <p:cNvSpPr/>
              <p:nvPr/>
            </p:nvSpPr>
            <p:spPr>
              <a:xfrm>
                <a:off x="7358263" y="2881565"/>
                <a:ext cx="42817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5" extrusionOk="0">
                    <a:moveTo>
                      <a:pt x="767" y="1"/>
                    </a:moveTo>
                    <a:cubicBezTo>
                      <a:pt x="511" y="1"/>
                      <a:pt x="262" y="85"/>
                      <a:pt x="29" y="261"/>
                    </a:cubicBezTo>
                    <a:cubicBezTo>
                      <a:pt x="1" y="419"/>
                      <a:pt x="93" y="475"/>
                      <a:pt x="240" y="475"/>
                    </a:cubicBezTo>
                    <a:cubicBezTo>
                      <a:pt x="583" y="475"/>
                      <a:pt x="1220" y="168"/>
                      <a:pt x="1303" y="118"/>
                    </a:cubicBezTo>
                    <a:cubicBezTo>
                      <a:pt x="1123" y="41"/>
                      <a:pt x="944" y="1"/>
                      <a:pt x="7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5" name="Google Shape;11685;p34"/>
              <p:cNvSpPr/>
              <p:nvPr/>
            </p:nvSpPr>
            <p:spPr>
              <a:xfrm>
                <a:off x="1561311" y="4572107"/>
                <a:ext cx="5237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37" extrusionOk="0">
                    <a:moveTo>
                      <a:pt x="517" y="0"/>
                    </a:moveTo>
                    <a:cubicBezTo>
                      <a:pt x="233" y="0"/>
                      <a:pt x="1" y="40"/>
                      <a:pt x="127" y="139"/>
                    </a:cubicBezTo>
                    <a:cubicBezTo>
                      <a:pt x="366" y="201"/>
                      <a:pt x="614" y="236"/>
                      <a:pt x="863" y="236"/>
                    </a:cubicBezTo>
                    <a:cubicBezTo>
                      <a:pt x="899" y="236"/>
                      <a:pt x="936" y="235"/>
                      <a:pt x="972" y="234"/>
                    </a:cubicBezTo>
                    <a:cubicBezTo>
                      <a:pt x="1595" y="108"/>
                      <a:pt x="985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6" name="Google Shape;11686;p34"/>
              <p:cNvSpPr/>
              <p:nvPr/>
            </p:nvSpPr>
            <p:spPr>
              <a:xfrm>
                <a:off x="1370376" y="1098099"/>
                <a:ext cx="41865" cy="827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2" extrusionOk="0">
                    <a:moveTo>
                      <a:pt x="917" y="0"/>
                    </a:moveTo>
                    <a:cubicBezTo>
                      <a:pt x="551" y="0"/>
                      <a:pt x="31" y="107"/>
                      <a:pt x="0" y="130"/>
                    </a:cubicBezTo>
                    <a:cubicBezTo>
                      <a:pt x="31" y="146"/>
                      <a:pt x="562" y="252"/>
                      <a:pt x="929" y="252"/>
                    </a:cubicBezTo>
                    <a:cubicBezTo>
                      <a:pt x="1125" y="252"/>
                      <a:pt x="1274" y="221"/>
                      <a:pt x="1274" y="130"/>
                    </a:cubicBezTo>
                    <a:cubicBezTo>
                      <a:pt x="1274" y="33"/>
                      <a:pt x="1119" y="0"/>
                      <a:pt x="9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7" name="Google Shape;11687;p34"/>
              <p:cNvSpPr/>
              <p:nvPr/>
            </p:nvSpPr>
            <p:spPr>
              <a:xfrm>
                <a:off x="1793586" y="4827859"/>
                <a:ext cx="24462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38" extrusionOk="0">
                    <a:moveTo>
                      <a:pt x="476" y="0"/>
                    </a:moveTo>
                    <a:cubicBezTo>
                      <a:pt x="240" y="0"/>
                      <a:pt x="0" y="305"/>
                      <a:pt x="208" y="446"/>
                    </a:cubicBezTo>
                    <a:cubicBezTo>
                      <a:pt x="290" y="507"/>
                      <a:pt x="365" y="538"/>
                      <a:pt x="433" y="538"/>
                    </a:cubicBezTo>
                    <a:cubicBezTo>
                      <a:pt x="562" y="538"/>
                      <a:pt x="666" y="427"/>
                      <a:pt x="744" y="208"/>
                    </a:cubicBezTo>
                    <a:cubicBezTo>
                      <a:pt x="679" y="57"/>
                      <a:pt x="578" y="0"/>
                      <a:pt x="4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8" name="Google Shape;11688;p34"/>
              <p:cNvSpPr/>
              <p:nvPr/>
            </p:nvSpPr>
            <p:spPr>
              <a:xfrm>
                <a:off x="6035604" y="3139385"/>
                <a:ext cx="25217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2" extrusionOk="0">
                    <a:moveTo>
                      <a:pt x="445" y="0"/>
                    </a:moveTo>
                    <a:cubicBezTo>
                      <a:pt x="235" y="0"/>
                      <a:pt x="1" y="158"/>
                      <a:pt x="68" y="315"/>
                    </a:cubicBezTo>
                    <a:cubicBezTo>
                      <a:pt x="123" y="456"/>
                      <a:pt x="241" y="512"/>
                      <a:pt x="363" y="512"/>
                    </a:cubicBezTo>
                    <a:cubicBezTo>
                      <a:pt x="561" y="512"/>
                      <a:pt x="767" y="365"/>
                      <a:pt x="723" y="196"/>
                    </a:cubicBezTo>
                    <a:cubicBezTo>
                      <a:pt x="683" y="55"/>
                      <a:pt x="568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9" name="Google Shape;11689;p34"/>
              <p:cNvSpPr/>
              <p:nvPr/>
            </p:nvSpPr>
            <p:spPr>
              <a:xfrm>
                <a:off x="5245069" y="3174288"/>
                <a:ext cx="29256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65" extrusionOk="0">
                    <a:moveTo>
                      <a:pt x="466" y="1"/>
                    </a:moveTo>
                    <a:cubicBezTo>
                      <a:pt x="428" y="1"/>
                      <a:pt x="387" y="5"/>
                      <a:pt x="344" y="14"/>
                    </a:cubicBezTo>
                    <a:cubicBezTo>
                      <a:pt x="70" y="67"/>
                      <a:pt x="1" y="464"/>
                      <a:pt x="376" y="464"/>
                    </a:cubicBezTo>
                    <a:cubicBezTo>
                      <a:pt x="425" y="464"/>
                      <a:pt x="482" y="458"/>
                      <a:pt x="546" y="443"/>
                    </a:cubicBezTo>
                    <a:cubicBezTo>
                      <a:pt x="891" y="378"/>
                      <a:pt x="826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0" name="Google Shape;11690;p34"/>
              <p:cNvSpPr/>
              <p:nvPr/>
            </p:nvSpPr>
            <p:spPr>
              <a:xfrm>
                <a:off x="7018716" y="3191757"/>
                <a:ext cx="38712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25" extrusionOk="0">
                    <a:moveTo>
                      <a:pt x="804" y="0"/>
                    </a:moveTo>
                    <a:cubicBezTo>
                      <a:pt x="452" y="0"/>
                      <a:pt x="1" y="50"/>
                      <a:pt x="95" y="137"/>
                    </a:cubicBezTo>
                    <a:cubicBezTo>
                      <a:pt x="154" y="190"/>
                      <a:pt x="371" y="225"/>
                      <a:pt x="596" y="225"/>
                    </a:cubicBezTo>
                    <a:cubicBezTo>
                      <a:pt x="872" y="225"/>
                      <a:pt x="1159" y="173"/>
                      <a:pt x="1179" y="42"/>
                    </a:cubicBezTo>
                    <a:cubicBezTo>
                      <a:pt x="1138" y="13"/>
                      <a:pt x="984" y="0"/>
                      <a:pt x="80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1" name="Google Shape;11691;p34"/>
              <p:cNvSpPr/>
              <p:nvPr/>
            </p:nvSpPr>
            <p:spPr>
              <a:xfrm>
                <a:off x="8169222" y="3198389"/>
                <a:ext cx="46166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50" extrusionOk="0">
                    <a:moveTo>
                      <a:pt x="661" y="1"/>
                    </a:moveTo>
                    <a:cubicBezTo>
                      <a:pt x="436" y="1"/>
                      <a:pt x="216" y="48"/>
                      <a:pt x="1" y="137"/>
                    </a:cubicBezTo>
                    <a:cubicBezTo>
                      <a:pt x="111" y="211"/>
                      <a:pt x="448" y="249"/>
                      <a:pt x="739" y="249"/>
                    </a:cubicBezTo>
                    <a:cubicBezTo>
                      <a:pt x="1109" y="249"/>
                      <a:pt x="1405" y="187"/>
                      <a:pt x="1073" y="54"/>
                    </a:cubicBezTo>
                    <a:cubicBezTo>
                      <a:pt x="934" y="18"/>
                      <a:pt x="796" y="1"/>
                      <a:pt x="6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2" name="Google Shape;11692;p34"/>
              <p:cNvSpPr/>
              <p:nvPr/>
            </p:nvSpPr>
            <p:spPr>
              <a:xfrm>
                <a:off x="7316037" y="3369722"/>
                <a:ext cx="43999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78" extrusionOk="0">
                    <a:moveTo>
                      <a:pt x="660" y="0"/>
                    </a:moveTo>
                    <a:cubicBezTo>
                      <a:pt x="482" y="0"/>
                      <a:pt x="303" y="33"/>
                      <a:pt x="125" y="98"/>
                    </a:cubicBezTo>
                    <a:cubicBezTo>
                      <a:pt x="0" y="223"/>
                      <a:pt x="298" y="277"/>
                      <a:pt x="615" y="277"/>
                    </a:cubicBezTo>
                    <a:cubicBezTo>
                      <a:pt x="965" y="277"/>
                      <a:pt x="1340" y="211"/>
                      <a:pt x="1196" y="98"/>
                    </a:cubicBezTo>
                    <a:cubicBezTo>
                      <a:pt x="1018" y="33"/>
                      <a:pt x="839" y="0"/>
                      <a:pt x="6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3" name="Google Shape;11693;p34"/>
              <p:cNvSpPr/>
              <p:nvPr/>
            </p:nvSpPr>
            <p:spPr>
              <a:xfrm>
                <a:off x="8292386" y="340577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72" y="36"/>
                      <a:pt x="0" y="96"/>
                      <a:pt x="358" y="179"/>
                    </a:cubicBezTo>
                    <a:cubicBezTo>
                      <a:pt x="846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4" name="Google Shape;11694;p34"/>
              <p:cNvSpPr/>
              <p:nvPr/>
            </p:nvSpPr>
            <p:spPr>
              <a:xfrm>
                <a:off x="8335006" y="3062912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cubicBezTo>
                      <a:pt x="72" y="25"/>
                      <a:pt x="0" y="84"/>
                      <a:pt x="357" y="179"/>
                    </a:cubicBezTo>
                    <a:cubicBezTo>
                      <a:pt x="846" y="156"/>
                      <a:pt x="917" y="96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5" name="Google Shape;11695;p34"/>
              <p:cNvSpPr/>
              <p:nvPr/>
            </p:nvSpPr>
            <p:spPr>
              <a:xfrm>
                <a:off x="8292386" y="2840094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cubicBezTo>
                      <a:pt x="72" y="24"/>
                      <a:pt x="0" y="84"/>
                      <a:pt x="358" y="179"/>
                    </a:cubicBezTo>
                    <a:cubicBezTo>
                      <a:pt x="846" y="155"/>
                      <a:pt x="929" y="107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6" name="Google Shape;11696;p34"/>
              <p:cNvSpPr/>
              <p:nvPr/>
            </p:nvSpPr>
            <p:spPr>
              <a:xfrm>
                <a:off x="8057813" y="353478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70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7" name="Google Shape;11697;p34"/>
              <p:cNvSpPr/>
              <p:nvPr/>
            </p:nvSpPr>
            <p:spPr>
              <a:xfrm>
                <a:off x="3177318" y="1451075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7" y="179"/>
                    </a:cubicBezTo>
                    <a:cubicBezTo>
                      <a:pt x="857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8" name="Google Shape;11698;p34"/>
              <p:cNvSpPr/>
              <p:nvPr/>
            </p:nvSpPr>
            <p:spPr>
              <a:xfrm>
                <a:off x="8761499" y="3655190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46" y="144"/>
                      <a:pt x="930" y="84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9" name="Google Shape;11699;p34"/>
              <p:cNvSpPr/>
              <p:nvPr/>
            </p:nvSpPr>
            <p:spPr>
              <a:xfrm>
                <a:off x="8599688" y="1327813"/>
                <a:ext cx="79362" cy="8333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538" extrusionOk="0">
                    <a:moveTo>
                      <a:pt x="1546" y="1"/>
                    </a:moveTo>
                    <a:cubicBezTo>
                      <a:pt x="1" y="1"/>
                      <a:pt x="717" y="2538"/>
                      <a:pt x="1296" y="2538"/>
                    </a:cubicBezTo>
                    <a:cubicBezTo>
                      <a:pt x="1559" y="2538"/>
                      <a:pt x="1794" y="2012"/>
                      <a:pt x="1774" y="480"/>
                    </a:cubicBezTo>
                    <a:cubicBezTo>
                      <a:pt x="1988" y="397"/>
                      <a:pt x="2202" y="290"/>
                      <a:pt x="2417" y="194"/>
                    </a:cubicBezTo>
                    <a:cubicBezTo>
                      <a:pt x="2069" y="59"/>
                      <a:pt x="1781" y="1"/>
                      <a:pt x="15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0" name="Google Shape;11700;p34"/>
              <p:cNvSpPr/>
              <p:nvPr/>
            </p:nvSpPr>
            <p:spPr>
              <a:xfrm>
                <a:off x="8610819" y="1223463"/>
                <a:ext cx="90526" cy="5164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573" extrusionOk="0">
                    <a:moveTo>
                      <a:pt x="1592" y="1"/>
                    </a:moveTo>
                    <a:cubicBezTo>
                      <a:pt x="158" y="1"/>
                      <a:pt x="0" y="1573"/>
                      <a:pt x="1078" y="1573"/>
                    </a:cubicBezTo>
                    <a:cubicBezTo>
                      <a:pt x="1255" y="1573"/>
                      <a:pt x="1465" y="1530"/>
                      <a:pt x="1709" y="1432"/>
                    </a:cubicBezTo>
                    <a:cubicBezTo>
                      <a:pt x="1947" y="1337"/>
                      <a:pt x="2756" y="265"/>
                      <a:pt x="2518" y="182"/>
                    </a:cubicBezTo>
                    <a:cubicBezTo>
                      <a:pt x="2166" y="54"/>
                      <a:pt x="1857" y="1"/>
                      <a:pt x="15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1" name="Google Shape;11701;p34"/>
              <p:cNvSpPr/>
              <p:nvPr/>
            </p:nvSpPr>
            <p:spPr>
              <a:xfrm>
                <a:off x="8511297" y="1455245"/>
                <a:ext cx="105991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40" extrusionOk="0">
                    <a:moveTo>
                      <a:pt x="2603" y="0"/>
                    </a:moveTo>
                    <a:cubicBezTo>
                      <a:pt x="1752" y="0"/>
                      <a:pt x="303" y="1075"/>
                      <a:pt x="35" y="1075"/>
                    </a:cubicBezTo>
                    <a:cubicBezTo>
                      <a:pt x="20" y="1075"/>
                      <a:pt x="8" y="1071"/>
                      <a:pt x="1" y="1064"/>
                    </a:cubicBezTo>
                    <a:lnTo>
                      <a:pt x="1" y="1064"/>
                    </a:lnTo>
                    <a:cubicBezTo>
                      <a:pt x="201" y="1264"/>
                      <a:pt x="523" y="1340"/>
                      <a:pt x="892" y="1340"/>
                    </a:cubicBezTo>
                    <a:cubicBezTo>
                      <a:pt x="1710" y="1340"/>
                      <a:pt x="2760" y="968"/>
                      <a:pt x="3228" y="755"/>
                    </a:cubicBezTo>
                    <a:cubicBezTo>
                      <a:pt x="3221" y="196"/>
                      <a:pt x="2966" y="0"/>
                      <a:pt x="26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2" name="Google Shape;11702;p34"/>
              <p:cNvSpPr/>
              <p:nvPr/>
            </p:nvSpPr>
            <p:spPr>
              <a:xfrm>
                <a:off x="8463620" y="1151423"/>
                <a:ext cx="76506" cy="1773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540" extrusionOk="0">
                    <a:moveTo>
                      <a:pt x="1348" y="1"/>
                    </a:moveTo>
                    <a:cubicBezTo>
                      <a:pt x="868" y="1"/>
                      <a:pt x="434" y="232"/>
                      <a:pt x="0" y="411"/>
                    </a:cubicBezTo>
                    <a:cubicBezTo>
                      <a:pt x="163" y="503"/>
                      <a:pt x="401" y="539"/>
                      <a:pt x="655" y="539"/>
                    </a:cubicBezTo>
                    <a:cubicBezTo>
                      <a:pt x="1421" y="539"/>
                      <a:pt x="2329" y="206"/>
                      <a:pt x="1739" y="54"/>
                    </a:cubicBezTo>
                    <a:cubicBezTo>
                      <a:pt x="1605" y="17"/>
                      <a:pt x="1475" y="1"/>
                      <a:pt x="13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3" name="Google Shape;11703;p34"/>
              <p:cNvSpPr/>
              <p:nvPr/>
            </p:nvSpPr>
            <p:spPr>
              <a:xfrm>
                <a:off x="8356874" y="1212496"/>
                <a:ext cx="46856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574" extrusionOk="0">
                    <a:moveTo>
                      <a:pt x="466" y="1"/>
                    </a:moveTo>
                    <a:cubicBezTo>
                      <a:pt x="295" y="1"/>
                      <a:pt x="140" y="96"/>
                      <a:pt x="1" y="278"/>
                    </a:cubicBezTo>
                    <a:cubicBezTo>
                      <a:pt x="6" y="493"/>
                      <a:pt x="330" y="574"/>
                      <a:pt x="638" y="574"/>
                    </a:cubicBezTo>
                    <a:cubicBezTo>
                      <a:pt x="1046" y="574"/>
                      <a:pt x="1426" y="433"/>
                      <a:pt x="1013" y="278"/>
                    </a:cubicBezTo>
                    <a:cubicBezTo>
                      <a:pt x="814" y="90"/>
                      <a:pt x="632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4" name="Google Shape;11704;p34"/>
              <p:cNvSpPr/>
              <p:nvPr/>
            </p:nvSpPr>
            <p:spPr>
              <a:xfrm>
                <a:off x="8473766" y="1474815"/>
                <a:ext cx="46166" cy="1034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5" extrusionOk="0">
                    <a:moveTo>
                      <a:pt x="423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67" y="301"/>
                      <a:pt x="266" y="314"/>
                      <a:pt x="478" y="314"/>
                    </a:cubicBezTo>
                    <a:cubicBezTo>
                      <a:pt x="913" y="314"/>
                      <a:pt x="1406" y="259"/>
                      <a:pt x="942" y="123"/>
                    </a:cubicBezTo>
                    <a:cubicBezTo>
                      <a:pt x="736" y="42"/>
                      <a:pt x="564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5" name="Google Shape;11705;p34"/>
              <p:cNvSpPr/>
              <p:nvPr/>
            </p:nvSpPr>
            <p:spPr>
              <a:xfrm>
                <a:off x="8556018" y="1733785"/>
                <a:ext cx="44951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2" extrusionOk="0">
                    <a:moveTo>
                      <a:pt x="711" y="0"/>
                    </a:moveTo>
                    <a:cubicBezTo>
                      <a:pt x="529" y="0"/>
                      <a:pt x="346" y="33"/>
                      <a:pt x="163" y="94"/>
                    </a:cubicBezTo>
                    <a:cubicBezTo>
                      <a:pt x="0" y="222"/>
                      <a:pt x="314" y="282"/>
                      <a:pt x="648" y="282"/>
                    </a:cubicBezTo>
                    <a:cubicBezTo>
                      <a:pt x="997" y="282"/>
                      <a:pt x="1369" y="216"/>
                      <a:pt x="1235" y="94"/>
                    </a:cubicBezTo>
                    <a:cubicBezTo>
                      <a:pt x="1060" y="30"/>
                      <a:pt x="886" y="0"/>
                      <a:pt x="71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6" name="Google Shape;11706;p34"/>
              <p:cNvSpPr/>
              <p:nvPr/>
            </p:nvSpPr>
            <p:spPr>
              <a:xfrm>
                <a:off x="8106671" y="155095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1" y="155"/>
                      <a:pt x="656" y="90"/>
                    </a:cubicBezTo>
                    <a:cubicBezTo>
                      <a:pt x="537" y="30"/>
                      <a:pt x="427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7" name="Google Shape;11707;p34"/>
              <p:cNvSpPr/>
              <p:nvPr/>
            </p:nvSpPr>
            <p:spPr>
              <a:xfrm>
                <a:off x="8446415" y="3234442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8" name="Google Shape;11708;p34"/>
              <p:cNvSpPr/>
              <p:nvPr/>
            </p:nvSpPr>
            <p:spPr>
              <a:xfrm>
                <a:off x="7205580" y="3311966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60" y="24"/>
                      <a:pt x="0" y="72"/>
                      <a:pt x="357" y="179"/>
                    </a:cubicBezTo>
                    <a:cubicBezTo>
                      <a:pt x="845" y="155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9" name="Google Shape;11709;p34"/>
              <p:cNvSpPr/>
              <p:nvPr/>
            </p:nvSpPr>
            <p:spPr>
              <a:xfrm>
                <a:off x="3757086" y="670850"/>
                <a:ext cx="21507" cy="561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1" extrusionOk="0">
                    <a:moveTo>
                      <a:pt x="314" y="1"/>
                    </a:moveTo>
                    <a:cubicBezTo>
                      <a:pt x="205" y="1"/>
                      <a:pt x="101" y="27"/>
                      <a:pt x="0" y="81"/>
                    </a:cubicBezTo>
                    <a:cubicBezTo>
                      <a:pt x="119" y="141"/>
                      <a:pt x="235" y="170"/>
                      <a:pt x="345" y="170"/>
                    </a:cubicBezTo>
                    <a:cubicBezTo>
                      <a:pt x="455" y="170"/>
                      <a:pt x="560" y="141"/>
                      <a:pt x="655" y="81"/>
                    </a:cubicBezTo>
                    <a:cubicBezTo>
                      <a:pt x="536" y="27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0" name="Google Shape;11710;p34"/>
              <p:cNvSpPr/>
              <p:nvPr/>
            </p:nvSpPr>
            <p:spPr>
              <a:xfrm>
                <a:off x="7119947" y="2763063"/>
                <a:ext cx="30931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0" extrusionOk="0">
                    <a:moveTo>
                      <a:pt x="358" y="1"/>
                    </a:moveTo>
                    <a:lnTo>
                      <a:pt x="358" y="1"/>
                    </a:lnTo>
                    <a:cubicBezTo>
                      <a:pt x="1" y="96"/>
                      <a:pt x="84" y="156"/>
                      <a:pt x="572" y="179"/>
                    </a:cubicBezTo>
                    <a:cubicBezTo>
                      <a:pt x="941" y="84"/>
                      <a:pt x="870" y="25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1" name="Google Shape;11711;p34"/>
              <p:cNvSpPr/>
              <p:nvPr/>
            </p:nvSpPr>
            <p:spPr>
              <a:xfrm>
                <a:off x="7892062" y="484667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4" y="1"/>
                    </a:moveTo>
                    <a:cubicBezTo>
                      <a:pt x="206" y="1"/>
                      <a:pt x="102" y="34"/>
                      <a:pt x="0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2" name="Google Shape;11712;p34"/>
              <p:cNvSpPr/>
              <p:nvPr/>
            </p:nvSpPr>
            <p:spPr>
              <a:xfrm>
                <a:off x="4140598" y="859389"/>
                <a:ext cx="2150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9" extrusionOk="0">
                    <a:moveTo>
                      <a:pt x="319" y="0"/>
                    </a:moveTo>
                    <a:cubicBezTo>
                      <a:pt x="211" y="0"/>
                      <a:pt x="107" y="30"/>
                      <a:pt x="0" y="90"/>
                    </a:cubicBezTo>
                    <a:cubicBezTo>
                      <a:pt x="119" y="149"/>
                      <a:pt x="235" y="179"/>
                      <a:pt x="345" y="179"/>
                    </a:cubicBezTo>
                    <a:cubicBezTo>
                      <a:pt x="455" y="179"/>
                      <a:pt x="560" y="149"/>
                      <a:pt x="655" y="90"/>
                    </a:cubicBezTo>
                    <a:cubicBezTo>
                      <a:pt x="536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3" name="Google Shape;11713;p34"/>
              <p:cNvSpPr/>
              <p:nvPr/>
            </p:nvSpPr>
            <p:spPr>
              <a:xfrm>
                <a:off x="4471115" y="1099610"/>
                <a:ext cx="85075" cy="81562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484" extrusionOk="0">
                    <a:moveTo>
                      <a:pt x="1047" y="0"/>
                    </a:moveTo>
                    <a:cubicBezTo>
                      <a:pt x="926" y="0"/>
                      <a:pt x="794" y="44"/>
                      <a:pt x="650" y="144"/>
                    </a:cubicBezTo>
                    <a:cubicBezTo>
                      <a:pt x="888" y="703"/>
                      <a:pt x="924" y="1287"/>
                      <a:pt x="745" y="1882"/>
                    </a:cubicBezTo>
                    <a:cubicBezTo>
                      <a:pt x="0" y="2361"/>
                      <a:pt x="1169" y="2484"/>
                      <a:pt x="1965" y="2484"/>
                    </a:cubicBezTo>
                    <a:cubicBezTo>
                      <a:pt x="2276" y="2484"/>
                      <a:pt x="2530" y="2465"/>
                      <a:pt x="2590" y="2442"/>
                    </a:cubicBezTo>
                    <a:cubicBezTo>
                      <a:pt x="2235" y="2306"/>
                      <a:pt x="1925" y="0"/>
                      <a:pt x="104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4" name="Google Shape;11714;p34"/>
              <p:cNvSpPr/>
              <p:nvPr/>
            </p:nvSpPr>
            <p:spPr>
              <a:xfrm>
                <a:off x="3303864" y="2530920"/>
                <a:ext cx="178031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1956" extrusionOk="0">
                    <a:moveTo>
                      <a:pt x="3794" y="1"/>
                    </a:moveTo>
                    <a:cubicBezTo>
                      <a:pt x="3591" y="1"/>
                      <a:pt x="3339" y="29"/>
                      <a:pt x="3028" y="94"/>
                    </a:cubicBezTo>
                    <a:cubicBezTo>
                      <a:pt x="0" y="732"/>
                      <a:pt x="2553" y="1955"/>
                      <a:pt x="3457" y="1955"/>
                    </a:cubicBezTo>
                    <a:cubicBezTo>
                      <a:pt x="3616" y="1955"/>
                      <a:pt x="3724" y="1917"/>
                      <a:pt x="3742" y="1832"/>
                    </a:cubicBezTo>
                    <a:lnTo>
                      <a:pt x="3742" y="1832"/>
                    </a:lnTo>
                    <a:cubicBezTo>
                      <a:pt x="3740" y="1842"/>
                      <a:pt x="3742" y="1846"/>
                      <a:pt x="3748" y="1846"/>
                    </a:cubicBezTo>
                    <a:cubicBezTo>
                      <a:pt x="3863" y="1846"/>
                      <a:pt x="5422" y="1"/>
                      <a:pt x="37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5" name="Google Shape;11715;p34"/>
              <p:cNvSpPr/>
              <p:nvPr/>
            </p:nvSpPr>
            <p:spPr>
              <a:xfrm>
                <a:off x="4486482" y="1238075"/>
                <a:ext cx="113872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580" extrusionOk="0">
                    <a:moveTo>
                      <a:pt x="847" y="1"/>
                    </a:moveTo>
                    <a:cubicBezTo>
                      <a:pt x="0" y="1"/>
                      <a:pt x="376" y="1579"/>
                      <a:pt x="1784" y="1579"/>
                    </a:cubicBezTo>
                    <a:cubicBezTo>
                      <a:pt x="2032" y="1579"/>
                      <a:pt x="2312" y="1530"/>
                      <a:pt x="2622" y="1415"/>
                    </a:cubicBezTo>
                    <a:cubicBezTo>
                      <a:pt x="3468" y="1106"/>
                      <a:pt x="1170" y="46"/>
                      <a:pt x="968" y="10"/>
                    </a:cubicBezTo>
                    <a:cubicBezTo>
                      <a:pt x="925" y="4"/>
                      <a:pt x="885" y="1"/>
                      <a:pt x="8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6" name="Google Shape;11716;p34"/>
              <p:cNvSpPr/>
              <p:nvPr/>
            </p:nvSpPr>
            <p:spPr>
              <a:xfrm>
                <a:off x="4380622" y="1014107"/>
                <a:ext cx="140041" cy="41438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1262" extrusionOk="0">
                    <a:moveTo>
                      <a:pt x="1138" y="0"/>
                    </a:moveTo>
                    <a:cubicBezTo>
                      <a:pt x="758" y="0"/>
                      <a:pt x="408" y="97"/>
                      <a:pt x="167" y="343"/>
                    </a:cubicBezTo>
                    <a:cubicBezTo>
                      <a:pt x="1" y="509"/>
                      <a:pt x="2287" y="1236"/>
                      <a:pt x="2513" y="1259"/>
                    </a:cubicBezTo>
                    <a:cubicBezTo>
                      <a:pt x="2551" y="1261"/>
                      <a:pt x="2588" y="1261"/>
                      <a:pt x="2623" y="1261"/>
                    </a:cubicBezTo>
                    <a:cubicBezTo>
                      <a:pt x="4265" y="1261"/>
                      <a:pt x="2510" y="0"/>
                      <a:pt x="113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7" name="Google Shape;11717;p34"/>
              <p:cNvSpPr/>
              <p:nvPr/>
            </p:nvSpPr>
            <p:spPr>
              <a:xfrm>
                <a:off x="4834106" y="4203928"/>
                <a:ext cx="149596" cy="41865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275" extrusionOk="0">
                    <a:moveTo>
                      <a:pt x="509" y="1"/>
                    </a:moveTo>
                    <a:cubicBezTo>
                      <a:pt x="276" y="1"/>
                      <a:pt x="97" y="27"/>
                      <a:pt x="1" y="88"/>
                    </a:cubicBezTo>
                    <a:cubicBezTo>
                      <a:pt x="154" y="142"/>
                      <a:pt x="2865" y="1274"/>
                      <a:pt x="3993" y="1274"/>
                    </a:cubicBezTo>
                    <a:cubicBezTo>
                      <a:pt x="4356" y="1274"/>
                      <a:pt x="4555" y="1157"/>
                      <a:pt x="4454" y="850"/>
                    </a:cubicBezTo>
                    <a:cubicBezTo>
                      <a:pt x="4414" y="711"/>
                      <a:pt x="1726" y="1"/>
                      <a:pt x="5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8" name="Google Shape;11718;p34"/>
              <p:cNvSpPr/>
              <p:nvPr/>
            </p:nvSpPr>
            <p:spPr>
              <a:xfrm>
                <a:off x="4871768" y="1002188"/>
                <a:ext cx="104120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863" extrusionOk="0">
                    <a:moveTo>
                      <a:pt x="682" y="0"/>
                    </a:moveTo>
                    <a:cubicBezTo>
                      <a:pt x="0" y="0"/>
                      <a:pt x="573" y="832"/>
                      <a:pt x="544" y="860"/>
                    </a:cubicBezTo>
                    <a:cubicBezTo>
                      <a:pt x="544" y="860"/>
                      <a:pt x="618" y="862"/>
                      <a:pt x="734" y="862"/>
                    </a:cubicBezTo>
                    <a:cubicBezTo>
                      <a:pt x="1352" y="862"/>
                      <a:pt x="3170" y="811"/>
                      <a:pt x="1426" y="170"/>
                    </a:cubicBezTo>
                    <a:cubicBezTo>
                      <a:pt x="1087" y="49"/>
                      <a:pt x="848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9" name="Google Shape;11719;p34"/>
              <p:cNvSpPr/>
              <p:nvPr/>
            </p:nvSpPr>
            <p:spPr>
              <a:xfrm>
                <a:off x="3784010" y="2815041"/>
                <a:ext cx="109866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472" extrusionOk="0">
                    <a:moveTo>
                      <a:pt x="1568" y="1"/>
                    </a:moveTo>
                    <a:cubicBezTo>
                      <a:pt x="1308" y="1"/>
                      <a:pt x="1043" y="38"/>
                      <a:pt x="799" y="132"/>
                    </a:cubicBezTo>
                    <a:cubicBezTo>
                      <a:pt x="1" y="447"/>
                      <a:pt x="2076" y="466"/>
                      <a:pt x="2600" y="466"/>
                    </a:cubicBezTo>
                    <a:cubicBezTo>
                      <a:pt x="2670" y="466"/>
                      <a:pt x="2712" y="466"/>
                      <a:pt x="2716" y="466"/>
                    </a:cubicBezTo>
                    <a:cubicBezTo>
                      <a:pt x="2759" y="469"/>
                      <a:pt x="2797" y="471"/>
                      <a:pt x="2829" y="471"/>
                    </a:cubicBezTo>
                    <a:cubicBezTo>
                      <a:pt x="3346" y="471"/>
                      <a:pt x="2495" y="1"/>
                      <a:pt x="15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0" name="Google Shape;11720;p34"/>
              <p:cNvSpPr/>
              <p:nvPr/>
            </p:nvSpPr>
            <p:spPr>
              <a:xfrm>
                <a:off x="5576604" y="1174966"/>
                <a:ext cx="111442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6" extrusionOk="0">
                    <a:moveTo>
                      <a:pt x="946" y="1"/>
                    </a:moveTo>
                    <a:cubicBezTo>
                      <a:pt x="489" y="1"/>
                      <a:pt x="135" y="53"/>
                      <a:pt x="81" y="206"/>
                    </a:cubicBezTo>
                    <a:cubicBezTo>
                      <a:pt x="1" y="434"/>
                      <a:pt x="1086" y="605"/>
                      <a:pt x="2025" y="605"/>
                    </a:cubicBezTo>
                    <a:cubicBezTo>
                      <a:pt x="2754" y="605"/>
                      <a:pt x="3394" y="502"/>
                      <a:pt x="3331" y="242"/>
                    </a:cubicBezTo>
                    <a:cubicBezTo>
                      <a:pt x="3331" y="234"/>
                      <a:pt x="1911" y="1"/>
                      <a:pt x="9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1" name="Google Shape;11721;p34"/>
              <p:cNvSpPr/>
              <p:nvPr/>
            </p:nvSpPr>
            <p:spPr>
              <a:xfrm>
                <a:off x="3364609" y="2859335"/>
                <a:ext cx="67771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84" extrusionOk="0">
                    <a:moveTo>
                      <a:pt x="217" y="1"/>
                    </a:moveTo>
                    <a:cubicBezTo>
                      <a:pt x="77" y="1"/>
                      <a:pt x="1" y="84"/>
                      <a:pt x="35" y="295"/>
                    </a:cubicBezTo>
                    <a:cubicBezTo>
                      <a:pt x="125" y="958"/>
                      <a:pt x="445" y="1283"/>
                      <a:pt x="992" y="1283"/>
                    </a:cubicBezTo>
                    <a:cubicBezTo>
                      <a:pt x="1241" y="1283"/>
                      <a:pt x="1537" y="1215"/>
                      <a:pt x="1880" y="1081"/>
                    </a:cubicBezTo>
                    <a:cubicBezTo>
                      <a:pt x="1906" y="1093"/>
                      <a:pt x="1923" y="1099"/>
                      <a:pt x="1932" y="1099"/>
                    </a:cubicBezTo>
                    <a:cubicBezTo>
                      <a:pt x="2064" y="1099"/>
                      <a:pt x="724" y="1"/>
                      <a:pt x="21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2" name="Google Shape;11722;p34"/>
              <p:cNvSpPr/>
              <p:nvPr/>
            </p:nvSpPr>
            <p:spPr>
              <a:xfrm>
                <a:off x="3724546" y="2524944"/>
                <a:ext cx="91117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833" extrusionOk="0">
                    <a:moveTo>
                      <a:pt x="2178" y="1"/>
                    </a:moveTo>
                    <a:cubicBezTo>
                      <a:pt x="1505" y="1"/>
                      <a:pt x="367" y="415"/>
                      <a:pt x="336" y="430"/>
                    </a:cubicBezTo>
                    <a:cubicBezTo>
                      <a:pt x="0" y="524"/>
                      <a:pt x="950" y="833"/>
                      <a:pt x="1731" y="833"/>
                    </a:cubicBezTo>
                    <a:cubicBezTo>
                      <a:pt x="2140" y="833"/>
                      <a:pt x="2504" y="748"/>
                      <a:pt x="2610" y="502"/>
                    </a:cubicBezTo>
                    <a:cubicBezTo>
                      <a:pt x="2774" y="124"/>
                      <a:pt x="2545" y="1"/>
                      <a:pt x="217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3" name="Google Shape;11723;p34"/>
              <p:cNvSpPr/>
              <p:nvPr/>
            </p:nvSpPr>
            <p:spPr>
              <a:xfrm>
                <a:off x="2967174" y="379505"/>
                <a:ext cx="93481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84" extrusionOk="0">
                    <a:moveTo>
                      <a:pt x="1465" y="0"/>
                    </a:moveTo>
                    <a:cubicBezTo>
                      <a:pt x="754" y="0"/>
                      <a:pt x="0" y="173"/>
                      <a:pt x="471" y="381"/>
                    </a:cubicBezTo>
                    <a:cubicBezTo>
                      <a:pt x="709" y="487"/>
                      <a:pt x="1288" y="783"/>
                      <a:pt x="1766" y="783"/>
                    </a:cubicBezTo>
                    <a:cubicBezTo>
                      <a:pt x="1932" y="783"/>
                      <a:pt x="2086" y="748"/>
                      <a:pt x="2209" y="655"/>
                    </a:cubicBezTo>
                    <a:cubicBezTo>
                      <a:pt x="2846" y="173"/>
                      <a:pt x="2176" y="0"/>
                      <a:pt x="14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4" name="Google Shape;11724;p34"/>
              <p:cNvSpPr/>
              <p:nvPr/>
            </p:nvSpPr>
            <p:spPr>
              <a:xfrm>
                <a:off x="3747760" y="2452772"/>
                <a:ext cx="86750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5" extrusionOk="0">
                    <a:moveTo>
                      <a:pt x="1580" y="0"/>
                    </a:moveTo>
                    <a:cubicBezTo>
                      <a:pt x="871" y="0"/>
                      <a:pt x="1" y="82"/>
                      <a:pt x="46" y="188"/>
                    </a:cubicBezTo>
                    <a:cubicBezTo>
                      <a:pt x="165" y="229"/>
                      <a:pt x="864" y="274"/>
                      <a:pt x="1484" y="274"/>
                    </a:cubicBezTo>
                    <a:cubicBezTo>
                      <a:pt x="2103" y="274"/>
                      <a:pt x="2641" y="229"/>
                      <a:pt x="2439" y="92"/>
                    </a:cubicBezTo>
                    <a:cubicBezTo>
                      <a:pt x="2343" y="27"/>
                      <a:pt x="1989" y="0"/>
                      <a:pt x="15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5" name="Google Shape;11725;p34"/>
              <p:cNvSpPr/>
              <p:nvPr/>
            </p:nvSpPr>
            <p:spPr>
              <a:xfrm>
                <a:off x="5237845" y="3865498"/>
                <a:ext cx="66228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742" extrusionOk="0">
                    <a:moveTo>
                      <a:pt x="1957" y="585"/>
                    </a:moveTo>
                    <a:lnTo>
                      <a:pt x="1957" y="585"/>
                    </a:lnTo>
                    <a:cubicBezTo>
                      <a:pt x="1957" y="585"/>
                      <a:pt x="1957" y="585"/>
                      <a:pt x="1957" y="586"/>
                    </a:cubicBezTo>
                    <a:lnTo>
                      <a:pt x="1957" y="586"/>
                    </a:lnTo>
                    <a:cubicBezTo>
                      <a:pt x="1957" y="585"/>
                      <a:pt x="1957" y="585"/>
                      <a:pt x="1957" y="585"/>
                    </a:cubicBezTo>
                    <a:close/>
                    <a:moveTo>
                      <a:pt x="386" y="0"/>
                    </a:moveTo>
                    <a:cubicBezTo>
                      <a:pt x="172" y="0"/>
                      <a:pt x="22" y="89"/>
                      <a:pt x="16" y="335"/>
                    </a:cubicBezTo>
                    <a:cubicBezTo>
                      <a:pt x="1" y="597"/>
                      <a:pt x="838" y="741"/>
                      <a:pt x="1420" y="741"/>
                    </a:cubicBezTo>
                    <a:cubicBezTo>
                      <a:pt x="1763" y="741"/>
                      <a:pt x="2017" y="691"/>
                      <a:pt x="1957" y="586"/>
                    </a:cubicBezTo>
                    <a:lnTo>
                      <a:pt x="1957" y="586"/>
                    </a:lnTo>
                    <a:cubicBezTo>
                      <a:pt x="1958" y="587"/>
                      <a:pt x="1957" y="588"/>
                      <a:pt x="1956" y="588"/>
                    </a:cubicBezTo>
                    <a:cubicBezTo>
                      <a:pt x="1911" y="588"/>
                      <a:pt x="936" y="0"/>
                      <a:pt x="3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6" name="Google Shape;11726;p34"/>
              <p:cNvSpPr/>
              <p:nvPr/>
            </p:nvSpPr>
            <p:spPr>
              <a:xfrm>
                <a:off x="4958419" y="1418897"/>
                <a:ext cx="85667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933" extrusionOk="0">
                    <a:moveTo>
                      <a:pt x="2065" y="0"/>
                    </a:moveTo>
                    <a:cubicBezTo>
                      <a:pt x="1268" y="0"/>
                      <a:pt x="0" y="650"/>
                      <a:pt x="1061" y="933"/>
                    </a:cubicBezTo>
                    <a:cubicBezTo>
                      <a:pt x="1620" y="778"/>
                      <a:pt x="2132" y="552"/>
                      <a:pt x="2608" y="278"/>
                    </a:cubicBezTo>
                    <a:cubicBezTo>
                      <a:pt x="2562" y="78"/>
                      <a:pt x="2342" y="0"/>
                      <a:pt x="20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7" name="Google Shape;11727;p34"/>
              <p:cNvSpPr/>
              <p:nvPr/>
            </p:nvSpPr>
            <p:spPr>
              <a:xfrm>
                <a:off x="2276195" y="1353982"/>
                <a:ext cx="65473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50" extrusionOk="0">
                    <a:moveTo>
                      <a:pt x="1202" y="0"/>
                    </a:moveTo>
                    <a:cubicBezTo>
                      <a:pt x="711" y="0"/>
                      <a:pt x="124" y="84"/>
                      <a:pt x="0" y="159"/>
                    </a:cubicBezTo>
                    <a:cubicBezTo>
                      <a:pt x="240" y="272"/>
                      <a:pt x="1028" y="550"/>
                      <a:pt x="1518" y="550"/>
                    </a:cubicBezTo>
                    <a:cubicBezTo>
                      <a:pt x="1807" y="550"/>
                      <a:pt x="1993" y="454"/>
                      <a:pt x="1905" y="171"/>
                    </a:cubicBezTo>
                    <a:cubicBezTo>
                      <a:pt x="1870" y="45"/>
                      <a:pt x="1562" y="0"/>
                      <a:pt x="1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8" name="Google Shape;11728;p34"/>
              <p:cNvSpPr/>
              <p:nvPr/>
            </p:nvSpPr>
            <p:spPr>
              <a:xfrm>
                <a:off x="5514677" y="1321738"/>
                <a:ext cx="46133" cy="2439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743" extrusionOk="0">
                    <a:moveTo>
                      <a:pt x="519" y="0"/>
                    </a:moveTo>
                    <a:cubicBezTo>
                      <a:pt x="244" y="0"/>
                      <a:pt x="0" y="137"/>
                      <a:pt x="14" y="558"/>
                    </a:cubicBezTo>
                    <a:cubicBezTo>
                      <a:pt x="22" y="693"/>
                      <a:pt x="118" y="743"/>
                      <a:pt x="254" y="743"/>
                    </a:cubicBezTo>
                    <a:cubicBezTo>
                      <a:pt x="572" y="743"/>
                      <a:pt x="1105" y="474"/>
                      <a:pt x="1205" y="415"/>
                    </a:cubicBezTo>
                    <a:cubicBezTo>
                      <a:pt x="1404" y="301"/>
                      <a:pt x="927" y="0"/>
                      <a:pt x="5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9" name="Google Shape;11729;p34"/>
              <p:cNvSpPr/>
              <p:nvPr/>
            </p:nvSpPr>
            <p:spPr>
              <a:xfrm>
                <a:off x="2275801" y="1302431"/>
                <a:ext cx="63733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73" extrusionOk="0">
                    <a:moveTo>
                      <a:pt x="971" y="0"/>
                    </a:moveTo>
                    <a:cubicBezTo>
                      <a:pt x="584" y="0"/>
                      <a:pt x="197" y="57"/>
                      <a:pt x="0" y="170"/>
                    </a:cubicBezTo>
                    <a:cubicBezTo>
                      <a:pt x="357" y="316"/>
                      <a:pt x="942" y="573"/>
                      <a:pt x="1380" y="573"/>
                    </a:cubicBezTo>
                    <a:cubicBezTo>
                      <a:pt x="1658" y="573"/>
                      <a:pt x="1876" y="470"/>
                      <a:pt x="1941" y="170"/>
                    </a:cubicBezTo>
                    <a:cubicBezTo>
                      <a:pt x="1745" y="57"/>
                      <a:pt x="1358" y="0"/>
                      <a:pt x="9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0" name="Google Shape;11730;p34"/>
              <p:cNvSpPr/>
              <p:nvPr/>
            </p:nvSpPr>
            <p:spPr>
              <a:xfrm>
                <a:off x="4788859" y="1199756"/>
                <a:ext cx="44130" cy="2515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766" extrusionOk="0">
                    <a:moveTo>
                      <a:pt x="570" y="0"/>
                    </a:moveTo>
                    <a:cubicBezTo>
                      <a:pt x="322" y="0"/>
                      <a:pt x="105" y="51"/>
                      <a:pt x="81" y="154"/>
                    </a:cubicBezTo>
                    <a:cubicBezTo>
                      <a:pt x="1" y="453"/>
                      <a:pt x="493" y="765"/>
                      <a:pt x="886" y="765"/>
                    </a:cubicBezTo>
                    <a:cubicBezTo>
                      <a:pt x="1134" y="765"/>
                      <a:pt x="1343" y="640"/>
                      <a:pt x="1343" y="308"/>
                    </a:cubicBezTo>
                    <a:cubicBezTo>
                      <a:pt x="1343" y="105"/>
                      <a:pt x="925" y="0"/>
                      <a:pt x="5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1" name="Google Shape;11731;p34"/>
              <p:cNvSpPr/>
              <p:nvPr/>
            </p:nvSpPr>
            <p:spPr>
              <a:xfrm>
                <a:off x="4343486" y="1346988"/>
                <a:ext cx="74929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23" extrusionOk="0">
                    <a:moveTo>
                      <a:pt x="631" y="1"/>
                    </a:moveTo>
                    <a:cubicBezTo>
                      <a:pt x="381" y="1"/>
                      <a:pt x="150" y="35"/>
                      <a:pt x="0" y="122"/>
                    </a:cubicBezTo>
                    <a:cubicBezTo>
                      <a:pt x="431" y="300"/>
                      <a:pt x="862" y="522"/>
                      <a:pt x="1339" y="522"/>
                    </a:cubicBezTo>
                    <a:cubicBezTo>
                      <a:pt x="1468" y="522"/>
                      <a:pt x="1601" y="506"/>
                      <a:pt x="1739" y="468"/>
                    </a:cubicBezTo>
                    <a:cubicBezTo>
                      <a:pt x="2282" y="307"/>
                      <a:pt x="1373" y="1"/>
                      <a:pt x="6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2" name="Google Shape;11732;p34"/>
              <p:cNvSpPr/>
              <p:nvPr/>
            </p:nvSpPr>
            <p:spPr>
              <a:xfrm>
                <a:off x="3107708" y="943217"/>
                <a:ext cx="84090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43" extrusionOk="0">
                    <a:moveTo>
                      <a:pt x="734" y="1"/>
                    </a:moveTo>
                    <a:cubicBezTo>
                      <a:pt x="320" y="1"/>
                      <a:pt x="1" y="37"/>
                      <a:pt x="1" y="144"/>
                    </a:cubicBezTo>
                    <a:cubicBezTo>
                      <a:pt x="1" y="367"/>
                      <a:pt x="306" y="442"/>
                      <a:pt x="707" y="442"/>
                    </a:cubicBezTo>
                    <a:cubicBezTo>
                      <a:pt x="1398" y="442"/>
                      <a:pt x="2372" y="219"/>
                      <a:pt x="2561" y="144"/>
                    </a:cubicBezTo>
                    <a:cubicBezTo>
                      <a:pt x="2492" y="114"/>
                      <a:pt x="1466" y="1"/>
                      <a:pt x="73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3" name="Google Shape;11733;p34"/>
              <p:cNvSpPr/>
              <p:nvPr/>
            </p:nvSpPr>
            <p:spPr>
              <a:xfrm>
                <a:off x="3194031" y="638081"/>
                <a:ext cx="61861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35" extrusionOk="0">
                    <a:moveTo>
                      <a:pt x="1872" y="293"/>
                    </a:moveTo>
                    <a:cubicBezTo>
                      <a:pt x="1872" y="293"/>
                      <a:pt x="1871" y="294"/>
                      <a:pt x="1870" y="294"/>
                    </a:cubicBezTo>
                    <a:lnTo>
                      <a:pt x="1870" y="294"/>
                    </a:lnTo>
                    <a:cubicBezTo>
                      <a:pt x="1878" y="297"/>
                      <a:pt x="1882" y="298"/>
                      <a:pt x="1883" y="298"/>
                    </a:cubicBezTo>
                    <a:cubicBezTo>
                      <a:pt x="1884" y="298"/>
                      <a:pt x="1880" y="296"/>
                      <a:pt x="1872" y="293"/>
                    </a:cubicBezTo>
                    <a:close/>
                    <a:moveTo>
                      <a:pt x="475" y="0"/>
                    </a:moveTo>
                    <a:cubicBezTo>
                      <a:pt x="199" y="0"/>
                      <a:pt x="0" y="76"/>
                      <a:pt x="27" y="305"/>
                    </a:cubicBezTo>
                    <a:cubicBezTo>
                      <a:pt x="57" y="551"/>
                      <a:pt x="266" y="634"/>
                      <a:pt x="535" y="634"/>
                    </a:cubicBezTo>
                    <a:cubicBezTo>
                      <a:pt x="1006" y="634"/>
                      <a:pt x="1662" y="379"/>
                      <a:pt x="1870" y="294"/>
                    </a:cubicBezTo>
                    <a:lnTo>
                      <a:pt x="1870" y="294"/>
                    </a:lnTo>
                    <a:cubicBezTo>
                      <a:pt x="1760" y="260"/>
                      <a:pt x="985" y="0"/>
                      <a:pt x="47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4" name="Google Shape;11734;p34"/>
              <p:cNvSpPr/>
              <p:nvPr/>
            </p:nvSpPr>
            <p:spPr>
              <a:xfrm>
                <a:off x="2704002" y="513998"/>
                <a:ext cx="6215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525" extrusionOk="0">
                    <a:moveTo>
                      <a:pt x="728" y="1"/>
                    </a:moveTo>
                    <a:cubicBezTo>
                      <a:pt x="351" y="1"/>
                      <a:pt x="14" y="41"/>
                      <a:pt x="9" y="167"/>
                    </a:cubicBezTo>
                    <a:cubicBezTo>
                      <a:pt x="0" y="433"/>
                      <a:pt x="221" y="524"/>
                      <a:pt x="509" y="524"/>
                    </a:cubicBezTo>
                    <a:cubicBezTo>
                      <a:pt x="1073" y="524"/>
                      <a:pt x="1893" y="174"/>
                      <a:pt x="1759" y="95"/>
                    </a:cubicBezTo>
                    <a:cubicBezTo>
                      <a:pt x="1675" y="57"/>
                      <a:pt x="1173" y="1"/>
                      <a:pt x="7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5" name="Google Shape;11735;p34"/>
              <p:cNvSpPr/>
              <p:nvPr/>
            </p:nvSpPr>
            <p:spPr>
              <a:xfrm>
                <a:off x="2909516" y="386926"/>
                <a:ext cx="48103" cy="2393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29" extrusionOk="0">
                    <a:moveTo>
                      <a:pt x="494" y="0"/>
                    </a:moveTo>
                    <a:cubicBezTo>
                      <a:pt x="408" y="0"/>
                      <a:pt x="329" y="21"/>
                      <a:pt x="262" y="72"/>
                    </a:cubicBezTo>
                    <a:cubicBezTo>
                      <a:pt x="0" y="277"/>
                      <a:pt x="621" y="729"/>
                      <a:pt x="1066" y="729"/>
                    </a:cubicBezTo>
                    <a:cubicBezTo>
                      <a:pt x="1269" y="729"/>
                      <a:pt x="1435" y="635"/>
                      <a:pt x="1465" y="382"/>
                    </a:cubicBezTo>
                    <a:cubicBezTo>
                      <a:pt x="1222" y="279"/>
                      <a:pt x="810" y="0"/>
                      <a:pt x="49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6" name="Google Shape;11736;p34"/>
              <p:cNvSpPr/>
              <p:nvPr/>
            </p:nvSpPr>
            <p:spPr>
              <a:xfrm>
                <a:off x="2922814" y="384989"/>
                <a:ext cx="2364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" extrusionOk="0">
                    <a:moveTo>
                      <a:pt x="0" y="0"/>
                    </a:moveTo>
                    <a:cubicBezTo>
                      <a:pt x="36" y="12"/>
                      <a:pt x="48" y="12"/>
                      <a:pt x="60" y="24"/>
                    </a:cubicBezTo>
                    <a:cubicBezTo>
                      <a:pt x="72" y="12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7" name="Google Shape;11737;p34"/>
              <p:cNvSpPr/>
              <p:nvPr/>
            </p:nvSpPr>
            <p:spPr>
              <a:xfrm>
                <a:off x="2957586" y="300340"/>
                <a:ext cx="43047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7" extrusionOk="0">
                    <a:moveTo>
                      <a:pt x="682" y="0"/>
                    </a:moveTo>
                    <a:cubicBezTo>
                      <a:pt x="465" y="0"/>
                      <a:pt x="239" y="90"/>
                      <a:pt x="1" y="268"/>
                    </a:cubicBezTo>
                    <a:cubicBezTo>
                      <a:pt x="203" y="447"/>
                      <a:pt x="412" y="536"/>
                      <a:pt x="629" y="536"/>
                    </a:cubicBezTo>
                    <a:cubicBezTo>
                      <a:pt x="846" y="536"/>
                      <a:pt x="1072" y="447"/>
                      <a:pt x="1310" y="268"/>
                    </a:cubicBezTo>
                    <a:cubicBezTo>
                      <a:pt x="1108" y="90"/>
                      <a:pt x="900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8" name="Google Shape;11738;p34"/>
              <p:cNvSpPr/>
              <p:nvPr/>
            </p:nvSpPr>
            <p:spPr>
              <a:xfrm>
                <a:off x="4982684" y="4007214"/>
                <a:ext cx="42226" cy="2177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63" extrusionOk="0">
                    <a:moveTo>
                      <a:pt x="337" y="1"/>
                    </a:moveTo>
                    <a:cubicBezTo>
                      <a:pt x="229" y="1"/>
                      <a:pt x="116" y="20"/>
                      <a:pt x="0" y="67"/>
                    </a:cubicBezTo>
                    <a:cubicBezTo>
                      <a:pt x="0" y="372"/>
                      <a:pt x="528" y="663"/>
                      <a:pt x="908" y="663"/>
                    </a:cubicBezTo>
                    <a:cubicBezTo>
                      <a:pt x="1120" y="663"/>
                      <a:pt x="1286" y="571"/>
                      <a:pt x="1286" y="341"/>
                    </a:cubicBezTo>
                    <a:cubicBezTo>
                      <a:pt x="980" y="188"/>
                      <a:pt x="674" y="1"/>
                      <a:pt x="3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9" name="Google Shape;11739;p34"/>
              <p:cNvSpPr/>
              <p:nvPr/>
            </p:nvSpPr>
            <p:spPr>
              <a:xfrm>
                <a:off x="4044425" y="2572784"/>
                <a:ext cx="43014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37" extrusionOk="0">
                    <a:moveTo>
                      <a:pt x="686" y="0"/>
                    </a:moveTo>
                    <a:cubicBezTo>
                      <a:pt x="467" y="0"/>
                      <a:pt x="238" y="87"/>
                      <a:pt x="0" y="259"/>
                    </a:cubicBezTo>
                    <a:cubicBezTo>
                      <a:pt x="199" y="447"/>
                      <a:pt x="404" y="536"/>
                      <a:pt x="618" y="536"/>
                    </a:cubicBezTo>
                    <a:cubicBezTo>
                      <a:pt x="838" y="536"/>
                      <a:pt x="1068" y="441"/>
                      <a:pt x="1310" y="259"/>
                    </a:cubicBezTo>
                    <a:cubicBezTo>
                      <a:pt x="1113" y="87"/>
                      <a:pt x="905" y="0"/>
                      <a:pt x="6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0" name="Google Shape;11740;p34"/>
              <p:cNvSpPr/>
              <p:nvPr/>
            </p:nvSpPr>
            <p:spPr>
              <a:xfrm>
                <a:off x="3856379" y="2453462"/>
                <a:ext cx="73255" cy="19602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597" extrusionOk="0"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4" y="0"/>
                      <a:pt x="1524" y="0"/>
                      <a:pt x="1524" y="0"/>
                    </a:cubicBezTo>
                    <a:lnTo>
                      <a:pt x="1524" y="0"/>
                    </a:lnTo>
                    <a:cubicBezTo>
                      <a:pt x="1525" y="0"/>
                      <a:pt x="1524" y="0"/>
                      <a:pt x="1524" y="0"/>
                    </a:cubicBezTo>
                    <a:close/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0" y="8"/>
                      <a:pt x="12" y="429"/>
                      <a:pt x="0" y="429"/>
                    </a:cubicBezTo>
                    <a:cubicBezTo>
                      <a:pt x="160" y="548"/>
                      <a:pt x="433" y="597"/>
                      <a:pt x="719" y="597"/>
                    </a:cubicBezTo>
                    <a:cubicBezTo>
                      <a:pt x="1435" y="597"/>
                      <a:pt x="2230" y="289"/>
                      <a:pt x="15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1" name="Google Shape;11741;p34"/>
              <p:cNvSpPr/>
              <p:nvPr/>
            </p:nvSpPr>
            <p:spPr>
              <a:xfrm>
                <a:off x="5214335" y="1408718"/>
                <a:ext cx="7470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07" extrusionOk="0">
                    <a:moveTo>
                      <a:pt x="709" y="1"/>
                    </a:moveTo>
                    <a:cubicBezTo>
                      <a:pt x="279" y="1"/>
                      <a:pt x="0" y="66"/>
                      <a:pt x="398" y="207"/>
                    </a:cubicBezTo>
                    <a:cubicBezTo>
                      <a:pt x="655" y="292"/>
                      <a:pt x="1095" y="506"/>
                      <a:pt x="1490" y="506"/>
                    </a:cubicBezTo>
                    <a:cubicBezTo>
                      <a:pt x="1646" y="506"/>
                      <a:pt x="1795" y="473"/>
                      <a:pt x="1922" y="386"/>
                    </a:cubicBezTo>
                    <a:cubicBezTo>
                      <a:pt x="2275" y="139"/>
                      <a:pt x="1333" y="1"/>
                      <a:pt x="7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2" name="Google Shape;11742;p34"/>
              <p:cNvSpPr/>
              <p:nvPr/>
            </p:nvSpPr>
            <p:spPr>
              <a:xfrm>
                <a:off x="2851267" y="935106"/>
                <a:ext cx="42653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0" extrusionOk="0">
                    <a:moveTo>
                      <a:pt x="694" y="1"/>
                    </a:moveTo>
                    <a:cubicBezTo>
                      <a:pt x="450" y="1"/>
                      <a:pt x="220" y="112"/>
                      <a:pt x="0" y="332"/>
                    </a:cubicBezTo>
                    <a:cubicBezTo>
                      <a:pt x="206" y="463"/>
                      <a:pt x="405" y="530"/>
                      <a:pt x="597" y="530"/>
                    </a:cubicBezTo>
                    <a:cubicBezTo>
                      <a:pt x="840" y="530"/>
                      <a:pt x="1073" y="425"/>
                      <a:pt x="1298" y="213"/>
                    </a:cubicBezTo>
                    <a:cubicBezTo>
                      <a:pt x="1088" y="71"/>
                      <a:pt x="887" y="1"/>
                      <a:pt x="6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3" name="Google Shape;11743;p34"/>
              <p:cNvSpPr/>
              <p:nvPr/>
            </p:nvSpPr>
            <p:spPr>
              <a:xfrm>
                <a:off x="6047425" y="1288608"/>
                <a:ext cx="44820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78" extrusionOk="0">
                    <a:moveTo>
                      <a:pt x="270" y="0"/>
                    </a:moveTo>
                    <a:cubicBezTo>
                      <a:pt x="109" y="0"/>
                      <a:pt x="0" y="58"/>
                      <a:pt x="18" y="222"/>
                    </a:cubicBezTo>
                    <a:cubicBezTo>
                      <a:pt x="264" y="393"/>
                      <a:pt x="519" y="478"/>
                      <a:pt x="775" y="478"/>
                    </a:cubicBezTo>
                    <a:cubicBezTo>
                      <a:pt x="963" y="478"/>
                      <a:pt x="1152" y="432"/>
                      <a:pt x="1339" y="341"/>
                    </a:cubicBezTo>
                    <a:cubicBezTo>
                      <a:pt x="1365" y="341"/>
                      <a:pt x="662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4" name="Google Shape;11744;p34"/>
              <p:cNvSpPr/>
              <p:nvPr/>
            </p:nvSpPr>
            <p:spPr>
              <a:xfrm>
                <a:off x="4235984" y="1285226"/>
                <a:ext cx="49121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50" extrusionOk="0">
                    <a:moveTo>
                      <a:pt x="635" y="1"/>
                    </a:moveTo>
                    <a:cubicBezTo>
                      <a:pt x="374" y="1"/>
                      <a:pt x="163" y="108"/>
                      <a:pt x="0" y="313"/>
                    </a:cubicBezTo>
                    <a:cubicBezTo>
                      <a:pt x="0" y="485"/>
                      <a:pt x="172" y="550"/>
                      <a:pt x="383" y="550"/>
                    </a:cubicBezTo>
                    <a:cubicBezTo>
                      <a:pt x="844" y="550"/>
                      <a:pt x="1496" y="239"/>
                      <a:pt x="965" y="51"/>
                    </a:cubicBezTo>
                    <a:cubicBezTo>
                      <a:pt x="847" y="17"/>
                      <a:pt x="737" y="1"/>
                      <a:pt x="63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5" name="Google Shape;11745;p34"/>
              <p:cNvSpPr/>
              <p:nvPr/>
            </p:nvSpPr>
            <p:spPr>
              <a:xfrm>
                <a:off x="4968007" y="3517414"/>
                <a:ext cx="42094" cy="22952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699" extrusionOk="0">
                    <a:moveTo>
                      <a:pt x="957" y="0"/>
                    </a:moveTo>
                    <a:cubicBezTo>
                      <a:pt x="655" y="0"/>
                      <a:pt x="0" y="523"/>
                      <a:pt x="673" y="696"/>
                    </a:cubicBezTo>
                    <a:cubicBezTo>
                      <a:pt x="698" y="698"/>
                      <a:pt x="721" y="698"/>
                      <a:pt x="744" y="698"/>
                    </a:cubicBezTo>
                    <a:cubicBezTo>
                      <a:pt x="1153" y="698"/>
                      <a:pt x="1282" y="496"/>
                      <a:pt x="1090" y="101"/>
                    </a:cubicBezTo>
                    <a:cubicBezTo>
                      <a:pt x="1081" y="30"/>
                      <a:pt x="1029" y="0"/>
                      <a:pt x="9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6" name="Google Shape;11746;p34"/>
              <p:cNvSpPr/>
              <p:nvPr/>
            </p:nvSpPr>
            <p:spPr>
              <a:xfrm>
                <a:off x="3929207" y="2960106"/>
                <a:ext cx="51420" cy="1710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21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1" y="459"/>
                      <a:pt x="831" y="521"/>
                      <a:pt x="1043" y="521"/>
                    </a:cubicBezTo>
                    <a:cubicBezTo>
                      <a:pt x="1344" y="521"/>
                      <a:pt x="1529" y="394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7" name="Google Shape;11747;p34"/>
              <p:cNvSpPr/>
              <p:nvPr/>
            </p:nvSpPr>
            <p:spPr>
              <a:xfrm>
                <a:off x="1699152" y="1149158"/>
                <a:ext cx="46724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8" extrusionOk="0">
                    <a:moveTo>
                      <a:pt x="457" y="1"/>
                    </a:moveTo>
                    <a:cubicBezTo>
                      <a:pt x="289" y="1"/>
                      <a:pt x="137" y="93"/>
                      <a:pt x="1" y="278"/>
                    </a:cubicBezTo>
                    <a:cubicBezTo>
                      <a:pt x="1" y="495"/>
                      <a:pt x="330" y="578"/>
                      <a:pt x="642" y="578"/>
                    </a:cubicBezTo>
                    <a:cubicBezTo>
                      <a:pt x="1047" y="578"/>
                      <a:pt x="1423" y="439"/>
                      <a:pt x="1013" y="278"/>
                    </a:cubicBezTo>
                    <a:cubicBezTo>
                      <a:pt x="810" y="93"/>
                      <a:pt x="626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8" name="Google Shape;11748;p34"/>
              <p:cNvSpPr/>
              <p:nvPr/>
            </p:nvSpPr>
            <p:spPr>
              <a:xfrm>
                <a:off x="5755128" y="1147122"/>
                <a:ext cx="58709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7" extrusionOk="0">
                    <a:moveTo>
                      <a:pt x="1057" y="0"/>
                    </a:moveTo>
                    <a:cubicBezTo>
                      <a:pt x="715" y="0"/>
                      <a:pt x="384" y="110"/>
                      <a:pt x="61" y="328"/>
                    </a:cubicBezTo>
                    <a:cubicBezTo>
                      <a:pt x="0" y="328"/>
                      <a:pt x="472" y="437"/>
                      <a:pt x="945" y="437"/>
                    </a:cubicBezTo>
                    <a:cubicBezTo>
                      <a:pt x="1299" y="437"/>
                      <a:pt x="1655" y="375"/>
                      <a:pt x="1788" y="161"/>
                    </a:cubicBezTo>
                    <a:cubicBezTo>
                      <a:pt x="1539" y="54"/>
                      <a:pt x="1295" y="0"/>
                      <a:pt x="10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9" name="Google Shape;11749;p34"/>
              <p:cNvSpPr/>
              <p:nvPr/>
            </p:nvSpPr>
            <p:spPr>
              <a:xfrm>
                <a:off x="4363055" y="1055020"/>
                <a:ext cx="44032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476" extrusionOk="0">
                    <a:moveTo>
                      <a:pt x="777" y="0"/>
                    </a:moveTo>
                    <a:cubicBezTo>
                      <a:pt x="521" y="0"/>
                      <a:pt x="268" y="89"/>
                      <a:pt x="24" y="263"/>
                    </a:cubicBezTo>
                    <a:cubicBezTo>
                      <a:pt x="0" y="420"/>
                      <a:pt x="99" y="476"/>
                      <a:pt x="252" y="476"/>
                    </a:cubicBezTo>
                    <a:cubicBezTo>
                      <a:pt x="631" y="476"/>
                      <a:pt x="1340" y="131"/>
                      <a:pt x="1326" y="131"/>
                    </a:cubicBezTo>
                    <a:lnTo>
                      <a:pt x="1326" y="131"/>
                    </a:lnTo>
                    <a:cubicBezTo>
                      <a:pt x="1325" y="131"/>
                      <a:pt x="1324" y="132"/>
                      <a:pt x="1321" y="132"/>
                    </a:cubicBezTo>
                    <a:cubicBezTo>
                      <a:pt x="1139" y="44"/>
                      <a:pt x="957" y="0"/>
                      <a:pt x="77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0" name="Google Shape;11750;p34"/>
              <p:cNvSpPr/>
              <p:nvPr/>
            </p:nvSpPr>
            <p:spPr>
              <a:xfrm>
                <a:off x="3502976" y="1615480"/>
                <a:ext cx="5713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68" extrusionOk="0">
                    <a:moveTo>
                      <a:pt x="599" y="0"/>
                    </a:moveTo>
                    <a:cubicBezTo>
                      <a:pt x="244" y="0"/>
                      <a:pt x="1" y="95"/>
                      <a:pt x="369" y="351"/>
                    </a:cubicBezTo>
                    <a:cubicBezTo>
                      <a:pt x="571" y="429"/>
                      <a:pt x="762" y="467"/>
                      <a:pt x="941" y="467"/>
                    </a:cubicBezTo>
                    <a:cubicBezTo>
                      <a:pt x="1119" y="467"/>
                      <a:pt x="1286" y="429"/>
                      <a:pt x="1441" y="351"/>
                    </a:cubicBezTo>
                    <a:cubicBezTo>
                      <a:pt x="1739" y="168"/>
                      <a:pt x="1070" y="0"/>
                      <a:pt x="5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1" name="Google Shape;11751;p34"/>
              <p:cNvSpPr/>
              <p:nvPr/>
            </p:nvSpPr>
            <p:spPr>
              <a:xfrm>
                <a:off x="5165542" y="3731695"/>
                <a:ext cx="51551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25" extrusionOk="0">
                    <a:moveTo>
                      <a:pt x="1391" y="0"/>
                    </a:moveTo>
                    <a:cubicBezTo>
                      <a:pt x="984" y="0"/>
                      <a:pt x="0" y="426"/>
                      <a:pt x="44" y="426"/>
                    </a:cubicBezTo>
                    <a:cubicBezTo>
                      <a:pt x="54" y="426"/>
                      <a:pt x="118" y="404"/>
                      <a:pt x="253" y="350"/>
                    </a:cubicBezTo>
                    <a:cubicBezTo>
                      <a:pt x="563" y="463"/>
                      <a:pt x="829" y="525"/>
                      <a:pt x="1040" y="525"/>
                    </a:cubicBezTo>
                    <a:cubicBezTo>
                      <a:pt x="1341" y="525"/>
                      <a:pt x="1528" y="398"/>
                      <a:pt x="1563" y="112"/>
                    </a:cubicBezTo>
                    <a:cubicBezTo>
                      <a:pt x="1569" y="32"/>
                      <a:pt x="1501" y="0"/>
                      <a:pt x="13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2" name="Google Shape;11752;p34"/>
              <p:cNvSpPr/>
              <p:nvPr/>
            </p:nvSpPr>
            <p:spPr>
              <a:xfrm>
                <a:off x="5336120" y="1939627"/>
                <a:ext cx="14582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91" extrusionOk="0">
                    <a:moveTo>
                      <a:pt x="2454" y="1"/>
                    </a:moveTo>
                    <a:cubicBezTo>
                      <a:pt x="1876" y="1"/>
                      <a:pt x="1274" y="118"/>
                      <a:pt x="488" y="302"/>
                    </a:cubicBezTo>
                    <a:cubicBezTo>
                      <a:pt x="1" y="417"/>
                      <a:pt x="1739" y="590"/>
                      <a:pt x="3093" y="590"/>
                    </a:cubicBezTo>
                    <a:cubicBezTo>
                      <a:pt x="3693" y="590"/>
                      <a:pt x="4218" y="556"/>
                      <a:pt x="4440" y="469"/>
                    </a:cubicBezTo>
                    <a:cubicBezTo>
                      <a:pt x="3670" y="136"/>
                      <a:pt x="3075" y="1"/>
                      <a:pt x="2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3" name="Google Shape;11753;p34"/>
              <p:cNvSpPr/>
              <p:nvPr/>
            </p:nvSpPr>
            <p:spPr>
              <a:xfrm>
                <a:off x="4905259" y="1947442"/>
                <a:ext cx="81168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851" extrusionOk="0">
                    <a:moveTo>
                      <a:pt x="1326" y="1"/>
                    </a:moveTo>
                    <a:cubicBezTo>
                      <a:pt x="785" y="1"/>
                      <a:pt x="218" y="126"/>
                      <a:pt x="144" y="314"/>
                    </a:cubicBezTo>
                    <a:cubicBezTo>
                      <a:pt x="1" y="699"/>
                      <a:pt x="553" y="850"/>
                      <a:pt x="1139" y="850"/>
                    </a:cubicBezTo>
                    <a:cubicBezTo>
                      <a:pt x="1677" y="850"/>
                      <a:pt x="2243" y="722"/>
                      <a:pt x="2322" y="528"/>
                    </a:cubicBezTo>
                    <a:cubicBezTo>
                      <a:pt x="2471" y="149"/>
                      <a:pt x="1915" y="1"/>
                      <a:pt x="13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4" name="Google Shape;11754;p34"/>
              <p:cNvSpPr/>
              <p:nvPr/>
            </p:nvSpPr>
            <p:spPr>
              <a:xfrm>
                <a:off x="5089004" y="2367139"/>
                <a:ext cx="35987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14" extrusionOk="0">
                    <a:moveTo>
                      <a:pt x="526" y="1"/>
                    </a:moveTo>
                    <a:cubicBezTo>
                      <a:pt x="343" y="1"/>
                      <a:pt x="167" y="51"/>
                      <a:pt x="1" y="153"/>
                    </a:cubicBezTo>
                    <a:cubicBezTo>
                      <a:pt x="197" y="260"/>
                      <a:pt x="388" y="313"/>
                      <a:pt x="571" y="313"/>
                    </a:cubicBezTo>
                    <a:cubicBezTo>
                      <a:pt x="754" y="313"/>
                      <a:pt x="929" y="260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5" name="Google Shape;11755;p34"/>
              <p:cNvSpPr/>
              <p:nvPr/>
            </p:nvSpPr>
            <p:spPr>
              <a:xfrm>
                <a:off x="4976873" y="2349868"/>
                <a:ext cx="37104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34" extrusionOk="0">
                    <a:moveTo>
                      <a:pt x="410" y="0"/>
                    </a:moveTo>
                    <a:cubicBezTo>
                      <a:pt x="335" y="0"/>
                      <a:pt x="257" y="8"/>
                      <a:pt x="177" y="24"/>
                    </a:cubicBezTo>
                    <a:cubicBezTo>
                      <a:pt x="0" y="94"/>
                      <a:pt x="512" y="434"/>
                      <a:pt x="861" y="434"/>
                    </a:cubicBezTo>
                    <a:cubicBezTo>
                      <a:pt x="982" y="434"/>
                      <a:pt x="1084" y="393"/>
                      <a:pt x="1130" y="286"/>
                    </a:cubicBezTo>
                    <a:cubicBezTo>
                      <a:pt x="915" y="99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6" name="Google Shape;11756;p34"/>
              <p:cNvSpPr/>
              <p:nvPr/>
            </p:nvSpPr>
            <p:spPr>
              <a:xfrm>
                <a:off x="4947255" y="2337784"/>
                <a:ext cx="39041" cy="1352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2" extrusionOk="0">
                    <a:moveTo>
                      <a:pt x="498" y="1"/>
                    </a:moveTo>
                    <a:cubicBezTo>
                      <a:pt x="352" y="1"/>
                      <a:pt x="210" y="48"/>
                      <a:pt x="67" y="142"/>
                    </a:cubicBezTo>
                    <a:cubicBezTo>
                      <a:pt x="0" y="308"/>
                      <a:pt x="423" y="412"/>
                      <a:pt x="745" y="412"/>
                    </a:cubicBezTo>
                    <a:cubicBezTo>
                      <a:pt x="998" y="412"/>
                      <a:pt x="1189" y="348"/>
                      <a:pt x="1032" y="201"/>
                    </a:cubicBezTo>
                    <a:cubicBezTo>
                      <a:pt x="845" y="66"/>
                      <a:pt x="669" y="1"/>
                      <a:pt x="4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7" name="Google Shape;11757;p34"/>
              <p:cNvSpPr/>
              <p:nvPr/>
            </p:nvSpPr>
            <p:spPr>
              <a:xfrm>
                <a:off x="5196506" y="2208414"/>
                <a:ext cx="36020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23" extrusionOk="0">
                    <a:moveTo>
                      <a:pt x="526" y="1"/>
                    </a:moveTo>
                    <a:cubicBezTo>
                      <a:pt x="343" y="1"/>
                      <a:pt x="168" y="51"/>
                      <a:pt x="1" y="153"/>
                    </a:cubicBezTo>
                    <a:cubicBezTo>
                      <a:pt x="197" y="266"/>
                      <a:pt x="388" y="322"/>
                      <a:pt x="571" y="322"/>
                    </a:cubicBezTo>
                    <a:cubicBezTo>
                      <a:pt x="754" y="322"/>
                      <a:pt x="930" y="266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8" name="Google Shape;11758;p34"/>
              <p:cNvSpPr/>
              <p:nvPr/>
            </p:nvSpPr>
            <p:spPr>
              <a:xfrm>
                <a:off x="5333592" y="2161329"/>
                <a:ext cx="119224" cy="307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935" extrusionOk="0">
                    <a:moveTo>
                      <a:pt x="1194" y="1"/>
                    </a:moveTo>
                    <a:cubicBezTo>
                      <a:pt x="682" y="1"/>
                      <a:pt x="217" y="57"/>
                      <a:pt x="29" y="170"/>
                    </a:cubicBezTo>
                    <a:cubicBezTo>
                      <a:pt x="0" y="189"/>
                      <a:pt x="1296" y="934"/>
                      <a:pt x="2257" y="934"/>
                    </a:cubicBezTo>
                    <a:cubicBezTo>
                      <a:pt x="2501" y="934"/>
                      <a:pt x="2724" y="886"/>
                      <a:pt x="2898" y="765"/>
                    </a:cubicBezTo>
                    <a:cubicBezTo>
                      <a:pt x="3630" y="261"/>
                      <a:pt x="2300" y="1"/>
                      <a:pt x="11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9" name="Google Shape;11759;p34"/>
              <p:cNvSpPr/>
              <p:nvPr/>
            </p:nvSpPr>
            <p:spPr>
              <a:xfrm>
                <a:off x="4698563" y="2449193"/>
                <a:ext cx="111048" cy="3779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1151" extrusionOk="0">
                    <a:moveTo>
                      <a:pt x="668" y="1"/>
                    </a:moveTo>
                    <a:cubicBezTo>
                      <a:pt x="299" y="1"/>
                      <a:pt x="38" y="136"/>
                      <a:pt x="21" y="511"/>
                    </a:cubicBezTo>
                    <a:cubicBezTo>
                      <a:pt x="0" y="976"/>
                      <a:pt x="1183" y="1150"/>
                      <a:pt x="2137" y="1150"/>
                    </a:cubicBezTo>
                    <a:cubicBezTo>
                      <a:pt x="2818" y="1150"/>
                      <a:pt x="3382" y="1062"/>
                      <a:pt x="3307" y="928"/>
                    </a:cubicBezTo>
                    <a:cubicBezTo>
                      <a:pt x="3299" y="911"/>
                      <a:pt x="1623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0" name="Google Shape;11760;p34"/>
              <p:cNvSpPr/>
              <p:nvPr/>
            </p:nvSpPr>
            <p:spPr>
              <a:xfrm>
                <a:off x="4266192" y="1856686"/>
                <a:ext cx="41799" cy="43244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317" extrusionOk="0">
                    <a:moveTo>
                      <a:pt x="956" y="1"/>
                    </a:moveTo>
                    <a:cubicBezTo>
                      <a:pt x="607" y="1"/>
                      <a:pt x="1" y="981"/>
                      <a:pt x="82" y="981"/>
                    </a:cubicBezTo>
                    <a:cubicBezTo>
                      <a:pt x="87" y="981"/>
                      <a:pt x="94" y="978"/>
                      <a:pt x="104" y="971"/>
                    </a:cubicBezTo>
                    <a:cubicBezTo>
                      <a:pt x="107" y="969"/>
                      <a:pt x="110" y="968"/>
                      <a:pt x="114" y="968"/>
                    </a:cubicBezTo>
                    <a:cubicBezTo>
                      <a:pt x="200" y="968"/>
                      <a:pt x="591" y="1317"/>
                      <a:pt x="881" y="1317"/>
                    </a:cubicBezTo>
                    <a:cubicBezTo>
                      <a:pt x="1108" y="1317"/>
                      <a:pt x="1273" y="1101"/>
                      <a:pt x="1176" y="328"/>
                    </a:cubicBezTo>
                    <a:cubicBezTo>
                      <a:pt x="1144" y="91"/>
                      <a:pt x="1062" y="1"/>
                      <a:pt x="9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1" name="Google Shape;11761;p34"/>
              <p:cNvSpPr/>
              <p:nvPr/>
            </p:nvSpPr>
            <p:spPr>
              <a:xfrm>
                <a:off x="4575892" y="2222139"/>
                <a:ext cx="87505" cy="27811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847" extrusionOk="0">
                    <a:moveTo>
                      <a:pt x="2367" y="0"/>
                    </a:moveTo>
                    <a:cubicBezTo>
                      <a:pt x="1682" y="0"/>
                      <a:pt x="1" y="722"/>
                      <a:pt x="99" y="722"/>
                    </a:cubicBezTo>
                    <a:cubicBezTo>
                      <a:pt x="121" y="722"/>
                      <a:pt x="227" y="688"/>
                      <a:pt x="447" y="604"/>
                    </a:cubicBezTo>
                    <a:cubicBezTo>
                      <a:pt x="831" y="737"/>
                      <a:pt x="1296" y="846"/>
                      <a:pt x="1700" y="846"/>
                    </a:cubicBezTo>
                    <a:cubicBezTo>
                      <a:pt x="2198" y="846"/>
                      <a:pt x="2604" y="680"/>
                      <a:pt x="2650" y="187"/>
                    </a:cubicBezTo>
                    <a:cubicBezTo>
                      <a:pt x="2665" y="53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2" name="Google Shape;11762;p34"/>
              <p:cNvSpPr/>
              <p:nvPr/>
            </p:nvSpPr>
            <p:spPr>
              <a:xfrm>
                <a:off x="2935981" y="239005"/>
                <a:ext cx="50697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54" extrusionOk="0">
                    <a:moveTo>
                      <a:pt x="616" y="0"/>
                    </a:moveTo>
                    <a:cubicBezTo>
                      <a:pt x="365" y="0"/>
                      <a:pt x="164" y="101"/>
                      <a:pt x="4" y="303"/>
                    </a:cubicBezTo>
                    <a:cubicBezTo>
                      <a:pt x="1" y="486"/>
                      <a:pt x="143" y="553"/>
                      <a:pt x="330" y="553"/>
                    </a:cubicBezTo>
                    <a:cubicBezTo>
                      <a:pt x="798" y="553"/>
                      <a:pt x="1544" y="129"/>
                      <a:pt x="956" y="53"/>
                    </a:cubicBezTo>
                    <a:cubicBezTo>
                      <a:pt x="834" y="18"/>
                      <a:pt x="721" y="0"/>
                      <a:pt x="6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3" name="Google Shape;11763;p34"/>
              <p:cNvSpPr/>
              <p:nvPr/>
            </p:nvSpPr>
            <p:spPr>
              <a:xfrm>
                <a:off x="3920078" y="2614353"/>
                <a:ext cx="39139" cy="1894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7" extrusionOk="0">
                    <a:moveTo>
                      <a:pt x="1" y="482"/>
                    </a:moveTo>
                    <a:cubicBezTo>
                      <a:pt x="2" y="482"/>
                      <a:pt x="3" y="482"/>
                      <a:pt x="4" y="483"/>
                    </a:cubicBezTo>
                    <a:lnTo>
                      <a:pt x="4" y="483"/>
                    </a:lnTo>
                    <a:cubicBezTo>
                      <a:pt x="3" y="482"/>
                      <a:pt x="2" y="482"/>
                      <a:pt x="1" y="482"/>
                    </a:cubicBezTo>
                    <a:close/>
                    <a:moveTo>
                      <a:pt x="912" y="1"/>
                    </a:moveTo>
                    <a:cubicBezTo>
                      <a:pt x="581" y="1"/>
                      <a:pt x="104" y="483"/>
                      <a:pt x="9" y="483"/>
                    </a:cubicBezTo>
                    <a:cubicBezTo>
                      <a:pt x="7" y="483"/>
                      <a:pt x="5" y="483"/>
                      <a:pt x="4" y="483"/>
                    </a:cubicBezTo>
                    <a:lnTo>
                      <a:pt x="4" y="483"/>
                    </a:lnTo>
                    <a:cubicBezTo>
                      <a:pt x="166" y="545"/>
                      <a:pt x="321" y="576"/>
                      <a:pt x="467" y="576"/>
                    </a:cubicBezTo>
                    <a:cubicBezTo>
                      <a:pt x="739" y="576"/>
                      <a:pt x="983" y="467"/>
                      <a:pt x="1192" y="244"/>
                    </a:cubicBezTo>
                    <a:cubicBezTo>
                      <a:pt x="1135" y="66"/>
                      <a:pt x="1034" y="1"/>
                      <a:pt x="91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4" name="Google Shape;11764;p34"/>
              <p:cNvSpPr/>
              <p:nvPr/>
            </p:nvSpPr>
            <p:spPr>
              <a:xfrm>
                <a:off x="6197119" y="1328437"/>
                <a:ext cx="52700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8" extrusionOk="0">
                    <a:moveTo>
                      <a:pt x="536" y="0"/>
                    </a:moveTo>
                    <a:cubicBezTo>
                      <a:pt x="227" y="0"/>
                      <a:pt x="35" y="127"/>
                      <a:pt x="7" y="414"/>
                    </a:cubicBezTo>
                    <a:cubicBezTo>
                      <a:pt x="0" y="488"/>
                      <a:pt x="69" y="518"/>
                      <a:pt x="179" y="518"/>
                    </a:cubicBezTo>
                    <a:cubicBezTo>
                      <a:pt x="594" y="518"/>
                      <a:pt x="1604" y="105"/>
                      <a:pt x="1551" y="105"/>
                    </a:cubicBezTo>
                    <a:cubicBezTo>
                      <a:pt x="1539" y="105"/>
                      <a:pt x="1475" y="126"/>
                      <a:pt x="1340" y="175"/>
                    </a:cubicBezTo>
                    <a:cubicBezTo>
                      <a:pt x="1026" y="63"/>
                      <a:pt x="752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5" name="Google Shape;11765;p34"/>
              <p:cNvSpPr/>
              <p:nvPr/>
            </p:nvSpPr>
            <p:spPr>
              <a:xfrm>
                <a:off x="4261398" y="4613972"/>
                <a:ext cx="3743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2" extrusionOk="0">
                    <a:moveTo>
                      <a:pt x="536" y="1"/>
                    </a:moveTo>
                    <a:cubicBezTo>
                      <a:pt x="357" y="1"/>
                      <a:pt x="179" y="31"/>
                      <a:pt x="0" y="90"/>
                    </a:cubicBezTo>
                    <a:cubicBezTo>
                      <a:pt x="22" y="233"/>
                      <a:pt x="185" y="282"/>
                      <a:pt x="377" y="282"/>
                    </a:cubicBezTo>
                    <a:cubicBezTo>
                      <a:pt x="713" y="282"/>
                      <a:pt x="1140" y="135"/>
                      <a:pt x="1072" y="90"/>
                    </a:cubicBezTo>
                    <a:cubicBezTo>
                      <a:pt x="893" y="31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34"/>
              <p:cNvSpPr/>
              <p:nvPr/>
            </p:nvSpPr>
            <p:spPr>
              <a:xfrm>
                <a:off x="3723692" y="2487413"/>
                <a:ext cx="24659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17" extrusionOk="0">
                    <a:moveTo>
                      <a:pt x="322" y="0"/>
                    </a:moveTo>
                    <a:cubicBezTo>
                      <a:pt x="201" y="0"/>
                      <a:pt x="88" y="57"/>
                      <a:pt x="53" y="204"/>
                    </a:cubicBezTo>
                    <a:cubicBezTo>
                      <a:pt x="1" y="368"/>
                      <a:pt x="203" y="517"/>
                      <a:pt x="398" y="517"/>
                    </a:cubicBezTo>
                    <a:cubicBezTo>
                      <a:pt x="515" y="517"/>
                      <a:pt x="630" y="462"/>
                      <a:pt x="684" y="323"/>
                    </a:cubicBezTo>
                    <a:cubicBezTo>
                      <a:pt x="751" y="159"/>
                      <a:pt x="524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34"/>
              <p:cNvSpPr/>
              <p:nvPr/>
            </p:nvSpPr>
            <p:spPr>
              <a:xfrm>
                <a:off x="3405324" y="1493268"/>
                <a:ext cx="40551" cy="765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3" extrusionOk="0">
                    <a:moveTo>
                      <a:pt x="457" y="1"/>
                    </a:moveTo>
                    <a:cubicBezTo>
                      <a:pt x="314" y="1"/>
                      <a:pt x="186" y="20"/>
                      <a:pt x="116" y="73"/>
                    </a:cubicBezTo>
                    <a:cubicBezTo>
                      <a:pt x="1" y="158"/>
                      <a:pt x="380" y="233"/>
                      <a:pt x="727" y="233"/>
                    </a:cubicBezTo>
                    <a:cubicBezTo>
                      <a:pt x="914" y="233"/>
                      <a:pt x="1092" y="211"/>
                      <a:pt x="1176" y="156"/>
                    </a:cubicBezTo>
                    <a:cubicBezTo>
                      <a:pt x="1235" y="114"/>
                      <a:pt x="801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34"/>
              <p:cNvSpPr/>
              <p:nvPr/>
            </p:nvSpPr>
            <p:spPr>
              <a:xfrm>
                <a:off x="3064628" y="1465293"/>
                <a:ext cx="46396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74" extrusionOk="0">
                    <a:moveTo>
                      <a:pt x="829" y="0"/>
                    </a:moveTo>
                    <a:cubicBezTo>
                      <a:pt x="597" y="0"/>
                      <a:pt x="369" y="36"/>
                      <a:pt x="146" y="115"/>
                    </a:cubicBezTo>
                    <a:cubicBezTo>
                      <a:pt x="0" y="164"/>
                      <a:pt x="515" y="273"/>
                      <a:pt x="910" y="273"/>
                    </a:cubicBezTo>
                    <a:cubicBezTo>
                      <a:pt x="1192" y="273"/>
                      <a:pt x="1413" y="217"/>
                      <a:pt x="1289" y="44"/>
                    </a:cubicBezTo>
                    <a:cubicBezTo>
                      <a:pt x="1134" y="15"/>
                      <a:pt x="980" y="0"/>
                      <a:pt x="8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34"/>
              <p:cNvSpPr/>
              <p:nvPr/>
            </p:nvSpPr>
            <p:spPr>
              <a:xfrm>
                <a:off x="3088171" y="1443655"/>
                <a:ext cx="50599" cy="2249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85" extrusionOk="0">
                    <a:moveTo>
                      <a:pt x="13" y="12"/>
                    </a:moveTo>
                    <a:cubicBezTo>
                      <a:pt x="9" y="13"/>
                      <a:pt x="6" y="15"/>
                      <a:pt x="3" y="19"/>
                    </a:cubicBezTo>
                    <a:lnTo>
                      <a:pt x="3" y="19"/>
                    </a:lnTo>
                    <a:cubicBezTo>
                      <a:pt x="5" y="16"/>
                      <a:pt x="9" y="14"/>
                      <a:pt x="13" y="12"/>
                    </a:cubicBezTo>
                    <a:close/>
                    <a:moveTo>
                      <a:pt x="3" y="19"/>
                    </a:moveTo>
                    <a:cubicBezTo>
                      <a:pt x="2" y="21"/>
                      <a:pt x="1" y="22"/>
                      <a:pt x="0" y="24"/>
                    </a:cubicBezTo>
                    <a:cubicBezTo>
                      <a:pt x="1" y="22"/>
                      <a:pt x="2" y="20"/>
                      <a:pt x="3" y="19"/>
                    </a:cubicBezTo>
                    <a:close/>
                    <a:moveTo>
                      <a:pt x="89" y="1"/>
                    </a:moveTo>
                    <a:cubicBezTo>
                      <a:pt x="54" y="1"/>
                      <a:pt x="27" y="4"/>
                      <a:pt x="13" y="12"/>
                    </a:cubicBezTo>
                    <a:lnTo>
                      <a:pt x="13" y="12"/>
                    </a:lnTo>
                    <a:cubicBezTo>
                      <a:pt x="14" y="11"/>
                      <a:pt x="16" y="11"/>
                      <a:pt x="18" y="11"/>
                    </a:cubicBezTo>
                    <a:cubicBezTo>
                      <a:pt x="118" y="11"/>
                      <a:pt x="534" y="684"/>
                      <a:pt x="917" y="684"/>
                    </a:cubicBezTo>
                    <a:cubicBezTo>
                      <a:pt x="982" y="684"/>
                      <a:pt x="1046" y="665"/>
                      <a:pt x="1108" y="619"/>
                    </a:cubicBezTo>
                    <a:cubicBezTo>
                      <a:pt x="1541" y="310"/>
                      <a:pt x="420" y="1"/>
                      <a:pt x="8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34"/>
              <p:cNvSpPr/>
              <p:nvPr/>
            </p:nvSpPr>
            <p:spPr>
              <a:xfrm>
                <a:off x="403287" y="4854718"/>
                <a:ext cx="3871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39" extrusionOk="0">
                    <a:moveTo>
                      <a:pt x="431" y="1"/>
                    </a:moveTo>
                    <a:cubicBezTo>
                      <a:pt x="250" y="1"/>
                      <a:pt x="83" y="23"/>
                      <a:pt x="9" y="80"/>
                    </a:cubicBezTo>
                    <a:cubicBezTo>
                      <a:pt x="1" y="89"/>
                      <a:pt x="428" y="239"/>
                      <a:pt x="767" y="239"/>
                    </a:cubicBezTo>
                    <a:cubicBezTo>
                      <a:pt x="900" y="239"/>
                      <a:pt x="1019" y="216"/>
                      <a:pt x="1093" y="152"/>
                    </a:cubicBezTo>
                    <a:cubicBezTo>
                      <a:pt x="1179" y="82"/>
                      <a:pt x="778" y="1"/>
                      <a:pt x="4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34"/>
              <p:cNvSpPr/>
              <p:nvPr/>
            </p:nvSpPr>
            <p:spPr>
              <a:xfrm>
                <a:off x="592383" y="1381005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344" y="0"/>
                    </a:moveTo>
                    <a:cubicBezTo>
                      <a:pt x="149" y="0"/>
                      <a:pt x="1" y="31"/>
                      <a:pt x="1" y="122"/>
                    </a:cubicBezTo>
                    <a:cubicBezTo>
                      <a:pt x="1" y="224"/>
                      <a:pt x="157" y="258"/>
                      <a:pt x="359" y="258"/>
                    </a:cubicBezTo>
                    <a:cubicBezTo>
                      <a:pt x="728" y="258"/>
                      <a:pt x="1252" y="145"/>
                      <a:pt x="1275" y="122"/>
                    </a:cubicBezTo>
                    <a:cubicBezTo>
                      <a:pt x="1236" y="107"/>
                      <a:pt x="708" y="0"/>
                      <a:pt x="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34"/>
              <p:cNvSpPr/>
              <p:nvPr/>
            </p:nvSpPr>
            <p:spPr>
              <a:xfrm>
                <a:off x="2339894" y="1140653"/>
                <a:ext cx="51387" cy="948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89" extrusionOk="0">
                    <a:moveTo>
                      <a:pt x="518" y="1"/>
                    </a:moveTo>
                    <a:cubicBezTo>
                      <a:pt x="245" y="1"/>
                      <a:pt x="1" y="40"/>
                      <a:pt x="1" y="144"/>
                    </a:cubicBezTo>
                    <a:cubicBezTo>
                      <a:pt x="190" y="239"/>
                      <a:pt x="398" y="289"/>
                      <a:pt x="623" y="289"/>
                    </a:cubicBezTo>
                    <a:cubicBezTo>
                      <a:pt x="766" y="289"/>
                      <a:pt x="916" y="269"/>
                      <a:pt x="1072" y="227"/>
                    </a:cubicBezTo>
                    <a:cubicBezTo>
                      <a:pt x="1565" y="121"/>
                      <a:pt x="997" y="1"/>
                      <a:pt x="5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34"/>
              <p:cNvSpPr/>
              <p:nvPr/>
            </p:nvSpPr>
            <p:spPr>
              <a:xfrm>
                <a:off x="4999135" y="1072882"/>
                <a:ext cx="265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6" extrusionOk="0">
                    <a:moveTo>
                      <a:pt x="469" y="1"/>
                    </a:moveTo>
                    <a:cubicBezTo>
                      <a:pt x="149" y="1"/>
                      <a:pt x="1" y="505"/>
                      <a:pt x="464" y="505"/>
                    </a:cubicBezTo>
                    <a:cubicBezTo>
                      <a:pt x="737" y="458"/>
                      <a:pt x="809" y="315"/>
                      <a:pt x="690" y="77"/>
                    </a:cubicBezTo>
                    <a:cubicBezTo>
                      <a:pt x="611" y="23"/>
                      <a:pt x="536" y="1"/>
                      <a:pt x="4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34"/>
              <p:cNvSpPr/>
              <p:nvPr/>
            </p:nvSpPr>
            <p:spPr>
              <a:xfrm>
                <a:off x="4343026" y="1027832"/>
                <a:ext cx="46429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74" extrusionOk="0">
                    <a:moveTo>
                      <a:pt x="839" y="1"/>
                    </a:moveTo>
                    <a:cubicBezTo>
                      <a:pt x="603" y="1"/>
                      <a:pt x="372" y="39"/>
                      <a:pt x="145" y="127"/>
                    </a:cubicBezTo>
                    <a:cubicBezTo>
                      <a:pt x="0" y="168"/>
                      <a:pt x="508" y="274"/>
                      <a:pt x="902" y="274"/>
                    </a:cubicBezTo>
                    <a:cubicBezTo>
                      <a:pt x="1188" y="274"/>
                      <a:pt x="1413" y="219"/>
                      <a:pt x="1288" y="44"/>
                    </a:cubicBezTo>
                    <a:cubicBezTo>
                      <a:pt x="1137" y="16"/>
                      <a:pt x="987" y="1"/>
                      <a:pt x="8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34"/>
              <p:cNvSpPr/>
              <p:nvPr/>
            </p:nvSpPr>
            <p:spPr>
              <a:xfrm>
                <a:off x="4431845" y="771818"/>
                <a:ext cx="37399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98" extrusionOk="0">
                    <a:moveTo>
                      <a:pt x="536" y="0"/>
                    </a:moveTo>
                    <a:cubicBezTo>
                      <a:pt x="357" y="0"/>
                      <a:pt x="179" y="30"/>
                      <a:pt x="0" y="90"/>
                    </a:cubicBezTo>
                    <a:cubicBezTo>
                      <a:pt x="22" y="245"/>
                      <a:pt x="192" y="298"/>
                      <a:pt x="391" y="298"/>
                    </a:cubicBezTo>
                    <a:cubicBezTo>
                      <a:pt x="724" y="298"/>
                      <a:pt x="1139" y="149"/>
                      <a:pt x="1072" y="90"/>
                    </a:cubicBezTo>
                    <a:cubicBezTo>
                      <a:pt x="893" y="30"/>
                      <a:pt x="715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34"/>
              <p:cNvSpPr/>
              <p:nvPr/>
            </p:nvSpPr>
            <p:spPr>
              <a:xfrm>
                <a:off x="3830964" y="2162872"/>
                <a:ext cx="22492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43" extrusionOk="0">
                    <a:moveTo>
                      <a:pt x="359" y="1"/>
                    </a:moveTo>
                    <a:cubicBezTo>
                      <a:pt x="186" y="1"/>
                      <a:pt x="6" y="78"/>
                      <a:pt x="0" y="230"/>
                    </a:cubicBezTo>
                    <a:cubicBezTo>
                      <a:pt x="0" y="374"/>
                      <a:pt x="157" y="443"/>
                      <a:pt x="320" y="443"/>
                    </a:cubicBezTo>
                    <a:cubicBezTo>
                      <a:pt x="493" y="443"/>
                      <a:pt x="673" y="365"/>
                      <a:pt x="679" y="218"/>
                    </a:cubicBezTo>
                    <a:cubicBezTo>
                      <a:pt x="685" y="72"/>
                      <a:pt x="525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34"/>
              <p:cNvSpPr/>
              <p:nvPr/>
            </p:nvSpPr>
            <p:spPr>
              <a:xfrm>
                <a:off x="3042235" y="241992"/>
                <a:ext cx="22886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2" extrusionOk="0">
                    <a:moveTo>
                      <a:pt x="372" y="0"/>
                    </a:moveTo>
                    <a:cubicBezTo>
                      <a:pt x="193" y="0"/>
                      <a:pt x="6" y="81"/>
                      <a:pt x="6" y="236"/>
                    </a:cubicBezTo>
                    <a:cubicBezTo>
                      <a:pt x="1" y="383"/>
                      <a:pt x="154" y="452"/>
                      <a:pt x="317" y="452"/>
                    </a:cubicBezTo>
                    <a:cubicBezTo>
                      <a:pt x="498" y="452"/>
                      <a:pt x="691" y="368"/>
                      <a:pt x="697" y="212"/>
                    </a:cubicBezTo>
                    <a:cubicBezTo>
                      <a:pt x="697" y="69"/>
                      <a:pt x="538" y="0"/>
                      <a:pt x="3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34"/>
              <p:cNvSpPr/>
              <p:nvPr/>
            </p:nvSpPr>
            <p:spPr>
              <a:xfrm>
                <a:off x="4215265" y="3730448"/>
                <a:ext cx="54243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7" extrusionOk="0">
                    <a:moveTo>
                      <a:pt x="668" y="1"/>
                    </a:moveTo>
                    <a:cubicBezTo>
                      <a:pt x="433" y="1"/>
                      <a:pt x="209" y="50"/>
                      <a:pt x="0" y="150"/>
                    </a:cubicBezTo>
                    <a:cubicBezTo>
                      <a:pt x="116" y="212"/>
                      <a:pt x="307" y="236"/>
                      <a:pt x="504" y="236"/>
                    </a:cubicBezTo>
                    <a:cubicBezTo>
                      <a:pt x="1054" y="236"/>
                      <a:pt x="1651" y="50"/>
                      <a:pt x="810" y="7"/>
                    </a:cubicBezTo>
                    <a:cubicBezTo>
                      <a:pt x="762" y="3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34"/>
              <p:cNvSpPr/>
              <p:nvPr/>
            </p:nvSpPr>
            <p:spPr>
              <a:xfrm>
                <a:off x="3490433" y="1827003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366" y="1"/>
                    </a:moveTo>
                    <a:cubicBezTo>
                      <a:pt x="160" y="1"/>
                      <a:pt x="1" y="35"/>
                      <a:pt x="1" y="136"/>
                    </a:cubicBezTo>
                    <a:cubicBezTo>
                      <a:pt x="191" y="208"/>
                      <a:pt x="424" y="243"/>
                      <a:pt x="654" y="243"/>
                    </a:cubicBezTo>
                    <a:cubicBezTo>
                      <a:pt x="885" y="243"/>
                      <a:pt x="1114" y="208"/>
                      <a:pt x="1299" y="136"/>
                    </a:cubicBezTo>
                    <a:cubicBezTo>
                      <a:pt x="1276" y="113"/>
                      <a:pt x="742" y="1"/>
                      <a:pt x="3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34"/>
              <p:cNvSpPr/>
              <p:nvPr/>
            </p:nvSpPr>
            <p:spPr>
              <a:xfrm>
                <a:off x="3383719" y="263395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3"/>
                      <a:pt x="1" y="99"/>
                    </a:cubicBezTo>
                    <a:cubicBezTo>
                      <a:pt x="120" y="164"/>
                      <a:pt x="236" y="197"/>
                      <a:pt x="346" y="197"/>
                    </a:cubicBezTo>
                    <a:cubicBezTo>
                      <a:pt x="456" y="197"/>
                      <a:pt x="560" y="164"/>
                      <a:pt x="655" y="99"/>
                    </a:cubicBezTo>
                    <a:cubicBezTo>
                      <a:pt x="536" y="33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34"/>
              <p:cNvSpPr/>
              <p:nvPr/>
            </p:nvSpPr>
            <p:spPr>
              <a:xfrm>
                <a:off x="4786036" y="2840488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84" y="12"/>
                      <a:pt x="0" y="72"/>
                      <a:pt x="357" y="179"/>
                    </a:cubicBezTo>
                    <a:cubicBezTo>
                      <a:pt x="858" y="143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34"/>
              <p:cNvSpPr/>
              <p:nvPr/>
            </p:nvSpPr>
            <p:spPr>
              <a:xfrm>
                <a:off x="2398932" y="117664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70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34"/>
              <p:cNvSpPr/>
              <p:nvPr/>
            </p:nvSpPr>
            <p:spPr>
              <a:xfrm>
                <a:off x="3000206" y="361709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1"/>
                      <a:pt x="1" y="90"/>
                    </a:cubicBezTo>
                    <a:cubicBezTo>
                      <a:pt x="120" y="161"/>
                      <a:pt x="233" y="197"/>
                      <a:pt x="341" y="197"/>
                    </a:cubicBezTo>
                    <a:cubicBezTo>
                      <a:pt x="450" y="197"/>
                      <a:pt x="554" y="161"/>
                      <a:pt x="655" y="90"/>
                    </a:cubicBezTo>
                    <a:cubicBezTo>
                      <a:pt x="536" y="31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34"/>
              <p:cNvSpPr/>
              <p:nvPr/>
            </p:nvSpPr>
            <p:spPr>
              <a:xfrm>
                <a:off x="3852865" y="2557056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36" y="0"/>
                    </a:moveTo>
                    <a:cubicBezTo>
                      <a:pt x="229" y="0"/>
                      <a:pt x="119" y="36"/>
                      <a:pt x="0" y="107"/>
                    </a:cubicBezTo>
                    <a:cubicBezTo>
                      <a:pt x="95" y="167"/>
                      <a:pt x="200" y="197"/>
                      <a:pt x="310" y="197"/>
                    </a:cubicBezTo>
                    <a:cubicBezTo>
                      <a:pt x="420" y="197"/>
                      <a:pt x="536" y="167"/>
                      <a:pt x="655" y="107"/>
                    </a:cubicBezTo>
                    <a:cubicBezTo>
                      <a:pt x="548" y="36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34"/>
              <p:cNvSpPr/>
              <p:nvPr/>
            </p:nvSpPr>
            <p:spPr>
              <a:xfrm>
                <a:off x="2953285" y="696560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58" y="155"/>
                      <a:pt x="918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34"/>
              <p:cNvSpPr/>
              <p:nvPr/>
            </p:nvSpPr>
            <p:spPr>
              <a:xfrm>
                <a:off x="3017018" y="790764"/>
                <a:ext cx="30537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1" y="84"/>
                      <a:pt x="358" y="191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7" name="Google Shape;11787;p34"/>
              <p:cNvSpPr/>
              <p:nvPr/>
            </p:nvSpPr>
            <p:spPr>
              <a:xfrm>
                <a:off x="5403727" y="4032464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584" y="0"/>
                    </a:moveTo>
                    <a:lnTo>
                      <a:pt x="584" y="0"/>
                    </a:lnTo>
                    <a:cubicBezTo>
                      <a:pt x="72" y="12"/>
                      <a:pt x="0" y="72"/>
                      <a:pt x="369" y="179"/>
                    </a:cubicBezTo>
                    <a:cubicBezTo>
                      <a:pt x="869" y="143"/>
                      <a:pt x="941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8" name="Google Shape;11788;p34"/>
              <p:cNvSpPr/>
              <p:nvPr/>
            </p:nvSpPr>
            <p:spPr>
              <a:xfrm>
                <a:off x="3192159" y="171651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7"/>
                      <a:pt x="1" y="108"/>
                    </a:cubicBezTo>
                    <a:cubicBezTo>
                      <a:pt x="120" y="167"/>
                      <a:pt x="230" y="197"/>
                      <a:pt x="337" y="197"/>
                    </a:cubicBezTo>
                    <a:cubicBezTo>
                      <a:pt x="444" y="197"/>
                      <a:pt x="548" y="167"/>
                      <a:pt x="655" y="108"/>
                    </a:cubicBezTo>
                    <a:cubicBezTo>
                      <a:pt x="536" y="37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34"/>
              <p:cNvSpPr/>
              <p:nvPr/>
            </p:nvSpPr>
            <p:spPr>
              <a:xfrm>
                <a:off x="3980298" y="4203600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3"/>
                      <a:pt x="1" y="98"/>
                    </a:cubicBezTo>
                    <a:cubicBezTo>
                      <a:pt x="120" y="158"/>
                      <a:pt x="236" y="188"/>
                      <a:pt x="346" y="188"/>
                    </a:cubicBezTo>
                    <a:cubicBezTo>
                      <a:pt x="456" y="188"/>
                      <a:pt x="560" y="158"/>
                      <a:pt x="655" y="98"/>
                    </a:cubicBezTo>
                    <a:cubicBezTo>
                      <a:pt x="536" y="33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34"/>
              <p:cNvSpPr/>
              <p:nvPr/>
            </p:nvSpPr>
            <p:spPr>
              <a:xfrm>
                <a:off x="4615589" y="461535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24"/>
                      <a:pt x="0" y="72"/>
                      <a:pt x="357" y="179"/>
                    </a:cubicBezTo>
                    <a:cubicBezTo>
                      <a:pt x="869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34"/>
              <p:cNvSpPr/>
              <p:nvPr/>
            </p:nvSpPr>
            <p:spPr>
              <a:xfrm>
                <a:off x="4210570" y="4641159"/>
                <a:ext cx="30898" cy="5483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7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60" y="12"/>
                      <a:pt x="0" y="72"/>
                      <a:pt x="357" y="167"/>
                    </a:cubicBezTo>
                    <a:cubicBezTo>
                      <a:pt x="858" y="155"/>
                      <a:pt x="941" y="95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34"/>
              <p:cNvSpPr/>
              <p:nvPr/>
            </p:nvSpPr>
            <p:spPr>
              <a:xfrm>
                <a:off x="3997503" y="2582832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cubicBezTo>
                      <a:pt x="72" y="13"/>
                      <a:pt x="0" y="72"/>
                      <a:pt x="358" y="180"/>
                    </a:cubicBezTo>
                    <a:cubicBezTo>
                      <a:pt x="858" y="168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34"/>
              <p:cNvSpPr/>
              <p:nvPr/>
            </p:nvSpPr>
            <p:spPr>
              <a:xfrm>
                <a:off x="1603767" y="1536775"/>
                <a:ext cx="138400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3094" extrusionOk="0">
                    <a:moveTo>
                      <a:pt x="448" y="0"/>
                    </a:moveTo>
                    <a:cubicBezTo>
                      <a:pt x="199" y="0"/>
                      <a:pt x="31" y="136"/>
                      <a:pt x="0" y="462"/>
                    </a:cubicBezTo>
                    <a:cubicBezTo>
                      <a:pt x="262" y="1367"/>
                      <a:pt x="953" y="1915"/>
                      <a:pt x="2108" y="2093"/>
                    </a:cubicBezTo>
                    <a:cubicBezTo>
                      <a:pt x="2536" y="2427"/>
                      <a:pt x="2977" y="2760"/>
                      <a:pt x="3418" y="3094"/>
                    </a:cubicBezTo>
                    <a:cubicBezTo>
                      <a:pt x="4214" y="2656"/>
                      <a:pt x="1547" y="0"/>
                      <a:pt x="4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34"/>
              <p:cNvSpPr/>
              <p:nvPr/>
            </p:nvSpPr>
            <p:spPr>
              <a:xfrm>
                <a:off x="2828118" y="1787273"/>
                <a:ext cx="26695" cy="17501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33" extrusionOk="0">
                    <a:moveTo>
                      <a:pt x="491" y="1"/>
                    </a:moveTo>
                    <a:cubicBezTo>
                      <a:pt x="1" y="1"/>
                      <a:pt x="11" y="533"/>
                      <a:pt x="405" y="533"/>
                    </a:cubicBezTo>
                    <a:cubicBezTo>
                      <a:pt x="432" y="533"/>
                      <a:pt x="460" y="530"/>
                      <a:pt x="491" y="525"/>
                    </a:cubicBezTo>
                    <a:cubicBezTo>
                      <a:pt x="812" y="358"/>
                      <a:pt x="812" y="179"/>
                      <a:pt x="4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34"/>
              <p:cNvSpPr/>
              <p:nvPr/>
            </p:nvSpPr>
            <p:spPr>
              <a:xfrm>
                <a:off x="3292306" y="2203818"/>
                <a:ext cx="35692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426" extrusionOk="0">
                    <a:moveTo>
                      <a:pt x="205" y="0"/>
                    </a:moveTo>
                    <a:cubicBezTo>
                      <a:pt x="14" y="0"/>
                      <a:pt x="0" y="340"/>
                      <a:pt x="165" y="1019"/>
                    </a:cubicBezTo>
                    <a:cubicBezTo>
                      <a:pt x="462" y="1290"/>
                      <a:pt x="682" y="1426"/>
                      <a:pt x="827" y="1426"/>
                    </a:cubicBezTo>
                    <a:cubicBezTo>
                      <a:pt x="1027" y="1426"/>
                      <a:pt x="1086" y="1171"/>
                      <a:pt x="1011" y="662"/>
                    </a:cubicBezTo>
                    <a:cubicBezTo>
                      <a:pt x="628" y="221"/>
                      <a:pt x="359" y="0"/>
                      <a:pt x="2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34"/>
              <p:cNvSpPr/>
              <p:nvPr/>
            </p:nvSpPr>
            <p:spPr>
              <a:xfrm>
                <a:off x="2075671" y="2760469"/>
                <a:ext cx="41438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9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47" y="1389"/>
                      <a:pt x="1261" y="104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34"/>
              <p:cNvSpPr/>
              <p:nvPr/>
            </p:nvSpPr>
            <p:spPr>
              <a:xfrm>
                <a:off x="2147186" y="2761421"/>
                <a:ext cx="33886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563" extrusionOk="0">
                    <a:moveTo>
                      <a:pt x="393" y="0"/>
                    </a:moveTo>
                    <a:cubicBezTo>
                      <a:pt x="337" y="0"/>
                      <a:pt x="283" y="44"/>
                      <a:pt x="238" y="146"/>
                    </a:cubicBezTo>
                    <a:cubicBezTo>
                      <a:pt x="0" y="670"/>
                      <a:pt x="381" y="1110"/>
                      <a:pt x="643" y="1563"/>
                    </a:cubicBezTo>
                    <a:cubicBezTo>
                      <a:pt x="1031" y="1135"/>
                      <a:pt x="679" y="0"/>
                      <a:pt x="3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34"/>
              <p:cNvSpPr/>
              <p:nvPr/>
            </p:nvSpPr>
            <p:spPr>
              <a:xfrm>
                <a:off x="2607697" y="2075006"/>
                <a:ext cx="23280" cy="6353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935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703"/>
                      <a:pt x="60" y="1120"/>
                      <a:pt x="322" y="1906"/>
                    </a:cubicBezTo>
                    <a:cubicBezTo>
                      <a:pt x="329" y="1926"/>
                      <a:pt x="337" y="1935"/>
                      <a:pt x="346" y="1935"/>
                    </a:cubicBezTo>
                    <a:cubicBezTo>
                      <a:pt x="459" y="1935"/>
                      <a:pt x="709" y="409"/>
                      <a:pt x="4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34"/>
              <p:cNvSpPr/>
              <p:nvPr/>
            </p:nvSpPr>
            <p:spPr>
              <a:xfrm>
                <a:off x="2985430" y="2026935"/>
                <a:ext cx="29289" cy="4560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389" extrusionOk="0">
                    <a:moveTo>
                      <a:pt x="284" y="0"/>
                    </a:moveTo>
                    <a:cubicBezTo>
                      <a:pt x="0" y="385"/>
                      <a:pt x="78" y="1389"/>
                      <a:pt x="291" y="1389"/>
                    </a:cubicBezTo>
                    <a:cubicBezTo>
                      <a:pt x="328" y="1389"/>
                      <a:pt x="370" y="1358"/>
                      <a:pt x="415" y="1286"/>
                    </a:cubicBezTo>
                    <a:cubicBezTo>
                      <a:pt x="891" y="858"/>
                      <a:pt x="843" y="429"/>
                      <a:pt x="2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34"/>
              <p:cNvSpPr/>
              <p:nvPr/>
            </p:nvSpPr>
            <p:spPr>
              <a:xfrm>
                <a:off x="3124093" y="2429394"/>
                <a:ext cx="38877" cy="4442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353" extrusionOk="0">
                    <a:moveTo>
                      <a:pt x="673" y="1"/>
                    </a:moveTo>
                    <a:cubicBezTo>
                      <a:pt x="638" y="1"/>
                      <a:pt x="604" y="28"/>
                      <a:pt x="573" y="90"/>
                    </a:cubicBezTo>
                    <a:cubicBezTo>
                      <a:pt x="550" y="137"/>
                      <a:pt x="1" y="1352"/>
                      <a:pt x="684" y="1352"/>
                    </a:cubicBezTo>
                    <a:cubicBezTo>
                      <a:pt x="691" y="1352"/>
                      <a:pt x="697" y="1352"/>
                      <a:pt x="704" y="1352"/>
                    </a:cubicBezTo>
                    <a:cubicBezTo>
                      <a:pt x="1184" y="1352"/>
                      <a:pt x="915" y="1"/>
                      <a:pt x="67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34"/>
              <p:cNvSpPr/>
              <p:nvPr/>
            </p:nvSpPr>
            <p:spPr>
              <a:xfrm>
                <a:off x="3279796" y="2271228"/>
                <a:ext cx="43408" cy="3349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020" extrusionOk="0">
                    <a:moveTo>
                      <a:pt x="270" y="0"/>
                    </a:moveTo>
                    <a:cubicBezTo>
                      <a:pt x="259" y="0"/>
                      <a:pt x="248" y="1"/>
                      <a:pt x="237" y="2"/>
                    </a:cubicBezTo>
                    <a:cubicBezTo>
                      <a:pt x="0" y="218"/>
                      <a:pt x="376" y="1020"/>
                      <a:pt x="752" y="1020"/>
                    </a:cubicBezTo>
                    <a:cubicBezTo>
                      <a:pt x="811" y="1020"/>
                      <a:pt x="870" y="1000"/>
                      <a:pt x="927" y="954"/>
                    </a:cubicBezTo>
                    <a:cubicBezTo>
                      <a:pt x="1321" y="630"/>
                      <a:pt x="688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34"/>
              <p:cNvSpPr/>
              <p:nvPr/>
            </p:nvSpPr>
            <p:spPr>
              <a:xfrm>
                <a:off x="3314930" y="2296938"/>
                <a:ext cx="78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5"/>
                    </a:cubicBezTo>
                    <a:cubicBezTo>
                      <a:pt x="12" y="16"/>
                      <a:pt x="12" y="28"/>
                      <a:pt x="24" y="52"/>
                    </a:cubicBezTo>
                    <a:cubicBezTo>
                      <a:pt x="24" y="16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34"/>
              <p:cNvSpPr/>
              <p:nvPr/>
            </p:nvSpPr>
            <p:spPr>
              <a:xfrm>
                <a:off x="2609667" y="2316606"/>
                <a:ext cx="29749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61" extrusionOk="0">
                    <a:moveTo>
                      <a:pt x="536" y="1"/>
                    </a:moveTo>
                    <a:cubicBezTo>
                      <a:pt x="60" y="310"/>
                      <a:pt x="0" y="668"/>
                      <a:pt x="369" y="1060"/>
                    </a:cubicBezTo>
                    <a:cubicBezTo>
                      <a:pt x="857" y="727"/>
                      <a:pt x="905" y="370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34"/>
              <p:cNvSpPr/>
              <p:nvPr/>
            </p:nvSpPr>
            <p:spPr>
              <a:xfrm>
                <a:off x="2332474" y="3249546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9" y="1"/>
                    </a:moveTo>
                    <a:cubicBezTo>
                      <a:pt x="287" y="1"/>
                      <a:pt x="216" y="48"/>
                      <a:pt x="155" y="163"/>
                    </a:cubicBezTo>
                    <a:cubicBezTo>
                      <a:pt x="1" y="508"/>
                      <a:pt x="108" y="758"/>
                      <a:pt x="465" y="949"/>
                    </a:cubicBezTo>
                    <a:cubicBezTo>
                      <a:pt x="1010" y="949"/>
                      <a:pt x="680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34"/>
              <p:cNvSpPr/>
              <p:nvPr/>
            </p:nvSpPr>
            <p:spPr>
              <a:xfrm>
                <a:off x="1780846" y="1775912"/>
                <a:ext cx="25283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86" extrusionOk="0">
                    <a:moveTo>
                      <a:pt x="310" y="1"/>
                    </a:moveTo>
                    <a:cubicBezTo>
                      <a:pt x="272" y="1"/>
                      <a:pt x="232" y="19"/>
                      <a:pt x="191" y="61"/>
                    </a:cubicBezTo>
                    <a:cubicBezTo>
                      <a:pt x="1" y="335"/>
                      <a:pt x="1" y="621"/>
                      <a:pt x="180" y="930"/>
                    </a:cubicBezTo>
                    <a:cubicBezTo>
                      <a:pt x="291" y="1040"/>
                      <a:pt x="378" y="1085"/>
                      <a:pt x="445" y="1085"/>
                    </a:cubicBezTo>
                    <a:cubicBezTo>
                      <a:pt x="769" y="1085"/>
                      <a:pt x="598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34"/>
              <p:cNvSpPr/>
              <p:nvPr/>
            </p:nvSpPr>
            <p:spPr>
              <a:xfrm>
                <a:off x="1939340" y="1865322"/>
                <a:ext cx="15991" cy="2856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70" extrusionOk="0">
                    <a:moveTo>
                      <a:pt x="185" y="0"/>
                    </a:moveTo>
                    <a:cubicBezTo>
                      <a:pt x="182" y="0"/>
                      <a:pt x="178" y="2"/>
                      <a:pt x="175" y="5"/>
                    </a:cubicBezTo>
                    <a:cubicBezTo>
                      <a:pt x="1" y="179"/>
                      <a:pt x="95" y="870"/>
                      <a:pt x="240" y="870"/>
                    </a:cubicBezTo>
                    <a:cubicBezTo>
                      <a:pt x="253" y="870"/>
                      <a:pt x="267" y="864"/>
                      <a:pt x="282" y="850"/>
                    </a:cubicBezTo>
                    <a:cubicBezTo>
                      <a:pt x="486" y="680"/>
                      <a:pt x="268" y="0"/>
                      <a:pt x="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34"/>
              <p:cNvSpPr/>
              <p:nvPr/>
            </p:nvSpPr>
            <p:spPr>
              <a:xfrm>
                <a:off x="1963047" y="2138443"/>
                <a:ext cx="17238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5" extrusionOk="0">
                    <a:moveTo>
                      <a:pt x="393" y="1"/>
                    </a:moveTo>
                    <a:cubicBezTo>
                      <a:pt x="361" y="1"/>
                      <a:pt x="322" y="45"/>
                      <a:pt x="274" y="152"/>
                    </a:cubicBezTo>
                    <a:cubicBezTo>
                      <a:pt x="0" y="557"/>
                      <a:pt x="60" y="807"/>
                      <a:pt x="429" y="914"/>
                    </a:cubicBezTo>
                    <a:cubicBezTo>
                      <a:pt x="515" y="780"/>
                      <a:pt x="524" y="1"/>
                      <a:pt x="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34"/>
              <p:cNvSpPr/>
              <p:nvPr/>
            </p:nvSpPr>
            <p:spPr>
              <a:xfrm>
                <a:off x="2364160" y="2727897"/>
                <a:ext cx="17206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60" extrusionOk="0">
                    <a:moveTo>
                      <a:pt x="202" y="0"/>
                    </a:moveTo>
                    <a:cubicBezTo>
                      <a:pt x="0" y="322"/>
                      <a:pt x="0" y="762"/>
                      <a:pt x="179" y="1060"/>
                    </a:cubicBezTo>
                    <a:cubicBezTo>
                      <a:pt x="524" y="1060"/>
                      <a:pt x="226" y="48"/>
                      <a:pt x="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9" name="Google Shape;11809;p34"/>
              <p:cNvSpPr/>
              <p:nvPr/>
            </p:nvSpPr>
            <p:spPr>
              <a:xfrm>
                <a:off x="1528312" y="1789637"/>
                <a:ext cx="17632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0" extrusionOk="0">
                    <a:moveTo>
                      <a:pt x="191" y="0"/>
                    </a:moveTo>
                    <a:lnTo>
                      <a:pt x="191" y="0"/>
                    </a:lnTo>
                    <a:cubicBezTo>
                      <a:pt x="1" y="298"/>
                      <a:pt x="1" y="750"/>
                      <a:pt x="179" y="1060"/>
                    </a:cubicBezTo>
                    <a:cubicBezTo>
                      <a:pt x="536" y="1060"/>
                      <a:pt x="215" y="48"/>
                      <a:pt x="1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0" name="Google Shape;11810;p34"/>
              <p:cNvSpPr/>
              <p:nvPr/>
            </p:nvSpPr>
            <p:spPr>
              <a:xfrm>
                <a:off x="2323083" y="2693486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68" y="0"/>
                    </a:moveTo>
                    <a:cubicBezTo>
                      <a:pt x="1" y="191"/>
                      <a:pt x="1" y="358"/>
                      <a:pt x="168" y="512"/>
                    </a:cubicBezTo>
                    <a:cubicBezTo>
                      <a:pt x="310" y="334"/>
                      <a:pt x="310" y="155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34"/>
              <p:cNvSpPr/>
              <p:nvPr/>
            </p:nvSpPr>
            <p:spPr>
              <a:xfrm>
                <a:off x="3337586" y="2218790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1"/>
                    </a:moveTo>
                    <a:cubicBezTo>
                      <a:pt x="94" y="1"/>
                      <a:pt x="51" y="62"/>
                      <a:pt x="1" y="182"/>
                    </a:cubicBezTo>
                    <a:cubicBezTo>
                      <a:pt x="15" y="419"/>
                      <a:pt x="45" y="538"/>
                      <a:pt x="92" y="538"/>
                    </a:cubicBezTo>
                    <a:cubicBezTo>
                      <a:pt x="125" y="538"/>
                      <a:pt x="166" y="479"/>
                      <a:pt x="215" y="360"/>
                    </a:cubicBezTo>
                    <a:cubicBezTo>
                      <a:pt x="208" y="118"/>
                      <a:pt x="177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34"/>
              <p:cNvSpPr/>
              <p:nvPr/>
            </p:nvSpPr>
            <p:spPr>
              <a:xfrm>
                <a:off x="2922420" y="2250148"/>
                <a:ext cx="10179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25" extrusionOk="0">
                    <a:moveTo>
                      <a:pt x="167" y="1"/>
                    </a:moveTo>
                    <a:cubicBezTo>
                      <a:pt x="12" y="191"/>
                      <a:pt x="0" y="358"/>
                      <a:pt x="167" y="525"/>
                    </a:cubicBezTo>
                    <a:cubicBezTo>
                      <a:pt x="310" y="322"/>
                      <a:pt x="310" y="167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34"/>
              <p:cNvSpPr/>
              <p:nvPr/>
            </p:nvSpPr>
            <p:spPr>
              <a:xfrm>
                <a:off x="2806677" y="2197382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0"/>
                    </a:moveTo>
                    <a:cubicBezTo>
                      <a:pt x="1" y="191"/>
                      <a:pt x="1" y="358"/>
                      <a:pt x="156" y="524"/>
                    </a:cubicBezTo>
                    <a:cubicBezTo>
                      <a:pt x="311" y="322"/>
                      <a:pt x="311" y="167"/>
                      <a:pt x="15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34"/>
              <p:cNvSpPr/>
              <p:nvPr/>
            </p:nvSpPr>
            <p:spPr>
              <a:xfrm>
                <a:off x="1665529" y="2049362"/>
                <a:ext cx="6666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43" extrusionOk="0">
                    <a:moveTo>
                      <a:pt x="124" y="0"/>
                    </a:moveTo>
                    <a:cubicBezTo>
                      <a:pt x="92" y="0"/>
                      <a:pt x="50" y="62"/>
                      <a:pt x="1" y="186"/>
                    </a:cubicBezTo>
                    <a:cubicBezTo>
                      <a:pt x="8" y="424"/>
                      <a:pt x="35" y="542"/>
                      <a:pt x="81" y="542"/>
                    </a:cubicBezTo>
                    <a:cubicBezTo>
                      <a:pt x="113" y="542"/>
                      <a:pt x="154" y="483"/>
                      <a:pt x="203" y="365"/>
                    </a:cubicBezTo>
                    <a:cubicBezTo>
                      <a:pt x="196" y="122"/>
                      <a:pt x="169" y="0"/>
                      <a:pt x="1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34"/>
              <p:cNvSpPr/>
              <p:nvPr/>
            </p:nvSpPr>
            <p:spPr>
              <a:xfrm>
                <a:off x="2681575" y="2040989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1"/>
                    </a:moveTo>
                    <a:cubicBezTo>
                      <a:pt x="13" y="191"/>
                      <a:pt x="1" y="358"/>
                      <a:pt x="156" y="525"/>
                    </a:cubicBezTo>
                    <a:cubicBezTo>
                      <a:pt x="311" y="346"/>
                      <a:pt x="311" y="168"/>
                      <a:pt x="1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34"/>
              <p:cNvSpPr/>
              <p:nvPr/>
            </p:nvSpPr>
            <p:spPr>
              <a:xfrm>
                <a:off x="2772627" y="2099993"/>
                <a:ext cx="38778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67" extrusionOk="0">
                    <a:moveTo>
                      <a:pt x="484" y="0"/>
                    </a:moveTo>
                    <a:cubicBezTo>
                      <a:pt x="139" y="0"/>
                      <a:pt x="1" y="1267"/>
                      <a:pt x="169" y="1466"/>
                    </a:cubicBezTo>
                    <a:cubicBezTo>
                      <a:pt x="97" y="1371"/>
                      <a:pt x="1181" y="633"/>
                      <a:pt x="633" y="73"/>
                    </a:cubicBezTo>
                    <a:cubicBezTo>
                      <a:pt x="580" y="23"/>
                      <a:pt x="530" y="0"/>
                      <a:pt x="4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34"/>
              <p:cNvSpPr/>
              <p:nvPr/>
            </p:nvSpPr>
            <p:spPr>
              <a:xfrm>
                <a:off x="2084471" y="1783595"/>
                <a:ext cx="3368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7" extrusionOk="0">
                    <a:moveTo>
                      <a:pt x="505" y="0"/>
                    </a:moveTo>
                    <a:cubicBezTo>
                      <a:pt x="485" y="0"/>
                      <a:pt x="466" y="2"/>
                      <a:pt x="446" y="6"/>
                    </a:cubicBezTo>
                    <a:cubicBezTo>
                      <a:pt x="0" y="84"/>
                      <a:pt x="242" y="536"/>
                      <a:pt x="528" y="536"/>
                    </a:cubicBezTo>
                    <a:cubicBezTo>
                      <a:pt x="548" y="536"/>
                      <a:pt x="568" y="534"/>
                      <a:pt x="589" y="530"/>
                    </a:cubicBezTo>
                    <a:cubicBezTo>
                      <a:pt x="1025" y="418"/>
                      <a:pt x="809" y="0"/>
                      <a:pt x="5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34"/>
              <p:cNvSpPr/>
              <p:nvPr/>
            </p:nvSpPr>
            <p:spPr>
              <a:xfrm>
                <a:off x="2124760" y="2422236"/>
                <a:ext cx="22262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31" extrusionOk="0">
                    <a:moveTo>
                      <a:pt x="331" y="1"/>
                    </a:moveTo>
                    <a:cubicBezTo>
                      <a:pt x="165" y="1"/>
                      <a:pt x="0" y="124"/>
                      <a:pt x="64" y="344"/>
                    </a:cubicBezTo>
                    <a:cubicBezTo>
                      <a:pt x="97" y="458"/>
                      <a:pt x="242" y="530"/>
                      <a:pt x="375" y="530"/>
                    </a:cubicBezTo>
                    <a:cubicBezTo>
                      <a:pt x="534" y="530"/>
                      <a:pt x="677" y="429"/>
                      <a:pt x="600" y="177"/>
                    </a:cubicBezTo>
                    <a:cubicBezTo>
                      <a:pt x="557" y="57"/>
                      <a:pt x="444" y="1"/>
                      <a:pt x="3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34"/>
              <p:cNvSpPr/>
              <p:nvPr/>
            </p:nvSpPr>
            <p:spPr>
              <a:xfrm>
                <a:off x="1658273" y="3541909"/>
                <a:ext cx="29584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913" extrusionOk="0">
                    <a:moveTo>
                      <a:pt x="824" y="1"/>
                    </a:moveTo>
                    <a:cubicBezTo>
                      <a:pt x="619" y="1"/>
                      <a:pt x="0" y="1017"/>
                      <a:pt x="448" y="1760"/>
                    </a:cubicBezTo>
                    <a:cubicBezTo>
                      <a:pt x="509" y="1867"/>
                      <a:pt x="561" y="1912"/>
                      <a:pt x="606" y="1912"/>
                    </a:cubicBezTo>
                    <a:cubicBezTo>
                      <a:pt x="876" y="1912"/>
                      <a:pt x="876" y="243"/>
                      <a:pt x="876" y="212"/>
                    </a:cubicBezTo>
                    <a:cubicBezTo>
                      <a:pt x="900" y="64"/>
                      <a:pt x="875" y="1"/>
                      <a:pt x="8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34"/>
              <p:cNvSpPr/>
              <p:nvPr/>
            </p:nvSpPr>
            <p:spPr>
              <a:xfrm>
                <a:off x="1292294" y="3595857"/>
                <a:ext cx="63273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37" extrusionOk="0">
                    <a:moveTo>
                      <a:pt x="859" y="1"/>
                    </a:moveTo>
                    <a:cubicBezTo>
                      <a:pt x="0" y="1"/>
                      <a:pt x="998" y="1846"/>
                      <a:pt x="1009" y="1879"/>
                    </a:cubicBezTo>
                    <a:cubicBezTo>
                      <a:pt x="1026" y="1918"/>
                      <a:pt x="1048" y="1936"/>
                      <a:pt x="1074" y="1936"/>
                    </a:cubicBezTo>
                    <a:cubicBezTo>
                      <a:pt x="1327" y="1936"/>
                      <a:pt x="1927" y="272"/>
                      <a:pt x="1128" y="46"/>
                    </a:cubicBezTo>
                    <a:cubicBezTo>
                      <a:pt x="1023" y="15"/>
                      <a:pt x="934" y="1"/>
                      <a:pt x="8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1" name="Google Shape;11821;p34"/>
              <p:cNvSpPr/>
              <p:nvPr/>
            </p:nvSpPr>
            <p:spPr>
              <a:xfrm>
                <a:off x="2957619" y="2403520"/>
                <a:ext cx="58118" cy="5191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581" extrusionOk="0">
                    <a:moveTo>
                      <a:pt x="1479" y="1"/>
                    </a:moveTo>
                    <a:cubicBezTo>
                      <a:pt x="1467" y="1"/>
                      <a:pt x="1454" y="3"/>
                      <a:pt x="1440" y="9"/>
                    </a:cubicBezTo>
                    <a:cubicBezTo>
                      <a:pt x="1441" y="9"/>
                      <a:pt x="1442" y="8"/>
                      <a:pt x="1443" y="8"/>
                    </a:cubicBezTo>
                    <a:cubicBezTo>
                      <a:pt x="1501" y="8"/>
                      <a:pt x="1" y="1533"/>
                      <a:pt x="1119" y="1581"/>
                    </a:cubicBezTo>
                    <a:cubicBezTo>
                      <a:pt x="1121" y="1581"/>
                      <a:pt x="1122" y="1581"/>
                      <a:pt x="1124" y="1581"/>
                    </a:cubicBezTo>
                    <a:cubicBezTo>
                      <a:pt x="1589" y="1581"/>
                      <a:pt x="1770" y="1"/>
                      <a:pt x="147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2" name="Google Shape;11822;p34"/>
              <p:cNvSpPr/>
              <p:nvPr/>
            </p:nvSpPr>
            <p:spPr>
              <a:xfrm>
                <a:off x="3147602" y="2629359"/>
                <a:ext cx="45082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038" extrusionOk="0">
                    <a:moveTo>
                      <a:pt x="584" y="1"/>
                    </a:moveTo>
                    <a:cubicBezTo>
                      <a:pt x="345" y="346"/>
                      <a:pt x="0" y="656"/>
                      <a:pt x="226" y="1037"/>
                    </a:cubicBezTo>
                    <a:cubicBezTo>
                      <a:pt x="233" y="1037"/>
                      <a:pt x="240" y="1037"/>
                      <a:pt x="246" y="1037"/>
                    </a:cubicBezTo>
                    <a:cubicBezTo>
                      <a:pt x="834" y="1037"/>
                      <a:pt x="1372" y="1"/>
                      <a:pt x="5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34"/>
              <p:cNvSpPr/>
              <p:nvPr/>
            </p:nvSpPr>
            <p:spPr>
              <a:xfrm>
                <a:off x="1366862" y="3372940"/>
                <a:ext cx="29354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1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1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34"/>
              <p:cNvSpPr/>
              <p:nvPr/>
            </p:nvSpPr>
            <p:spPr>
              <a:xfrm>
                <a:off x="2540746" y="2639078"/>
                <a:ext cx="35987" cy="2163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659" extrusionOk="0">
                    <a:moveTo>
                      <a:pt x="725" y="1"/>
                    </a:moveTo>
                    <a:cubicBezTo>
                      <a:pt x="620" y="1"/>
                      <a:pt x="491" y="25"/>
                      <a:pt x="337" y="74"/>
                    </a:cubicBezTo>
                    <a:cubicBezTo>
                      <a:pt x="1" y="109"/>
                      <a:pt x="421" y="658"/>
                      <a:pt x="777" y="658"/>
                    </a:cubicBezTo>
                    <a:cubicBezTo>
                      <a:pt x="899" y="658"/>
                      <a:pt x="1014" y="593"/>
                      <a:pt x="1087" y="419"/>
                    </a:cubicBezTo>
                    <a:cubicBezTo>
                      <a:pt x="1096" y="142"/>
                      <a:pt x="979" y="1"/>
                      <a:pt x="7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34"/>
              <p:cNvSpPr/>
              <p:nvPr/>
            </p:nvSpPr>
            <p:spPr>
              <a:xfrm>
                <a:off x="1838570" y="3463992"/>
                <a:ext cx="3457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32" extrusionOk="0">
                    <a:moveTo>
                      <a:pt x="413" y="1"/>
                    </a:moveTo>
                    <a:cubicBezTo>
                      <a:pt x="1" y="1"/>
                      <a:pt x="763" y="1232"/>
                      <a:pt x="794" y="1232"/>
                    </a:cubicBezTo>
                    <a:cubicBezTo>
                      <a:pt x="800" y="1232"/>
                      <a:pt x="777" y="1182"/>
                      <a:pt x="708" y="1061"/>
                    </a:cubicBezTo>
                    <a:cubicBezTo>
                      <a:pt x="1053" y="442"/>
                      <a:pt x="1041" y="49"/>
                      <a:pt x="434" y="2"/>
                    </a:cubicBezTo>
                    <a:cubicBezTo>
                      <a:pt x="427" y="1"/>
                      <a:pt x="420" y="1"/>
                      <a:pt x="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34"/>
              <p:cNvSpPr/>
              <p:nvPr/>
            </p:nvSpPr>
            <p:spPr>
              <a:xfrm>
                <a:off x="2805133" y="2471423"/>
                <a:ext cx="3480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32" extrusionOk="0">
                    <a:moveTo>
                      <a:pt x="414" y="0"/>
                    </a:moveTo>
                    <a:cubicBezTo>
                      <a:pt x="1" y="0"/>
                      <a:pt x="769" y="1232"/>
                      <a:pt x="801" y="1232"/>
                    </a:cubicBezTo>
                    <a:cubicBezTo>
                      <a:pt x="808" y="1232"/>
                      <a:pt x="784" y="1181"/>
                      <a:pt x="715" y="1060"/>
                    </a:cubicBezTo>
                    <a:cubicBezTo>
                      <a:pt x="1060" y="453"/>
                      <a:pt x="1024" y="48"/>
                      <a:pt x="429" y="1"/>
                    </a:cubicBezTo>
                    <a:cubicBezTo>
                      <a:pt x="424" y="0"/>
                      <a:pt x="419" y="0"/>
                      <a:pt x="41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34"/>
              <p:cNvSpPr/>
              <p:nvPr/>
            </p:nvSpPr>
            <p:spPr>
              <a:xfrm>
                <a:off x="1403966" y="3477323"/>
                <a:ext cx="4344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65" extrusionOk="0">
                    <a:moveTo>
                      <a:pt x="835" y="0"/>
                    </a:moveTo>
                    <a:lnTo>
                      <a:pt x="835" y="0"/>
                    </a:lnTo>
                    <a:cubicBezTo>
                      <a:pt x="0" y="153"/>
                      <a:pt x="1150" y="875"/>
                      <a:pt x="1122" y="962"/>
                    </a:cubicBezTo>
                    <a:lnTo>
                      <a:pt x="1122" y="962"/>
                    </a:lnTo>
                    <a:cubicBezTo>
                      <a:pt x="1322" y="594"/>
                      <a:pt x="1238" y="273"/>
                      <a:pt x="835" y="0"/>
                    </a:cubicBezTo>
                    <a:close/>
                    <a:moveTo>
                      <a:pt x="1122" y="962"/>
                    </a:moveTo>
                    <a:cubicBezTo>
                      <a:pt x="1122" y="963"/>
                      <a:pt x="1121" y="964"/>
                      <a:pt x="1121" y="965"/>
                    </a:cubicBezTo>
                    <a:cubicBezTo>
                      <a:pt x="1121" y="964"/>
                      <a:pt x="1122" y="963"/>
                      <a:pt x="1122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34"/>
              <p:cNvSpPr/>
              <p:nvPr/>
            </p:nvSpPr>
            <p:spPr>
              <a:xfrm>
                <a:off x="1255749" y="3647868"/>
                <a:ext cx="33426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41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3" y="538"/>
                      <a:pt x="467" y="541"/>
                      <a:pt x="490" y="541"/>
                    </a:cubicBezTo>
                    <a:cubicBezTo>
                      <a:pt x="791" y="541"/>
                      <a:pt x="1018" y="131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34"/>
              <p:cNvSpPr/>
              <p:nvPr/>
            </p:nvSpPr>
            <p:spPr>
              <a:xfrm>
                <a:off x="2802014" y="3249218"/>
                <a:ext cx="13955" cy="3267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95" extrusionOk="0">
                    <a:moveTo>
                      <a:pt x="157" y="1"/>
                    </a:moveTo>
                    <a:cubicBezTo>
                      <a:pt x="110" y="1"/>
                      <a:pt x="64" y="95"/>
                      <a:pt x="36" y="339"/>
                    </a:cubicBezTo>
                    <a:cubicBezTo>
                      <a:pt x="0" y="554"/>
                      <a:pt x="48" y="780"/>
                      <a:pt x="179" y="994"/>
                    </a:cubicBezTo>
                    <a:cubicBezTo>
                      <a:pt x="424" y="740"/>
                      <a:pt x="289" y="1"/>
                      <a:pt x="1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34"/>
              <p:cNvSpPr/>
              <p:nvPr/>
            </p:nvSpPr>
            <p:spPr>
              <a:xfrm>
                <a:off x="1708937" y="2789397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4" y="1"/>
                    </a:moveTo>
                    <a:cubicBezTo>
                      <a:pt x="91" y="1"/>
                      <a:pt x="50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6"/>
                    </a:cubicBezTo>
                    <a:cubicBezTo>
                      <a:pt x="201" y="122"/>
                      <a:pt x="171" y="1"/>
                      <a:pt x="1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34"/>
              <p:cNvSpPr/>
              <p:nvPr/>
            </p:nvSpPr>
            <p:spPr>
              <a:xfrm>
                <a:off x="1347687" y="3545751"/>
                <a:ext cx="11000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2" extrusionOk="0">
                    <a:moveTo>
                      <a:pt x="168" y="0"/>
                    </a:moveTo>
                    <a:cubicBezTo>
                      <a:pt x="1" y="155"/>
                      <a:pt x="1" y="321"/>
                      <a:pt x="168" y="512"/>
                    </a:cubicBezTo>
                    <a:cubicBezTo>
                      <a:pt x="322" y="357"/>
                      <a:pt x="334" y="179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34"/>
              <p:cNvSpPr/>
              <p:nvPr/>
            </p:nvSpPr>
            <p:spPr>
              <a:xfrm>
                <a:off x="3288727" y="3598911"/>
                <a:ext cx="19373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17" extrusionOk="0">
                    <a:moveTo>
                      <a:pt x="423" y="1"/>
                    </a:moveTo>
                    <a:cubicBezTo>
                      <a:pt x="371" y="1"/>
                      <a:pt x="288" y="99"/>
                      <a:pt x="167" y="357"/>
                    </a:cubicBezTo>
                    <a:cubicBezTo>
                      <a:pt x="36" y="584"/>
                      <a:pt x="0" y="786"/>
                      <a:pt x="96" y="1012"/>
                    </a:cubicBezTo>
                    <a:cubicBezTo>
                      <a:pt x="107" y="1015"/>
                      <a:pt x="119" y="1017"/>
                      <a:pt x="130" y="1017"/>
                    </a:cubicBezTo>
                    <a:cubicBezTo>
                      <a:pt x="429" y="1017"/>
                      <a:pt x="590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34"/>
              <p:cNvSpPr/>
              <p:nvPr/>
            </p:nvSpPr>
            <p:spPr>
              <a:xfrm>
                <a:off x="3198989" y="4248846"/>
                <a:ext cx="4774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25" extrusionOk="0">
                    <a:moveTo>
                      <a:pt x="746" y="1"/>
                    </a:moveTo>
                    <a:cubicBezTo>
                      <a:pt x="361" y="1"/>
                      <a:pt x="1" y="137"/>
                      <a:pt x="340" y="375"/>
                    </a:cubicBezTo>
                    <a:cubicBezTo>
                      <a:pt x="514" y="474"/>
                      <a:pt x="685" y="524"/>
                      <a:pt x="850" y="524"/>
                    </a:cubicBezTo>
                    <a:cubicBezTo>
                      <a:pt x="1025" y="524"/>
                      <a:pt x="1193" y="468"/>
                      <a:pt x="1352" y="352"/>
                    </a:cubicBezTo>
                    <a:cubicBezTo>
                      <a:pt x="1453" y="110"/>
                      <a:pt x="1090" y="1"/>
                      <a:pt x="7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34"/>
              <p:cNvSpPr/>
              <p:nvPr/>
            </p:nvSpPr>
            <p:spPr>
              <a:xfrm>
                <a:off x="3336272" y="3894458"/>
                <a:ext cx="42390" cy="105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20" extrusionOk="0">
                    <a:moveTo>
                      <a:pt x="283" y="1"/>
                    </a:moveTo>
                    <a:cubicBezTo>
                      <a:pt x="52" y="1"/>
                      <a:pt x="0" y="72"/>
                      <a:pt x="481" y="227"/>
                    </a:cubicBezTo>
                    <a:cubicBezTo>
                      <a:pt x="655" y="284"/>
                      <a:pt x="846" y="319"/>
                      <a:pt x="1038" y="319"/>
                    </a:cubicBezTo>
                    <a:cubicBezTo>
                      <a:pt x="1122" y="319"/>
                      <a:pt x="1207" y="313"/>
                      <a:pt x="1291" y="298"/>
                    </a:cubicBezTo>
                    <a:cubicBezTo>
                      <a:pt x="1120" y="108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34"/>
              <p:cNvSpPr/>
              <p:nvPr/>
            </p:nvSpPr>
            <p:spPr>
              <a:xfrm>
                <a:off x="3188252" y="2301403"/>
                <a:ext cx="6666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35" extrusionOk="0">
                    <a:moveTo>
                      <a:pt x="123" y="1"/>
                    </a:moveTo>
                    <a:cubicBezTo>
                      <a:pt x="91" y="1"/>
                      <a:pt x="50" y="60"/>
                      <a:pt x="0" y="178"/>
                    </a:cubicBezTo>
                    <a:cubicBezTo>
                      <a:pt x="7" y="415"/>
                      <a:pt x="35" y="534"/>
                      <a:pt x="80" y="534"/>
                    </a:cubicBezTo>
                    <a:cubicBezTo>
                      <a:pt x="112" y="534"/>
                      <a:pt x="154" y="475"/>
                      <a:pt x="203" y="357"/>
                    </a:cubicBezTo>
                    <a:cubicBezTo>
                      <a:pt x="196" y="119"/>
                      <a:pt x="168" y="1"/>
                      <a:pt x="1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34"/>
              <p:cNvSpPr/>
              <p:nvPr/>
            </p:nvSpPr>
            <p:spPr>
              <a:xfrm>
                <a:off x="1382886" y="3424984"/>
                <a:ext cx="7060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4" extrusionOk="0">
                    <a:moveTo>
                      <a:pt x="127" y="0"/>
                    </a:moveTo>
                    <a:cubicBezTo>
                      <a:pt x="93" y="0"/>
                      <a:pt x="50" y="59"/>
                      <a:pt x="0" y="178"/>
                    </a:cubicBezTo>
                    <a:cubicBezTo>
                      <a:pt x="14" y="415"/>
                      <a:pt x="45" y="534"/>
                      <a:pt x="91" y="534"/>
                    </a:cubicBezTo>
                    <a:cubicBezTo>
                      <a:pt x="124" y="534"/>
                      <a:pt x="165" y="474"/>
                      <a:pt x="215" y="356"/>
                    </a:cubicBezTo>
                    <a:cubicBezTo>
                      <a:pt x="208" y="119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34"/>
              <p:cNvSpPr/>
              <p:nvPr/>
            </p:nvSpPr>
            <p:spPr>
              <a:xfrm>
                <a:off x="207722" y="2071098"/>
                <a:ext cx="30504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91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34"/>
              <p:cNvSpPr/>
              <p:nvPr/>
            </p:nvSpPr>
            <p:spPr>
              <a:xfrm>
                <a:off x="404731" y="1609406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0"/>
                    </a:moveTo>
                    <a:lnTo>
                      <a:pt x="561" y="0"/>
                    </a:lnTo>
                    <a:cubicBezTo>
                      <a:pt x="60" y="12"/>
                      <a:pt x="1" y="72"/>
                      <a:pt x="358" y="179"/>
                    </a:cubicBezTo>
                    <a:cubicBezTo>
                      <a:pt x="846" y="155"/>
                      <a:pt x="918" y="96"/>
                      <a:pt x="5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34"/>
              <p:cNvSpPr/>
              <p:nvPr/>
            </p:nvSpPr>
            <p:spPr>
              <a:xfrm>
                <a:off x="1125361" y="2911050"/>
                <a:ext cx="68986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87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09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4" y="521"/>
                      <a:pt x="628" y="587"/>
                      <a:pt x="994" y="587"/>
                    </a:cubicBezTo>
                    <a:cubicBezTo>
                      <a:pt x="1431" y="587"/>
                      <a:pt x="1857" y="493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34"/>
              <p:cNvSpPr/>
              <p:nvPr/>
            </p:nvSpPr>
            <p:spPr>
              <a:xfrm>
                <a:off x="1171034" y="15892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35" y="1401"/>
                      <a:pt x="1261" y="92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34"/>
              <p:cNvSpPr/>
              <p:nvPr/>
            </p:nvSpPr>
            <p:spPr>
              <a:xfrm>
                <a:off x="1242155" y="1590427"/>
                <a:ext cx="3385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67" extrusionOk="0">
                    <a:moveTo>
                      <a:pt x="399" y="0"/>
                    </a:moveTo>
                    <a:cubicBezTo>
                      <a:pt x="341" y="0"/>
                      <a:pt x="286" y="45"/>
                      <a:pt x="238" y="150"/>
                    </a:cubicBezTo>
                    <a:cubicBezTo>
                      <a:pt x="0" y="674"/>
                      <a:pt x="381" y="1114"/>
                      <a:pt x="643" y="1567"/>
                    </a:cubicBezTo>
                    <a:cubicBezTo>
                      <a:pt x="1030" y="1140"/>
                      <a:pt x="689" y="0"/>
                      <a:pt x="3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34"/>
              <p:cNvSpPr/>
              <p:nvPr/>
            </p:nvSpPr>
            <p:spPr>
              <a:xfrm>
                <a:off x="1427837" y="2078683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4" y="1"/>
                    </a:moveTo>
                    <a:cubicBezTo>
                      <a:pt x="284" y="1"/>
                      <a:pt x="214" y="48"/>
                      <a:pt x="155" y="163"/>
                    </a:cubicBezTo>
                    <a:cubicBezTo>
                      <a:pt x="1" y="508"/>
                      <a:pt x="108" y="758"/>
                      <a:pt x="465" y="948"/>
                    </a:cubicBezTo>
                    <a:cubicBezTo>
                      <a:pt x="1010" y="948"/>
                      <a:pt x="672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34"/>
              <p:cNvSpPr/>
              <p:nvPr/>
            </p:nvSpPr>
            <p:spPr>
              <a:xfrm>
                <a:off x="753932" y="2371046"/>
                <a:ext cx="29289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913" extrusionOk="0">
                    <a:moveTo>
                      <a:pt x="816" y="0"/>
                    </a:moveTo>
                    <a:cubicBezTo>
                      <a:pt x="614" y="0"/>
                      <a:pt x="1" y="1017"/>
                      <a:pt x="439" y="1760"/>
                    </a:cubicBezTo>
                    <a:cubicBezTo>
                      <a:pt x="500" y="1866"/>
                      <a:pt x="552" y="1912"/>
                      <a:pt x="596" y="1912"/>
                    </a:cubicBezTo>
                    <a:cubicBezTo>
                      <a:pt x="864" y="1912"/>
                      <a:pt x="857" y="243"/>
                      <a:pt x="867" y="212"/>
                    </a:cubicBezTo>
                    <a:cubicBezTo>
                      <a:pt x="891" y="64"/>
                      <a:pt x="866" y="0"/>
                      <a:pt x="8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34"/>
              <p:cNvSpPr/>
              <p:nvPr/>
            </p:nvSpPr>
            <p:spPr>
              <a:xfrm>
                <a:off x="387362" y="2424928"/>
                <a:ext cx="63175" cy="6363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38" extrusionOk="0">
                    <a:moveTo>
                      <a:pt x="849" y="0"/>
                    </a:moveTo>
                    <a:cubicBezTo>
                      <a:pt x="1" y="0"/>
                      <a:pt x="984" y="1837"/>
                      <a:pt x="1006" y="1881"/>
                    </a:cubicBezTo>
                    <a:cubicBezTo>
                      <a:pt x="1023" y="1920"/>
                      <a:pt x="1045" y="1938"/>
                      <a:pt x="1071" y="1938"/>
                    </a:cubicBezTo>
                    <a:cubicBezTo>
                      <a:pt x="1324" y="1938"/>
                      <a:pt x="1924" y="274"/>
                      <a:pt x="1125" y="47"/>
                    </a:cubicBezTo>
                    <a:cubicBezTo>
                      <a:pt x="1017" y="15"/>
                      <a:pt x="926" y="0"/>
                      <a:pt x="84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34"/>
              <p:cNvSpPr/>
              <p:nvPr/>
            </p:nvSpPr>
            <p:spPr>
              <a:xfrm>
                <a:off x="462226" y="2202077"/>
                <a:ext cx="29354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0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0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34"/>
              <p:cNvSpPr/>
              <p:nvPr/>
            </p:nvSpPr>
            <p:spPr>
              <a:xfrm>
                <a:off x="934294" y="2292735"/>
                <a:ext cx="34214" cy="4022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225" extrusionOk="0">
                    <a:moveTo>
                      <a:pt x="403" y="1"/>
                    </a:moveTo>
                    <a:cubicBezTo>
                      <a:pt x="1" y="1"/>
                      <a:pt x="760" y="1225"/>
                      <a:pt x="795" y="1225"/>
                    </a:cubicBezTo>
                    <a:cubicBezTo>
                      <a:pt x="802" y="1225"/>
                      <a:pt x="778" y="1173"/>
                      <a:pt x="708" y="1049"/>
                    </a:cubicBezTo>
                    <a:cubicBezTo>
                      <a:pt x="1042" y="454"/>
                      <a:pt x="1018" y="37"/>
                      <a:pt x="423" y="2"/>
                    </a:cubicBezTo>
                    <a:cubicBezTo>
                      <a:pt x="416" y="1"/>
                      <a:pt x="409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34"/>
              <p:cNvSpPr/>
              <p:nvPr/>
            </p:nvSpPr>
            <p:spPr>
              <a:xfrm>
                <a:off x="498837" y="2306460"/>
                <a:ext cx="44327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65" extrusionOk="0">
                    <a:moveTo>
                      <a:pt x="838" y="0"/>
                    </a:moveTo>
                    <a:cubicBezTo>
                      <a:pt x="1" y="154"/>
                      <a:pt x="1160" y="879"/>
                      <a:pt x="1125" y="962"/>
                    </a:cubicBezTo>
                    <a:lnTo>
                      <a:pt x="1125" y="962"/>
                    </a:lnTo>
                    <a:cubicBezTo>
                      <a:pt x="1349" y="594"/>
                      <a:pt x="1254" y="262"/>
                      <a:pt x="838" y="0"/>
                    </a:cubicBezTo>
                    <a:close/>
                    <a:moveTo>
                      <a:pt x="1125" y="962"/>
                    </a:moveTo>
                    <a:lnTo>
                      <a:pt x="1125" y="962"/>
                    </a:lnTo>
                    <a:cubicBezTo>
                      <a:pt x="1124" y="963"/>
                      <a:pt x="1124" y="964"/>
                      <a:pt x="1124" y="965"/>
                    </a:cubicBezTo>
                    <a:cubicBezTo>
                      <a:pt x="1124" y="964"/>
                      <a:pt x="1125" y="963"/>
                      <a:pt x="1125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34"/>
              <p:cNvSpPr/>
              <p:nvPr/>
            </p:nvSpPr>
            <p:spPr>
              <a:xfrm>
                <a:off x="350718" y="2477005"/>
                <a:ext cx="33919" cy="176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39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1" y="537"/>
                      <a:pt x="463" y="539"/>
                      <a:pt x="484" y="539"/>
                    </a:cubicBezTo>
                    <a:cubicBezTo>
                      <a:pt x="799" y="539"/>
                      <a:pt x="1033" y="143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34"/>
              <p:cNvSpPr/>
              <p:nvPr/>
            </p:nvSpPr>
            <p:spPr>
              <a:xfrm>
                <a:off x="803906" y="1618534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9" y="1"/>
                    </a:moveTo>
                    <a:cubicBezTo>
                      <a:pt x="97" y="1"/>
                      <a:pt x="55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5"/>
                    </a:cubicBezTo>
                    <a:cubicBezTo>
                      <a:pt x="201" y="122"/>
                      <a:pt x="175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34"/>
              <p:cNvSpPr/>
              <p:nvPr/>
            </p:nvSpPr>
            <p:spPr>
              <a:xfrm>
                <a:off x="1411452" y="10204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0"/>
                    </a:moveTo>
                    <a:cubicBezTo>
                      <a:pt x="1" y="0"/>
                      <a:pt x="681" y="1289"/>
                      <a:pt x="893" y="1567"/>
                    </a:cubicBezTo>
                    <a:cubicBezTo>
                      <a:pt x="1035" y="1389"/>
                      <a:pt x="1262" y="91"/>
                      <a:pt x="893" y="20"/>
                    </a:cubicBezTo>
                    <a:cubicBezTo>
                      <a:pt x="829" y="7"/>
                      <a:pt x="772" y="0"/>
                      <a:pt x="7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34"/>
              <p:cNvSpPr/>
              <p:nvPr/>
            </p:nvSpPr>
            <p:spPr>
              <a:xfrm>
                <a:off x="1482573" y="1021200"/>
                <a:ext cx="34181" cy="5109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56" extrusionOk="0">
                    <a:moveTo>
                      <a:pt x="400" y="1"/>
                    </a:moveTo>
                    <a:cubicBezTo>
                      <a:pt x="342" y="1"/>
                      <a:pt x="286" y="46"/>
                      <a:pt x="239" y="150"/>
                    </a:cubicBezTo>
                    <a:cubicBezTo>
                      <a:pt x="0" y="662"/>
                      <a:pt x="381" y="1115"/>
                      <a:pt x="643" y="1555"/>
                    </a:cubicBezTo>
                    <a:cubicBezTo>
                      <a:pt x="1041" y="1138"/>
                      <a:pt x="692" y="1"/>
                      <a:pt x="40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34"/>
              <p:cNvSpPr/>
              <p:nvPr/>
            </p:nvSpPr>
            <p:spPr>
              <a:xfrm>
                <a:off x="1298828" y="398353"/>
                <a:ext cx="17140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915" extrusionOk="0">
                    <a:moveTo>
                      <a:pt x="392" y="1"/>
                    </a:moveTo>
                    <a:cubicBezTo>
                      <a:pt x="361" y="1"/>
                      <a:pt x="322" y="45"/>
                      <a:pt x="274" y="153"/>
                    </a:cubicBezTo>
                    <a:cubicBezTo>
                      <a:pt x="1" y="558"/>
                      <a:pt x="60" y="808"/>
                      <a:pt x="441" y="915"/>
                    </a:cubicBezTo>
                    <a:cubicBezTo>
                      <a:pt x="508" y="780"/>
                      <a:pt x="521" y="1"/>
                      <a:pt x="3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3" name="Google Shape;11853;p34"/>
              <p:cNvSpPr/>
              <p:nvPr/>
            </p:nvSpPr>
            <p:spPr>
              <a:xfrm>
                <a:off x="1699546" y="987806"/>
                <a:ext cx="17632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1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24" y="310"/>
                      <a:pt x="0" y="763"/>
                      <a:pt x="203" y="1060"/>
                    </a:cubicBezTo>
                    <a:cubicBezTo>
                      <a:pt x="536" y="1060"/>
                      <a:pt x="239" y="48"/>
                      <a:pt x="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4" name="Google Shape;11854;p34"/>
              <p:cNvSpPr/>
              <p:nvPr/>
            </p:nvSpPr>
            <p:spPr>
              <a:xfrm>
                <a:off x="1658897" y="953001"/>
                <a:ext cx="1057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25" extrusionOk="0">
                    <a:moveTo>
                      <a:pt x="167" y="1"/>
                    </a:moveTo>
                    <a:cubicBezTo>
                      <a:pt x="0" y="203"/>
                      <a:pt x="0" y="358"/>
                      <a:pt x="167" y="525"/>
                    </a:cubicBezTo>
                    <a:cubicBezTo>
                      <a:pt x="322" y="346"/>
                      <a:pt x="322" y="168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5" name="Google Shape;11855;p34"/>
              <p:cNvSpPr/>
              <p:nvPr/>
            </p:nvSpPr>
            <p:spPr>
              <a:xfrm>
                <a:off x="1460573" y="682014"/>
                <a:ext cx="22426" cy="1737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23" y="1"/>
                    </a:moveTo>
                    <a:cubicBezTo>
                      <a:pt x="160" y="1"/>
                      <a:pt x="0" y="119"/>
                      <a:pt x="63" y="336"/>
                    </a:cubicBezTo>
                    <a:cubicBezTo>
                      <a:pt x="90" y="456"/>
                      <a:pt x="237" y="529"/>
                      <a:pt x="374" y="529"/>
                    </a:cubicBezTo>
                    <a:cubicBezTo>
                      <a:pt x="536" y="529"/>
                      <a:pt x="683" y="427"/>
                      <a:pt x="599" y="182"/>
                    </a:cubicBezTo>
                    <a:cubicBezTo>
                      <a:pt x="555" y="59"/>
                      <a:pt x="438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6" name="Google Shape;11856;p34"/>
              <p:cNvSpPr/>
              <p:nvPr/>
            </p:nvSpPr>
            <p:spPr>
              <a:xfrm>
                <a:off x="763224" y="338626"/>
                <a:ext cx="33196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8" extrusionOk="0">
                    <a:moveTo>
                      <a:pt x="363" y="0"/>
                    </a:moveTo>
                    <a:cubicBezTo>
                      <a:pt x="291" y="0"/>
                      <a:pt x="219" y="47"/>
                      <a:pt x="156" y="162"/>
                    </a:cubicBezTo>
                    <a:cubicBezTo>
                      <a:pt x="1" y="495"/>
                      <a:pt x="108" y="757"/>
                      <a:pt x="465" y="948"/>
                    </a:cubicBezTo>
                    <a:cubicBezTo>
                      <a:pt x="1011" y="948"/>
                      <a:pt x="688" y="0"/>
                      <a:pt x="36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7" name="Google Shape;11857;p34"/>
              <p:cNvSpPr/>
              <p:nvPr/>
            </p:nvSpPr>
            <p:spPr>
              <a:xfrm>
                <a:off x="443444" y="2374855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44" y="1"/>
                    </a:moveTo>
                    <a:cubicBezTo>
                      <a:pt x="1" y="144"/>
                      <a:pt x="1" y="322"/>
                      <a:pt x="144" y="513"/>
                    </a:cubicBezTo>
                    <a:cubicBezTo>
                      <a:pt x="298" y="358"/>
                      <a:pt x="310" y="179"/>
                      <a:pt x="14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8" name="Google Shape;11858;p34"/>
              <p:cNvSpPr/>
              <p:nvPr/>
            </p:nvSpPr>
            <p:spPr>
              <a:xfrm>
                <a:off x="477855" y="2253989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0"/>
                    </a:moveTo>
                    <a:cubicBezTo>
                      <a:pt x="94" y="0"/>
                      <a:pt x="50" y="62"/>
                      <a:pt x="0" y="181"/>
                    </a:cubicBezTo>
                    <a:cubicBezTo>
                      <a:pt x="7" y="419"/>
                      <a:pt x="39" y="537"/>
                      <a:pt x="88" y="537"/>
                    </a:cubicBezTo>
                    <a:cubicBezTo>
                      <a:pt x="122" y="537"/>
                      <a:pt x="165" y="478"/>
                      <a:pt x="215" y="360"/>
                    </a:cubicBezTo>
                    <a:cubicBezTo>
                      <a:pt x="208" y="118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9" name="Google Shape;11859;p34"/>
              <p:cNvSpPr/>
              <p:nvPr/>
            </p:nvSpPr>
            <p:spPr>
              <a:xfrm>
                <a:off x="3209365" y="893603"/>
                <a:ext cx="30143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67"/>
                      <a:pt x="917" y="107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0" name="Google Shape;11860;p34"/>
              <p:cNvSpPr/>
              <p:nvPr/>
            </p:nvSpPr>
            <p:spPr>
              <a:xfrm>
                <a:off x="3976390" y="962392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0" y="72"/>
                      <a:pt x="358" y="179"/>
                    </a:cubicBezTo>
                    <a:cubicBezTo>
                      <a:pt x="846" y="155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1" name="Google Shape;11861;p34"/>
              <p:cNvSpPr/>
              <p:nvPr/>
            </p:nvSpPr>
            <p:spPr>
              <a:xfrm>
                <a:off x="6133616" y="1013516"/>
                <a:ext cx="21507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8" extrusionOk="0">
                    <a:moveTo>
                      <a:pt x="310" y="0"/>
                    </a:moveTo>
                    <a:cubicBezTo>
                      <a:pt x="200" y="0"/>
                      <a:pt x="95" y="33"/>
                      <a:pt x="0" y="99"/>
                    </a:cubicBezTo>
                    <a:cubicBezTo>
                      <a:pt x="119" y="158"/>
                      <a:pt x="229" y="188"/>
                      <a:pt x="336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2" name="Google Shape;11862;p34"/>
          <p:cNvGrpSpPr/>
          <p:nvPr/>
        </p:nvGrpSpPr>
        <p:grpSpPr>
          <a:xfrm>
            <a:off x="5768738" y="792960"/>
            <a:ext cx="2661992" cy="2173897"/>
            <a:chOff x="5768738" y="721702"/>
            <a:chExt cx="2661992" cy="2173897"/>
          </a:xfrm>
        </p:grpSpPr>
        <p:sp>
          <p:nvSpPr>
            <p:cNvPr id="11863" name="Google Shape;11863;p34"/>
            <p:cNvSpPr/>
            <p:nvPr/>
          </p:nvSpPr>
          <p:spPr>
            <a:xfrm>
              <a:off x="6074356" y="1089599"/>
              <a:ext cx="1806000" cy="1806000"/>
            </a:xfrm>
            <a:prstGeom prst="ellipse">
              <a:avLst/>
            </a:prstGeom>
            <a:solidFill>
              <a:schemeClr val="accent2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4" name="Google Shape;11864;p34"/>
            <p:cNvSpPr/>
            <p:nvPr/>
          </p:nvSpPr>
          <p:spPr>
            <a:xfrm>
              <a:off x="6260239" y="1275482"/>
              <a:ext cx="1434300" cy="143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5" name="Google Shape;11865;p34"/>
            <p:cNvSpPr/>
            <p:nvPr/>
          </p:nvSpPr>
          <p:spPr>
            <a:xfrm>
              <a:off x="5769290" y="1319927"/>
              <a:ext cx="2661440" cy="1462699"/>
            </a:xfrm>
            <a:custGeom>
              <a:avLst/>
              <a:gdLst/>
              <a:ahLst/>
              <a:cxnLst/>
              <a:rect l="l" t="t" r="r" b="b"/>
              <a:pathLst>
                <a:path w="84030" h="46182" extrusionOk="0">
                  <a:moveTo>
                    <a:pt x="51341" y="0"/>
                  </a:moveTo>
                  <a:cubicBezTo>
                    <a:pt x="49593" y="0"/>
                    <a:pt x="46109" y="2338"/>
                    <a:pt x="45102" y="3236"/>
                  </a:cubicBezTo>
                  <a:cubicBezTo>
                    <a:pt x="43661" y="4533"/>
                    <a:pt x="42471" y="6022"/>
                    <a:pt x="41042" y="7284"/>
                  </a:cubicBezTo>
                  <a:cubicBezTo>
                    <a:pt x="39933" y="8271"/>
                    <a:pt x="38640" y="8627"/>
                    <a:pt x="37291" y="8627"/>
                  </a:cubicBezTo>
                  <a:cubicBezTo>
                    <a:pt x="35193" y="8627"/>
                    <a:pt x="32961" y="7767"/>
                    <a:pt x="31076" y="7093"/>
                  </a:cubicBezTo>
                  <a:cubicBezTo>
                    <a:pt x="27742" y="5915"/>
                    <a:pt x="24266" y="4891"/>
                    <a:pt x="20896" y="4010"/>
                  </a:cubicBezTo>
                  <a:cubicBezTo>
                    <a:pt x="17348" y="3081"/>
                    <a:pt x="13241" y="1890"/>
                    <a:pt x="8204" y="1509"/>
                  </a:cubicBezTo>
                  <a:cubicBezTo>
                    <a:pt x="6895" y="1414"/>
                    <a:pt x="5656" y="1354"/>
                    <a:pt x="4347" y="1295"/>
                  </a:cubicBezTo>
                  <a:cubicBezTo>
                    <a:pt x="3978" y="1271"/>
                    <a:pt x="2608" y="676"/>
                    <a:pt x="2085" y="652"/>
                  </a:cubicBezTo>
                  <a:cubicBezTo>
                    <a:pt x="2053" y="650"/>
                    <a:pt x="2023" y="649"/>
                    <a:pt x="1993" y="649"/>
                  </a:cubicBezTo>
                  <a:cubicBezTo>
                    <a:pt x="1821" y="649"/>
                    <a:pt x="1683" y="683"/>
                    <a:pt x="1632" y="795"/>
                  </a:cubicBezTo>
                  <a:cubicBezTo>
                    <a:pt x="1" y="1986"/>
                    <a:pt x="3716" y="7212"/>
                    <a:pt x="4692" y="8141"/>
                  </a:cubicBezTo>
                  <a:cubicBezTo>
                    <a:pt x="4394" y="9475"/>
                    <a:pt x="5740" y="10379"/>
                    <a:pt x="5811" y="10618"/>
                  </a:cubicBezTo>
                  <a:cubicBezTo>
                    <a:pt x="5716" y="10772"/>
                    <a:pt x="5466" y="11332"/>
                    <a:pt x="5454" y="11499"/>
                  </a:cubicBezTo>
                  <a:cubicBezTo>
                    <a:pt x="5406" y="11963"/>
                    <a:pt x="5525" y="12403"/>
                    <a:pt x="5680" y="12856"/>
                  </a:cubicBezTo>
                  <a:cubicBezTo>
                    <a:pt x="5823" y="13296"/>
                    <a:pt x="6037" y="13761"/>
                    <a:pt x="6276" y="14225"/>
                  </a:cubicBezTo>
                  <a:cubicBezTo>
                    <a:pt x="6514" y="14689"/>
                    <a:pt x="6776" y="15166"/>
                    <a:pt x="7073" y="15642"/>
                  </a:cubicBezTo>
                  <a:cubicBezTo>
                    <a:pt x="7371" y="16118"/>
                    <a:pt x="7704" y="16606"/>
                    <a:pt x="8085" y="17083"/>
                  </a:cubicBezTo>
                  <a:cubicBezTo>
                    <a:pt x="8859" y="18047"/>
                    <a:pt x="9824" y="18940"/>
                    <a:pt x="10883" y="19809"/>
                  </a:cubicBezTo>
                  <a:cubicBezTo>
                    <a:pt x="11336" y="20166"/>
                    <a:pt x="11812" y="20523"/>
                    <a:pt x="12288" y="20881"/>
                  </a:cubicBezTo>
                  <a:cubicBezTo>
                    <a:pt x="12229" y="20916"/>
                    <a:pt x="12145" y="20964"/>
                    <a:pt x="12062" y="21024"/>
                  </a:cubicBezTo>
                  <a:cubicBezTo>
                    <a:pt x="10633" y="21988"/>
                    <a:pt x="9871" y="22381"/>
                    <a:pt x="7657" y="23762"/>
                  </a:cubicBezTo>
                  <a:cubicBezTo>
                    <a:pt x="10871" y="22845"/>
                    <a:pt x="11943" y="22226"/>
                    <a:pt x="13812" y="21976"/>
                  </a:cubicBezTo>
                  <a:cubicBezTo>
                    <a:pt x="13979" y="22095"/>
                    <a:pt x="14134" y="22202"/>
                    <a:pt x="14288" y="22321"/>
                  </a:cubicBezTo>
                  <a:lnTo>
                    <a:pt x="14396" y="22393"/>
                  </a:lnTo>
                  <a:cubicBezTo>
                    <a:pt x="14379" y="22393"/>
                    <a:pt x="14362" y="22393"/>
                    <a:pt x="14345" y="22393"/>
                  </a:cubicBezTo>
                  <a:cubicBezTo>
                    <a:pt x="11950" y="22393"/>
                    <a:pt x="9071" y="24074"/>
                    <a:pt x="7073" y="24405"/>
                  </a:cubicBezTo>
                  <a:cubicBezTo>
                    <a:pt x="9407" y="24072"/>
                    <a:pt x="13574" y="23298"/>
                    <a:pt x="15158" y="22940"/>
                  </a:cubicBezTo>
                  <a:cubicBezTo>
                    <a:pt x="15169" y="22940"/>
                    <a:pt x="15169" y="22964"/>
                    <a:pt x="15181" y="22976"/>
                  </a:cubicBezTo>
                  <a:cubicBezTo>
                    <a:pt x="15503" y="23202"/>
                    <a:pt x="15812" y="23405"/>
                    <a:pt x="16134" y="23619"/>
                  </a:cubicBezTo>
                  <a:cubicBezTo>
                    <a:pt x="16777" y="24036"/>
                    <a:pt x="17444" y="24417"/>
                    <a:pt x="18134" y="24810"/>
                  </a:cubicBezTo>
                  <a:cubicBezTo>
                    <a:pt x="20873" y="26322"/>
                    <a:pt x="23623" y="27489"/>
                    <a:pt x="26159" y="28417"/>
                  </a:cubicBezTo>
                  <a:cubicBezTo>
                    <a:pt x="28683" y="29358"/>
                    <a:pt x="31017" y="30025"/>
                    <a:pt x="33017" y="30525"/>
                  </a:cubicBezTo>
                  <a:cubicBezTo>
                    <a:pt x="33136" y="30549"/>
                    <a:pt x="33255" y="30584"/>
                    <a:pt x="33362" y="30608"/>
                  </a:cubicBezTo>
                  <a:cubicBezTo>
                    <a:pt x="34767" y="31751"/>
                    <a:pt x="36291" y="32989"/>
                    <a:pt x="37827" y="34299"/>
                  </a:cubicBezTo>
                  <a:cubicBezTo>
                    <a:pt x="38791" y="35121"/>
                    <a:pt x="39708" y="35942"/>
                    <a:pt x="40589" y="36752"/>
                  </a:cubicBezTo>
                  <a:lnTo>
                    <a:pt x="41887" y="37966"/>
                  </a:lnTo>
                  <a:cubicBezTo>
                    <a:pt x="42328" y="38347"/>
                    <a:pt x="42768" y="38704"/>
                    <a:pt x="43197" y="39050"/>
                  </a:cubicBezTo>
                  <a:lnTo>
                    <a:pt x="47733" y="42741"/>
                  </a:lnTo>
                  <a:cubicBezTo>
                    <a:pt x="50284" y="44800"/>
                    <a:pt x="51834" y="46135"/>
                    <a:pt x="51876" y="46180"/>
                  </a:cubicBezTo>
                  <a:lnTo>
                    <a:pt x="51876" y="46180"/>
                  </a:lnTo>
                  <a:cubicBezTo>
                    <a:pt x="50601" y="44227"/>
                    <a:pt x="46816" y="40026"/>
                    <a:pt x="46352" y="39359"/>
                  </a:cubicBezTo>
                  <a:cubicBezTo>
                    <a:pt x="45292" y="37799"/>
                    <a:pt x="45054" y="37859"/>
                    <a:pt x="43887" y="36383"/>
                  </a:cubicBezTo>
                  <a:cubicBezTo>
                    <a:pt x="43494" y="35894"/>
                    <a:pt x="41720" y="34037"/>
                    <a:pt x="40208" y="32215"/>
                  </a:cubicBezTo>
                  <a:cubicBezTo>
                    <a:pt x="40457" y="32060"/>
                    <a:pt x="40841" y="32005"/>
                    <a:pt x="41229" y="32005"/>
                  </a:cubicBezTo>
                  <a:cubicBezTo>
                    <a:pt x="41583" y="32005"/>
                    <a:pt x="41940" y="32051"/>
                    <a:pt x="42197" y="32108"/>
                  </a:cubicBezTo>
                  <a:cubicBezTo>
                    <a:pt x="42673" y="32358"/>
                    <a:pt x="43149" y="32620"/>
                    <a:pt x="43602" y="32882"/>
                  </a:cubicBezTo>
                  <a:cubicBezTo>
                    <a:pt x="44018" y="33204"/>
                    <a:pt x="45114" y="33918"/>
                    <a:pt x="45257" y="34025"/>
                  </a:cubicBezTo>
                  <a:cubicBezTo>
                    <a:pt x="46054" y="34656"/>
                    <a:pt x="47162" y="35132"/>
                    <a:pt x="47959" y="35251"/>
                  </a:cubicBezTo>
                  <a:cubicBezTo>
                    <a:pt x="46876" y="34620"/>
                    <a:pt x="45983" y="33525"/>
                    <a:pt x="45673" y="32299"/>
                  </a:cubicBezTo>
                  <a:lnTo>
                    <a:pt x="45673" y="32299"/>
                  </a:lnTo>
                  <a:lnTo>
                    <a:pt x="45840" y="32311"/>
                  </a:lnTo>
                  <a:lnTo>
                    <a:pt x="48686" y="32311"/>
                  </a:lnTo>
                  <a:cubicBezTo>
                    <a:pt x="49019" y="32323"/>
                    <a:pt x="49352" y="32334"/>
                    <a:pt x="49698" y="32358"/>
                  </a:cubicBezTo>
                  <a:cubicBezTo>
                    <a:pt x="50626" y="32382"/>
                    <a:pt x="52234" y="32573"/>
                    <a:pt x="51876" y="33906"/>
                  </a:cubicBezTo>
                  <a:cubicBezTo>
                    <a:pt x="52409" y="33223"/>
                    <a:pt x="54055" y="32237"/>
                    <a:pt x="55306" y="32237"/>
                  </a:cubicBezTo>
                  <a:cubicBezTo>
                    <a:pt x="55342" y="32237"/>
                    <a:pt x="55377" y="32238"/>
                    <a:pt x="55413" y="32239"/>
                  </a:cubicBezTo>
                  <a:cubicBezTo>
                    <a:pt x="56341" y="32751"/>
                    <a:pt x="57258" y="33466"/>
                    <a:pt x="57937" y="34442"/>
                  </a:cubicBezTo>
                  <a:cubicBezTo>
                    <a:pt x="57972" y="34513"/>
                    <a:pt x="58032" y="34573"/>
                    <a:pt x="58080" y="34620"/>
                  </a:cubicBezTo>
                  <a:cubicBezTo>
                    <a:pt x="58711" y="35787"/>
                    <a:pt x="58961" y="37145"/>
                    <a:pt x="59270" y="38252"/>
                  </a:cubicBezTo>
                  <a:cubicBezTo>
                    <a:pt x="59877" y="40347"/>
                    <a:pt x="60699" y="42014"/>
                    <a:pt x="62318" y="43336"/>
                  </a:cubicBezTo>
                  <a:cubicBezTo>
                    <a:pt x="62413" y="42788"/>
                    <a:pt x="62342" y="42086"/>
                    <a:pt x="62354" y="41467"/>
                  </a:cubicBezTo>
                  <a:cubicBezTo>
                    <a:pt x="62437" y="37621"/>
                    <a:pt x="63830" y="34501"/>
                    <a:pt x="65819" y="31239"/>
                  </a:cubicBezTo>
                  <a:cubicBezTo>
                    <a:pt x="66562" y="30020"/>
                    <a:pt x="71583" y="24696"/>
                    <a:pt x="74080" y="24696"/>
                  </a:cubicBezTo>
                  <a:cubicBezTo>
                    <a:pt x="74582" y="24696"/>
                    <a:pt x="74982" y="24911"/>
                    <a:pt x="75225" y="25417"/>
                  </a:cubicBezTo>
                  <a:cubicBezTo>
                    <a:pt x="75879" y="23786"/>
                    <a:pt x="78606" y="22071"/>
                    <a:pt x="78677" y="22012"/>
                  </a:cubicBezTo>
                  <a:cubicBezTo>
                    <a:pt x="81596" y="19905"/>
                    <a:pt x="84029" y="17152"/>
                    <a:pt x="84002" y="17152"/>
                  </a:cubicBezTo>
                  <a:lnTo>
                    <a:pt x="84002" y="17152"/>
                  </a:lnTo>
                  <a:cubicBezTo>
                    <a:pt x="83999" y="17152"/>
                    <a:pt x="83979" y="17172"/>
                    <a:pt x="83940" y="17214"/>
                  </a:cubicBezTo>
                  <a:cubicBezTo>
                    <a:pt x="82773" y="18499"/>
                    <a:pt x="75665" y="21262"/>
                    <a:pt x="73522" y="21905"/>
                  </a:cubicBezTo>
                  <a:cubicBezTo>
                    <a:pt x="71891" y="22393"/>
                    <a:pt x="68998" y="23714"/>
                    <a:pt x="67426" y="24369"/>
                  </a:cubicBezTo>
                  <a:cubicBezTo>
                    <a:pt x="64033" y="25774"/>
                    <a:pt x="61735" y="27274"/>
                    <a:pt x="58627" y="29810"/>
                  </a:cubicBezTo>
                  <a:cubicBezTo>
                    <a:pt x="58603" y="29810"/>
                    <a:pt x="58568" y="29787"/>
                    <a:pt x="58544" y="29787"/>
                  </a:cubicBezTo>
                  <a:cubicBezTo>
                    <a:pt x="57437" y="29572"/>
                    <a:pt x="55032" y="27548"/>
                    <a:pt x="54389" y="26536"/>
                  </a:cubicBezTo>
                  <a:cubicBezTo>
                    <a:pt x="53567" y="25250"/>
                    <a:pt x="53900" y="24167"/>
                    <a:pt x="54389" y="22905"/>
                  </a:cubicBezTo>
                  <a:lnTo>
                    <a:pt x="54389" y="22905"/>
                  </a:lnTo>
                  <a:cubicBezTo>
                    <a:pt x="53900" y="22917"/>
                    <a:pt x="52531" y="23262"/>
                    <a:pt x="51996" y="23381"/>
                  </a:cubicBezTo>
                  <a:cubicBezTo>
                    <a:pt x="50221" y="21309"/>
                    <a:pt x="48697" y="18999"/>
                    <a:pt x="46888" y="16975"/>
                  </a:cubicBezTo>
                  <a:cubicBezTo>
                    <a:pt x="46531" y="16594"/>
                    <a:pt x="46173" y="16130"/>
                    <a:pt x="45816" y="15666"/>
                  </a:cubicBezTo>
                  <a:lnTo>
                    <a:pt x="46185" y="12820"/>
                  </a:lnTo>
                  <a:cubicBezTo>
                    <a:pt x="46519" y="11189"/>
                    <a:pt x="46912" y="8617"/>
                    <a:pt x="47269" y="7605"/>
                  </a:cubicBezTo>
                  <a:cubicBezTo>
                    <a:pt x="48138" y="5164"/>
                    <a:pt x="49459" y="1378"/>
                    <a:pt x="51757" y="57"/>
                  </a:cubicBezTo>
                  <a:cubicBezTo>
                    <a:pt x="51634" y="18"/>
                    <a:pt x="51494" y="0"/>
                    <a:pt x="51341" y="0"/>
                  </a:cubicBezTo>
                  <a:close/>
                  <a:moveTo>
                    <a:pt x="51876" y="46180"/>
                  </a:moveTo>
                  <a:cubicBezTo>
                    <a:pt x="51876" y="46181"/>
                    <a:pt x="51876" y="46181"/>
                    <a:pt x="51876" y="46181"/>
                  </a:cubicBezTo>
                  <a:cubicBezTo>
                    <a:pt x="51877" y="46181"/>
                    <a:pt x="51876" y="46181"/>
                    <a:pt x="51876" y="4618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6" name="Google Shape;11866;p34"/>
            <p:cNvGrpSpPr/>
            <p:nvPr/>
          </p:nvGrpSpPr>
          <p:grpSpPr>
            <a:xfrm>
              <a:off x="5768738" y="1320251"/>
              <a:ext cx="2661725" cy="1461939"/>
              <a:chOff x="-4341675" y="1375338"/>
              <a:chExt cx="2100975" cy="1153950"/>
            </a:xfrm>
          </p:grpSpPr>
          <p:sp>
            <p:nvSpPr>
              <p:cNvPr id="11867" name="Google Shape;11867;p34"/>
              <p:cNvSpPr/>
              <p:nvPr/>
            </p:nvSpPr>
            <p:spPr>
              <a:xfrm>
                <a:off x="-4341675" y="1375338"/>
                <a:ext cx="2100975" cy="1153950"/>
              </a:xfrm>
              <a:custGeom>
                <a:avLst/>
                <a:gdLst/>
                <a:ahLst/>
                <a:cxnLst/>
                <a:rect l="l" t="t" r="r" b="b"/>
                <a:pathLst>
                  <a:path w="84039" h="46158" extrusionOk="0">
                    <a:moveTo>
                      <a:pt x="38005" y="28322"/>
                    </a:moveTo>
                    <a:cubicBezTo>
                      <a:pt x="38755" y="29001"/>
                      <a:pt x="39076" y="30072"/>
                      <a:pt x="40017" y="30680"/>
                    </a:cubicBezTo>
                    <a:cubicBezTo>
                      <a:pt x="40970" y="31311"/>
                      <a:pt x="42053" y="31239"/>
                      <a:pt x="42994" y="31811"/>
                    </a:cubicBezTo>
                    <a:cubicBezTo>
                      <a:pt x="43279" y="31989"/>
                      <a:pt x="43565" y="32239"/>
                      <a:pt x="43827" y="32525"/>
                    </a:cubicBezTo>
                    <a:cubicBezTo>
                      <a:pt x="43065" y="32228"/>
                      <a:pt x="42196" y="31620"/>
                      <a:pt x="41672" y="31525"/>
                    </a:cubicBezTo>
                    <a:cubicBezTo>
                      <a:pt x="41458" y="31501"/>
                      <a:pt x="41196" y="31454"/>
                      <a:pt x="40910" y="31442"/>
                    </a:cubicBezTo>
                    <a:cubicBezTo>
                      <a:pt x="40386" y="31323"/>
                      <a:pt x="39874" y="31227"/>
                      <a:pt x="39350" y="31108"/>
                    </a:cubicBezTo>
                    <a:cubicBezTo>
                      <a:pt x="38326" y="29787"/>
                      <a:pt x="37636" y="28656"/>
                      <a:pt x="38005" y="28322"/>
                    </a:cubicBezTo>
                    <a:close/>
                    <a:moveTo>
                      <a:pt x="65175" y="30037"/>
                    </a:moveTo>
                    <a:lnTo>
                      <a:pt x="65175" y="30037"/>
                    </a:lnTo>
                    <a:cubicBezTo>
                      <a:pt x="64222" y="30694"/>
                      <a:pt x="62414" y="32092"/>
                      <a:pt x="60051" y="32092"/>
                    </a:cubicBezTo>
                    <a:cubicBezTo>
                      <a:pt x="59462" y="32092"/>
                      <a:pt x="58839" y="32006"/>
                      <a:pt x="58186" y="31799"/>
                    </a:cubicBezTo>
                    <a:lnTo>
                      <a:pt x="58186" y="31799"/>
                    </a:lnTo>
                    <a:cubicBezTo>
                      <a:pt x="59055" y="32287"/>
                      <a:pt x="60365" y="33430"/>
                      <a:pt x="61520" y="33597"/>
                    </a:cubicBezTo>
                    <a:cubicBezTo>
                      <a:pt x="61504" y="33597"/>
                      <a:pt x="61488" y="33597"/>
                      <a:pt x="61472" y="33597"/>
                    </a:cubicBezTo>
                    <a:cubicBezTo>
                      <a:pt x="59635" y="33597"/>
                      <a:pt x="55016" y="31006"/>
                      <a:pt x="55094" y="31006"/>
                    </a:cubicBezTo>
                    <a:lnTo>
                      <a:pt x="55094" y="31006"/>
                    </a:lnTo>
                    <a:cubicBezTo>
                      <a:pt x="55097" y="31006"/>
                      <a:pt x="55103" y="31008"/>
                      <a:pt x="55114" y="31013"/>
                    </a:cubicBezTo>
                    <a:cubicBezTo>
                      <a:pt x="55467" y="31166"/>
                      <a:pt x="56109" y="31230"/>
                      <a:pt x="56906" y="31230"/>
                    </a:cubicBezTo>
                    <a:cubicBezTo>
                      <a:pt x="59576" y="31230"/>
                      <a:pt x="63992" y="30514"/>
                      <a:pt x="65175" y="30037"/>
                    </a:cubicBezTo>
                    <a:close/>
                    <a:moveTo>
                      <a:pt x="2939" y="2189"/>
                    </a:moveTo>
                    <a:cubicBezTo>
                      <a:pt x="3792" y="2189"/>
                      <a:pt x="5356" y="3238"/>
                      <a:pt x="6656" y="4950"/>
                    </a:cubicBezTo>
                    <a:cubicBezTo>
                      <a:pt x="7799" y="6451"/>
                      <a:pt x="10323" y="6427"/>
                      <a:pt x="12156" y="6486"/>
                    </a:cubicBezTo>
                    <a:cubicBezTo>
                      <a:pt x="18001" y="6657"/>
                      <a:pt x="20499" y="9085"/>
                      <a:pt x="23750" y="9085"/>
                    </a:cubicBezTo>
                    <a:cubicBezTo>
                      <a:pt x="23896" y="9085"/>
                      <a:pt x="24044" y="9080"/>
                      <a:pt x="24194" y="9070"/>
                    </a:cubicBezTo>
                    <a:lnTo>
                      <a:pt x="24194" y="9070"/>
                    </a:lnTo>
                    <a:cubicBezTo>
                      <a:pt x="22932" y="9653"/>
                      <a:pt x="21967" y="10177"/>
                      <a:pt x="21038" y="10415"/>
                    </a:cubicBezTo>
                    <a:cubicBezTo>
                      <a:pt x="20636" y="10516"/>
                      <a:pt x="20125" y="10594"/>
                      <a:pt x="19546" y="10594"/>
                    </a:cubicBezTo>
                    <a:cubicBezTo>
                      <a:pt x="18551" y="10594"/>
                      <a:pt x="17354" y="10363"/>
                      <a:pt x="16157" y="9618"/>
                    </a:cubicBezTo>
                    <a:lnTo>
                      <a:pt x="16157" y="9618"/>
                    </a:lnTo>
                    <a:cubicBezTo>
                      <a:pt x="15847" y="10499"/>
                      <a:pt x="18574" y="11427"/>
                      <a:pt x="19253" y="11987"/>
                    </a:cubicBezTo>
                    <a:cubicBezTo>
                      <a:pt x="21134" y="13523"/>
                      <a:pt x="25122" y="18000"/>
                      <a:pt x="20491" y="21107"/>
                    </a:cubicBezTo>
                    <a:cubicBezTo>
                      <a:pt x="20571" y="21113"/>
                      <a:pt x="20652" y="21116"/>
                      <a:pt x="20734" y="21116"/>
                    </a:cubicBezTo>
                    <a:cubicBezTo>
                      <a:pt x="22535" y="21116"/>
                      <a:pt x="24692" y="19738"/>
                      <a:pt x="26034" y="19738"/>
                    </a:cubicBezTo>
                    <a:cubicBezTo>
                      <a:pt x="26703" y="19738"/>
                      <a:pt x="27170" y="20081"/>
                      <a:pt x="27289" y="21107"/>
                    </a:cubicBezTo>
                    <a:cubicBezTo>
                      <a:pt x="28146" y="19952"/>
                      <a:pt x="29075" y="18154"/>
                      <a:pt x="29694" y="16809"/>
                    </a:cubicBezTo>
                    <a:cubicBezTo>
                      <a:pt x="30349" y="15380"/>
                      <a:pt x="30480" y="13213"/>
                      <a:pt x="30742" y="11749"/>
                    </a:cubicBezTo>
                    <a:lnTo>
                      <a:pt x="30742" y="11749"/>
                    </a:lnTo>
                    <a:cubicBezTo>
                      <a:pt x="31135" y="14618"/>
                      <a:pt x="29516" y="20012"/>
                      <a:pt x="27706" y="22155"/>
                    </a:cubicBezTo>
                    <a:cubicBezTo>
                      <a:pt x="28992" y="22119"/>
                      <a:pt x="30135" y="19643"/>
                      <a:pt x="30671" y="18607"/>
                    </a:cubicBezTo>
                    <a:cubicBezTo>
                      <a:pt x="31635" y="16749"/>
                      <a:pt x="31968" y="14535"/>
                      <a:pt x="32409" y="12570"/>
                    </a:cubicBezTo>
                    <a:lnTo>
                      <a:pt x="32409" y="12570"/>
                    </a:lnTo>
                    <a:cubicBezTo>
                      <a:pt x="32885" y="14904"/>
                      <a:pt x="31778" y="16940"/>
                      <a:pt x="31028" y="19107"/>
                    </a:cubicBezTo>
                    <a:cubicBezTo>
                      <a:pt x="30587" y="20393"/>
                      <a:pt x="29218" y="22976"/>
                      <a:pt x="28266" y="24000"/>
                    </a:cubicBezTo>
                    <a:cubicBezTo>
                      <a:pt x="29694" y="23107"/>
                      <a:pt x="31135" y="21167"/>
                      <a:pt x="31778" y="19964"/>
                    </a:cubicBezTo>
                    <a:cubicBezTo>
                      <a:pt x="32635" y="18333"/>
                      <a:pt x="33885" y="15678"/>
                      <a:pt x="34004" y="13844"/>
                    </a:cubicBezTo>
                    <a:lnTo>
                      <a:pt x="34004" y="13844"/>
                    </a:lnTo>
                    <a:cubicBezTo>
                      <a:pt x="34528" y="17714"/>
                      <a:pt x="31099" y="22560"/>
                      <a:pt x="29849" y="24238"/>
                    </a:cubicBezTo>
                    <a:cubicBezTo>
                      <a:pt x="32278" y="22810"/>
                      <a:pt x="34302" y="18690"/>
                      <a:pt x="35266" y="15785"/>
                    </a:cubicBezTo>
                    <a:lnTo>
                      <a:pt x="35266" y="15785"/>
                    </a:lnTo>
                    <a:cubicBezTo>
                      <a:pt x="35243" y="16904"/>
                      <a:pt x="34219" y="19500"/>
                      <a:pt x="33159" y="21310"/>
                    </a:cubicBezTo>
                    <a:cubicBezTo>
                      <a:pt x="32552" y="22333"/>
                      <a:pt x="31802" y="23822"/>
                      <a:pt x="30944" y="24608"/>
                    </a:cubicBezTo>
                    <a:cubicBezTo>
                      <a:pt x="30977" y="24617"/>
                      <a:pt x="31011" y="24622"/>
                      <a:pt x="31046" y="24622"/>
                    </a:cubicBezTo>
                    <a:cubicBezTo>
                      <a:pt x="31880" y="24622"/>
                      <a:pt x="33488" y="22019"/>
                      <a:pt x="33957" y="21345"/>
                    </a:cubicBezTo>
                    <a:cubicBezTo>
                      <a:pt x="34809" y="20101"/>
                      <a:pt x="35884" y="18011"/>
                      <a:pt x="36492" y="16571"/>
                    </a:cubicBezTo>
                    <a:lnTo>
                      <a:pt x="36492" y="16571"/>
                    </a:lnTo>
                    <a:cubicBezTo>
                      <a:pt x="35990" y="17794"/>
                      <a:pt x="35362" y="19820"/>
                      <a:pt x="34766" y="20964"/>
                    </a:cubicBezTo>
                    <a:cubicBezTo>
                      <a:pt x="34219" y="22024"/>
                      <a:pt x="33504" y="22857"/>
                      <a:pt x="32849" y="23810"/>
                    </a:cubicBezTo>
                    <a:cubicBezTo>
                      <a:pt x="32457" y="24381"/>
                      <a:pt x="31159" y="26036"/>
                      <a:pt x="31159" y="26036"/>
                    </a:cubicBezTo>
                    <a:cubicBezTo>
                      <a:pt x="31218" y="26632"/>
                      <a:pt x="31278" y="26739"/>
                      <a:pt x="32611" y="27715"/>
                    </a:cubicBezTo>
                    <a:cubicBezTo>
                      <a:pt x="34052" y="28775"/>
                      <a:pt x="34885" y="29739"/>
                      <a:pt x="35945" y="30739"/>
                    </a:cubicBezTo>
                    <a:cubicBezTo>
                      <a:pt x="35981" y="30787"/>
                      <a:pt x="36028" y="30834"/>
                      <a:pt x="36076" y="30858"/>
                    </a:cubicBezTo>
                    <a:cubicBezTo>
                      <a:pt x="36195" y="30965"/>
                      <a:pt x="36314" y="31085"/>
                      <a:pt x="36445" y="31204"/>
                    </a:cubicBezTo>
                    <a:cubicBezTo>
                      <a:pt x="37695" y="32406"/>
                      <a:pt x="39112" y="34013"/>
                      <a:pt x="40374" y="35073"/>
                    </a:cubicBezTo>
                    <a:cubicBezTo>
                      <a:pt x="41755" y="36204"/>
                      <a:pt x="45422" y="39967"/>
                      <a:pt x="46935" y="41562"/>
                    </a:cubicBezTo>
                    <a:cubicBezTo>
                      <a:pt x="45923" y="40669"/>
                      <a:pt x="44768" y="39669"/>
                      <a:pt x="43529" y="38597"/>
                    </a:cubicBezTo>
                    <a:cubicBezTo>
                      <a:pt x="43113" y="38240"/>
                      <a:pt x="42684" y="37871"/>
                      <a:pt x="42267" y="37502"/>
                    </a:cubicBezTo>
                    <a:cubicBezTo>
                      <a:pt x="42208" y="37454"/>
                      <a:pt x="42160" y="37407"/>
                      <a:pt x="42113" y="37359"/>
                    </a:cubicBezTo>
                    <a:lnTo>
                      <a:pt x="41958" y="37216"/>
                    </a:lnTo>
                    <a:lnTo>
                      <a:pt x="41636" y="36907"/>
                    </a:lnTo>
                    <a:lnTo>
                      <a:pt x="41005" y="36288"/>
                    </a:lnTo>
                    <a:cubicBezTo>
                      <a:pt x="40124" y="35478"/>
                      <a:pt x="39195" y="34644"/>
                      <a:pt x="38231" y="33811"/>
                    </a:cubicBezTo>
                    <a:cubicBezTo>
                      <a:pt x="37017" y="32751"/>
                      <a:pt x="35790" y="31787"/>
                      <a:pt x="34635" y="30858"/>
                    </a:cubicBezTo>
                    <a:cubicBezTo>
                      <a:pt x="34278" y="30573"/>
                      <a:pt x="33897" y="30299"/>
                      <a:pt x="33540" y="30025"/>
                    </a:cubicBezTo>
                    <a:cubicBezTo>
                      <a:pt x="33230" y="29787"/>
                      <a:pt x="32933" y="29549"/>
                      <a:pt x="32635" y="29322"/>
                    </a:cubicBezTo>
                    <a:cubicBezTo>
                      <a:pt x="31742" y="28668"/>
                      <a:pt x="30849" y="28108"/>
                      <a:pt x="30016" y="27584"/>
                    </a:cubicBezTo>
                    <a:cubicBezTo>
                      <a:pt x="29182" y="27084"/>
                      <a:pt x="28385" y="26632"/>
                      <a:pt x="27635" y="26251"/>
                    </a:cubicBezTo>
                    <a:cubicBezTo>
                      <a:pt x="26146" y="25489"/>
                      <a:pt x="24884" y="24977"/>
                      <a:pt x="23979" y="24762"/>
                    </a:cubicBezTo>
                    <a:cubicBezTo>
                      <a:pt x="23368" y="24604"/>
                      <a:pt x="22926" y="24577"/>
                      <a:pt x="22700" y="24577"/>
                    </a:cubicBezTo>
                    <a:cubicBezTo>
                      <a:pt x="22586" y="24577"/>
                      <a:pt x="22527" y="24584"/>
                      <a:pt x="22527" y="24584"/>
                    </a:cubicBezTo>
                    <a:cubicBezTo>
                      <a:pt x="22527" y="24584"/>
                      <a:pt x="22537" y="24583"/>
                      <a:pt x="22558" y="24583"/>
                    </a:cubicBezTo>
                    <a:cubicBezTo>
                      <a:pt x="22684" y="24583"/>
                      <a:pt x="23178" y="24601"/>
                      <a:pt x="23944" y="24846"/>
                    </a:cubicBezTo>
                    <a:cubicBezTo>
                      <a:pt x="24825" y="25131"/>
                      <a:pt x="26063" y="25679"/>
                      <a:pt x="27492" y="26513"/>
                    </a:cubicBezTo>
                    <a:cubicBezTo>
                      <a:pt x="28206" y="26929"/>
                      <a:pt x="28980" y="27406"/>
                      <a:pt x="29790" y="27941"/>
                    </a:cubicBezTo>
                    <a:cubicBezTo>
                      <a:pt x="30528" y="28418"/>
                      <a:pt x="31278" y="28953"/>
                      <a:pt x="32052" y="29537"/>
                    </a:cubicBezTo>
                    <a:cubicBezTo>
                      <a:pt x="30409" y="28965"/>
                      <a:pt x="28539" y="28275"/>
                      <a:pt x="26539" y="27453"/>
                    </a:cubicBezTo>
                    <a:cubicBezTo>
                      <a:pt x="24075" y="26429"/>
                      <a:pt x="21396" y="25203"/>
                      <a:pt x="18717" y="23726"/>
                    </a:cubicBezTo>
                    <a:cubicBezTo>
                      <a:pt x="18050" y="23357"/>
                      <a:pt x="17395" y="22988"/>
                      <a:pt x="16776" y="22583"/>
                    </a:cubicBezTo>
                    <a:cubicBezTo>
                      <a:pt x="16466" y="22393"/>
                      <a:pt x="16145" y="22179"/>
                      <a:pt x="15847" y="21988"/>
                    </a:cubicBezTo>
                    <a:lnTo>
                      <a:pt x="15407" y="21679"/>
                    </a:lnTo>
                    <a:lnTo>
                      <a:pt x="14942" y="21369"/>
                    </a:lnTo>
                    <a:cubicBezTo>
                      <a:pt x="13740" y="20536"/>
                      <a:pt x="12561" y="19774"/>
                      <a:pt x="11490" y="18988"/>
                    </a:cubicBezTo>
                    <a:cubicBezTo>
                      <a:pt x="10430" y="18190"/>
                      <a:pt x="9466" y="17404"/>
                      <a:pt x="8692" y="16547"/>
                    </a:cubicBezTo>
                    <a:cubicBezTo>
                      <a:pt x="8311" y="16106"/>
                      <a:pt x="7965" y="15666"/>
                      <a:pt x="7632" y="15214"/>
                    </a:cubicBezTo>
                    <a:cubicBezTo>
                      <a:pt x="7311" y="14773"/>
                      <a:pt x="7025" y="14344"/>
                      <a:pt x="6775" y="13928"/>
                    </a:cubicBezTo>
                    <a:cubicBezTo>
                      <a:pt x="6525" y="13487"/>
                      <a:pt x="6299" y="13070"/>
                      <a:pt x="6120" y="12678"/>
                    </a:cubicBezTo>
                    <a:cubicBezTo>
                      <a:pt x="6001" y="12380"/>
                      <a:pt x="5894" y="12094"/>
                      <a:pt x="5846" y="11820"/>
                    </a:cubicBezTo>
                    <a:lnTo>
                      <a:pt x="5882" y="11725"/>
                    </a:lnTo>
                    <a:cubicBezTo>
                      <a:pt x="5846" y="11487"/>
                      <a:pt x="5906" y="11273"/>
                      <a:pt x="6013" y="11046"/>
                    </a:cubicBezTo>
                    <a:cubicBezTo>
                      <a:pt x="6060" y="11011"/>
                      <a:pt x="6120" y="10737"/>
                      <a:pt x="6179" y="10713"/>
                    </a:cubicBezTo>
                    <a:cubicBezTo>
                      <a:pt x="6191" y="11082"/>
                      <a:pt x="6275" y="11987"/>
                      <a:pt x="6572" y="12201"/>
                    </a:cubicBezTo>
                    <a:cubicBezTo>
                      <a:pt x="6537" y="11856"/>
                      <a:pt x="6596" y="11165"/>
                      <a:pt x="6834" y="10892"/>
                    </a:cubicBezTo>
                    <a:lnTo>
                      <a:pt x="6870" y="10892"/>
                    </a:lnTo>
                    <a:cubicBezTo>
                      <a:pt x="6834" y="11392"/>
                      <a:pt x="7084" y="12225"/>
                      <a:pt x="7382" y="12630"/>
                    </a:cubicBezTo>
                    <a:cubicBezTo>
                      <a:pt x="7382" y="12177"/>
                      <a:pt x="7453" y="11499"/>
                      <a:pt x="7906" y="11308"/>
                    </a:cubicBezTo>
                    <a:lnTo>
                      <a:pt x="7906" y="11308"/>
                    </a:lnTo>
                    <a:cubicBezTo>
                      <a:pt x="7823" y="11939"/>
                      <a:pt x="7870" y="12439"/>
                      <a:pt x="8180" y="12939"/>
                    </a:cubicBezTo>
                    <a:cubicBezTo>
                      <a:pt x="8108" y="12642"/>
                      <a:pt x="8561" y="11546"/>
                      <a:pt x="8561" y="11546"/>
                    </a:cubicBezTo>
                    <a:cubicBezTo>
                      <a:pt x="8656" y="11963"/>
                      <a:pt x="8763" y="12797"/>
                      <a:pt x="9061" y="13166"/>
                    </a:cubicBezTo>
                    <a:cubicBezTo>
                      <a:pt x="9168" y="12701"/>
                      <a:pt x="9227" y="12237"/>
                      <a:pt x="9608" y="11975"/>
                    </a:cubicBezTo>
                    <a:lnTo>
                      <a:pt x="9608" y="11975"/>
                    </a:lnTo>
                    <a:cubicBezTo>
                      <a:pt x="9525" y="12582"/>
                      <a:pt x="9716" y="12808"/>
                      <a:pt x="9894" y="13368"/>
                    </a:cubicBezTo>
                    <a:cubicBezTo>
                      <a:pt x="9811" y="12987"/>
                      <a:pt x="10049" y="12558"/>
                      <a:pt x="10359" y="12320"/>
                    </a:cubicBezTo>
                    <a:lnTo>
                      <a:pt x="10359" y="12320"/>
                    </a:lnTo>
                    <a:cubicBezTo>
                      <a:pt x="10418" y="12773"/>
                      <a:pt x="10347" y="13570"/>
                      <a:pt x="10716" y="13940"/>
                    </a:cubicBezTo>
                    <a:cubicBezTo>
                      <a:pt x="10656" y="13594"/>
                      <a:pt x="10942" y="12868"/>
                      <a:pt x="11299" y="12761"/>
                    </a:cubicBezTo>
                    <a:lnTo>
                      <a:pt x="11299" y="12761"/>
                    </a:lnTo>
                    <a:cubicBezTo>
                      <a:pt x="11097" y="13237"/>
                      <a:pt x="11418" y="13821"/>
                      <a:pt x="11597" y="14190"/>
                    </a:cubicBezTo>
                    <a:cubicBezTo>
                      <a:pt x="11752" y="13785"/>
                      <a:pt x="11787" y="13273"/>
                      <a:pt x="12156" y="13035"/>
                    </a:cubicBezTo>
                    <a:lnTo>
                      <a:pt x="12156" y="13035"/>
                    </a:lnTo>
                    <a:cubicBezTo>
                      <a:pt x="11966" y="13594"/>
                      <a:pt x="12406" y="14440"/>
                      <a:pt x="12799" y="14785"/>
                    </a:cubicBezTo>
                    <a:cubicBezTo>
                      <a:pt x="12597" y="14440"/>
                      <a:pt x="12847" y="13868"/>
                      <a:pt x="13014" y="13570"/>
                    </a:cubicBezTo>
                    <a:cubicBezTo>
                      <a:pt x="13026" y="14106"/>
                      <a:pt x="13395" y="14880"/>
                      <a:pt x="13883" y="15059"/>
                    </a:cubicBezTo>
                    <a:cubicBezTo>
                      <a:pt x="13847" y="14773"/>
                      <a:pt x="13990" y="14130"/>
                      <a:pt x="14288" y="14106"/>
                    </a:cubicBezTo>
                    <a:lnTo>
                      <a:pt x="14288" y="14106"/>
                    </a:lnTo>
                    <a:cubicBezTo>
                      <a:pt x="14240" y="14487"/>
                      <a:pt x="14514" y="15202"/>
                      <a:pt x="14859" y="15380"/>
                    </a:cubicBezTo>
                    <a:cubicBezTo>
                      <a:pt x="14692" y="14963"/>
                      <a:pt x="14883" y="14606"/>
                      <a:pt x="15097" y="14463"/>
                    </a:cubicBezTo>
                    <a:cubicBezTo>
                      <a:pt x="15240" y="14821"/>
                      <a:pt x="15252" y="15606"/>
                      <a:pt x="15573" y="15845"/>
                    </a:cubicBezTo>
                    <a:cubicBezTo>
                      <a:pt x="15609" y="15547"/>
                      <a:pt x="15716" y="15023"/>
                      <a:pt x="15954" y="14725"/>
                    </a:cubicBezTo>
                    <a:cubicBezTo>
                      <a:pt x="16014" y="15035"/>
                      <a:pt x="16121" y="15868"/>
                      <a:pt x="16490" y="16023"/>
                    </a:cubicBezTo>
                    <a:cubicBezTo>
                      <a:pt x="16514" y="15749"/>
                      <a:pt x="16490" y="15190"/>
                      <a:pt x="16669" y="14963"/>
                    </a:cubicBezTo>
                    <a:cubicBezTo>
                      <a:pt x="16752" y="15321"/>
                      <a:pt x="16967" y="16166"/>
                      <a:pt x="17371" y="16273"/>
                    </a:cubicBezTo>
                    <a:cubicBezTo>
                      <a:pt x="17288" y="16047"/>
                      <a:pt x="17252" y="15416"/>
                      <a:pt x="17455" y="15261"/>
                    </a:cubicBezTo>
                    <a:cubicBezTo>
                      <a:pt x="17693" y="15916"/>
                      <a:pt x="18229" y="16523"/>
                      <a:pt x="18919" y="16761"/>
                    </a:cubicBezTo>
                    <a:cubicBezTo>
                      <a:pt x="17990" y="16440"/>
                      <a:pt x="17967" y="15428"/>
                      <a:pt x="18098" y="14606"/>
                    </a:cubicBezTo>
                    <a:lnTo>
                      <a:pt x="18098" y="14606"/>
                    </a:lnTo>
                    <a:cubicBezTo>
                      <a:pt x="17943" y="14627"/>
                      <a:pt x="17793" y="14637"/>
                      <a:pt x="17645" y="14637"/>
                    </a:cubicBezTo>
                    <a:cubicBezTo>
                      <a:pt x="16034" y="14637"/>
                      <a:pt x="14825" y="13469"/>
                      <a:pt x="13276" y="13011"/>
                    </a:cubicBezTo>
                    <a:cubicBezTo>
                      <a:pt x="12430" y="12761"/>
                      <a:pt x="11799" y="12201"/>
                      <a:pt x="11061" y="11796"/>
                    </a:cubicBezTo>
                    <a:cubicBezTo>
                      <a:pt x="10263" y="11380"/>
                      <a:pt x="9406" y="11011"/>
                      <a:pt x="8573" y="10749"/>
                    </a:cubicBezTo>
                    <a:cubicBezTo>
                      <a:pt x="7965" y="10570"/>
                      <a:pt x="7930" y="10713"/>
                      <a:pt x="7346" y="10570"/>
                    </a:cubicBezTo>
                    <a:cubicBezTo>
                      <a:pt x="7144" y="10534"/>
                      <a:pt x="6215" y="9760"/>
                      <a:pt x="5525" y="8760"/>
                    </a:cubicBezTo>
                    <a:cubicBezTo>
                      <a:pt x="5629" y="8620"/>
                      <a:pt x="5814" y="8566"/>
                      <a:pt x="6048" y="8566"/>
                    </a:cubicBezTo>
                    <a:cubicBezTo>
                      <a:pt x="6792" y="8566"/>
                      <a:pt x="8024" y="9108"/>
                      <a:pt x="8672" y="9108"/>
                    </a:cubicBezTo>
                    <a:cubicBezTo>
                      <a:pt x="8752" y="9108"/>
                      <a:pt x="8822" y="9100"/>
                      <a:pt x="8882" y="9082"/>
                    </a:cubicBezTo>
                    <a:cubicBezTo>
                      <a:pt x="7072" y="8236"/>
                      <a:pt x="6072" y="7820"/>
                      <a:pt x="5310" y="7415"/>
                    </a:cubicBezTo>
                    <a:cubicBezTo>
                      <a:pt x="4894" y="7201"/>
                      <a:pt x="4703" y="6939"/>
                      <a:pt x="4489" y="6665"/>
                    </a:cubicBezTo>
                    <a:cubicBezTo>
                      <a:pt x="4239" y="6081"/>
                      <a:pt x="3941" y="5486"/>
                      <a:pt x="3524" y="4998"/>
                    </a:cubicBezTo>
                    <a:cubicBezTo>
                      <a:pt x="2965" y="4343"/>
                      <a:pt x="2584" y="3760"/>
                      <a:pt x="2346" y="3236"/>
                    </a:cubicBezTo>
                    <a:cubicBezTo>
                      <a:pt x="2209" y="2515"/>
                      <a:pt x="2464" y="2189"/>
                      <a:pt x="2939" y="2189"/>
                    </a:cubicBezTo>
                    <a:close/>
                    <a:moveTo>
                      <a:pt x="51317" y="1"/>
                    </a:moveTo>
                    <a:cubicBezTo>
                      <a:pt x="49570" y="1"/>
                      <a:pt x="46095" y="2338"/>
                      <a:pt x="45077" y="3236"/>
                    </a:cubicBezTo>
                    <a:cubicBezTo>
                      <a:pt x="43637" y="4534"/>
                      <a:pt x="42446" y="6022"/>
                      <a:pt x="41017" y="7284"/>
                    </a:cubicBezTo>
                    <a:cubicBezTo>
                      <a:pt x="39915" y="8266"/>
                      <a:pt x="38627" y="8618"/>
                      <a:pt x="37282" y="8618"/>
                    </a:cubicBezTo>
                    <a:cubicBezTo>
                      <a:pt x="35185" y="8618"/>
                      <a:pt x="32950" y="7761"/>
                      <a:pt x="31064" y="7093"/>
                    </a:cubicBezTo>
                    <a:cubicBezTo>
                      <a:pt x="27730" y="5915"/>
                      <a:pt x="24241" y="4891"/>
                      <a:pt x="20884" y="4010"/>
                    </a:cubicBezTo>
                    <a:cubicBezTo>
                      <a:pt x="17324" y="3069"/>
                      <a:pt x="13216" y="1879"/>
                      <a:pt x="8192" y="1509"/>
                    </a:cubicBezTo>
                    <a:cubicBezTo>
                      <a:pt x="6882" y="1402"/>
                      <a:pt x="5644" y="1343"/>
                      <a:pt x="4334" y="1283"/>
                    </a:cubicBezTo>
                    <a:cubicBezTo>
                      <a:pt x="3965" y="1271"/>
                      <a:pt x="2596" y="676"/>
                      <a:pt x="2072" y="652"/>
                    </a:cubicBezTo>
                    <a:cubicBezTo>
                      <a:pt x="2029" y="648"/>
                      <a:pt x="1988" y="645"/>
                      <a:pt x="1949" y="645"/>
                    </a:cubicBezTo>
                    <a:cubicBezTo>
                      <a:pt x="1782" y="645"/>
                      <a:pt x="1656" y="689"/>
                      <a:pt x="1607" y="795"/>
                    </a:cubicBezTo>
                    <a:cubicBezTo>
                      <a:pt x="0" y="1974"/>
                      <a:pt x="3703" y="7201"/>
                      <a:pt x="4703" y="8106"/>
                    </a:cubicBezTo>
                    <a:cubicBezTo>
                      <a:pt x="4405" y="9439"/>
                      <a:pt x="5739" y="10356"/>
                      <a:pt x="5822" y="10594"/>
                    </a:cubicBezTo>
                    <a:cubicBezTo>
                      <a:pt x="5727" y="10737"/>
                      <a:pt x="5477" y="11308"/>
                      <a:pt x="5465" y="11463"/>
                    </a:cubicBezTo>
                    <a:cubicBezTo>
                      <a:pt x="5417" y="11927"/>
                      <a:pt x="5537" y="12380"/>
                      <a:pt x="5679" y="12820"/>
                    </a:cubicBezTo>
                    <a:cubicBezTo>
                      <a:pt x="5834" y="13273"/>
                      <a:pt x="6037" y="13737"/>
                      <a:pt x="6275" y="14190"/>
                    </a:cubicBezTo>
                    <a:cubicBezTo>
                      <a:pt x="6513" y="14654"/>
                      <a:pt x="6787" y="15130"/>
                      <a:pt x="7084" y="15606"/>
                    </a:cubicBezTo>
                    <a:cubicBezTo>
                      <a:pt x="7382" y="16083"/>
                      <a:pt x="7703" y="16571"/>
                      <a:pt x="8096" y="17047"/>
                    </a:cubicBezTo>
                    <a:cubicBezTo>
                      <a:pt x="8870" y="18023"/>
                      <a:pt x="9835" y="18916"/>
                      <a:pt x="10894" y="19774"/>
                    </a:cubicBezTo>
                    <a:cubicBezTo>
                      <a:pt x="11335" y="20131"/>
                      <a:pt x="11811" y="20488"/>
                      <a:pt x="12299" y="20845"/>
                    </a:cubicBezTo>
                    <a:cubicBezTo>
                      <a:pt x="12228" y="20893"/>
                      <a:pt x="12156" y="20940"/>
                      <a:pt x="12073" y="21000"/>
                    </a:cubicBezTo>
                    <a:cubicBezTo>
                      <a:pt x="10644" y="21964"/>
                      <a:pt x="9882" y="22345"/>
                      <a:pt x="7668" y="23738"/>
                    </a:cubicBezTo>
                    <a:cubicBezTo>
                      <a:pt x="10882" y="22810"/>
                      <a:pt x="11954" y="22202"/>
                      <a:pt x="13823" y="21952"/>
                    </a:cubicBezTo>
                    <a:cubicBezTo>
                      <a:pt x="13990" y="22072"/>
                      <a:pt x="14145" y="22167"/>
                      <a:pt x="14300" y="22286"/>
                    </a:cubicBezTo>
                    <a:lnTo>
                      <a:pt x="14407" y="22369"/>
                    </a:lnTo>
                    <a:cubicBezTo>
                      <a:pt x="14382" y="22369"/>
                      <a:pt x="14357" y="22369"/>
                      <a:pt x="14332" y="22369"/>
                    </a:cubicBezTo>
                    <a:cubicBezTo>
                      <a:pt x="11942" y="22369"/>
                      <a:pt x="9076" y="24051"/>
                      <a:pt x="7084" y="24369"/>
                    </a:cubicBezTo>
                    <a:cubicBezTo>
                      <a:pt x="9418" y="24048"/>
                      <a:pt x="13585" y="23274"/>
                      <a:pt x="15169" y="22917"/>
                    </a:cubicBezTo>
                    <a:cubicBezTo>
                      <a:pt x="15181" y="22917"/>
                      <a:pt x="15181" y="22929"/>
                      <a:pt x="15192" y="22941"/>
                    </a:cubicBezTo>
                    <a:cubicBezTo>
                      <a:pt x="15502" y="23167"/>
                      <a:pt x="15824" y="23381"/>
                      <a:pt x="16145" y="23584"/>
                    </a:cubicBezTo>
                    <a:cubicBezTo>
                      <a:pt x="16788" y="24000"/>
                      <a:pt x="17455" y="24393"/>
                      <a:pt x="18145" y="24774"/>
                    </a:cubicBezTo>
                    <a:cubicBezTo>
                      <a:pt x="20884" y="26298"/>
                      <a:pt x="23634" y="27453"/>
                      <a:pt x="26170" y="28394"/>
                    </a:cubicBezTo>
                    <a:cubicBezTo>
                      <a:pt x="28694" y="29322"/>
                      <a:pt x="31028" y="30001"/>
                      <a:pt x="33028" y="30489"/>
                    </a:cubicBezTo>
                    <a:cubicBezTo>
                      <a:pt x="33147" y="30525"/>
                      <a:pt x="33266" y="30549"/>
                      <a:pt x="33373" y="30584"/>
                    </a:cubicBezTo>
                    <a:cubicBezTo>
                      <a:pt x="34778" y="31727"/>
                      <a:pt x="36302" y="32966"/>
                      <a:pt x="37838" y="34287"/>
                    </a:cubicBezTo>
                    <a:cubicBezTo>
                      <a:pt x="38803" y="35109"/>
                      <a:pt x="39719" y="35918"/>
                      <a:pt x="40600" y="36740"/>
                    </a:cubicBezTo>
                    <a:lnTo>
                      <a:pt x="41898" y="37943"/>
                    </a:lnTo>
                    <a:cubicBezTo>
                      <a:pt x="42339" y="38335"/>
                      <a:pt x="42779" y="38693"/>
                      <a:pt x="43208" y="39038"/>
                    </a:cubicBezTo>
                    <a:lnTo>
                      <a:pt x="47744" y="42717"/>
                    </a:lnTo>
                    <a:cubicBezTo>
                      <a:pt x="50296" y="44788"/>
                      <a:pt x="51846" y="46112"/>
                      <a:pt x="51887" y="46157"/>
                    </a:cubicBezTo>
                    <a:lnTo>
                      <a:pt x="51887" y="46157"/>
                    </a:lnTo>
                    <a:cubicBezTo>
                      <a:pt x="50612" y="44204"/>
                      <a:pt x="46827" y="40014"/>
                      <a:pt x="46363" y="39347"/>
                    </a:cubicBezTo>
                    <a:cubicBezTo>
                      <a:pt x="45303" y="37788"/>
                      <a:pt x="45065" y="37847"/>
                      <a:pt x="43887" y="36371"/>
                    </a:cubicBezTo>
                    <a:cubicBezTo>
                      <a:pt x="43506" y="35883"/>
                      <a:pt x="41732" y="34013"/>
                      <a:pt x="40219" y="32204"/>
                    </a:cubicBezTo>
                    <a:cubicBezTo>
                      <a:pt x="40468" y="32048"/>
                      <a:pt x="40853" y="31994"/>
                      <a:pt x="41240" y="31994"/>
                    </a:cubicBezTo>
                    <a:cubicBezTo>
                      <a:pt x="41595" y="31994"/>
                      <a:pt x="41952" y="32040"/>
                      <a:pt x="42208" y="32097"/>
                    </a:cubicBezTo>
                    <a:cubicBezTo>
                      <a:pt x="42684" y="32335"/>
                      <a:pt x="43160" y="32597"/>
                      <a:pt x="43613" y="32870"/>
                    </a:cubicBezTo>
                    <a:cubicBezTo>
                      <a:pt x="44029" y="33180"/>
                      <a:pt x="44458" y="33513"/>
                      <a:pt x="44887" y="33680"/>
                    </a:cubicBezTo>
                    <a:cubicBezTo>
                      <a:pt x="45006" y="33787"/>
                      <a:pt x="45125" y="33894"/>
                      <a:pt x="45244" y="34002"/>
                    </a:cubicBezTo>
                    <a:cubicBezTo>
                      <a:pt x="46053" y="34644"/>
                      <a:pt x="47149" y="35121"/>
                      <a:pt x="47958" y="35240"/>
                    </a:cubicBezTo>
                    <a:cubicBezTo>
                      <a:pt x="46661" y="34478"/>
                      <a:pt x="45661" y="33097"/>
                      <a:pt x="45542" y="31608"/>
                    </a:cubicBezTo>
                    <a:lnTo>
                      <a:pt x="45542" y="31608"/>
                    </a:lnTo>
                    <a:cubicBezTo>
                      <a:pt x="45669" y="31619"/>
                      <a:pt x="45793" y="31624"/>
                      <a:pt x="45914" y="31624"/>
                    </a:cubicBezTo>
                    <a:cubicBezTo>
                      <a:pt x="47150" y="31624"/>
                      <a:pt x="48081" y="31111"/>
                      <a:pt x="49328" y="30894"/>
                    </a:cubicBezTo>
                    <a:cubicBezTo>
                      <a:pt x="49598" y="30849"/>
                      <a:pt x="49892" y="30830"/>
                      <a:pt x="50198" y="30830"/>
                    </a:cubicBezTo>
                    <a:cubicBezTo>
                      <a:pt x="51037" y="30830"/>
                      <a:pt x="51962" y="30979"/>
                      <a:pt x="52721" y="31180"/>
                    </a:cubicBezTo>
                    <a:cubicBezTo>
                      <a:pt x="53221" y="31311"/>
                      <a:pt x="53888" y="31501"/>
                      <a:pt x="54590" y="31835"/>
                    </a:cubicBezTo>
                    <a:cubicBezTo>
                      <a:pt x="53795" y="31919"/>
                      <a:pt x="52962" y="32231"/>
                      <a:pt x="52142" y="32231"/>
                    </a:cubicBezTo>
                    <a:cubicBezTo>
                      <a:pt x="52041" y="32231"/>
                      <a:pt x="51940" y="32226"/>
                      <a:pt x="51840" y="32216"/>
                    </a:cubicBezTo>
                    <a:cubicBezTo>
                      <a:pt x="51061" y="32150"/>
                      <a:pt x="50257" y="32127"/>
                      <a:pt x="49443" y="32127"/>
                    </a:cubicBezTo>
                    <a:cubicBezTo>
                      <a:pt x="48480" y="32127"/>
                      <a:pt x="47504" y="32160"/>
                      <a:pt x="46542" y="32192"/>
                    </a:cubicBezTo>
                    <a:cubicBezTo>
                      <a:pt x="47577" y="32228"/>
                      <a:pt x="48613" y="32299"/>
                      <a:pt x="49697" y="32347"/>
                    </a:cubicBezTo>
                    <a:cubicBezTo>
                      <a:pt x="50614" y="32382"/>
                      <a:pt x="52221" y="32573"/>
                      <a:pt x="51864" y="33894"/>
                    </a:cubicBezTo>
                    <a:cubicBezTo>
                      <a:pt x="52408" y="33212"/>
                      <a:pt x="54054" y="32225"/>
                      <a:pt x="55305" y="32225"/>
                    </a:cubicBezTo>
                    <a:cubicBezTo>
                      <a:pt x="55341" y="32225"/>
                      <a:pt x="55376" y="32226"/>
                      <a:pt x="55412" y="32228"/>
                    </a:cubicBezTo>
                    <a:cubicBezTo>
                      <a:pt x="56329" y="32751"/>
                      <a:pt x="57257" y="33466"/>
                      <a:pt x="57924" y="34430"/>
                    </a:cubicBezTo>
                    <a:cubicBezTo>
                      <a:pt x="57972" y="34502"/>
                      <a:pt x="58031" y="34561"/>
                      <a:pt x="58079" y="34609"/>
                    </a:cubicBezTo>
                    <a:cubicBezTo>
                      <a:pt x="58698" y="35787"/>
                      <a:pt x="58948" y="37145"/>
                      <a:pt x="59269" y="38240"/>
                    </a:cubicBezTo>
                    <a:cubicBezTo>
                      <a:pt x="59877" y="40336"/>
                      <a:pt x="60698" y="42003"/>
                      <a:pt x="62317" y="43336"/>
                    </a:cubicBezTo>
                    <a:cubicBezTo>
                      <a:pt x="62401" y="42776"/>
                      <a:pt x="62329" y="42086"/>
                      <a:pt x="62341" y="41455"/>
                    </a:cubicBezTo>
                    <a:cubicBezTo>
                      <a:pt x="62436" y="37621"/>
                      <a:pt x="63818" y="34490"/>
                      <a:pt x="65818" y="31227"/>
                    </a:cubicBezTo>
                    <a:cubicBezTo>
                      <a:pt x="66561" y="30018"/>
                      <a:pt x="71574" y="24697"/>
                      <a:pt x="74075" y="24697"/>
                    </a:cubicBezTo>
                    <a:cubicBezTo>
                      <a:pt x="74578" y="24697"/>
                      <a:pt x="74979" y="24911"/>
                      <a:pt x="75224" y="25417"/>
                    </a:cubicBezTo>
                    <a:cubicBezTo>
                      <a:pt x="75879" y="23774"/>
                      <a:pt x="78593" y="22060"/>
                      <a:pt x="78677" y="22000"/>
                    </a:cubicBezTo>
                    <a:cubicBezTo>
                      <a:pt x="81595" y="19904"/>
                      <a:pt x="84038" y="17152"/>
                      <a:pt x="84003" y="17152"/>
                    </a:cubicBezTo>
                    <a:lnTo>
                      <a:pt x="84003" y="17152"/>
                    </a:lnTo>
                    <a:cubicBezTo>
                      <a:pt x="84000" y="17152"/>
                      <a:pt x="83979" y="17172"/>
                      <a:pt x="83939" y="17214"/>
                    </a:cubicBezTo>
                    <a:cubicBezTo>
                      <a:pt x="82760" y="18488"/>
                      <a:pt x="75664" y="21262"/>
                      <a:pt x="73521" y="21905"/>
                    </a:cubicBezTo>
                    <a:cubicBezTo>
                      <a:pt x="71890" y="22393"/>
                      <a:pt x="68997" y="23715"/>
                      <a:pt x="67425" y="24369"/>
                    </a:cubicBezTo>
                    <a:cubicBezTo>
                      <a:pt x="64032" y="25774"/>
                      <a:pt x="61734" y="27275"/>
                      <a:pt x="58626" y="29799"/>
                    </a:cubicBezTo>
                    <a:cubicBezTo>
                      <a:pt x="58591" y="29799"/>
                      <a:pt x="58567" y="29787"/>
                      <a:pt x="58531" y="29787"/>
                    </a:cubicBezTo>
                    <a:cubicBezTo>
                      <a:pt x="57436" y="29561"/>
                      <a:pt x="55019" y="27536"/>
                      <a:pt x="54388" y="26524"/>
                    </a:cubicBezTo>
                    <a:cubicBezTo>
                      <a:pt x="53566" y="25250"/>
                      <a:pt x="53888" y="24167"/>
                      <a:pt x="54388" y="22893"/>
                    </a:cubicBezTo>
                    <a:lnTo>
                      <a:pt x="54388" y="22893"/>
                    </a:lnTo>
                    <a:cubicBezTo>
                      <a:pt x="53888" y="22917"/>
                      <a:pt x="52519" y="23250"/>
                      <a:pt x="51983" y="23369"/>
                    </a:cubicBezTo>
                    <a:cubicBezTo>
                      <a:pt x="50221" y="21310"/>
                      <a:pt x="48697" y="19000"/>
                      <a:pt x="46887" y="16976"/>
                    </a:cubicBezTo>
                    <a:cubicBezTo>
                      <a:pt x="45553" y="15523"/>
                      <a:pt x="44208" y="13237"/>
                      <a:pt x="42505" y="12297"/>
                    </a:cubicBezTo>
                    <a:lnTo>
                      <a:pt x="42505" y="12297"/>
                    </a:lnTo>
                    <a:cubicBezTo>
                      <a:pt x="42910" y="12451"/>
                      <a:pt x="43315" y="12547"/>
                      <a:pt x="43696" y="12642"/>
                    </a:cubicBezTo>
                    <a:cubicBezTo>
                      <a:pt x="44410" y="12853"/>
                      <a:pt x="45158" y="14347"/>
                      <a:pt x="45610" y="14347"/>
                    </a:cubicBezTo>
                    <a:cubicBezTo>
                      <a:pt x="45693" y="14347"/>
                      <a:pt x="45766" y="14296"/>
                      <a:pt x="45827" y="14178"/>
                    </a:cubicBezTo>
                    <a:cubicBezTo>
                      <a:pt x="46184" y="13475"/>
                      <a:pt x="46768" y="9010"/>
                      <a:pt x="47256" y="7594"/>
                    </a:cubicBezTo>
                    <a:cubicBezTo>
                      <a:pt x="48113" y="5153"/>
                      <a:pt x="49447" y="1378"/>
                      <a:pt x="51733" y="57"/>
                    </a:cubicBezTo>
                    <a:cubicBezTo>
                      <a:pt x="51609" y="19"/>
                      <a:pt x="51470" y="1"/>
                      <a:pt x="51317" y="1"/>
                    </a:cubicBezTo>
                    <a:close/>
                    <a:moveTo>
                      <a:pt x="51887" y="46157"/>
                    </a:moveTo>
                    <a:cubicBezTo>
                      <a:pt x="51887" y="46157"/>
                      <a:pt x="51887" y="46157"/>
                      <a:pt x="51888" y="46158"/>
                    </a:cubicBezTo>
                    <a:cubicBezTo>
                      <a:pt x="51888" y="46158"/>
                      <a:pt x="51887" y="46157"/>
                      <a:pt x="51887" y="461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8" name="Google Shape;11868;p34"/>
              <p:cNvSpPr/>
              <p:nvPr/>
            </p:nvSpPr>
            <p:spPr>
              <a:xfrm>
                <a:off x="-4009800" y="1571838"/>
                <a:ext cx="518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274" extrusionOk="0">
                    <a:moveTo>
                      <a:pt x="1153" y="1"/>
                    </a:moveTo>
                    <a:cubicBezTo>
                      <a:pt x="955" y="1"/>
                      <a:pt x="747" y="77"/>
                      <a:pt x="560" y="210"/>
                    </a:cubicBezTo>
                    <a:cubicBezTo>
                      <a:pt x="598" y="204"/>
                      <a:pt x="636" y="201"/>
                      <a:pt x="675" y="201"/>
                    </a:cubicBezTo>
                    <a:cubicBezTo>
                      <a:pt x="797" y="201"/>
                      <a:pt x="928" y="230"/>
                      <a:pt x="1072" y="293"/>
                    </a:cubicBezTo>
                    <a:cubicBezTo>
                      <a:pt x="1786" y="552"/>
                      <a:pt x="1178" y="1854"/>
                      <a:pt x="616" y="1854"/>
                    </a:cubicBezTo>
                    <a:cubicBezTo>
                      <a:pt x="531" y="1854"/>
                      <a:pt x="448" y="1825"/>
                      <a:pt x="370" y="1758"/>
                    </a:cubicBezTo>
                    <a:cubicBezTo>
                      <a:pt x="227" y="1627"/>
                      <a:pt x="72" y="1555"/>
                      <a:pt x="1" y="1424"/>
                    </a:cubicBezTo>
                    <a:lnTo>
                      <a:pt x="1" y="1424"/>
                    </a:lnTo>
                    <a:cubicBezTo>
                      <a:pt x="12" y="1781"/>
                      <a:pt x="179" y="2079"/>
                      <a:pt x="465" y="2210"/>
                    </a:cubicBezTo>
                    <a:cubicBezTo>
                      <a:pt x="561" y="2253"/>
                      <a:pt x="662" y="2273"/>
                      <a:pt x="765" y="2273"/>
                    </a:cubicBezTo>
                    <a:cubicBezTo>
                      <a:pt x="1151" y="2273"/>
                      <a:pt x="1561" y="1989"/>
                      <a:pt x="1787" y="1519"/>
                    </a:cubicBezTo>
                    <a:cubicBezTo>
                      <a:pt x="2072" y="924"/>
                      <a:pt x="1917" y="269"/>
                      <a:pt x="1453" y="67"/>
                    </a:cubicBezTo>
                    <a:cubicBezTo>
                      <a:pt x="1359" y="22"/>
                      <a:pt x="1257" y="1"/>
                      <a:pt x="1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9" name="Google Shape;11869;p34"/>
            <p:cNvGrpSpPr/>
            <p:nvPr/>
          </p:nvGrpSpPr>
          <p:grpSpPr>
            <a:xfrm>
              <a:off x="5903871" y="721702"/>
              <a:ext cx="358390" cy="367908"/>
              <a:chOff x="-2047350" y="1062138"/>
              <a:chExt cx="336075" cy="345000"/>
            </a:xfrm>
          </p:grpSpPr>
          <p:sp>
            <p:nvSpPr>
              <p:cNvPr id="11870" name="Google Shape;11870;p34"/>
              <p:cNvSpPr/>
              <p:nvPr/>
            </p:nvSpPr>
            <p:spPr>
              <a:xfrm>
                <a:off x="-2014600" y="1332088"/>
                <a:ext cx="77400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02" extrusionOk="0">
                    <a:moveTo>
                      <a:pt x="1548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5"/>
                      <a:pt x="691" y="3001"/>
                      <a:pt x="1548" y="3001"/>
                    </a:cubicBezTo>
                    <a:cubicBezTo>
                      <a:pt x="2393" y="3001"/>
                      <a:pt x="3096" y="2335"/>
                      <a:pt x="3096" y="1501"/>
                    </a:cubicBezTo>
                    <a:cubicBezTo>
                      <a:pt x="3096" y="668"/>
                      <a:pt x="239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1" name="Google Shape;11871;p34"/>
              <p:cNvSpPr/>
              <p:nvPr/>
            </p:nvSpPr>
            <p:spPr>
              <a:xfrm>
                <a:off x="-2003000" y="1342813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2" y="1"/>
                    </a:moveTo>
                    <a:cubicBezTo>
                      <a:pt x="346" y="1"/>
                      <a:pt x="0" y="334"/>
                      <a:pt x="0" y="751"/>
                    </a:cubicBezTo>
                    <a:cubicBezTo>
                      <a:pt x="0" y="1155"/>
                      <a:pt x="346" y="1489"/>
                      <a:pt x="762" y="1489"/>
                    </a:cubicBezTo>
                    <a:cubicBezTo>
                      <a:pt x="1179" y="1489"/>
                      <a:pt x="1524" y="1155"/>
                      <a:pt x="1524" y="751"/>
                    </a:cubicBezTo>
                    <a:cubicBezTo>
                      <a:pt x="1524" y="334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2" name="Google Shape;11872;p34"/>
              <p:cNvSpPr/>
              <p:nvPr/>
            </p:nvSpPr>
            <p:spPr>
              <a:xfrm>
                <a:off x="-1929175" y="1323463"/>
                <a:ext cx="297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56" extrusionOk="0">
                    <a:moveTo>
                      <a:pt x="596" y="1"/>
                    </a:moveTo>
                    <a:cubicBezTo>
                      <a:pt x="262" y="1"/>
                      <a:pt x="0" y="263"/>
                      <a:pt x="0" y="584"/>
                    </a:cubicBezTo>
                    <a:cubicBezTo>
                      <a:pt x="0" y="906"/>
                      <a:pt x="262" y="1156"/>
                      <a:pt x="596" y="1156"/>
                    </a:cubicBezTo>
                    <a:cubicBezTo>
                      <a:pt x="929" y="1156"/>
                      <a:pt x="1191" y="906"/>
                      <a:pt x="1191" y="584"/>
                    </a:cubicBezTo>
                    <a:cubicBezTo>
                      <a:pt x="1191" y="263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3" name="Google Shape;11873;p34"/>
              <p:cNvSpPr/>
              <p:nvPr/>
            </p:nvSpPr>
            <p:spPr>
              <a:xfrm>
                <a:off x="-1924725" y="1327638"/>
                <a:ext cx="149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60" extrusionOk="0">
                    <a:moveTo>
                      <a:pt x="298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98" y="560"/>
                    </a:cubicBezTo>
                    <a:cubicBezTo>
                      <a:pt x="465" y="560"/>
                      <a:pt x="596" y="441"/>
                      <a:pt x="596" y="286"/>
                    </a:cubicBezTo>
                    <a:cubicBezTo>
                      <a:pt x="596" y="119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4" name="Google Shape;11874;p34"/>
              <p:cNvSpPr/>
              <p:nvPr/>
            </p:nvSpPr>
            <p:spPr>
              <a:xfrm>
                <a:off x="-1741075" y="1285063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75" y="1"/>
                      <a:pt x="1" y="263"/>
                      <a:pt x="1" y="584"/>
                    </a:cubicBezTo>
                    <a:cubicBezTo>
                      <a:pt x="1" y="906"/>
                      <a:pt x="275" y="1168"/>
                      <a:pt x="596" y="1168"/>
                    </a:cubicBezTo>
                    <a:cubicBezTo>
                      <a:pt x="930" y="1168"/>
                      <a:pt x="1192" y="906"/>
                      <a:pt x="1192" y="584"/>
                    </a:cubicBezTo>
                    <a:cubicBezTo>
                      <a:pt x="1192" y="263"/>
                      <a:pt x="930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5" name="Google Shape;11875;p34"/>
              <p:cNvSpPr/>
              <p:nvPr/>
            </p:nvSpPr>
            <p:spPr>
              <a:xfrm>
                <a:off x="-1736600" y="1289238"/>
                <a:ext cx="149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2" extrusionOk="0">
                    <a:moveTo>
                      <a:pt x="298" y="0"/>
                    </a:moveTo>
                    <a:cubicBezTo>
                      <a:pt x="143" y="0"/>
                      <a:pt x="1" y="131"/>
                      <a:pt x="1" y="286"/>
                    </a:cubicBezTo>
                    <a:cubicBezTo>
                      <a:pt x="1" y="441"/>
                      <a:pt x="143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1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6" name="Google Shape;11876;p34"/>
              <p:cNvSpPr/>
              <p:nvPr/>
            </p:nvSpPr>
            <p:spPr>
              <a:xfrm>
                <a:off x="-1953300" y="1173438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63" y="1"/>
                      <a:pt x="1" y="263"/>
                      <a:pt x="1" y="584"/>
                    </a:cubicBezTo>
                    <a:cubicBezTo>
                      <a:pt x="1" y="906"/>
                      <a:pt x="263" y="1168"/>
                      <a:pt x="596" y="1168"/>
                    </a:cubicBezTo>
                    <a:cubicBezTo>
                      <a:pt x="918" y="1168"/>
                      <a:pt x="1191" y="906"/>
                      <a:pt x="1191" y="584"/>
                    </a:cubicBezTo>
                    <a:cubicBezTo>
                      <a:pt x="1191" y="263"/>
                      <a:pt x="918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7" name="Google Shape;11877;p34"/>
              <p:cNvSpPr/>
              <p:nvPr/>
            </p:nvSpPr>
            <p:spPr>
              <a:xfrm>
                <a:off x="-1948825" y="1177913"/>
                <a:ext cx="149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3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86"/>
                    </a:cubicBezTo>
                    <a:cubicBezTo>
                      <a:pt x="0" y="441"/>
                      <a:pt x="131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8" name="Google Shape;11878;p34"/>
              <p:cNvSpPr/>
              <p:nvPr/>
            </p:nvSpPr>
            <p:spPr>
              <a:xfrm>
                <a:off x="-1932450" y="1182388"/>
                <a:ext cx="12950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5037" extrusionOk="0">
                    <a:moveTo>
                      <a:pt x="2584" y="0"/>
                    </a:moveTo>
                    <a:cubicBezTo>
                      <a:pt x="1155" y="0"/>
                      <a:pt x="0" y="1131"/>
                      <a:pt x="0" y="2524"/>
                    </a:cubicBezTo>
                    <a:cubicBezTo>
                      <a:pt x="0" y="3905"/>
                      <a:pt x="1155" y="5036"/>
                      <a:pt x="2584" y="5036"/>
                    </a:cubicBezTo>
                    <a:cubicBezTo>
                      <a:pt x="4013" y="5036"/>
                      <a:pt x="5179" y="3905"/>
                      <a:pt x="5179" y="2524"/>
                    </a:cubicBezTo>
                    <a:cubicBezTo>
                      <a:pt x="5179" y="1131"/>
                      <a:pt x="4013" y="0"/>
                      <a:pt x="2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9" name="Google Shape;11879;p34"/>
              <p:cNvSpPr/>
              <p:nvPr/>
            </p:nvSpPr>
            <p:spPr>
              <a:xfrm>
                <a:off x="-1912525" y="1199938"/>
                <a:ext cx="634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466" extrusionOk="0">
                    <a:moveTo>
                      <a:pt x="1263" y="1"/>
                    </a:moveTo>
                    <a:cubicBezTo>
                      <a:pt x="572" y="1"/>
                      <a:pt x="1" y="548"/>
                      <a:pt x="1" y="1239"/>
                    </a:cubicBezTo>
                    <a:cubicBezTo>
                      <a:pt x="1" y="1918"/>
                      <a:pt x="572" y="2465"/>
                      <a:pt x="1263" y="2465"/>
                    </a:cubicBezTo>
                    <a:cubicBezTo>
                      <a:pt x="1966" y="2465"/>
                      <a:pt x="2537" y="1918"/>
                      <a:pt x="2537" y="1239"/>
                    </a:cubicBezTo>
                    <a:cubicBezTo>
                      <a:pt x="2537" y="548"/>
                      <a:pt x="1966" y="1"/>
                      <a:pt x="1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0" name="Google Shape;11880;p34"/>
              <p:cNvSpPr/>
              <p:nvPr/>
            </p:nvSpPr>
            <p:spPr>
              <a:xfrm>
                <a:off x="-2047350" y="1227913"/>
                <a:ext cx="771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002" extrusionOk="0">
                    <a:moveTo>
                      <a:pt x="1536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4"/>
                      <a:pt x="691" y="3001"/>
                      <a:pt x="1536" y="3001"/>
                    </a:cubicBezTo>
                    <a:cubicBezTo>
                      <a:pt x="2394" y="3001"/>
                      <a:pt x="3084" y="2334"/>
                      <a:pt x="3084" y="1501"/>
                    </a:cubicBezTo>
                    <a:cubicBezTo>
                      <a:pt x="3084" y="668"/>
                      <a:pt x="2394" y="1"/>
                      <a:pt x="1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1" name="Google Shape;11881;p34"/>
              <p:cNvSpPr/>
              <p:nvPr/>
            </p:nvSpPr>
            <p:spPr>
              <a:xfrm>
                <a:off x="-2035750" y="12383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34"/>
                      <a:pt x="1" y="739"/>
                    </a:cubicBezTo>
                    <a:cubicBezTo>
                      <a:pt x="1" y="1155"/>
                      <a:pt x="346" y="1489"/>
                      <a:pt x="763" y="1489"/>
                    </a:cubicBezTo>
                    <a:cubicBezTo>
                      <a:pt x="1180" y="1489"/>
                      <a:pt x="1525" y="1155"/>
                      <a:pt x="1525" y="739"/>
                    </a:cubicBezTo>
                    <a:cubicBezTo>
                      <a:pt x="1525" y="334"/>
                      <a:pt x="1180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2" name="Google Shape;11882;p34"/>
              <p:cNvSpPr/>
              <p:nvPr/>
            </p:nvSpPr>
            <p:spPr>
              <a:xfrm>
                <a:off x="-1888100" y="1062138"/>
                <a:ext cx="774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13" extrusionOk="0">
                    <a:moveTo>
                      <a:pt x="1548" y="0"/>
                    </a:moveTo>
                    <a:cubicBezTo>
                      <a:pt x="691" y="0"/>
                      <a:pt x="0" y="679"/>
                      <a:pt x="0" y="1512"/>
                    </a:cubicBezTo>
                    <a:cubicBezTo>
                      <a:pt x="0" y="2334"/>
                      <a:pt x="691" y="3012"/>
                      <a:pt x="1548" y="3012"/>
                    </a:cubicBezTo>
                    <a:cubicBezTo>
                      <a:pt x="2393" y="3012"/>
                      <a:pt x="3096" y="2334"/>
                      <a:pt x="3096" y="1512"/>
                    </a:cubicBezTo>
                    <a:cubicBezTo>
                      <a:pt x="3096" y="679"/>
                      <a:pt x="2393" y="0"/>
                      <a:pt x="1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3" name="Google Shape;11883;p34"/>
              <p:cNvSpPr/>
              <p:nvPr/>
            </p:nvSpPr>
            <p:spPr>
              <a:xfrm>
                <a:off x="-1876500" y="10728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22"/>
                      <a:pt x="1" y="739"/>
                    </a:cubicBezTo>
                    <a:cubicBezTo>
                      <a:pt x="1" y="1156"/>
                      <a:pt x="346" y="1489"/>
                      <a:pt x="763" y="1489"/>
                    </a:cubicBezTo>
                    <a:cubicBezTo>
                      <a:pt x="1179" y="1489"/>
                      <a:pt x="1525" y="1156"/>
                      <a:pt x="1525" y="739"/>
                    </a:cubicBezTo>
                    <a:cubicBezTo>
                      <a:pt x="1525" y="322"/>
                      <a:pt x="1179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84" name="Google Shape;11884;p34"/>
            <p:cNvSpPr/>
            <p:nvPr/>
          </p:nvSpPr>
          <p:spPr>
            <a:xfrm>
              <a:off x="6656215" y="1649131"/>
              <a:ext cx="250349" cy="4844"/>
            </a:xfrm>
            <a:custGeom>
              <a:avLst/>
              <a:gdLst/>
              <a:ahLst/>
              <a:cxnLst/>
              <a:rect l="l" t="t" r="r" b="b"/>
              <a:pathLst>
                <a:path w="7442" h="144" extrusionOk="0">
                  <a:moveTo>
                    <a:pt x="0" y="1"/>
                  </a:moveTo>
                  <a:lnTo>
                    <a:pt x="2239" y="144"/>
                  </a:lnTo>
                  <a:lnTo>
                    <a:pt x="7442" y="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5" name="Google Shape;11885;p34"/>
          <p:cNvGrpSpPr/>
          <p:nvPr/>
        </p:nvGrpSpPr>
        <p:grpSpPr>
          <a:xfrm>
            <a:off x="5254549" y="2490170"/>
            <a:ext cx="2418051" cy="1860370"/>
            <a:chOff x="5254549" y="2490170"/>
            <a:chExt cx="2418051" cy="1860370"/>
          </a:xfrm>
        </p:grpSpPr>
        <p:grpSp>
          <p:nvGrpSpPr>
            <p:cNvPr id="11886" name="Google Shape;11886;p34"/>
            <p:cNvGrpSpPr/>
            <p:nvPr/>
          </p:nvGrpSpPr>
          <p:grpSpPr>
            <a:xfrm flipH="1">
              <a:off x="5254549" y="2490170"/>
              <a:ext cx="1805818" cy="1860370"/>
              <a:chOff x="5201550" y="1325144"/>
              <a:chExt cx="2568000" cy="2645578"/>
            </a:xfrm>
          </p:grpSpPr>
          <p:grpSp>
            <p:nvGrpSpPr>
              <p:cNvPr id="11887" name="Google Shape;11887;p34"/>
              <p:cNvGrpSpPr/>
              <p:nvPr/>
            </p:nvGrpSpPr>
            <p:grpSpPr>
              <a:xfrm>
                <a:off x="5201550" y="1402721"/>
                <a:ext cx="2568000" cy="2568000"/>
                <a:chOff x="5103950" y="1358250"/>
                <a:chExt cx="2568000" cy="2568000"/>
              </a:xfrm>
            </p:grpSpPr>
            <p:sp>
              <p:nvSpPr>
                <p:cNvPr id="11888" name="Google Shape;11888;p34"/>
                <p:cNvSpPr/>
                <p:nvPr/>
              </p:nvSpPr>
              <p:spPr>
                <a:xfrm>
                  <a:off x="5103950" y="1358250"/>
                  <a:ext cx="2568000" cy="2568000"/>
                </a:xfrm>
                <a:prstGeom prst="ellipse">
                  <a:avLst/>
                </a:prstGeom>
                <a:solidFill>
                  <a:schemeClr val="accent2"/>
                </a:solidFill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9" name="Google Shape;11889;p34"/>
                <p:cNvSpPr/>
                <p:nvPr/>
              </p:nvSpPr>
              <p:spPr>
                <a:xfrm>
                  <a:off x="5368250" y="1622552"/>
                  <a:ext cx="2039400" cy="2039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90" name="Google Shape;11890;p34"/>
              <p:cNvSpPr/>
              <p:nvPr/>
            </p:nvSpPr>
            <p:spPr>
              <a:xfrm>
                <a:off x="5653151" y="1327398"/>
                <a:ext cx="1664442" cy="2145823"/>
              </a:xfrm>
              <a:custGeom>
                <a:avLst/>
                <a:gdLst/>
                <a:ahLst/>
                <a:cxnLst/>
                <a:rect l="l" t="t" r="r" b="b"/>
                <a:pathLst>
                  <a:path w="28242" h="36410" extrusionOk="0">
                    <a:moveTo>
                      <a:pt x="5858" y="0"/>
                    </a:moveTo>
                    <a:cubicBezTo>
                      <a:pt x="5727" y="0"/>
                      <a:pt x="5596" y="12"/>
                      <a:pt x="5441" y="36"/>
                    </a:cubicBezTo>
                    <a:cubicBezTo>
                      <a:pt x="4775" y="131"/>
                      <a:pt x="4013" y="465"/>
                      <a:pt x="3358" y="1346"/>
                    </a:cubicBezTo>
                    <a:cubicBezTo>
                      <a:pt x="3048" y="1762"/>
                      <a:pt x="2786" y="2298"/>
                      <a:pt x="2548" y="2977"/>
                    </a:cubicBezTo>
                    <a:cubicBezTo>
                      <a:pt x="2405" y="3382"/>
                      <a:pt x="2286" y="3810"/>
                      <a:pt x="2203" y="4239"/>
                    </a:cubicBezTo>
                    <a:cubicBezTo>
                      <a:pt x="2203" y="4263"/>
                      <a:pt x="2203" y="4275"/>
                      <a:pt x="2191" y="4286"/>
                    </a:cubicBezTo>
                    <a:cubicBezTo>
                      <a:pt x="2167" y="4382"/>
                      <a:pt x="2155" y="4465"/>
                      <a:pt x="2131" y="4560"/>
                    </a:cubicBezTo>
                    <a:cubicBezTo>
                      <a:pt x="1953" y="5453"/>
                      <a:pt x="1858" y="6358"/>
                      <a:pt x="1774" y="7084"/>
                    </a:cubicBezTo>
                    <a:cubicBezTo>
                      <a:pt x="1750" y="7192"/>
                      <a:pt x="1750" y="7299"/>
                      <a:pt x="1739" y="7382"/>
                    </a:cubicBezTo>
                    <a:cubicBezTo>
                      <a:pt x="1727" y="7477"/>
                      <a:pt x="1727" y="7561"/>
                      <a:pt x="1715" y="7656"/>
                    </a:cubicBezTo>
                    <a:cubicBezTo>
                      <a:pt x="1691" y="7834"/>
                      <a:pt x="1667" y="7977"/>
                      <a:pt x="1655" y="8108"/>
                    </a:cubicBezTo>
                    <a:cubicBezTo>
                      <a:pt x="1608" y="8382"/>
                      <a:pt x="1572" y="8644"/>
                      <a:pt x="1560" y="8906"/>
                    </a:cubicBezTo>
                    <a:cubicBezTo>
                      <a:pt x="1536" y="9323"/>
                      <a:pt x="1548" y="9704"/>
                      <a:pt x="1548" y="10061"/>
                    </a:cubicBezTo>
                    <a:cubicBezTo>
                      <a:pt x="1548" y="10359"/>
                      <a:pt x="1560" y="10644"/>
                      <a:pt x="1548" y="10930"/>
                    </a:cubicBezTo>
                    <a:cubicBezTo>
                      <a:pt x="1536" y="11252"/>
                      <a:pt x="1488" y="11585"/>
                      <a:pt x="1381" y="11918"/>
                    </a:cubicBezTo>
                    <a:cubicBezTo>
                      <a:pt x="1369" y="11978"/>
                      <a:pt x="1358" y="12049"/>
                      <a:pt x="1322" y="12085"/>
                    </a:cubicBezTo>
                    <a:cubicBezTo>
                      <a:pt x="1250" y="12311"/>
                      <a:pt x="1131" y="12549"/>
                      <a:pt x="977" y="12811"/>
                    </a:cubicBezTo>
                    <a:cubicBezTo>
                      <a:pt x="941" y="12895"/>
                      <a:pt x="893" y="12978"/>
                      <a:pt x="846" y="13073"/>
                    </a:cubicBezTo>
                    <a:cubicBezTo>
                      <a:pt x="286" y="14157"/>
                      <a:pt x="0" y="15395"/>
                      <a:pt x="0" y="16836"/>
                    </a:cubicBezTo>
                    <a:cubicBezTo>
                      <a:pt x="0" y="17014"/>
                      <a:pt x="0" y="17193"/>
                      <a:pt x="12" y="17383"/>
                    </a:cubicBezTo>
                    <a:lnTo>
                      <a:pt x="12" y="17514"/>
                    </a:lnTo>
                    <a:cubicBezTo>
                      <a:pt x="24" y="17717"/>
                      <a:pt x="48" y="17895"/>
                      <a:pt x="60" y="18086"/>
                    </a:cubicBezTo>
                    <a:cubicBezTo>
                      <a:pt x="119" y="18645"/>
                      <a:pt x="203" y="19205"/>
                      <a:pt x="298" y="19753"/>
                    </a:cubicBezTo>
                    <a:lnTo>
                      <a:pt x="524" y="20824"/>
                    </a:lnTo>
                    <a:cubicBezTo>
                      <a:pt x="596" y="21169"/>
                      <a:pt x="667" y="21503"/>
                      <a:pt x="762" y="21836"/>
                    </a:cubicBezTo>
                    <a:cubicBezTo>
                      <a:pt x="834" y="22181"/>
                      <a:pt x="917" y="22503"/>
                      <a:pt x="977" y="22813"/>
                    </a:cubicBezTo>
                    <a:cubicBezTo>
                      <a:pt x="1012" y="22967"/>
                      <a:pt x="1036" y="23098"/>
                      <a:pt x="1072" y="23253"/>
                    </a:cubicBezTo>
                    <a:cubicBezTo>
                      <a:pt x="1191" y="23813"/>
                      <a:pt x="1322" y="24396"/>
                      <a:pt x="1441" y="25003"/>
                    </a:cubicBezTo>
                    <a:cubicBezTo>
                      <a:pt x="1536" y="25480"/>
                      <a:pt x="1619" y="25968"/>
                      <a:pt x="1691" y="26468"/>
                    </a:cubicBezTo>
                    <a:cubicBezTo>
                      <a:pt x="1750" y="26837"/>
                      <a:pt x="1798" y="27194"/>
                      <a:pt x="1834" y="27551"/>
                    </a:cubicBezTo>
                    <a:cubicBezTo>
                      <a:pt x="1869" y="28039"/>
                      <a:pt x="1905" y="28516"/>
                      <a:pt x="1905" y="28980"/>
                    </a:cubicBezTo>
                    <a:cubicBezTo>
                      <a:pt x="1905" y="29051"/>
                      <a:pt x="1905" y="29159"/>
                      <a:pt x="1893" y="29266"/>
                    </a:cubicBezTo>
                    <a:cubicBezTo>
                      <a:pt x="1893" y="29325"/>
                      <a:pt x="1893" y="29373"/>
                      <a:pt x="1869" y="29432"/>
                    </a:cubicBezTo>
                    <a:cubicBezTo>
                      <a:pt x="1869" y="29492"/>
                      <a:pt x="1858" y="29551"/>
                      <a:pt x="1858" y="29611"/>
                    </a:cubicBezTo>
                    <a:cubicBezTo>
                      <a:pt x="1798" y="30456"/>
                      <a:pt x="1715" y="31659"/>
                      <a:pt x="2096" y="32838"/>
                    </a:cubicBezTo>
                    <a:cubicBezTo>
                      <a:pt x="2155" y="33004"/>
                      <a:pt x="2215" y="33183"/>
                      <a:pt x="2286" y="33338"/>
                    </a:cubicBezTo>
                    <a:cubicBezTo>
                      <a:pt x="2370" y="33504"/>
                      <a:pt x="2453" y="33671"/>
                      <a:pt x="2548" y="33814"/>
                    </a:cubicBezTo>
                    <a:cubicBezTo>
                      <a:pt x="2822" y="34278"/>
                      <a:pt x="3203" y="34683"/>
                      <a:pt x="3644" y="35016"/>
                    </a:cubicBezTo>
                    <a:cubicBezTo>
                      <a:pt x="3679" y="35052"/>
                      <a:pt x="3715" y="35076"/>
                      <a:pt x="3751" y="35112"/>
                    </a:cubicBezTo>
                    <a:cubicBezTo>
                      <a:pt x="3834" y="35171"/>
                      <a:pt x="3941" y="35243"/>
                      <a:pt x="4036" y="35302"/>
                    </a:cubicBezTo>
                    <a:cubicBezTo>
                      <a:pt x="4227" y="35421"/>
                      <a:pt x="4429" y="35540"/>
                      <a:pt x="4656" y="35636"/>
                    </a:cubicBezTo>
                    <a:cubicBezTo>
                      <a:pt x="4751" y="35671"/>
                      <a:pt x="4846" y="35719"/>
                      <a:pt x="4953" y="35755"/>
                    </a:cubicBezTo>
                    <a:lnTo>
                      <a:pt x="5310" y="35886"/>
                    </a:lnTo>
                    <a:cubicBezTo>
                      <a:pt x="5584" y="35969"/>
                      <a:pt x="5846" y="36052"/>
                      <a:pt x="6144" y="36112"/>
                    </a:cubicBezTo>
                    <a:cubicBezTo>
                      <a:pt x="6418" y="36171"/>
                      <a:pt x="6715" y="36207"/>
                      <a:pt x="7013" y="36243"/>
                    </a:cubicBezTo>
                    <a:cubicBezTo>
                      <a:pt x="7287" y="36267"/>
                      <a:pt x="7584" y="36302"/>
                      <a:pt x="7906" y="36326"/>
                    </a:cubicBezTo>
                    <a:cubicBezTo>
                      <a:pt x="8037" y="36350"/>
                      <a:pt x="8156" y="36350"/>
                      <a:pt x="8287" y="36362"/>
                    </a:cubicBezTo>
                    <a:cubicBezTo>
                      <a:pt x="8513" y="36374"/>
                      <a:pt x="8716" y="36374"/>
                      <a:pt x="8942" y="36386"/>
                    </a:cubicBezTo>
                    <a:cubicBezTo>
                      <a:pt x="9168" y="36386"/>
                      <a:pt x="9394" y="36409"/>
                      <a:pt x="9632" y="36409"/>
                    </a:cubicBezTo>
                    <a:lnTo>
                      <a:pt x="9906" y="36409"/>
                    </a:lnTo>
                    <a:cubicBezTo>
                      <a:pt x="10382" y="36409"/>
                      <a:pt x="10883" y="36386"/>
                      <a:pt x="11371" y="36350"/>
                    </a:cubicBezTo>
                    <a:cubicBezTo>
                      <a:pt x="11978" y="36302"/>
                      <a:pt x="12609" y="36243"/>
                      <a:pt x="13240" y="36171"/>
                    </a:cubicBezTo>
                    <a:lnTo>
                      <a:pt x="13597" y="36124"/>
                    </a:lnTo>
                    <a:cubicBezTo>
                      <a:pt x="13776" y="36088"/>
                      <a:pt x="13942" y="36076"/>
                      <a:pt x="14121" y="36052"/>
                    </a:cubicBezTo>
                    <a:cubicBezTo>
                      <a:pt x="14431" y="36005"/>
                      <a:pt x="14752" y="35945"/>
                      <a:pt x="15062" y="35897"/>
                    </a:cubicBezTo>
                    <a:cubicBezTo>
                      <a:pt x="15121" y="35886"/>
                      <a:pt x="15193" y="35874"/>
                      <a:pt x="15252" y="35850"/>
                    </a:cubicBezTo>
                    <a:cubicBezTo>
                      <a:pt x="15824" y="35755"/>
                      <a:pt x="16383" y="35636"/>
                      <a:pt x="16967" y="35493"/>
                    </a:cubicBezTo>
                    <a:cubicBezTo>
                      <a:pt x="17574" y="35350"/>
                      <a:pt x="18181" y="35195"/>
                      <a:pt x="18764" y="35040"/>
                    </a:cubicBezTo>
                    <a:cubicBezTo>
                      <a:pt x="20003" y="34683"/>
                      <a:pt x="21193" y="34278"/>
                      <a:pt x="22253" y="33826"/>
                    </a:cubicBezTo>
                    <a:cubicBezTo>
                      <a:pt x="22574" y="33695"/>
                      <a:pt x="22884" y="33552"/>
                      <a:pt x="23205" y="33409"/>
                    </a:cubicBezTo>
                    <a:cubicBezTo>
                      <a:pt x="23336" y="33350"/>
                      <a:pt x="23467" y="33278"/>
                      <a:pt x="23598" y="33207"/>
                    </a:cubicBezTo>
                    <a:cubicBezTo>
                      <a:pt x="24515" y="32718"/>
                      <a:pt x="25301" y="32064"/>
                      <a:pt x="25944" y="31266"/>
                    </a:cubicBezTo>
                    <a:cubicBezTo>
                      <a:pt x="26027" y="31147"/>
                      <a:pt x="26123" y="31052"/>
                      <a:pt x="26206" y="30933"/>
                    </a:cubicBezTo>
                    <a:cubicBezTo>
                      <a:pt x="26456" y="30575"/>
                      <a:pt x="26694" y="30194"/>
                      <a:pt x="26908" y="29813"/>
                    </a:cubicBezTo>
                    <a:cubicBezTo>
                      <a:pt x="26980" y="29682"/>
                      <a:pt x="27039" y="29540"/>
                      <a:pt x="27099" y="29409"/>
                    </a:cubicBezTo>
                    <a:cubicBezTo>
                      <a:pt x="27218" y="29147"/>
                      <a:pt x="27337" y="28861"/>
                      <a:pt x="27444" y="28575"/>
                    </a:cubicBezTo>
                    <a:cubicBezTo>
                      <a:pt x="27492" y="28432"/>
                      <a:pt x="27527" y="28289"/>
                      <a:pt x="27575" y="28147"/>
                    </a:cubicBezTo>
                    <a:cubicBezTo>
                      <a:pt x="28158" y="26551"/>
                      <a:pt x="28242" y="24753"/>
                      <a:pt x="27932" y="22860"/>
                    </a:cubicBezTo>
                    <a:cubicBezTo>
                      <a:pt x="27897" y="22693"/>
                      <a:pt x="27873" y="22515"/>
                      <a:pt x="27825" y="22336"/>
                    </a:cubicBezTo>
                    <a:cubicBezTo>
                      <a:pt x="27718" y="21836"/>
                      <a:pt x="27587" y="21324"/>
                      <a:pt x="27408" y="20812"/>
                    </a:cubicBezTo>
                    <a:cubicBezTo>
                      <a:pt x="27349" y="20634"/>
                      <a:pt x="27289" y="20431"/>
                      <a:pt x="27218" y="20253"/>
                    </a:cubicBezTo>
                    <a:cubicBezTo>
                      <a:pt x="27099" y="19931"/>
                      <a:pt x="26968" y="19598"/>
                      <a:pt x="26849" y="19300"/>
                    </a:cubicBezTo>
                    <a:cubicBezTo>
                      <a:pt x="26730" y="19003"/>
                      <a:pt x="26575" y="18729"/>
                      <a:pt x="26444" y="18443"/>
                    </a:cubicBezTo>
                    <a:cubicBezTo>
                      <a:pt x="26313" y="18169"/>
                      <a:pt x="26170" y="17907"/>
                      <a:pt x="26039" y="17669"/>
                    </a:cubicBezTo>
                    <a:cubicBezTo>
                      <a:pt x="25968" y="17550"/>
                      <a:pt x="25908" y="17431"/>
                      <a:pt x="25837" y="17312"/>
                    </a:cubicBezTo>
                    <a:cubicBezTo>
                      <a:pt x="25206" y="16252"/>
                      <a:pt x="24587" y="15431"/>
                      <a:pt x="24027" y="14704"/>
                    </a:cubicBezTo>
                    <a:cubicBezTo>
                      <a:pt x="23753" y="14335"/>
                      <a:pt x="23479" y="13990"/>
                      <a:pt x="23253" y="13669"/>
                    </a:cubicBezTo>
                    <a:cubicBezTo>
                      <a:pt x="23075" y="13407"/>
                      <a:pt x="22932" y="13157"/>
                      <a:pt x="22801" y="12907"/>
                    </a:cubicBezTo>
                    <a:cubicBezTo>
                      <a:pt x="22574" y="12478"/>
                      <a:pt x="22420" y="12025"/>
                      <a:pt x="22384" y="11502"/>
                    </a:cubicBezTo>
                    <a:cubicBezTo>
                      <a:pt x="22348" y="11168"/>
                      <a:pt x="22277" y="10835"/>
                      <a:pt x="22170" y="10513"/>
                    </a:cubicBezTo>
                    <a:cubicBezTo>
                      <a:pt x="22146" y="10430"/>
                      <a:pt x="22110" y="10347"/>
                      <a:pt x="22086" y="10275"/>
                    </a:cubicBezTo>
                    <a:cubicBezTo>
                      <a:pt x="21729" y="9382"/>
                      <a:pt x="21086" y="8549"/>
                      <a:pt x="20134" y="7727"/>
                    </a:cubicBezTo>
                    <a:cubicBezTo>
                      <a:pt x="19717" y="7370"/>
                      <a:pt x="19288" y="7037"/>
                      <a:pt x="18824" y="6727"/>
                    </a:cubicBezTo>
                    <a:cubicBezTo>
                      <a:pt x="18217" y="6310"/>
                      <a:pt x="17562" y="5906"/>
                      <a:pt x="16919" y="5537"/>
                    </a:cubicBezTo>
                    <a:cubicBezTo>
                      <a:pt x="16752" y="5453"/>
                      <a:pt x="16586" y="5346"/>
                      <a:pt x="16443" y="5251"/>
                    </a:cubicBezTo>
                    <a:cubicBezTo>
                      <a:pt x="15800" y="4882"/>
                      <a:pt x="15204" y="4525"/>
                      <a:pt x="14669" y="4167"/>
                    </a:cubicBezTo>
                    <a:cubicBezTo>
                      <a:pt x="14550" y="4096"/>
                      <a:pt x="14431" y="4001"/>
                      <a:pt x="14312" y="3929"/>
                    </a:cubicBezTo>
                    <a:cubicBezTo>
                      <a:pt x="14192" y="3858"/>
                      <a:pt x="14073" y="3763"/>
                      <a:pt x="13954" y="3691"/>
                    </a:cubicBezTo>
                    <a:cubicBezTo>
                      <a:pt x="13788" y="3584"/>
                      <a:pt x="13633" y="3465"/>
                      <a:pt x="13466" y="3370"/>
                    </a:cubicBezTo>
                    <a:cubicBezTo>
                      <a:pt x="13371" y="3310"/>
                      <a:pt x="13299" y="3262"/>
                      <a:pt x="13216" y="3203"/>
                    </a:cubicBezTo>
                    <a:cubicBezTo>
                      <a:pt x="13049" y="3096"/>
                      <a:pt x="12883" y="2977"/>
                      <a:pt x="12704" y="2870"/>
                    </a:cubicBezTo>
                    <a:lnTo>
                      <a:pt x="12311" y="2608"/>
                    </a:lnTo>
                    <a:cubicBezTo>
                      <a:pt x="12252" y="2560"/>
                      <a:pt x="12168" y="2512"/>
                      <a:pt x="12109" y="2489"/>
                    </a:cubicBezTo>
                    <a:cubicBezTo>
                      <a:pt x="11978" y="2393"/>
                      <a:pt x="11847" y="2310"/>
                      <a:pt x="11692" y="2239"/>
                    </a:cubicBezTo>
                    <a:cubicBezTo>
                      <a:pt x="11609" y="2179"/>
                      <a:pt x="11525" y="2131"/>
                      <a:pt x="11442" y="2072"/>
                    </a:cubicBezTo>
                    <a:cubicBezTo>
                      <a:pt x="11347" y="2024"/>
                      <a:pt x="11275" y="1965"/>
                      <a:pt x="11192" y="1917"/>
                    </a:cubicBezTo>
                    <a:cubicBezTo>
                      <a:pt x="10942" y="1774"/>
                      <a:pt x="10668" y="1619"/>
                      <a:pt x="10418" y="1477"/>
                    </a:cubicBezTo>
                    <a:cubicBezTo>
                      <a:pt x="10240" y="1381"/>
                      <a:pt x="10073" y="1286"/>
                      <a:pt x="9894" y="1203"/>
                    </a:cubicBezTo>
                    <a:cubicBezTo>
                      <a:pt x="9549" y="1024"/>
                      <a:pt x="9216" y="869"/>
                      <a:pt x="8870" y="715"/>
                    </a:cubicBezTo>
                    <a:cubicBezTo>
                      <a:pt x="8358" y="488"/>
                      <a:pt x="7858" y="310"/>
                      <a:pt x="7370" y="191"/>
                    </a:cubicBezTo>
                    <a:cubicBezTo>
                      <a:pt x="7203" y="155"/>
                      <a:pt x="7037" y="119"/>
                      <a:pt x="6870" y="95"/>
                    </a:cubicBezTo>
                    <a:cubicBezTo>
                      <a:pt x="6703" y="60"/>
                      <a:pt x="6549" y="48"/>
                      <a:pt x="6394" y="36"/>
                    </a:cubicBezTo>
                    <a:cubicBezTo>
                      <a:pt x="6239" y="12"/>
                      <a:pt x="6084" y="0"/>
                      <a:pt x="5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34"/>
              <p:cNvSpPr/>
              <p:nvPr/>
            </p:nvSpPr>
            <p:spPr>
              <a:xfrm>
                <a:off x="5692004" y="1445135"/>
                <a:ext cx="1391514" cy="1954933"/>
              </a:xfrm>
              <a:custGeom>
                <a:avLst/>
                <a:gdLst/>
                <a:ahLst/>
                <a:cxnLst/>
                <a:rect l="l" t="t" r="r" b="b"/>
                <a:pathLst>
                  <a:path w="23611" h="33171" extrusionOk="0">
                    <a:moveTo>
                      <a:pt x="5310" y="1881"/>
                    </a:moveTo>
                    <a:cubicBezTo>
                      <a:pt x="5525" y="1881"/>
                      <a:pt x="5751" y="1893"/>
                      <a:pt x="5941" y="1905"/>
                    </a:cubicBezTo>
                    <a:cubicBezTo>
                      <a:pt x="6048" y="1929"/>
                      <a:pt x="6144" y="1941"/>
                      <a:pt x="6239" y="1953"/>
                    </a:cubicBezTo>
                    <a:lnTo>
                      <a:pt x="6513" y="2000"/>
                    </a:lnTo>
                    <a:lnTo>
                      <a:pt x="6739" y="2048"/>
                    </a:lnTo>
                    <a:cubicBezTo>
                      <a:pt x="6799" y="2060"/>
                      <a:pt x="6858" y="2072"/>
                      <a:pt x="6906" y="2072"/>
                    </a:cubicBezTo>
                    <a:cubicBezTo>
                      <a:pt x="6930" y="2072"/>
                      <a:pt x="6941" y="2084"/>
                      <a:pt x="6953" y="2084"/>
                    </a:cubicBezTo>
                    <a:cubicBezTo>
                      <a:pt x="7013" y="2108"/>
                      <a:pt x="7049" y="2108"/>
                      <a:pt x="7049" y="2108"/>
                    </a:cubicBezTo>
                    <a:lnTo>
                      <a:pt x="6382" y="2108"/>
                    </a:lnTo>
                    <a:cubicBezTo>
                      <a:pt x="6251" y="2108"/>
                      <a:pt x="6096" y="2084"/>
                      <a:pt x="5953" y="2084"/>
                    </a:cubicBezTo>
                    <a:cubicBezTo>
                      <a:pt x="5846" y="2078"/>
                      <a:pt x="5742" y="2075"/>
                      <a:pt x="5638" y="2075"/>
                    </a:cubicBezTo>
                    <a:cubicBezTo>
                      <a:pt x="5533" y="2075"/>
                      <a:pt x="5429" y="2078"/>
                      <a:pt x="5322" y="2084"/>
                    </a:cubicBezTo>
                    <a:cubicBezTo>
                      <a:pt x="5120" y="2084"/>
                      <a:pt x="4894" y="2108"/>
                      <a:pt x="4703" y="2131"/>
                    </a:cubicBezTo>
                    <a:cubicBezTo>
                      <a:pt x="4655" y="2131"/>
                      <a:pt x="4596" y="2143"/>
                      <a:pt x="4548" y="2143"/>
                    </a:cubicBezTo>
                    <a:cubicBezTo>
                      <a:pt x="4501" y="2143"/>
                      <a:pt x="4465" y="2167"/>
                      <a:pt x="4417" y="2167"/>
                    </a:cubicBezTo>
                    <a:cubicBezTo>
                      <a:pt x="4322" y="2179"/>
                      <a:pt x="4239" y="2191"/>
                      <a:pt x="4167" y="2215"/>
                    </a:cubicBezTo>
                    <a:cubicBezTo>
                      <a:pt x="4120" y="2227"/>
                      <a:pt x="4084" y="2227"/>
                      <a:pt x="4048" y="2239"/>
                    </a:cubicBezTo>
                    <a:cubicBezTo>
                      <a:pt x="3941" y="2274"/>
                      <a:pt x="3846" y="2286"/>
                      <a:pt x="3774" y="2310"/>
                    </a:cubicBezTo>
                    <a:cubicBezTo>
                      <a:pt x="3751" y="2310"/>
                      <a:pt x="3727" y="2334"/>
                      <a:pt x="3715" y="2334"/>
                    </a:cubicBezTo>
                    <a:cubicBezTo>
                      <a:pt x="3663" y="2351"/>
                      <a:pt x="3629" y="2362"/>
                      <a:pt x="3620" y="2362"/>
                    </a:cubicBezTo>
                    <a:cubicBezTo>
                      <a:pt x="3617" y="2362"/>
                      <a:pt x="3616" y="2361"/>
                      <a:pt x="3620" y="2358"/>
                    </a:cubicBezTo>
                    <a:lnTo>
                      <a:pt x="3620" y="2358"/>
                    </a:lnTo>
                    <a:cubicBezTo>
                      <a:pt x="3620" y="2358"/>
                      <a:pt x="3620" y="2358"/>
                      <a:pt x="3620" y="2358"/>
                    </a:cubicBezTo>
                    <a:cubicBezTo>
                      <a:pt x="3643" y="2346"/>
                      <a:pt x="3679" y="2322"/>
                      <a:pt x="3739" y="2286"/>
                    </a:cubicBezTo>
                    <a:cubicBezTo>
                      <a:pt x="3762" y="2262"/>
                      <a:pt x="3786" y="2250"/>
                      <a:pt x="3822" y="2250"/>
                    </a:cubicBezTo>
                    <a:lnTo>
                      <a:pt x="3905" y="2203"/>
                    </a:lnTo>
                    <a:cubicBezTo>
                      <a:pt x="3965" y="2179"/>
                      <a:pt x="4036" y="2143"/>
                      <a:pt x="4120" y="2119"/>
                    </a:cubicBezTo>
                    <a:cubicBezTo>
                      <a:pt x="4155" y="2108"/>
                      <a:pt x="4191" y="2084"/>
                      <a:pt x="4239" y="2072"/>
                    </a:cubicBezTo>
                    <a:lnTo>
                      <a:pt x="4370" y="2024"/>
                    </a:lnTo>
                    <a:cubicBezTo>
                      <a:pt x="4453" y="2000"/>
                      <a:pt x="4560" y="1988"/>
                      <a:pt x="4667" y="1953"/>
                    </a:cubicBezTo>
                    <a:lnTo>
                      <a:pt x="4977" y="1905"/>
                    </a:lnTo>
                    <a:cubicBezTo>
                      <a:pt x="5084" y="1893"/>
                      <a:pt x="5203" y="1893"/>
                      <a:pt x="5310" y="1881"/>
                    </a:cubicBezTo>
                    <a:close/>
                    <a:moveTo>
                      <a:pt x="7049" y="9382"/>
                    </a:moveTo>
                    <a:cubicBezTo>
                      <a:pt x="7191" y="9406"/>
                      <a:pt x="7334" y="9406"/>
                      <a:pt x="7477" y="9406"/>
                    </a:cubicBezTo>
                    <a:cubicBezTo>
                      <a:pt x="7549" y="9406"/>
                      <a:pt x="7608" y="9406"/>
                      <a:pt x="7680" y="9430"/>
                    </a:cubicBezTo>
                    <a:cubicBezTo>
                      <a:pt x="7739" y="9442"/>
                      <a:pt x="7799" y="9442"/>
                      <a:pt x="7846" y="9442"/>
                    </a:cubicBezTo>
                    <a:cubicBezTo>
                      <a:pt x="7953" y="9454"/>
                      <a:pt x="8061" y="9466"/>
                      <a:pt x="8120" y="9466"/>
                    </a:cubicBezTo>
                    <a:cubicBezTo>
                      <a:pt x="8168" y="9489"/>
                      <a:pt x="8192" y="9489"/>
                      <a:pt x="8215" y="9489"/>
                    </a:cubicBezTo>
                    <a:cubicBezTo>
                      <a:pt x="8192" y="9489"/>
                      <a:pt x="8180" y="9489"/>
                      <a:pt x="8168" y="9501"/>
                    </a:cubicBezTo>
                    <a:cubicBezTo>
                      <a:pt x="8144" y="9501"/>
                      <a:pt x="8132" y="9501"/>
                      <a:pt x="8120" y="9513"/>
                    </a:cubicBezTo>
                    <a:cubicBezTo>
                      <a:pt x="8096" y="9513"/>
                      <a:pt x="8049" y="9537"/>
                      <a:pt x="8001" y="9537"/>
                    </a:cubicBezTo>
                    <a:cubicBezTo>
                      <a:pt x="7989" y="9537"/>
                      <a:pt x="7953" y="9537"/>
                      <a:pt x="7930" y="9549"/>
                    </a:cubicBezTo>
                    <a:cubicBezTo>
                      <a:pt x="7894" y="9549"/>
                      <a:pt x="7882" y="9549"/>
                      <a:pt x="7846" y="9561"/>
                    </a:cubicBezTo>
                    <a:cubicBezTo>
                      <a:pt x="7751" y="9573"/>
                      <a:pt x="7608" y="9597"/>
                      <a:pt x="7477" y="9597"/>
                    </a:cubicBezTo>
                    <a:cubicBezTo>
                      <a:pt x="7346" y="9597"/>
                      <a:pt x="7203" y="9608"/>
                      <a:pt x="7049" y="9608"/>
                    </a:cubicBezTo>
                    <a:cubicBezTo>
                      <a:pt x="6906" y="9608"/>
                      <a:pt x="6751" y="9597"/>
                      <a:pt x="6620" y="9597"/>
                    </a:cubicBezTo>
                    <a:cubicBezTo>
                      <a:pt x="6549" y="9597"/>
                      <a:pt x="6489" y="9597"/>
                      <a:pt x="6429" y="9573"/>
                    </a:cubicBezTo>
                    <a:cubicBezTo>
                      <a:pt x="6370" y="9573"/>
                      <a:pt x="6310" y="9561"/>
                      <a:pt x="6251" y="9561"/>
                    </a:cubicBezTo>
                    <a:cubicBezTo>
                      <a:pt x="6215" y="9561"/>
                      <a:pt x="6191" y="9561"/>
                      <a:pt x="6168" y="9549"/>
                    </a:cubicBezTo>
                    <a:cubicBezTo>
                      <a:pt x="6096" y="9537"/>
                      <a:pt x="6037" y="9537"/>
                      <a:pt x="5977" y="9513"/>
                    </a:cubicBezTo>
                    <a:cubicBezTo>
                      <a:pt x="5917" y="9501"/>
                      <a:pt x="5870" y="9501"/>
                      <a:pt x="5870" y="9501"/>
                    </a:cubicBezTo>
                    <a:cubicBezTo>
                      <a:pt x="5870" y="9501"/>
                      <a:pt x="5894" y="9501"/>
                      <a:pt x="5929" y="9489"/>
                    </a:cubicBezTo>
                    <a:cubicBezTo>
                      <a:pt x="5953" y="9489"/>
                      <a:pt x="5965" y="9489"/>
                      <a:pt x="5977" y="9466"/>
                    </a:cubicBezTo>
                    <a:cubicBezTo>
                      <a:pt x="6025" y="9466"/>
                      <a:pt x="6084" y="9454"/>
                      <a:pt x="6168" y="9442"/>
                    </a:cubicBezTo>
                    <a:cubicBezTo>
                      <a:pt x="6203" y="9442"/>
                      <a:pt x="6215" y="9442"/>
                      <a:pt x="6251" y="9430"/>
                    </a:cubicBezTo>
                    <a:cubicBezTo>
                      <a:pt x="6346" y="9406"/>
                      <a:pt x="6489" y="9394"/>
                      <a:pt x="6620" y="9394"/>
                    </a:cubicBezTo>
                    <a:cubicBezTo>
                      <a:pt x="6751" y="9394"/>
                      <a:pt x="6906" y="9382"/>
                      <a:pt x="7049" y="9382"/>
                    </a:cubicBezTo>
                    <a:close/>
                    <a:moveTo>
                      <a:pt x="4774" y="10025"/>
                    </a:moveTo>
                    <a:cubicBezTo>
                      <a:pt x="4894" y="10037"/>
                      <a:pt x="5072" y="10049"/>
                      <a:pt x="5298" y="10061"/>
                    </a:cubicBezTo>
                    <a:cubicBezTo>
                      <a:pt x="5501" y="10085"/>
                      <a:pt x="5751" y="10097"/>
                      <a:pt x="6025" y="10109"/>
                    </a:cubicBezTo>
                    <a:cubicBezTo>
                      <a:pt x="6156" y="10132"/>
                      <a:pt x="6287" y="10132"/>
                      <a:pt x="6441" y="10144"/>
                    </a:cubicBezTo>
                    <a:cubicBezTo>
                      <a:pt x="6572" y="10144"/>
                      <a:pt x="6727" y="10156"/>
                      <a:pt x="6870" y="10156"/>
                    </a:cubicBezTo>
                    <a:cubicBezTo>
                      <a:pt x="7025" y="10168"/>
                      <a:pt x="7156" y="10168"/>
                      <a:pt x="7299" y="10168"/>
                    </a:cubicBezTo>
                    <a:cubicBezTo>
                      <a:pt x="7453" y="10168"/>
                      <a:pt x="7584" y="10192"/>
                      <a:pt x="7715" y="10192"/>
                    </a:cubicBezTo>
                    <a:cubicBezTo>
                      <a:pt x="7942" y="10216"/>
                      <a:pt x="8192" y="10216"/>
                      <a:pt x="8406" y="10216"/>
                    </a:cubicBezTo>
                    <a:lnTo>
                      <a:pt x="9132" y="10216"/>
                    </a:lnTo>
                    <a:cubicBezTo>
                      <a:pt x="9132" y="10216"/>
                      <a:pt x="9061" y="10228"/>
                      <a:pt x="8942" y="10240"/>
                    </a:cubicBezTo>
                    <a:cubicBezTo>
                      <a:pt x="8823" y="10263"/>
                      <a:pt x="8644" y="10287"/>
                      <a:pt x="8418" y="10299"/>
                    </a:cubicBezTo>
                    <a:cubicBezTo>
                      <a:pt x="8215" y="10323"/>
                      <a:pt x="7953" y="10335"/>
                      <a:pt x="7692" y="10347"/>
                    </a:cubicBezTo>
                    <a:lnTo>
                      <a:pt x="6846" y="10347"/>
                    </a:lnTo>
                    <a:cubicBezTo>
                      <a:pt x="6560" y="10335"/>
                      <a:pt x="6263" y="10299"/>
                      <a:pt x="5989" y="10275"/>
                    </a:cubicBezTo>
                    <a:cubicBezTo>
                      <a:pt x="5727" y="10240"/>
                      <a:pt x="5477" y="10204"/>
                      <a:pt x="5263" y="10168"/>
                    </a:cubicBezTo>
                    <a:cubicBezTo>
                      <a:pt x="5155" y="10156"/>
                      <a:pt x="5060" y="10120"/>
                      <a:pt x="4977" y="10109"/>
                    </a:cubicBezTo>
                    <a:cubicBezTo>
                      <a:pt x="4894" y="10097"/>
                      <a:pt x="4822" y="10085"/>
                      <a:pt x="4763" y="10061"/>
                    </a:cubicBezTo>
                    <a:cubicBezTo>
                      <a:pt x="4727" y="10049"/>
                      <a:pt x="4703" y="10049"/>
                      <a:pt x="4679" y="10049"/>
                    </a:cubicBezTo>
                    <a:cubicBezTo>
                      <a:pt x="4608" y="10037"/>
                      <a:pt x="4584" y="10025"/>
                      <a:pt x="4584" y="10025"/>
                    </a:cubicBezTo>
                    <a:close/>
                    <a:moveTo>
                      <a:pt x="3369" y="10641"/>
                    </a:moveTo>
                    <a:cubicBezTo>
                      <a:pt x="3382" y="10641"/>
                      <a:pt x="3398" y="10642"/>
                      <a:pt x="3417" y="10644"/>
                    </a:cubicBezTo>
                    <a:cubicBezTo>
                      <a:pt x="3429" y="10644"/>
                      <a:pt x="3441" y="10644"/>
                      <a:pt x="3477" y="10656"/>
                    </a:cubicBezTo>
                    <a:cubicBezTo>
                      <a:pt x="3524" y="10680"/>
                      <a:pt x="3560" y="10680"/>
                      <a:pt x="3608" y="10692"/>
                    </a:cubicBezTo>
                    <a:cubicBezTo>
                      <a:pt x="3715" y="10704"/>
                      <a:pt x="3834" y="10740"/>
                      <a:pt x="3965" y="10763"/>
                    </a:cubicBezTo>
                    <a:cubicBezTo>
                      <a:pt x="4036" y="10775"/>
                      <a:pt x="4096" y="10799"/>
                      <a:pt x="4191" y="10811"/>
                    </a:cubicBezTo>
                    <a:cubicBezTo>
                      <a:pt x="4263" y="10823"/>
                      <a:pt x="4358" y="10835"/>
                      <a:pt x="4429" y="10859"/>
                    </a:cubicBezTo>
                    <a:cubicBezTo>
                      <a:pt x="4596" y="10882"/>
                      <a:pt x="4786" y="10918"/>
                      <a:pt x="4965" y="10942"/>
                    </a:cubicBezTo>
                    <a:cubicBezTo>
                      <a:pt x="5155" y="10978"/>
                      <a:pt x="5370" y="10990"/>
                      <a:pt x="5572" y="11025"/>
                    </a:cubicBezTo>
                    <a:cubicBezTo>
                      <a:pt x="5679" y="11037"/>
                      <a:pt x="5787" y="11037"/>
                      <a:pt x="5906" y="11049"/>
                    </a:cubicBezTo>
                    <a:cubicBezTo>
                      <a:pt x="6001" y="11061"/>
                      <a:pt x="6120" y="11061"/>
                      <a:pt x="6227" y="11073"/>
                    </a:cubicBezTo>
                    <a:lnTo>
                      <a:pt x="6894" y="11121"/>
                    </a:lnTo>
                    <a:cubicBezTo>
                      <a:pt x="7120" y="11121"/>
                      <a:pt x="7346" y="11144"/>
                      <a:pt x="7572" y="11144"/>
                    </a:cubicBezTo>
                    <a:lnTo>
                      <a:pt x="8227" y="11144"/>
                    </a:lnTo>
                    <a:cubicBezTo>
                      <a:pt x="8537" y="11121"/>
                      <a:pt x="8846" y="11109"/>
                      <a:pt x="9120" y="11097"/>
                    </a:cubicBezTo>
                    <a:cubicBezTo>
                      <a:pt x="9204" y="11097"/>
                      <a:pt x="9299" y="11073"/>
                      <a:pt x="9382" y="11073"/>
                    </a:cubicBezTo>
                    <a:cubicBezTo>
                      <a:pt x="9477" y="11073"/>
                      <a:pt x="9549" y="11061"/>
                      <a:pt x="9620" y="11061"/>
                    </a:cubicBezTo>
                    <a:cubicBezTo>
                      <a:pt x="9692" y="11049"/>
                      <a:pt x="9775" y="11049"/>
                      <a:pt x="9847" y="11037"/>
                    </a:cubicBezTo>
                    <a:cubicBezTo>
                      <a:pt x="9918" y="11037"/>
                      <a:pt x="9978" y="11013"/>
                      <a:pt x="10037" y="11013"/>
                    </a:cubicBezTo>
                    <a:cubicBezTo>
                      <a:pt x="10097" y="11013"/>
                      <a:pt x="10156" y="11002"/>
                      <a:pt x="10204" y="11002"/>
                    </a:cubicBezTo>
                    <a:cubicBezTo>
                      <a:pt x="10323" y="10990"/>
                      <a:pt x="10406" y="10978"/>
                      <a:pt x="10478" y="10978"/>
                    </a:cubicBezTo>
                    <a:lnTo>
                      <a:pt x="10513" y="10978"/>
                    </a:lnTo>
                    <a:cubicBezTo>
                      <a:pt x="10513" y="10978"/>
                      <a:pt x="10478" y="10990"/>
                      <a:pt x="10394" y="11002"/>
                    </a:cubicBezTo>
                    <a:cubicBezTo>
                      <a:pt x="10382" y="11002"/>
                      <a:pt x="10370" y="11013"/>
                      <a:pt x="10359" y="11013"/>
                    </a:cubicBezTo>
                    <a:cubicBezTo>
                      <a:pt x="10311" y="11037"/>
                      <a:pt x="10275" y="11049"/>
                      <a:pt x="10216" y="11061"/>
                    </a:cubicBezTo>
                    <a:cubicBezTo>
                      <a:pt x="10180" y="11073"/>
                      <a:pt x="10120" y="11097"/>
                      <a:pt x="10061" y="11109"/>
                    </a:cubicBezTo>
                    <a:cubicBezTo>
                      <a:pt x="10001" y="11121"/>
                      <a:pt x="9930" y="11132"/>
                      <a:pt x="9858" y="11156"/>
                    </a:cubicBezTo>
                    <a:cubicBezTo>
                      <a:pt x="9787" y="11168"/>
                      <a:pt x="9727" y="11180"/>
                      <a:pt x="9632" y="11204"/>
                    </a:cubicBezTo>
                    <a:cubicBezTo>
                      <a:pt x="9561" y="11216"/>
                      <a:pt x="9477" y="11228"/>
                      <a:pt x="9394" y="11240"/>
                    </a:cubicBezTo>
                    <a:cubicBezTo>
                      <a:pt x="9239" y="11275"/>
                      <a:pt x="9037" y="11299"/>
                      <a:pt x="8846" y="11335"/>
                    </a:cubicBezTo>
                    <a:cubicBezTo>
                      <a:pt x="8656" y="11359"/>
                      <a:pt x="8442" y="11383"/>
                      <a:pt x="8227" y="11394"/>
                    </a:cubicBezTo>
                    <a:cubicBezTo>
                      <a:pt x="8013" y="11406"/>
                      <a:pt x="7799" y="11418"/>
                      <a:pt x="7549" y="11418"/>
                    </a:cubicBezTo>
                    <a:lnTo>
                      <a:pt x="6870" y="11418"/>
                    </a:lnTo>
                    <a:cubicBezTo>
                      <a:pt x="6644" y="11406"/>
                      <a:pt x="6406" y="11394"/>
                      <a:pt x="6179" y="11371"/>
                    </a:cubicBezTo>
                    <a:cubicBezTo>
                      <a:pt x="6060" y="11359"/>
                      <a:pt x="5965" y="11347"/>
                      <a:pt x="5858" y="11335"/>
                    </a:cubicBezTo>
                    <a:cubicBezTo>
                      <a:pt x="5751" y="11311"/>
                      <a:pt x="5632" y="11299"/>
                      <a:pt x="5525" y="11287"/>
                    </a:cubicBezTo>
                    <a:cubicBezTo>
                      <a:pt x="5429" y="11275"/>
                      <a:pt x="5322" y="11252"/>
                      <a:pt x="5215" y="11228"/>
                    </a:cubicBezTo>
                    <a:cubicBezTo>
                      <a:pt x="5108" y="11216"/>
                      <a:pt x="5013" y="11180"/>
                      <a:pt x="4917" y="11168"/>
                    </a:cubicBezTo>
                    <a:cubicBezTo>
                      <a:pt x="4727" y="11121"/>
                      <a:pt x="4548" y="11073"/>
                      <a:pt x="4382" y="11037"/>
                    </a:cubicBezTo>
                    <a:cubicBezTo>
                      <a:pt x="4298" y="11002"/>
                      <a:pt x="4215" y="10990"/>
                      <a:pt x="4143" y="10978"/>
                    </a:cubicBezTo>
                    <a:cubicBezTo>
                      <a:pt x="4072" y="10942"/>
                      <a:pt x="4001" y="10930"/>
                      <a:pt x="3941" y="10906"/>
                    </a:cubicBezTo>
                    <a:cubicBezTo>
                      <a:pt x="3798" y="10859"/>
                      <a:pt x="3679" y="10811"/>
                      <a:pt x="3596" y="10787"/>
                    </a:cubicBezTo>
                    <a:cubicBezTo>
                      <a:pt x="3548" y="10763"/>
                      <a:pt x="3501" y="10751"/>
                      <a:pt x="3477" y="10740"/>
                    </a:cubicBezTo>
                    <a:cubicBezTo>
                      <a:pt x="3465" y="10740"/>
                      <a:pt x="3441" y="10728"/>
                      <a:pt x="3429" y="10728"/>
                    </a:cubicBezTo>
                    <a:cubicBezTo>
                      <a:pt x="3405" y="10704"/>
                      <a:pt x="3370" y="10704"/>
                      <a:pt x="3358" y="10692"/>
                    </a:cubicBezTo>
                    <a:cubicBezTo>
                      <a:pt x="3346" y="10692"/>
                      <a:pt x="3346" y="10692"/>
                      <a:pt x="3322" y="10680"/>
                    </a:cubicBezTo>
                    <a:cubicBezTo>
                      <a:pt x="3310" y="10680"/>
                      <a:pt x="3310" y="10656"/>
                      <a:pt x="3310" y="10656"/>
                    </a:cubicBezTo>
                    <a:cubicBezTo>
                      <a:pt x="3310" y="10656"/>
                      <a:pt x="3318" y="10641"/>
                      <a:pt x="3369" y="10641"/>
                    </a:cubicBezTo>
                    <a:close/>
                    <a:moveTo>
                      <a:pt x="3727" y="11829"/>
                    </a:moveTo>
                    <a:cubicBezTo>
                      <a:pt x="4104" y="11829"/>
                      <a:pt x="4512" y="11871"/>
                      <a:pt x="4953" y="11930"/>
                    </a:cubicBezTo>
                    <a:lnTo>
                      <a:pt x="5751" y="12061"/>
                    </a:lnTo>
                    <a:cubicBezTo>
                      <a:pt x="6025" y="12109"/>
                      <a:pt x="6310" y="12156"/>
                      <a:pt x="6584" y="12180"/>
                    </a:cubicBezTo>
                    <a:cubicBezTo>
                      <a:pt x="6927" y="12217"/>
                      <a:pt x="7270" y="12231"/>
                      <a:pt x="7604" y="12231"/>
                    </a:cubicBezTo>
                    <a:cubicBezTo>
                      <a:pt x="7816" y="12231"/>
                      <a:pt x="8024" y="12225"/>
                      <a:pt x="8227" y="12216"/>
                    </a:cubicBezTo>
                    <a:cubicBezTo>
                      <a:pt x="8358" y="12216"/>
                      <a:pt x="8477" y="12192"/>
                      <a:pt x="8608" y="12180"/>
                    </a:cubicBezTo>
                    <a:cubicBezTo>
                      <a:pt x="8727" y="12168"/>
                      <a:pt x="8870" y="12168"/>
                      <a:pt x="8989" y="12156"/>
                    </a:cubicBezTo>
                    <a:cubicBezTo>
                      <a:pt x="9227" y="12121"/>
                      <a:pt x="9442" y="12097"/>
                      <a:pt x="9656" y="12073"/>
                    </a:cubicBezTo>
                    <a:cubicBezTo>
                      <a:pt x="9716" y="12073"/>
                      <a:pt x="9763" y="12061"/>
                      <a:pt x="9799" y="12061"/>
                    </a:cubicBezTo>
                    <a:cubicBezTo>
                      <a:pt x="10001" y="12037"/>
                      <a:pt x="10192" y="12014"/>
                      <a:pt x="10335" y="11990"/>
                    </a:cubicBezTo>
                    <a:cubicBezTo>
                      <a:pt x="10382" y="11990"/>
                      <a:pt x="10418" y="11966"/>
                      <a:pt x="10454" y="11966"/>
                    </a:cubicBezTo>
                    <a:cubicBezTo>
                      <a:pt x="10537" y="11954"/>
                      <a:pt x="10597" y="11954"/>
                      <a:pt x="10668" y="11942"/>
                    </a:cubicBezTo>
                    <a:cubicBezTo>
                      <a:pt x="10692" y="11942"/>
                      <a:pt x="10728" y="11930"/>
                      <a:pt x="10751" y="11930"/>
                    </a:cubicBezTo>
                    <a:cubicBezTo>
                      <a:pt x="10954" y="11895"/>
                      <a:pt x="11049" y="11883"/>
                      <a:pt x="11049" y="11883"/>
                    </a:cubicBezTo>
                    <a:lnTo>
                      <a:pt x="11049" y="11883"/>
                    </a:lnTo>
                    <a:cubicBezTo>
                      <a:pt x="11049" y="11883"/>
                      <a:pt x="10918" y="11906"/>
                      <a:pt x="10680" y="11966"/>
                    </a:cubicBezTo>
                    <a:cubicBezTo>
                      <a:pt x="10656" y="11966"/>
                      <a:pt x="10620" y="11990"/>
                      <a:pt x="10597" y="11990"/>
                    </a:cubicBezTo>
                    <a:cubicBezTo>
                      <a:pt x="10537" y="12002"/>
                      <a:pt x="10454" y="12014"/>
                      <a:pt x="10370" y="12037"/>
                    </a:cubicBezTo>
                    <a:cubicBezTo>
                      <a:pt x="10180" y="12073"/>
                      <a:pt x="9942" y="12121"/>
                      <a:pt x="9680" y="12168"/>
                    </a:cubicBezTo>
                    <a:cubicBezTo>
                      <a:pt x="9370" y="12228"/>
                      <a:pt x="9013" y="12287"/>
                      <a:pt x="8644" y="12335"/>
                    </a:cubicBezTo>
                    <a:cubicBezTo>
                      <a:pt x="8513" y="12347"/>
                      <a:pt x="8394" y="12359"/>
                      <a:pt x="8251" y="12371"/>
                    </a:cubicBezTo>
                    <a:cubicBezTo>
                      <a:pt x="7998" y="12393"/>
                      <a:pt x="7740" y="12405"/>
                      <a:pt x="7478" y="12405"/>
                    </a:cubicBezTo>
                    <a:cubicBezTo>
                      <a:pt x="7184" y="12405"/>
                      <a:pt x="6886" y="12390"/>
                      <a:pt x="6584" y="12359"/>
                    </a:cubicBezTo>
                    <a:cubicBezTo>
                      <a:pt x="6025" y="12299"/>
                      <a:pt x="5477" y="12168"/>
                      <a:pt x="4953" y="12073"/>
                    </a:cubicBezTo>
                    <a:cubicBezTo>
                      <a:pt x="4474" y="11986"/>
                      <a:pt x="4034" y="11929"/>
                      <a:pt x="3644" y="11929"/>
                    </a:cubicBezTo>
                    <a:cubicBezTo>
                      <a:pt x="3608" y="11929"/>
                      <a:pt x="3572" y="11929"/>
                      <a:pt x="3536" y="11930"/>
                    </a:cubicBezTo>
                    <a:cubicBezTo>
                      <a:pt x="3120" y="11930"/>
                      <a:pt x="2774" y="11990"/>
                      <a:pt x="2536" y="12049"/>
                    </a:cubicBezTo>
                    <a:cubicBezTo>
                      <a:pt x="2417" y="12073"/>
                      <a:pt x="2334" y="12109"/>
                      <a:pt x="2274" y="12133"/>
                    </a:cubicBezTo>
                    <a:cubicBezTo>
                      <a:pt x="2238" y="12156"/>
                      <a:pt x="2215" y="12156"/>
                      <a:pt x="2203" y="12168"/>
                    </a:cubicBezTo>
                    <a:lnTo>
                      <a:pt x="2135" y="12178"/>
                    </a:lnTo>
                    <a:lnTo>
                      <a:pt x="2135" y="12178"/>
                    </a:lnTo>
                    <a:cubicBezTo>
                      <a:pt x="2149" y="12173"/>
                      <a:pt x="2158" y="12162"/>
                      <a:pt x="2167" y="12144"/>
                    </a:cubicBezTo>
                    <a:cubicBezTo>
                      <a:pt x="2179" y="12144"/>
                      <a:pt x="2191" y="12133"/>
                      <a:pt x="2215" y="12133"/>
                    </a:cubicBezTo>
                    <a:cubicBezTo>
                      <a:pt x="2238" y="12121"/>
                      <a:pt x="2274" y="12109"/>
                      <a:pt x="2322" y="12085"/>
                    </a:cubicBezTo>
                    <a:cubicBezTo>
                      <a:pt x="2334" y="12073"/>
                      <a:pt x="2358" y="12073"/>
                      <a:pt x="2393" y="12061"/>
                    </a:cubicBezTo>
                    <a:cubicBezTo>
                      <a:pt x="2417" y="12049"/>
                      <a:pt x="2453" y="12049"/>
                      <a:pt x="2477" y="12025"/>
                    </a:cubicBezTo>
                    <a:cubicBezTo>
                      <a:pt x="2536" y="12014"/>
                      <a:pt x="2596" y="11990"/>
                      <a:pt x="2679" y="11966"/>
                    </a:cubicBezTo>
                    <a:cubicBezTo>
                      <a:pt x="2750" y="11954"/>
                      <a:pt x="2822" y="11930"/>
                      <a:pt x="2917" y="11918"/>
                    </a:cubicBezTo>
                    <a:cubicBezTo>
                      <a:pt x="2953" y="11894"/>
                      <a:pt x="3000" y="11894"/>
                      <a:pt x="3048" y="11883"/>
                    </a:cubicBezTo>
                    <a:cubicBezTo>
                      <a:pt x="3179" y="11859"/>
                      <a:pt x="3334" y="11835"/>
                      <a:pt x="3489" y="11835"/>
                    </a:cubicBezTo>
                    <a:cubicBezTo>
                      <a:pt x="3567" y="11831"/>
                      <a:pt x="3646" y="11829"/>
                      <a:pt x="3727" y="11829"/>
                    </a:cubicBezTo>
                    <a:close/>
                    <a:moveTo>
                      <a:pt x="21455" y="26420"/>
                    </a:moveTo>
                    <a:cubicBezTo>
                      <a:pt x="21455" y="26420"/>
                      <a:pt x="21455" y="26444"/>
                      <a:pt x="21443" y="26456"/>
                    </a:cubicBezTo>
                    <a:lnTo>
                      <a:pt x="21455" y="26420"/>
                    </a:lnTo>
                    <a:close/>
                    <a:moveTo>
                      <a:pt x="21443" y="26456"/>
                    </a:moveTo>
                    <a:cubicBezTo>
                      <a:pt x="21419" y="26468"/>
                      <a:pt x="21407" y="26515"/>
                      <a:pt x="21384" y="26539"/>
                    </a:cubicBezTo>
                    <a:cubicBezTo>
                      <a:pt x="21372" y="26563"/>
                      <a:pt x="21348" y="26587"/>
                      <a:pt x="21336" y="26599"/>
                    </a:cubicBezTo>
                    <a:cubicBezTo>
                      <a:pt x="21288" y="26670"/>
                      <a:pt x="21241" y="26765"/>
                      <a:pt x="21193" y="26873"/>
                    </a:cubicBezTo>
                    <a:cubicBezTo>
                      <a:pt x="21134" y="26968"/>
                      <a:pt x="21050" y="27075"/>
                      <a:pt x="20991" y="27206"/>
                    </a:cubicBezTo>
                    <a:cubicBezTo>
                      <a:pt x="20967" y="27253"/>
                      <a:pt x="20943" y="27289"/>
                      <a:pt x="20919" y="27337"/>
                    </a:cubicBezTo>
                    <a:cubicBezTo>
                      <a:pt x="20812" y="27492"/>
                      <a:pt x="20717" y="27670"/>
                      <a:pt x="20610" y="27873"/>
                    </a:cubicBezTo>
                    <a:cubicBezTo>
                      <a:pt x="20550" y="27956"/>
                      <a:pt x="20503" y="28051"/>
                      <a:pt x="20455" y="28135"/>
                    </a:cubicBezTo>
                    <a:cubicBezTo>
                      <a:pt x="20407" y="28230"/>
                      <a:pt x="20348" y="28313"/>
                      <a:pt x="20312" y="28408"/>
                    </a:cubicBezTo>
                    <a:cubicBezTo>
                      <a:pt x="20276" y="28444"/>
                      <a:pt x="20265" y="28492"/>
                      <a:pt x="20229" y="28527"/>
                    </a:cubicBezTo>
                    <a:cubicBezTo>
                      <a:pt x="20157" y="28647"/>
                      <a:pt x="20098" y="28766"/>
                      <a:pt x="20038" y="28861"/>
                    </a:cubicBezTo>
                    <a:cubicBezTo>
                      <a:pt x="19979" y="28968"/>
                      <a:pt x="19931" y="29063"/>
                      <a:pt x="19895" y="29135"/>
                    </a:cubicBezTo>
                    <a:cubicBezTo>
                      <a:pt x="19872" y="29158"/>
                      <a:pt x="19860" y="29182"/>
                      <a:pt x="19860" y="29194"/>
                    </a:cubicBezTo>
                    <a:cubicBezTo>
                      <a:pt x="19848" y="29206"/>
                      <a:pt x="19848" y="29242"/>
                      <a:pt x="19836" y="29254"/>
                    </a:cubicBezTo>
                    <a:cubicBezTo>
                      <a:pt x="19812" y="29266"/>
                      <a:pt x="19812" y="29278"/>
                      <a:pt x="19800" y="29301"/>
                    </a:cubicBezTo>
                    <a:cubicBezTo>
                      <a:pt x="19798" y="29304"/>
                      <a:pt x="19796" y="29306"/>
                      <a:pt x="19794" y="29308"/>
                    </a:cubicBezTo>
                    <a:lnTo>
                      <a:pt x="19794" y="29308"/>
                    </a:lnTo>
                    <a:lnTo>
                      <a:pt x="19836" y="29194"/>
                    </a:lnTo>
                    <a:cubicBezTo>
                      <a:pt x="19848" y="29135"/>
                      <a:pt x="19884" y="29039"/>
                      <a:pt x="19907" y="28944"/>
                    </a:cubicBezTo>
                    <a:cubicBezTo>
                      <a:pt x="19919" y="28908"/>
                      <a:pt x="19931" y="28861"/>
                      <a:pt x="19955" y="28837"/>
                    </a:cubicBezTo>
                    <a:cubicBezTo>
                      <a:pt x="19979" y="28766"/>
                      <a:pt x="20014" y="28682"/>
                      <a:pt x="20038" y="28599"/>
                    </a:cubicBezTo>
                    <a:cubicBezTo>
                      <a:pt x="20074" y="28504"/>
                      <a:pt x="20122" y="28420"/>
                      <a:pt x="20157" y="28325"/>
                    </a:cubicBezTo>
                    <a:lnTo>
                      <a:pt x="20300" y="28063"/>
                    </a:lnTo>
                    <a:cubicBezTo>
                      <a:pt x="20336" y="27968"/>
                      <a:pt x="20384" y="27885"/>
                      <a:pt x="20443" y="27777"/>
                    </a:cubicBezTo>
                    <a:cubicBezTo>
                      <a:pt x="20503" y="27694"/>
                      <a:pt x="20550" y="27599"/>
                      <a:pt x="20610" y="27515"/>
                    </a:cubicBezTo>
                    <a:cubicBezTo>
                      <a:pt x="20669" y="27420"/>
                      <a:pt x="20717" y="27337"/>
                      <a:pt x="20776" y="27253"/>
                    </a:cubicBezTo>
                    <a:cubicBezTo>
                      <a:pt x="20872" y="27099"/>
                      <a:pt x="20991" y="26944"/>
                      <a:pt x="21098" y="26825"/>
                    </a:cubicBezTo>
                    <a:cubicBezTo>
                      <a:pt x="21146" y="26765"/>
                      <a:pt x="21205" y="26706"/>
                      <a:pt x="21229" y="26658"/>
                    </a:cubicBezTo>
                    <a:cubicBezTo>
                      <a:pt x="21265" y="26622"/>
                      <a:pt x="21324" y="26575"/>
                      <a:pt x="21348" y="26539"/>
                    </a:cubicBezTo>
                    <a:cubicBezTo>
                      <a:pt x="21384" y="26492"/>
                      <a:pt x="21407" y="26468"/>
                      <a:pt x="21443" y="26456"/>
                    </a:cubicBezTo>
                    <a:close/>
                    <a:moveTo>
                      <a:pt x="21467" y="25584"/>
                    </a:moveTo>
                    <a:cubicBezTo>
                      <a:pt x="21463" y="25588"/>
                      <a:pt x="21459" y="25593"/>
                      <a:pt x="21455" y="25599"/>
                    </a:cubicBezTo>
                    <a:cubicBezTo>
                      <a:pt x="21443" y="25622"/>
                      <a:pt x="21419" y="25646"/>
                      <a:pt x="21396" y="25682"/>
                    </a:cubicBezTo>
                    <a:cubicBezTo>
                      <a:pt x="21384" y="25706"/>
                      <a:pt x="21348" y="25741"/>
                      <a:pt x="21324" y="25777"/>
                    </a:cubicBezTo>
                    <a:cubicBezTo>
                      <a:pt x="21288" y="25825"/>
                      <a:pt x="21265" y="25860"/>
                      <a:pt x="21229" y="25896"/>
                    </a:cubicBezTo>
                    <a:cubicBezTo>
                      <a:pt x="21122" y="26039"/>
                      <a:pt x="21003" y="26194"/>
                      <a:pt x="20872" y="26408"/>
                    </a:cubicBezTo>
                    <a:cubicBezTo>
                      <a:pt x="20693" y="26670"/>
                      <a:pt x="20503" y="26968"/>
                      <a:pt x="20324" y="27313"/>
                    </a:cubicBezTo>
                    <a:cubicBezTo>
                      <a:pt x="20276" y="27408"/>
                      <a:pt x="20229" y="27480"/>
                      <a:pt x="20193" y="27563"/>
                    </a:cubicBezTo>
                    <a:lnTo>
                      <a:pt x="20062" y="27837"/>
                    </a:lnTo>
                    <a:cubicBezTo>
                      <a:pt x="20014" y="27932"/>
                      <a:pt x="19967" y="28015"/>
                      <a:pt x="19907" y="28123"/>
                    </a:cubicBezTo>
                    <a:cubicBezTo>
                      <a:pt x="19860" y="28206"/>
                      <a:pt x="19824" y="28313"/>
                      <a:pt x="19764" y="28396"/>
                    </a:cubicBezTo>
                    <a:cubicBezTo>
                      <a:pt x="19657" y="28599"/>
                      <a:pt x="19550" y="28777"/>
                      <a:pt x="19443" y="28968"/>
                    </a:cubicBezTo>
                    <a:cubicBezTo>
                      <a:pt x="19407" y="29051"/>
                      <a:pt x="19348" y="29147"/>
                      <a:pt x="19288" y="29230"/>
                    </a:cubicBezTo>
                    <a:cubicBezTo>
                      <a:pt x="19217" y="29325"/>
                      <a:pt x="19157" y="29409"/>
                      <a:pt x="19110" y="29492"/>
                    </a:cubicBezTo>
                    <a:cubicBezTo>
                      <a:pt x="19050" y="29575"/>
                      <a:pt x="18991" y="29647"/>
                      <a:pt x="18931" y="29730"/>
                    </a:cubicBezTo>
                    <a:cubicBezTo>
                      <a:pt x="18871" y="29801"/>
                      <a:pt x="18788" y="29873"/>
                      <a:pt x="18729" y="29944"/>
                    </a:cubicBezTo>
                    <a:cubicBezTo>
                      <a:pt x="18598" y="30099"/>
                      <a:pt x="18479" y="30218"/>
                      <a:pt x="18348" y="30325"/>
                    </a:cubicBezTo>
                    <a:cubicBezTo>
                      <a:pt x="18098" y="30540"/>
                      <a:pt x="17836" y="30682"/>
                      <a:pt x="17657" y="30754"/>
                    </a:cubicBezTo>
                    <a:cubicBezTo>
                      <a:pt x="17574" y="30802"/>
                      <a:pt x="17490" y="30813"/>
                      <a:pt x="17455" y="30825"/>
                    </a:cubicBezTo>
                    <a:cubicBezTo>
                      <a:pt x="17431" y="30825"/>
                      <a:pt x="17419" y="30825"/>
                      <a:pt x="17419" y="30837"/>
                    </a:cubicBezTo>
                    <a:cubicBezTo>
                      <a:pt x="17419" y="30849"/>
                      <a:pt x="17416" y="30849"/>
                      <a:pt x="17411" y="30849"/>
                    </a:cubicBezTo>
                    <a:cubicBezTo>
                      <a:pt x="17407" y="30849"/>
                      <a:pt x="17401" y="30849"/>
                      <a:pt x="17395" y="30861"/>
                    </a:cubicBezTo>
                    <a:lnTo>
                      <a:pt x="17371" y="30861"/>
                    </a:lnTo>
                    <a:lnTo>
                      <a:pt x="17395" y="30837"/>
                    </a:lnTo>
                    <a:cubicBezTo>
                      <a:pt x="17407" y="30825"/>
                      <a:pt x="17419" y="30825"/>
                      <a:pt x="17443" y="30802"/>
                    </a:cubicBezTo>
                    <a:cubicBezTo>
                      <a:pt x="17455" y="30778"/>
                      <a:pt x="17478" y="30766"/>
                      <a:pt x="17514" y="30742"/>
                    </a:cubicBezTo>
                    <a:lnTo>
                      <a:pt x="17598" y="30647"/>
                    </a:lnTo>
                    <a:cubicBezTo>
                      <a:pt x="17681" y="30587"/>
                      <a:pt x="17752" y="30504"/>
                      <a:pt x="17836" y="30409"/>
                    </a:cubicBezTo>
                    <a:cubicBezTo>
                      <a:pt x="17883" y="30361"/>
                      <a:pt x="17931" y="30301"/>
                      <a:pt x="17979" y="30266"/>
                    </a:cubicBezTo>
                    <a:lnTo>
                      <a:pt x="18109" y="30087"/>
                    </a:lnTo>
                    <a:cubicBezTo>
                      <a:pt x="18157" y="30028"/>
                      <a:pt x="18193" y="29968"/>
                      <a:pt x="18252" y="29885"/>
                    </a:cubicBezTo>
                    <a:cubicBezTo>
                      <a:pt x="18300" y="29813"/>
                      <a:pt x="18348" y="29754"/>
                      <a:pt x="18407" y="29682"/>
                    </a:cubicBezTo>
                    <a:cubicBezTo>
                      <a:pt x="18455" y="29611"/>
                      <a:pt x="18490" y="29528"/>
                      <a:pt x="18550" y="29456"/>
                    </a:cubicBezTo>
                    <a:cubicBezTo>
                      <a:pt x="18598" y="29385"/>
                      <a:pt x="18645" y="29289"/>
                      <a:pt x="18705" y="29218"/>
                    </a:cubicBezTo>
                    <a:cubicBezTo>
                      <a:pt x="18752" y="29135"/>
                      <a:pt x="18788" y="29051"/>
                      <a:pt x="18836" y="28968"/>
                    </a:cubicBezTo>
                    <a:lnTo>
                      <a:pt x="18967" y="28694"/>
                    </a:lnTo>
                    <a:cubicBezTo>
                      <a:pt x="19062" y="28516"/>
                      <a:pt x="19157" y="28325"/>
                      <a:pt x="19252" y="28146"/>
                    </a:cubicBezTo>
                    <a:cubicBezTo>
                      <a:pt x="19360" y="27956"/>
                      <a:pt x="19455" y="27777"/>
                      <a:pt x="19562" y="27587"/>
                    </a:cubicBezTo>
                    <a:cubicBezTo>
                      <a:pt x="19610" y="27492"/>
                      <a:pt x="19669" y="27408"/>
                      <a:pt x="19729" y="27313"/>
                    </a:cubicBezTo>
                    <a:cubicBezTo>
                      <a:pt x="19788" y="27230"/>
                      <a:pt x="19848" y="27134"/>
                      <a:pt x="19907" y="27063"/>
                    </a:cubicBezTo>
                    <a:cubicBezTo>
                      <a:pt x="19967" y="26968"/>
                      <a:pt x="20026" y="26896"/>
                      <a:pt x="20086" y="26825"/>
                    </a:cubicBezTo>
                    <a:lnTo>
                      <a:pt x="20265" y="26599"/>
                    </a:lnTo>
                    <a:cubicBezTo>
                      <a:pt x="20384" y="26456"/>
                      <a:pt x="20515" y="26337"/>
                      <a:pt x="20634" y="26218"/>
                    </a:cubicBezTo>
                    <a:cubicBezTo>
                      <a:pt x="20753" y="26099"/>
                      <a:pt x="20872" y="26003"/>
                      <a:pt x="20979" y="25920"/>
                    </a:cubicBezTo>
                    <a:cubicBezTo>
                      <a:pt x="21038" y="25872"/>
                      <a:pt x="21086" y="25837"/>
                      <a:pt x="21122" y="25801"/>
                    </a:cubicBezTo>
                    <a:lnTo>
                      <a:pt x="21265" y="25706"/>
                    </a:lnTo>
                    <a:cubicBezTo>
                      <a:pt x="21324" y="25658"/>
                      <a:pt x="21384" y="25634"/>
                      <a:pt x="21408" y="25622"/>
                    </a:cubicBezTo>
                    <a:cubicBezTo>
                      <a:pt x="21419" y="25599"/>
                      <a:pt x="21443" y="25599"/>
                      <a:pt x="21443" y="25599"/>
                    </a:cubicBezTo>
                    <a:cubicBezTo>
                      <a:pt x="21451" y="25593"/>
                      <a:pt x="21459" y="25588"/>
                      <a:pt x="21467" y="25584"/>
                    </a:cubicBezTo>
                    <a:close/>
                    <a:moveTo>
                      <a:pt x="2358" y="12442"/>
                    </a:moveTo>
                    <a:cubicBezTo>
                      <a:pt x="2358" y="12442"/>
                      <a:pt x="2358" y="12490"/>
                      <a:pt x="2369" y="12549"/>
                    </a:cubicBezTo>
                    <a:cubicBezTo>
                      <a:pt x="2369" y="12585"/>
                      <a:pt x="2393" y="12621"/>
                      <a:pt x="2393" y="12668"/>
                    </a:cubicBezTo>
                    <a:cubicBezTo>
                      <a:pt x="2405" y="12716"/>
                      <a:pt x="2405" y="12764"/>
                      <a:pt x="2417" y="12799"/>
                    </a:cubicBezTo>
                    <a:cubicBezTo>
                      <a:pt x="2559" y="12780"/>
                      <a:pt x="2710" y="12771"/>
                      <a:pt x="2872" y="12771"/>
                    </a:cubicBezTo>
                    <a:cubicBezTo>
                      <a:pt x="4228" y="12771"/>
                      <a:pt x="6245" y="13398"/>
                      <a:pt x="8391" y="13398"/>
                    </a:cubicBezTo>
                    <a:cubicBezTo>
                      <a:pt x="9056" y="13398"/>
                      <a:pt x="9733" y="13338"/>
                      <a:pt x="10406" y="13180"/>
                    </a:cubicBezTo>
                    <a:cubicBezTo>
                      <a:pt x="10823" y="13084"/>
                      <a:pt x="11223" y="13040"/>
                      <a:pt x="11609" y="13040"/>
                    </a:cubicBezTo>
                    <a:cubicBezTo>
                      <a:pt x="11939" y="13040"/>
                      <a:pt x="12260" y="13072"/>
                      <a:pt x="12573" y="13133"/>
                    </a:cubicBezTo>
                    <a:cubicBezTo>
                      <a:pt x="12573" y="13204"/>
                      <a:pt x="12573" y="13264"/>
                      <a:pt x="12549" y="13335"/>
                    </a:cubicBezTo>
                    <a:lnTo>
                      <a:pt x="12549" y="13442"/>
                    </a:lnTo>
                    <a:cubicBezTo>
                      <a:pt x="12549" y="13478"/>
                      <a:pt x="12549" y="13514"/>
                      <a:pt x="12537" y="13549"/>
                    </a:cubicBezTo>
                    <a:cubicBezTo>
                      <a:pt x="12525" y="13740"/>
                      <a:pt x="12490" y="13907"/>
                      <a:pt x="12490" y="13907"/>
                    </a:cubicBezTo>
                    <a:cubicBezTo>
                      <a:pt x="12490" y="13907"/>
                      <a:pt x="12514" y="13871"/>
                      <a:pt x="12549" y="13811"/>
                    </a:cubicBezTo>
                    <a:cubicBezTo>
                      <a:pt x="12585" y="13788"/>
                      <a:pt x="12609" y="13728"/>
                      <a:pt x="12645" y="13680"/>
                    </a:cubicBezTo>
                    <a:cubicBezTo>
                      <a:pt x="12692" y="13609"/>
                      <a:pt x="12752" y="13502"/>
                      <a:pt x="12787" y="13418"/>
                    </a:cubicBezTo>
                    <a:cubicBezTo>
                      <a:pt x="12823" y="13359"/>
                      <a:pt x="12847" y="13299"/>
                      <a:pt x="12883" y="13252"/>
                    </a:cubicBezTo>
                    <a:cubicBezTo>
                      <a:pt x="12895" y="13216"/>
                      <a:pt x="12895" y="13204"/>
                      <a:pt x="12895" y="13180"/>
                    </a:cubicBezTo>
                    <a:cubicBezTo>
                      <a:pt x="12906" y="13145"/>
                      <a:pt x="12906" y="13097"/>
                      <a:pt x="12930" y="13073"/>
                    </a:cubicBezTo>
                    <a:cubicBezTo>
                      <a:pt x="12990" y="12823"/>
                      <a:pt x="13014" y="12597"/>
                      <a:pt x="13014" y="12597"/>
                    </a:cubicBezTo>
                    <a:cubicBezTo>
                      <a:pt x="13014" y="12597"/>
                      <a:pt x="13037" y="12668"/>
                      <a:pt x="13037" y="12787"/>
                    </a:cubicBezTo>
                    <a:cubicBezTo>
                      <a:pt x="13037" y="12883"/>
                      <a:pt x="13049" y="12978"/>
                      <a:pt x="13049" y="13085"/>
                    </a:cubicBezTo>
                    <a:lnTo>
                      <a:pt x="13049" y="13204"/>
                    </a:lnTo>
                    <a:lnTo>
                      <a:pt x="13049" y="13276"/>
                    </a:lnTo>
                    <a:cubicBezTo>
                      <a:pt x="14264" y="13668"/>
                      <a:pt x="15300" y="14514"/>
                      <a:pt x="16133" y="15538"/>
                    </a:cubicBezTo>
                    <a:cubicBezTo>
                      <a:pt x="16859" y="16455"/>
                      <a:pt x="17455" y="17490"/>
                      <a:pt x="17895" y="18491"/>
                    </a:cubicBezTo>
                    <a:cubicBezTo>
                      <a:pt x="17931" y="18562"/>
                      <a:pt x="17955" y="18633"/>
                      <a:pt x="17990" y="18693"/>
                    </a:cubicBezTo>
                    <a:cubicBezTo>
                      <a:pt x="18014" y="18776"/>
                      <a:pt x="18050" y="18836"/>
                      <a:pt x="18074" y="18907"/>
                    </a:cubicBezTo>
                    <a:cubicBezTo>
                      <a:pt x="18229" y="19264"/>
                      <a:pt x="18407" y="19622"/>
                      <a:pt x="18574" y="19979"/>
                    </a:cubicBezTo>
                    <a:cubicBezTo>
                      <a:pt x="18633" y="20098"/>
                      <a:pt x="18693" y="20205"/>
                      <a:pt x="18729" y="20324"/>
                    </a:cubicBezTo>
                    <a:cubicBezTo>
                      <a:pt x="18907" y="20657"/>
                      <a:pt x="19074" y="20991"/>
                      <a:pt x="19252" y="21300"/>
                    </a:cubicBezTo>
                    <a:lnTo>
                      <a:pt x="19431" y="21610"/>
                    </a:lnTo>
                    <a:cubicBezTo>
                      <a:pt x="19407" y="21646"/>
                      <a:pt x="19372" y="21693"/>
                      <a:pt x="19324" y="21717"/>
                    </a:cubicBezTo>
                    <a:cubicBezTo>
                      <a:pt x="19288" y="21765"/>
                      <a:pt x="19252" y="21789"/>
                      <a:pt x="19193" y="21836"/>
                    </a:cubicBezTo>
                    <a:cubicBezTo>
                      <a:pt x="19169" y="21848"/>
                      <a:pt x="19145" y="21884"/>
                      <a:pt x="19122" y="21896"/>
                    </a:cubicBezTo>
                    <a:cubicBezTo>
                      <a:pt x="18955" y="22027"/>
                      <a:pt x="18776" y="22122"/>
                      <a:pt x="18776" y="22122"/>
                    </a:cubicBezTo>
                    <a:cubicBezTo>
                      <a:pt x="18776" y="22122"/>
                      <a:pt x="18836" y="22122"/>
                      <a:pt x="18943" y="22110"/>
                    </a:cubicBezTo>
                    <a:cubicBezTo>
                      <a:pt x="19050" y="22086"/>
                      <a:pt x="19181" y="22074"/>
                      <a:pt x="19300" y="22050"/>
                    </a:cubicBezTo>
                    <a:cubicBezTo>
                      <a:pt x="19348" y="22027"/>
                      <a:pt x="19372" y="22027"/>
                      <a:pt x="19419" y="22015"/>
                    </a:cubicBezTo>
                    <a:cubicBezTo>
                      <a:pt x="19431" y="22003"/>
                      <a:pt x="19467" y="22003"/>
                      <a:pt x="19479" y="21991"/>
                    </a:cubicBezTo>
                    <a:cubicBezTo>
                      <a:pt x="19503" y="21967"/>
                      <a:pt x="19538" y="21955"/>
                      <a:pt x="19550" y="21955"/>
                    </a:cubicBezTo>
                    <a:cubicBezTo>
                      <a:pt x="19598" y="21931"/>
                      <a:pt x="19657" y="21896"/>
                      <a:pt x="19705" y="21884"/>
                    </a:cubicBezTo>
                    <a:cubicBezTo>
                      <a:pt x="19717" y="21872"/>
                      <a:pt x="19741" y="21848"/>
                      <a:pt x="19764" y="21836"/>
                    </a:cubicBezTo>
                    <a:cubicBezTo>
                      <a:pt x="19776" y="21824"/>
                      <a:pt x="19788" y="21812"/>
                      <a:pt x="19800" y="21812"/>
                    </a:cubicBezTo>
                    <a:cubicBezTo>
                      <a:pt x="19848" y="21777"/>
                      <a:pt x="19884" y="21753"/>
                      <a:pt x="19884" y="21753"/>
                    </a:cubicBezTo>
                    <a:lnTo>
                      <a:pt x="19884" y="21765"/>
                    </a:lnTo>
                    <a:cubicBezTo>
                      <a:pt x="19860" y="21777"/>
                      <a:pt x="19860" y="21789"/>
                      <a:pt x="19836" y="21824"/>
                    </a:cubicBezTo>
                    <a:cubicBezTo>
                      <a:pt x="19824" y="21836"/>
                      <a:pt x="19800" y="21848"/>
                      <a:pt x="19800" y="21872"/>
                    </a:cubicBezTo>
                    <a:cubicBezTo>
                      <a:pt x="19788" y="21896"/>
                      <a:pt x="19764" y="21908"/>
                      <a:pt x="19741" y="21943"/>
                    </a:cubicBezTo>
                    <a:cubicBezTo>
                      <a:pt x="19729" y="21967"/>
                      <a:pt x="19705" y="22003"/>
                      <a:pt x="19669" y="22015"/>
                    </a:cubicBezTo>
                    <a:cubicBezTo>
                      <a:pt x="20086" y="22717"/>
                      <a:pt x="20479" y="23313"/>
                      <a:pt x="20741" y="23741"/>
                    </a:cubicBezTo>
                    <a:cubicBezTo>
                      <a:pt x="20776" y="23789"/>
                      <a:pt x="20788" y="23813"/>
                      <a:pt x="20812" y="23848"/>
                    </a:cubicBezTo>
                    <a:cubicBezTo>
                      <a:pt x="20848" y="23872"/>
                      <a:pt x="20860" y="23920"/>
                      <a:pt x="20896" y="23955"/>
                    </a:cubicBezTo>
                    <a:cubicBezTo>
                      <a:pt x="20931" y="24015"/>
                      <a:pt x="20979" y="24075"/>
                      <a:pt x="21015" y="24134"/>
                    </a:cubicBezTo>
                    <a:cubicBezTo>
                      <a:pt x="21027" y="24158"/>
                      <a:pt x="21038" y="24170"/>
                      <a:pt x="21050" y="24206"/>
                    </a:cubicBezTo>
                    <a:lnTo>
                      <a:pt x="20860" y="24206"/>
                    </a:lnTo>
                    <a:cubicBezTo>
                      <a:pt x="20753" y="24206"/>
                      <a:pt x="20669" y="24217"/>
                      <a:pt x="20574" y="24217"/>
                    </a:cubicBezTo>
                    <a:cubicBezTo>
                      <a:pt x="20491" y="24229"/>
                      <a:pt x="20395" y="24253"/>
                      <a:pt x="20336" y="24265"/>
                    </a:cubicBezTo>
                    <a:cubicBezTo>
                      <a:pt x="20312" y="24265"/>
                      <a:pt x="20265" y="24277"/>
                      <a:pt x="20253" y="24277"/>
                    </a:cubicBezTo>
                    <a:cubicBezTo>
                      <a:pt x="20157" y="24289"/>
                      <a:pt x="20122" y="24313"/>
                      <a:pt x="20122" y="24313"/>
                    </a:cubicBezTo>
                    <a:lnTo>
                      <a:pt x="20253" y="24313"/>
                    </a:lnTo>
                    <a:cubicBezTo>
                      <a:pt x="20276" y="24313"/>
                      <a:pt x="20312" y="24313"/>
                      <a:pt x="20336" y="24325"/>
                    </a:cubicBezTo>
                    <a:cubicBezTo>
                      <a:pt x="20384" y="24325"/>
                      <a:pt x="20431" y="24336"/>
                      <a:pt x="20491" y="24336"/>
                    </a:cubicBezTo>
                    <a:cubicBezTo>
                      <a:pt x="20538" y="24360"/>
                      <a:pt x="20598" y="24360"/>
                      <a:pt x="20657" y="24372"/>
                    </a:cubicBezTo>
                    <a:cubicBezTo>
                      <a:pt x="20693" y="24384"/>
                      <a:pt x="20741" y="24384"/>
                      <a:pt x="20788" y="24396"/>
                    </a:cubicBezTo>
                    <a:cubicBezTo>
                      <a:pt x="20836" y="24408"/>
                      <a:pt x="20872" y="24432"/>
                      <a:pt x="20931" y="24444"/>
                    </a:cubicBezTo>
                    <a:cubicBezTo>
                      <a:pt x="20967" y="24456"/>
                      <a:pt x="21015" y="24456"/>
                      <a:pt x="21038" y="24467"/>
                    </a:cubicBezTo>
                    <a:cubicBezTo>
                      <a:pt x="21098" y="24503"/>
                      <a:pt x="21169" y="24515"/>
                      <a:pt x="21217" y="24551"/>
                    </a:cubicBezTo>
                    <a:cubicBezTo>
                      <a:pt x="21253" y="24563"/>
                      <a:pt x="21277" y="24575"/>
                      <a:pt x="21288" y="24575"/>
                    </a:cubicBezTo>
                    <a:cubicBezTo>
                      <a:pt x="21324" y="24587"/>
                      <a:pt x="21336" y="24610"/>
                      <a:pt x="21348" y="24610"/>
                    </a:cubicBezTo>
                    <a:lnTo>
                      <a:pt x="21443" y="24646"/>
                    </a:lnTo>
                    <a:cubicBezTo>
                      <a:pt x="21443" y="24646"/>
                      <a:pt x="21372" y="24634"/>
                      <a:pt x="21277" y="24610"/>
                    </a:cubicBezTo>
                    <a:cubicBezTo>
                      <a:pt x="21253" y="24610"/>
                      <a:pt x="21217" y="24587"/>
                      <a:pt x="21193" y="24587"/>
                    </a:cubicBezTo>
                    <a:cubicBezTo>
                      <a:pt x="21098" y="24575"/>
                      <a:pt x="20991" y="24563"/>
                      <a:pt x="20896" y="24563"/>
                    </a:cubicBezTo>
                    <a:lnTo>
                      <a:pt x="20753" y="24563"/>
                    </a:lnTo>
                    <a:cubicBezTo>
                      <a:pt x="20550" y="24646"/>
                      <a:pt x="20336" y="24753"/>
                      <a:pt x="20157" y="24872"/>
                    </a:cubicBezTo>
                    <a:lnTo>
                      <a:pt x="19979" y="25003"/>
                    </a:lnTo>
                    <a:cubicBezTo>
                      <a:pt x="19800" y="25146"/>
                      <a:pt x="19645" y="25289"/>
                      <a:pt x="19491" y="25456"/>
                    </a:cubicBezTo>
                    <a:cubicBezTo>
                      <a:pt x="19383" y="25563"/>
                      <a:pt x="19300" y="25682"/>
                      <a:pt x="19193" y="25801"/>
                    </a:cubicBezTo>
                    <a:cubicBezTo>
                      <a:pt x="19086" y="25920"/>
                      <a:pt x="19002" y="26039"/>
                      <a:pt x="18907" y="26170"/>
                    </a:cubicBezTo>
                    <a:cubicBezTo>
                      <a:pt x="18693" y="26492"/>
                      <a:pt x="18467" y="26837"/>
                      <a:pt x="18252" y="27194"/>
                    </a:cubicBezTo>
                    <a:cubicBezTo>
                      <a:pt x="18193" y="27194"/>
                      <a:pt x="18121" y="27182"/>
                      <a:pt x="18038" y="27170"/>
                    </a:cubicBezTo>
                    <a:lnTo>
                      <a:pt x="17895" y="27123"/>
                    </a:lnTo>
                    <a:cubicBezTo>
                      <a:pt x="17836" y="27111"/>
                      <a:pt x="17776" y="27075"/>
                      <a:pt x="17752" y="27063"/>
                    </a:cubicBezTo>
                    <a:cubicBezTo>
                      <a:pt x="17740" y="27063"/>
                      <a:pt x="17717" y="27051"/>
                      <a:pt x="17717" y="27051"/>
                    </a:cubicBezTo>
                    <a:cubicBezTo>
                      <a:pt x="17705" y="27027"/>
                      <a:pt x="17693" y="27027"/>
                      <a:pt x="17693" y="27027"/>
                    </a:cubicBezTo>
                    <a:lnTo>
                      <a:pt x="17693" y="27027"/>
                    </a:lnTo>
                    <a:cubicBezTo>
                      <a:pt x="17693" y="27027"/>
                      <a:pt x="17705" y="27075"/>
                      <a:pt x="17752" y="27134"/>
                    </a:cubicBezTo>
                    <a:cubicBezTo>
                      <a:pt x="17764" y="27170"/>
                      <a:pt x="17776" y="27194"/>
                      <a:pt x="17812" y="27230"/>
                    </a:cubicBezTo>
                    <a:cubicBezTo>
                      <a:pt x="17836" y="27253"/>
                      <a:pt x="17859" y="27301"/>
                      <a:pt x="17883" y="27325"/>
                    </a:cubicBezTo>
                    <a:cubicBezTo>
                      <a:pt x="17931" y="27373"/>
                      <a:pt x="17990" y="27420"/>
                      <a:pt x="18062" y="27468"/>
                    </a:cubicBezTo>
                    <a:cubicBezTo>
                      <a:pt x="18157" y="27504"/>
                      <a:pt x="18240" y="27551"/>
                      <a:pt x="18312" y="27563"/>
                    </a:cubicBezTo>
                    <a:cubicBezTo>
                      <a:pt x="18360" y="27587"/>
                      <a:pt x="18395" y="27587"/>
                      <a:pt x="18407" y="27599"/>
                    </a:cubicBezTo>
                    <a:lnTo>
                      <a:pt x="18419" y="27599"/>
                    </a:lnTo>
                    <a:cubicBezTo>
                      <a:pt x="18407" y="27599"/>
                      <a:pt x="18395" y="27599"/>
                      <a:pt x="18348" y="27611"/>
                    </a:cubicBezTo>
                    <a:lnTo>
                      <a:pt x="18288" y="27611"/>
                    </a:lnTo>
                    <a:cubicBezTo>
                      <a:pt x="18217" y="27611"/>
                      <a:pt x="18098" y="27611"/>
                      <a:pt x="17990" y="27599"/>
                    </a:cubicBezTo>
                    <a:cubicBezTo>
                      <a:pt x="17883" y="27777"/>
                      <a:pt x="17764" y="27956"/>
                      <a:pt x="17645" y="28146"/>
                    </a:cubicBezTo>
                    <a:lnTo>
                      <a:pt x="17467" y="28420"/>
                    </a:lnTo>
                    <a:cubicBezTo>
                      <a:pt x="17347" y="28599"/>
                      <a:pt x="17217" y="28777"/>
                      <a:pt x="17086" y="28968"/>
                    </a:cubicBezTo>
                    <a:cubicBezTo>
                      <a:pt x="17050" y="29087"/>
                      <a:pt x="16978" y="29170"/>
                      <a:pt x="16907" y="29266"/>
                    </a:cubicBezTo>
                    <a:cubicBezTo>
                      <a:pt x="16693" y="29539"/>
                      <a:pt x="16455" y="29790"/>
                      <a:pt x="16181" y="30040"/>
                    </a:cubicBezTo>
                    <a:cubicBezTo>
                      <a:pt x="16014" y="30206"/>
                      <a:pt x="15835" y="30361"/>
                      <a:pt x="15633" y="30516"/>
                    </a:cubicBezTo>
                    <a:cubicBezTo>
                      <a:pt x="15538" y="30587"/>
                      <a:pt x="15442" y="30659"/>
                      <a:pt x="15323" y="30742"/>
                    </a:cubicBezTo>
                    <a:cubicBezTo>
                      <a:pt x="15121" y="30885"/>
                      <a:pt x="14895" y="31016"/>
                      <a:pt x="14657" y="31135"/>
                    </a:cubicBezTo>
                    <a:cubicBezTo>
                      <a:pt x="14538" y="31194"/>
                      <a:pt x="14419" y="31254"/>
                      <a:pt x="14276" y="31314"/>
                    </a:cubicBezTo>
                    <a:cubicBezTo>
                      <a:pt x="14145" y="31373"/>
                      <a:pt x="14014" y="31433"/>
                      <a:pt x="13883" y="31480"/>
                    </a:cubicBezTo>
                    <a:cubicBezTo>
                      <a:pt x="12331" y="32078"/>
                      <a:pt x="10626" y="32330"/>
                      <a:pt x="9047" y="32330"/>
                    </a:cubicBezTo>
                    <a:cubicBezTo>
                      <a:pt x="6131" y="32330"/>
                      <a:pt x="3643" y="31473"/>
                      <a:pt x="3334" y="30361"/>
                    </a:cubicBezTo>
                    <a:cubicBezTo>
                      <a:pt x="3286" y="30218"/>
                      <a:pt x="3250" y="30063"/>
                      <a:pt x="3227" y="29920"/>
                    </a:cubicBezTo>
                    <a:cubicBezTo>
                      <a:pt x="3179" y="29694"/>
                      <a:pt x="3155" y="29492"/>
                      <a:pt x="3120" y="29278"/>
                    </a:cubicBezTo>
                    <a:cubicBezTo>
                      <a:pt x="3108" y="29075"/>
                      <a:pt x="3096" y="28849"/>
                      <a:pt x="3072" y="28623"/>
                    </a:cubicBezTo>
                    <a:cubicBezTo>
                      <a:pt x="3072" y="28480"/>
                      <a:pt x="3060" y="28325"/>
                      <a:pt x="3060" y="28182"/>
                    </a:cubicBezTo>
                    <a:lnTo>
                      <a:pt x="3060" y="27230"/>
                    </a:lnTo>
                    <a:lnTo>
                      <a:pt x="3060" y="26980"/>
                    </a:lnTo>
                    <a:lnTo>
                      <a:pt x="3060" y="26706"/>
                    </a:lnTo>
                    <a:cubicBezTo>
                      <a:pt x="3048" y="26753"/>
                      <a:pt x="3012" y="26801"/>
                      <a:pt x="3000" y="26837"/>
                    </a:cubicBezTo>
                    <a:cubicBezTo>
                      <a:pt x="2989" y="26884"/>
                      <a:pt x="2977" y="26932"/>
                      <a:pt x="2953" y="26956"/>
                    </a:cubicBezTo>
                    <a:cubicBezTo>
                      <a:pt x="2929" y="27063"/>
                      <a:pt x="2917" y="27134"/>
                      <a:pt x="2917" y="27170"/>
                    </a:cubicBezTo>
                    <a:lnTo>
                      <a:pt x="2917" y="27123"/>
                    </a:lnTo>
                    <a:cubicBezTo>
                      <a:pt x="2917" y="27075"/>
                      <a:pt x="2917" y="27039"/>
                      <a:pt x="2929" y="26956"/>
                    </a:cubicBezTo>
                    <a:cubicBezTo>
                      <a:pt x="2941" y="26825"/>
                      <a:pt x="2977" y="26646"/>
                      <a:pt x="3036" y="26468"/>
                    </a:cubicBezTo>
                    <a:cubicBezTo>
                      <a:pt x="3048" y="26408"/>
                      <a:pt x="3060" y="26361"/>
                      <a:pt x="3084" y="26301"/>
                    </a:cubicBezTo>
                    <a:cubicBezTo>
                      <a:pt x="3084" y="26277"/>
                      <a:pt x="3108" y="26253"/>
                      <a:pt x="3108" y="26230"/>
                    </a:cubicBezTo>
                    <a:cubicBezTo>
                      <a:pt x="3120" y="26158"/>
                      <a:pt x="3167" y="26063"/>
                      <a:pt x="3215" y="25980"/>
                    </a:cubicBezTo>
                    <a:cubicBezTo>
                      <a:pt x="3227" y="25944"/>
                      <a:pt x="3250" y="25920"/>
                      <a:pt x="3262" y="25884"/>
                    </a:cubicBezTo>
                    <a:cubicBezTo>
                      <a:pt x="3286" y="25860"/>
                      <a:pt x="3310" y="25825"/>
                      <a:pt x="3346" y="25801"/>
                    </a:cubicBezTo>
                    <a:cubicBezTo>
                      <a:pt x="3381" y="25753"/>
                      <a:pt x="3429" y="25694"/>
                      <a:pt x="3489" y="25658"/>
                    </a:cubicBezTo>
                    <a:cubicBezTo>
                      <a:pt x="3536" y="25634"/>
                      <a:pt x="3584" y="25599"/>
                      <a:pt x="3608" y="25587"/>
                    </a:cubicBezTo>
                    <a:cubicBezTo>
                      <a:pt x="3643" y="25575"/>
                      <a:pt x="3655" y="25563"/>
                      <a:pt x="3655" y="25563"/>
                    </a:cubicBezTo>
                    <a:lnTo>
                      <a:pt x="3596" y="25563"/>
                    </a:lnTo>
                    <a:cubicBezTo>
                      <a:pt x="3560" y="25563"/>
                      <a:pt x="3501" y="25575"/>
                      <a:pt x="3441" y="25587"/>
                    </a:cubicBezTo>
                    <a:cubicBezTo>
                      <a:pt x="3322" y="25622"/>
                      <a:pt x="3179" y="25694"/>
                      <a:pt x="3048" y="25777"/>
                    </a:cubicBezTo>
                    <a:cubicBezTo>
                      <a:pt x="3048" y="25658"/>
                      <a:pt x="3024" y="25527"/>
                      <a:pt x="3012" y="25396"/>
                    </a:cubicBezTo>
                    <a:cubicBezTo>
                      <a:pt x="3000" y="25122"/>
                      <a:pt x="2965" y="24860"/>
                      <a:pt x="2941" y="24575"/>
                    </a:cubicBezTo>
                    <a:cubicBezTo>
                      <a:pt x="2929" y="24432"/>
                      <a:pt x="2917" y="24277"/>
                      <a:pt x="2881" y="24134"/>
                    </a:cubicBezTo>
                    <a:cubicBezTo>
                      <a:pt x="2834" y="23836"/>
                      <a:pt x="2786" y="23503"/>
                      <a:pt x="2715" y="23158"/>
                    </a:cubicBezTo>
                    <a:cubicBezTo>
                      <a:pt x="2691" y="23003"/>
                      <a:pt x="2655" y="22824"/>
                      <a:pt x="2619" y="22646"/>
                    </a:cubicBezTo>
                    <a:cubicBezTo>
                      <a:pt x="2572" y="22467"/>
                      <a:pt x="2536" y="22289"/>
                      <a:pt x="2488" y="22086"/>
                    </a:cubicBezTo>
                    <a:cubicBezTo>
                      <a:pt x="2322" y="21300"/>
                      <a:pt x="2107" y="20515"/>
                      <a:pt x="1893" y="19741"/>
                    </a:cubicBezTo>
                    <a:cubicBezTo>
                      <a:pt x="1750" y="19157"/>
                      <a:pt x="1596" y="18598"/>
                      <a:pt x="1476" y="18038"/>
                    </a:cubicBezTo>
                    <a:cubicBezTo>
                      <a:pt x="1441" y="17859"/>
                      <a:pt x="1393" y="17681"/>
                      <a:pt x="1357" y="17502"/>
                    </a:cubicBezTo>
                    <a:cubicBezTo>
                      <a:pt x="1274" y="17467"/>
                      <a:pt x="1203" y="17419"/>
                      <a:pt x="1143" y="17371"/>
                    </a:cubicBezTo>
                    <a:cubicBezTo>
                      <a:pt x="1119" y="17359"/>
                      <a:pt x="1107" y="17359"/>
                      <a:pt x="1095" y="17348"/>
                    </a:cubicBezTo>
                    <a:cubicBezTo>
                      <a:pt x="1084" y="17324"/>
                      <a:pt x="1048" y="17312"/>
                      <a:pt x="1048" y="17300"/>
                    </a:cubicBezTo>
                    <a:lnTo>
                      <a:pt x="1048" y="17300"/>
                    </a:lnTo>
                    <a:cubicBezTo>
                      <a:pt x="1048" y="17300"/>
                      <a:pt x="1060" y="17300"/>
                      <a:pt x="1084" y="17312"/>
                    </a:cubicBezTo>
                    <a:cubicBezTo>
                      <a:pt x="1095" y="17312"/>
                      <a:pt x="1095" y="17312"/>
                      <a:pt x="1107" y="17324"/>
                    </a:cubicBezTo>
                    <a:cubicBezTo>
                      <a:pt x="1119" y="17324"/>
                      <a:pt x="1143" y="17348"/>
                      <a:pt x="1155" y="17348"/>
                    </a:cubicBezTo>
                    <a:cubicBezTo>
                      <a:pt x="1215" y="17359"/>
                      <a:pt x="1298" y="17371"/>
                      <a:pt x="1405" y="17395"/>
                    </a:cubicBezTo>
                    <a:cubicBezTo>
                      <a:pt x="1500" y="17407"/>
                      <a:pt x="1584" y="17407"/>
                      <a:pt x="1655" y="17407"/>
                    </a:cubicBezTo>
                    <a:lnTo>
                      <a:pt x="1738" y="17407"/>
                    </a:lnTo>
                    <a:cubicBezTo>
                      <a:pt x="1762" y="17407"/>
                      <a:pt x="1798" y="17407"/>
                      <a:pt x="1810" y="17395"/>
                    </a:cubicBezTo>
                    <a:cubicBezTo>
                      <a:pt x="1881" y="17371"/>
                      <a:pt x="1929" y="17359"/>
                      <a:pt x="1953" y="17359"/>
                    </a:cubicBezTo>
                    <a:lnTo>
                      <a:pt x="1977" y="17359"/>
                    </a:lnTo>
                    <a:cubicBezTo>
                      <a:pt x="1977" y="17359"/>
                      <a:pt x="1941" y="17359"/>
                      <a:pt x="1881" y="17348"/>
                    </a:cubicBezTo>
                    <a:cubicBezTo>
                      <a:pt x="1869" y="17348"/>
                      <a:pt x="1834" y="17324"/>
                      <a:pt x="1822" y="17324"/>
                    </a:cubicBezTo>
                    <a:cubicBezTo>
                      <a:pt x="1738" y="17300"/>
                      <a:pt x="1631" y="17252"/>
                      <a:pt x="1524" y="17193"/>
                    </a:cubicBezTo>
                    <a:cubicBezTo>
                      <a:pt x="1476" y="17169"/>
                      <a:pt x="1417" y="17133"/>
                      <a:pt x="1393" y="17109"/>
                    </a:cubicBezTo>
                    <a:cubicBezTo>
                      <a:pt x="1345" y="17074"/>
                      <a:pt x="1322" y="17050"/>
                      <a:pt x="1286" y="17014"/>
                    </a:cubicBezTo>
                    <a:lnTo>
                      <a:pt x="1274" y="17002"/>
                    </a:lnTo>
                    <a:cubicBezTo>
                      <a:pt x="1203" y="16633"/>
                      <a:pt x="1143" y="16252"/>
                      <a:pt x="1107" y="15919"/>
                    </a:cubicBezTo>
                    <a:cubicBezTo>
                      <a:pt x="1095" y="15740"/>
                      <a:pt x="1084" y="15573"/>
                      <a:pt x="1060" y="15407"/>
                    </a:cubicBezTo>
                    <a:cubicBezTo>
                      <a:pt x="1060" y="15335"/>
                      <a:pt x="1060" y="15240"/>
                      <a:pt x="1048" y="15169"/>
                    </a:cubicBezTo>
                    <a:cubicBezTo>
                      <a:pt x="1048" y="15002"/>
                      <a:pt x="1048" y="14859"/>
                      <a:pt x="1060" y="14704"/>
                    </a:cubicBezTo>
                    <a:cubicBezTo>
                      <a:pt x="1084" y="14407"/>
                      <a:pt x="1119" y="14145"/>
                      <a:pt x="1203" y="13895"/>
                    </a:cubicBezTo>
                    <a:cubicBezTo>
                      <a:pt x="1262" y="13716"/>
                      <a:pt x="1334" y="13538"/>
                      <a:pt x="1417" y="13383"/>
                    </a:cubicBezTo>
                    <a:cubicBezTo>
                      <a:pt x="1476" y="13276"/>
                      <a:pt x="1572" y="13180"/>
                      <a:pt x="1655" y="13097"/>
                    </a:cubicBezTo>
                    <a:cubicBezTo>
                      <a:pt x="1703" y="13061"/>
                      <a:pt x="1750" y="13026"/>
                      <a:pt x="1810" y="13002"/>
                    </a:cubicBezTo>
                    <a:cubicBezTo>
                      <a:pt x="1857" y="12966"/>
                      <a:pt x="1917" y="12942"/>
                      <a:pt x="1977" y="12906"/>
                    </a:cubicBezTo>
                    <a:lnTo>
                      <a:pt x="2179" y="13538"/>
                    </a:lnTo>
                    <a:lnTo>
                      <a:pt x="2250" y="13073"/>
                    </a:lnTo>
                    <a:cubicBezTo>
                      <a:pt x="2250" y="13002"/>
                      <a:pt x="2274" y="12918"/>
                      <a:pt x="2274" y="12835"/>
                    </a:cubicBezTo>
                    <a:cubicBezTo>
                      <a:pt x="2286" y="12680"/>
                      <a:pt x="2334" y="12549"/>
                      <a:pt x="2346" y="12478"/>
                    </a:cubicBezTo>
                    <a:cubicBezTo>
                      <a:pt x="2346" y="12466"/>
                      <a:pt x="2358" y="12442"/>
                      <a:pt x="2358" y="12442"/>
                    </a:cubicBezTo>
                    <a:close/>
                    <a:moveTo>
                      <a:pt x="2905" y="29932"/>
                    </a:moveTo>
                    <a:cubicBezTo>
                      <a:pt x="2905" y="29932"/>
                      <a:pt x="2905" y="29944"/>
                      <a:pt x="2929" y="29992"/>
                    </a:cubicBezTo>
                    <a:lnTo>
                      <a:pt x="2929" y="30040"/>
                    </a:lnTo>
                    <a:cubicBezTo>
                      <a:pt x="2929" y="30099"/>
                      <a:pt x="2953" y="30182"/>
                      <a:pt x="2989" y="30290"/>
                    </a:cubicBezTo>
                    <a:cubicBezTo>
                      <a:pt x="3012" y="30397"/>
                      <a:pt x="3060" y="30528"/>
                      <a:pt x="3131" y="30682"/>
                    </a:cubicBezTo>
                    <a:cubicBezTo>
                      <a:pt x="3167" y="30754"/>
                      <a:pt x="3203" y="30825"/>
                      <a:pt x="3262" y="30897"/>
                    </a:cubicBezTo>
                    <a:cubicBezTo>
                      <a:pt x="3310" y="30980"/>
                      <a:pt x="3370" y="31052"/>
                      <a:pt x="3429" y="31123"/>
                    </a:cubicBezTo>
                    <a:cubicBezTo>
                      <a:pt x="3608" y="31349"/>
                      <a:pt x="3858" y="31575"/>
                      <a:pt x="4155" y="31766"/>
                    </a:cubicBezTo>
                    <a:cubicBezTo>
                      <a:pt x="4203" y="31790"/>
                      <a:pt x="4263" y="31825"/>
                      <a:pt x="4310" y="31849"/>
                    </a:cubicBezTo>
                    <a:cubicBezTo>
                      <a:pt x="4370" y="31885"/>
                      <a:pt x="4417" y="31909"/>
                      <a:pt x="4477" y="31945"/>
                    </a:cubicBezTo>
                    <a:cubicBezTo>
                      <a:pt x="4917" y="32171"/>
                      <a:pt x="5429" y="32314"/>
                      <a:pt x="5941" y="32421"/>
                    </a:cubicBezTo>
                    <a:cubicBezTo>
                      <a:pt x="6465" y="32528"/>
                      <a:pt x="7001" y="32599"/>
                      <a:pt x="7513" y="32659"/>
                    </a:cubicBezTo>
                    <a:cubicBezTo>
                      <a:pt x="7632" y="32671"/>
                      <a:pt x="7763" y="32683"/>
                      <a:pt x="7882" y="32707"/>
                    </a:cubicBezTo>
                    <a:cubicBezTo>
                      <a:pt x="8001" y="32718"/>
                      <a:pt x="8120" y="32730"/>
                      <a:pt x="8239" y="32730"/>
                    </a:cubicBezTo>
                    <a:cubicBezTo>
                      <a:pt x="8358" y="32742"/>
                      <a:pt x="8465" y="32742"/>
                      <a:pt x="8584" y="32766"/>
                    </a:cubicBezTo>
                    <a:cubicBezTo>
                      <a:pt x="8680" y="32766"/>
                      <a:pt x="8787" y="32778"/>
                      <a:pt x="8894" y="32778"/>
                    </a:cubicBezTo>
                    <a:cubicBezTo>
                      <a:pt x="9131" y="32792"/>
                      <a:pt x="9344" y="32798"/>
                      <a:pt x="9527" y="32798"/>
                    </a:cubicBezTo>
                    <a:cubicBezTo>
                      <a:pt x="9641" y="32798"/>
                      <a:pt x="9743" y="32795"/>
                      <a:pt x="9833" y="32792"/>
                    </a:cubicBezTo>
                    <a:lnTo>
                      <a:pt x="9833" y="32792"/>
                    </a:lnTo>
                    <a:cubicBezTo>
                      <a:pt x="9658" y="32804"/>
                      <a:pt x="9430" y="32826"/>
                      <a:pt x="9180" y="32838"/>
                    </a:cubicBezTo>
                    <a:lnTo>
                      <a:pt x="8561" y="32838"/>
                    </a:lnTo>
                    <a:cubicBezTo>
                      <a:pt x="8239" y="32826"/>
                      <a:pt x="7870" y="32802"/>
                      <a:pt x="7489" y="32778"/>
                    </a:cubicBezTo>
                    <a:cubicBezTo>
                      <a:pt x="6989" y="32730"/>
                      <a:pt x="6453" y="32659"/>
                      <a:pt x="5917" y="32564"/>
                    </a:cubicBezTo>
                    <a:lnTo>
                      <a:pt x="5513" y="32480"/>
                    </a:lnTo>
                    <a:cubicBezTo>
                      <a:pt x="5382" y="32445"/>
                      <a:pt x="5251" y="32409"/>
                      <a:pt x="5132" y="32361"/>
                    </a:cubicBezTo>
                    <a:cubicBezTo>
                      <a:pt x="4870" y="32266"/>
                      <a:pt x="4620" y="32183"/>
                      <a:pt x="4393" y="32064"/>
                    </a:cubicBezTo>
                    <a:cubicBezTo>
                      <a:pt x="4274" y="32004"/>
                      <a:pt x="4179" y="31933"/>
                      <a:pt x="4072" y="31873"/>
                    </a:cubicBezTo>
                    <a:cubicBezTo>
                      <a:pt x="3965" y="31790"/>
                      <a:pt x="3882" y="31718"/>
                      <a:pt x="3786" y="31647"/>
                    </a:cubicBezTo>
                    <a:cubicBezTo>
                      <a:pt x="3608" y="31492"/>
                      <a:pt x="3465" y="31337"/>
                      <a:pt x="3346" y="31171"/>
                    </a:cubicBezTo>
                    <a:cubicBezTo>
                      <a:pt x="3310" y="31123"/>
                      <a:pt x="3286" y="31075"/>
                      <a:pt x="3250" y="31052"/>
                    </a:cubicBezTo>
                    <a:cubicBezTo>
                      <a:pt x="3227" y="31004"/>
                      <a:pt x="3203" y="30980"/>
                      <a:pt x="3179" y="30933"/>
                    </a:cubicBezTo>
                    <a:cubicBezTo>
                      <a:pt x="3131" y="30861"/>
                      <a:pt x="3084" y="30766"/>
                      <a:pt x="3060" y="30694"/>
                    </a:cubicBezTo>
                    <a:cubicBezTo>
                      <a:pt x="3000" y="30540"/>
                      <a:pt x="2953" y="30409"/>
                      <a:pt x="2941" y="30290"/>
                    </a:cubicBezTo>
                    <a:cubicBezTo>
                      <a:pt x="2941" y="30266"/>
                      <a:pt x="2929" y="30230"/>
                      <a:pt x="2929" y="30218"/>
                    </a:cubicBezTo>
                    <a:cubicBezTo>
                      <a:pt x="2905" y="30171"/>
                      <a:pt x="2905" y="30123"/>
                      <a:pt x="2905" y="30087"/>
                    </a:cubicBezTo>
                    <a:lnTo>
                      <a:pt x="2905" y="30040"/>
                    </a:lnTo>
                    <a:lnTo>
                      <a:pt x="2905" y="29992"/>
                    </a:lnTo>
                    <a:lnTo>
                      <a:pt x="2905" y="29968"/>
                    </a:lnTo>
                    <a:lnTo>
                      <a:pt x="2905" y="29932"/>
                    </a:lnTo>
                    <a:close/>
                    <a:moveTo>
                      <a:pt x="4655" y="0"/>
                    </a:moveTo>
                    <a:cubicBezTo>
                      <a:pt x="4548" y="0"/>
                      <a:pt x="4441" y="0"/>
                      <a:pt x="4346" y="36"/>
                    </a:cubicBezTo>
                    <a:cubicBezTo>
                      <a:pt x="4239" y="48"/>
                      <a:pt x="4143" y="95"/>
                      <a:pt x="4060" y="143"/>
                    </a:cubicBezTo>
                    <a:cubicBezTo>
                      <a:pt x="3882" y="238"/>
                      <a:pt x="3703" y="393"/>
                      <a:pt x="3548" y="584"/>
                    </a:cubicBezTo>
                    <a:cubicBezTo>
                      <a:pt x="3405" y="774"/>
                      <a:pt x="3286" y="988"/>
                      <a:pt x="3167" y="1215"/>
                    </a:cubicBezTo>
                    <a:cubicBezTo>
                      <a:pt x="3131" y="1274"/>
                      <a:pt x="3108" y="1334"/>
                      <a:pt x="3096" y="1369"/>
                    </a:cubicBezTo>
                    <a:cubicBezTo>
                      <a:pt x="3012" y="1548"/>
                      <a:pt x="2941" y="1715"/>
                      <a:pt x="2869" y="1893"/>
                    </a:cubicBezTo>
                    <a:cubicBezTo>
                      <a:pt x="2774" y="2131"/>
                      <a:pt x="2691" y="2369"/>
                      <a:pt x="2619" y="2608"/>
                    </a:cubicBezTo>
                    <a:cubicBezTo>
                      <a:pt x="2560" y="2905"/>
                      <a:pt x="2512" y="3215"/>
                      <a:pt x="2465" y="3512"/>
                    </a:cubicBezTo>
                    <a:cubicBezTo>
                      <a:pt x="2465" y="3548"/>
                      <a:pt x="2477" y="3560"/>
                      <a:pt x="2477" y="3596"/>
                    </a:cubicBezTo>
                    <a:cubicBezTo>
                      <a:pt x="2512" y="3667"/>
                      <a:pt x="2524" y="3739"/>
                      <a:pt x="2560" y="3810"/>
                    </a:cubicBezTo>
                    <a:cubicBezTo>
                      <a:pt x="2584" y="3893"/>
                      <a:pt x="2619" y="3965"/>
                      <a:pt x="2655" y="4060"/>
                    </a:cubicBezTo>
                    <a:cubicBezTo>
                      <a:pt x="2739" y="4203"/>
                      <a:pt x="2822" y="4358"/>
                      <a:pt x="2917" y="4489"/>
                    </a:cubicBezTo>
                    <a:cubicBezTo>
                      <a:pt x="3000" y="4620"/>
                      <a:pt x="3108" y="4739"/>
                      <a:pt x="3191" y="4846"/>
                    </a:cubicBezTo>
                    <a:cubicBezTo>
                      <a:pt x="3239" y="4882"/>
                      <a:pt x="3286" y="4929"/>
                      <a:pt x="3310" y="4977"/>
                    </a:cubicBezTo>
                    <a:cubicBezTo>
                      <a:pt x="3358" y="5025"/>
                      <a:pt x="3393" y="5048"/>
                      <a:pt x="3417" y="5060"/>
                    </a:cubicBezTo>
                    <a:cubicBezTo>
                      <a:pt x="3477" y="5108"/>
                      <a:pt x="3512" y="5144"/>
                      <a:pt x="3512" y="5144"/>
                    </a:cubicBezTo>
                    <a:cubicBezTo>
                      <a:pt x="3512" y="5144"/>
                      <a:pt x="3465" y="5120"/>
                      <a:pt x="3405" y="5084"/>
                    </a:cubicBezTo>
                    <a:cubicBezTo>
                      <a:pt x="3393" y="5060"/>
                      <a:pt x="3370" y="5060"/>
                      <a:pt x="3346" y="5048"/>
                    </a:cubicBezTo>
                    <a:cubicBezTo>
                      <a:pt x="3334" y="5036"/>
                      <a:pt x="3298" y="5025"/>
                      <a:pt x="3286" y="5001"/>
                    </a:cubicBezTo>
                    <a:cubicBezTo>
                      <a:pt x="3239" y="4977"/>
                      <a:pt x="3179" y="4953"/>
                      <a:pt x="3131" y="4906"/>
                    </a:cubicBezTo>
                    <a:lnTo>
                      <a:pt x="2953" y="4775"/>
                    </a:lnTo>
                    <a:cubicBezTo>
                      <a:pt x="2893" y="4727"/>
                      <a:pt x="2834" y="4667"/>
                      <a:pt x="2774" y="4608"/>
                    </a:cubicBezTo>
                    <a:cubicBezTo>
                      <a:pt x="2655" y="4489"/>
                      <a:pt x="2524" y="4358"/>
                      <a:pt x="2417" y="4203"/>
                    </a:cubicBezTo>
                    <a:cubicBezTo>
                      <a:pt x="2405" y="4191"/>
                      <a:pt x="2405" y="4179"/>
                      <a:pt x="2393" y="4179"/>
                    </a:cubicBezTo>
                    <a:cubicBezTo>
                      <a:pt x="2381" y="4274"/>
                      <a:pt x="2358" y="4382"/>
                      <a:pt x="2358" y="4477"/>
                    </a:cubicBezTo>
                    <a:cubicBezTo>
                      <a:pt x="2334" y="4667"/>
                      <a:pt x="2322" y="4858"/>
                      <a:pt x="2298" y="5048"/>
                    </a:cubicBezTo>
                    <a:cubicBezTo>
                      <a:pt x="2286" y="5144"/>
                      <a:pt x="2286" y="5227"/>
                      <a:pt x="2274" y="5322"/>
                    </a:cubicBezTo>
                    <a:cubicBezTo>
                      <a:pt x="2227" y="5668"/>
                      <a:pt x="2203" y="5977"/>
                      <a:pt x="2155" y="6215"/>
                    </a:cubicBezTo>
                    <a:cubicBezTo>
                      <a:pt x="2084" y="6680"/>
                      <a:pt x="2060" y="7084"/>
                      <a:pt x="2060" y="7489"/>
                    </a:cubicBezTo>
                    <a:lnTo>
                      <a:pt x="2060" y="7787"/>
                    </a:lnTo>
                    <a:lnTo>
                      <a:pt x="2060" y="8084"/>
                    </a:lnTo>
                    <a:lnTo>
                      <a:pt x="2060" y="8239"/>
                    </a:lnTo>
                    <a:lnTo>
                      <a:pt x="2060" y="8537"/>
                    </a:lnTo>
                    <a:lnTo>
                      <a:pt x="2060" y="8680"/>
                    </a:lnTo>
                    <a:lnTo>
                      <a:pt x="2060" y="8835"/>
                    </a:lnTo>
                    <a:cubicBezTo>
                      <a:pt x="2060" y="8942"/>
                      <a:pt x="2048" y="9025"/>
                      <a:pt x="2048" y="9132"/>
                    </a:cubicBezTo>
                    <a:cubicBezTo>
                      <a:pt x="2048" y="9180"/>
                      <a:pt x="2036" y="9239"/>
                      <a:pt x="2036" y="9275"/>
                    </a:cubicBezTo>
                    <a:cubicBezTo>
                      <a:pt x="2036" y="9323"/>
                      <a:pt x="2024" y="9382"/>
                      <a:pt x="2024" y="9430"/>
                    </a:cubicBezTo>
                    <a:cubicBezTo>
                      <a:pt x="1988" y="9680"/>
                      <a:pt x="1929" y="9954"/>
                      <a:pt x="1846" y="10216"/>
                    </a:cubicBezTo>
                    <a:cubicBezTo>
                      <a:pt x="1822" y="10275"/>
                      <a:pt x="1810" y="10323"/>
                      <a:pt x="1786" y="10382"/>
                    </a:cubicBezTo>
                    <a:cubicBezTo>
                      <a:pt x="1762" y="10442"/>
                      <a:pt x="1738" y="10501"/>
                      <a:pt x="1726" y="10549"/>
                    </a:cubicBezTo>
                    <a:cubicBezTo>
                      <a:pt x="1631" y="10763"/>
                      <a:pt x="1512" y="11002"/>
                      <a:pt x="1381" y="11263"/>
                    </a:cubicBezTo>
                    <a:cubicBezTo>
                      <a:pt x="0" y="13657"/>
                      <a:pt x="619" y="16657"/>
                      <a:pt x="1203" y="19145"/>
                    </a:cubicBezTo>
                    <a:cubicBezTo>
                      <a:pt x="1262" y="19431"/>
                      <a:pt x="1334" y="19693"/>
                      <a:pt x="1393" y="19955"/>
                    </a:cubicBezTo>
                    <a:cubicBezTo>
                      <a:pt x="1441" y="20134"/>
                      <a:pt x="1465" y="20288"/>
                      <a:pt x="1512" y="20455"/>
                    </a:cubicBezTo>
                    <a:cubicBezTo>
                      <a:pt x="1619" y="20943"/>
                      <a:pt x="1738" y="21467"/>
                      <a:pt x="1846" y="21991"/>
                    </a:cubicBezTo>
                    <a:cubicBezTo>
                      <a:pt x="1929" y="22372"/>
                      <a:pt x="2000" y="22777"/>
                      <a:pt x="2084" y="23193"/>
                    </a:cubicBezTo>
                    <a:cubicBezTo>
                      <a:pt x="2298" y="24420"/>
                      <a:pt x="2477" y="25646"/>
                      <a:pt x="2477" y="26873"/>
                    </a:cubicBezTo>
                    <a:cubicBezTo>
                      <a:pt x="2477" y="27396"/>
                      <a:pt x="2358" y="28170"/>
                      <a:pt x="2393" y="28980"/>
                    </a:cubicBezTo>
                    <a:lnTo>
                      <a:pt x="2393" y="29099"/>
                    </a:lnTo>
                    <a:cubicBezTo>
                      <a:pt x="2405" y="29456"/>
                      <a:pt x="2453" y="29813"/>
                      <a:pt x="2560" y="30171"/>
                    </a:cubicBezTo>
                    <a:cubicBezTo>
                      <a:pt x="2596" y="30337"/>
                      <a:pt x="2643" y="30492"/>
                      <a:pt x="2715" y="30647"/>
                    </a:cubicBezTo>
                    <a:cubicBezTo>
                      <a:pt x="2774" y="30802"/>
                      <a:pt x="2858" y="30968"/>
                      <a:pt x="2941" y="31099"/>
                    </a:cubicBezTo>
                    <a:cubicBezTo>
                      <a:pt x="3120" y="31397"/>
                      <a:pt x="3346" y="31659"/>
                      <a:pt x="3643" y="31921"/>
                    </a:cubicBezTo>
                    <a:cubicBezTo>
                      <a:pt x="3965" y="32195"/>
                      <a:pt x="4405" y="32433"/>
                      <a:pt x="4917" y="32635"/>
                    </a:cubicBezTo>
                    <a:cubicBezTo>
                      <a:pt x="5096" y="32695"/>
                      <a:pt x="5275" y="32754"/>
                      <a:pt x="5489" y="32814"/>
                    </a:cubicBezTo>
                    <a:cubicBezTo>
                      <a:pt x="5810" y="32897"/>
                      <a:pt x="6191" y="32968"/>
                      <a:pt x="6584" y="33016"/>
                    </a:cubicBezTo>
                    <a:cubicBezTo>
                      <a:pt x="6989" y="33064"/>
                      <a:pt x="7394" y="33111"/>
                      <a:pt x="7799" y="33123"/>
                    </a:cubicBezTo>
                    <a:cubicBezTo>
                      <a:pt x="8001" y="33135"/>
                      <a:pt x="8215" y="33135"/>
                      <a:pt x="8418" y="33147"/>
                    </a:cubicBezTo>
                    <a:cubicBezTo>
                      <a:pt x="8632" y="33147"/>
                      <a:pt x="8835" y="33171"/>
                      <a:pt x="9049" y="33171"/>
                    </a:cubicBezTo>
                    <a:cubicBezTo>
                      <a:pt x="9406" y="33171"/>
                      <a:pt x="9763" y="33147"/>
                      <a:pt x="10132" y="33135"/>
                    </a:cubicBezTo>
                    <a:cubicBezTo>
                      <a:pt x="10680" y="33111"/>
                      <a:pt x="11228" y="33076"/>
                      <a:pt x="11787" y="33016"/>
                    </a:cubicBezTo>
                    <a:cubicBezTo>
                      <a:pt x="12704" y="32933"/>
                      <a:pt x="13633" y="32790"/>
                      <a:pt x="14526" y="32635"/>
                    </a:cubicBezTo>
                    <a:cubicBezTo>
                      <a:pt x="15609" y="32433"/>
                      <a:pt x="16669" y="32183"/>
                      <a:pt x="17681" y="31897"/>
                    </a:cubicBezTo>
                    <a:lnTo>
                      <a:pt x="17681" y="31897"/>
                    </a:lnTo>
                    <a:cubicBezTo>
                      <a:pt x="17502" y="31933"/>
                      <a:pt x="17324" y="31956"/>
                      <a:pt x="17157" y="31992"/>
                    </a:cubicBezTo>
                    <a:cubicBezTo>
                      <a:pt x="17062" y="32004"/>
                      <a:pt x="16990" y="32016"/>
                      <a:pt x="16919" y="32016"/>
                    </a:cubicBezTo>
                    <a:cubicBezTo>
                      <a:pt x="16847" y="32040"/>
                      <a:pt x="16752" y="32040"/>
                      <a:pt x="16681" y="32052"/>
                    </a:cubicBezTo>
                    <a:cubicBezTo>
                      <a:pt x="16621" y="32064"/>
                      <a:pt x="16562" y="32064"/>
                      <a:pt x="16502" y="32076"/>
                    </a:cubicBezTo>
                    <a:cubicBezTo>
                      <a:pt x="16383" y="32099"/>
                      <a:pt x="16276" y="32111"/>
                      <a:pt x="16169" y="32123"/>
                    </a:cubicBezTo>
                    <a:cubicBezTo>
                      <a:pt x="16109" y="32123"/>
                      <a:pt x="16074" y="32135"/>
                      <a:pt x="16026" y="32135"/>
                    </a:cubicBezTo>
                    <a:cubicBezTo>
                      <a:pt x="15835" y="32171"/>
                      <a:pt x="15657" y="32183"/>
                      <a:pt x="15502" y="32183"/>
                    </a:cubicBezTo>
                    <a:cubicBezTo>
                      <a:pt x="15478" y="32183"/>
                      <a:pt x="15431" y="32183"/>
                      <a:pt x="15395" y="32195"/>
                    </a:cubicBezTo>
                    <a:cubicBezTo>
                      <a:pt x="15181" y="32218"/>
                      <a:pt x="15061" y="32230"/>
                      <a:pt x="15061" y="32230"/>
                    </a:cubicBezTo>
                    <a:cubicBezTo>
                      <a:pt x="15061" y="32230"/>
                      <a:pt x="15216" y="32195"/>
                      <a:pt x="15502" y="32159"/>
                    </a:cubicBezTo>
                    <a:cubicBezTo>
                      <a:pt x="15538" y="32159"/>
                      <a:pt x="15573" y="32135"/>
                      <a:pt x="15609" y="32135"/>
                    </a:cubicBezTo>
                    <a:cubicBezTo>
                      <a:pt x="15681" y="32123"/>
                      <a:pt x="15776" y="32111"/>
                      <a:pt x="15859" y="32099"/>
                    </a:cubicBezTo>
                    <a:cubicBezTo>
                      <a:pt x="15907" y="32076"/>
                      <a:pt x="15954" y="32076"/>
                      <a:pt x="16014" y="32064"/>
                    </a:cubicBezTo>
                    <a:cubicBezTo>
                      <a:pt x="16204" y="32016"/>
                      <a:pt x="16431" y="31980"/>
                      <a:pt x="16669" y="31933"/>
                    </a:cubicBezTo>
                    <a:cubicBezTo>
                      <a:pt x="16788" y="31897"/>
                      <a:pt x="16907" y="31873"/>
                      <a:pt x="17038" y="31837"/>
                    </a:cubicBezTo>
                    <a:cubicBezTo>
                      <a:pt x="17288" y="31778"/>
                      <a:pt x="17574" y="31706"/>
                      <a:pt x="17859" y="31635"/>
                    </a:cubicBezTo>
                    <a:cubicBezTo>
                      <a:pt x="18002" y="31587"/>
                      <a:pt x="18133" y="31564"/>
                      <a:pt x="18288" y="31516"/>
                    </a:cubicBezTo>
                    <a:cubicBezTo>
                      <a:pt x="18871" y="31337"/>
                      <a:pt x="19479" y="31123"/>
                      <a:pt x="20086" y="30885"/>
                    </a:cubicBezTo>
                    <a:cubicBezTo>
                      <a:pt x="20324" y="30802"/>
                      <a:pt x="20562" y="30694"/>
                      <a:pt x="20788" y="30587"/>
                    </a:cubicBezTo>
                    <a:cubicBezTo>
                      <a:pt x="20979" y="30397"/>
                      <a:pt x="21157" y="30206"/>
                      <a:pt x="21324" y="29992"/>
                    </a:cubicBezTo>
                    <a:cubicBezTo>
                      <a:pt x="21491" y="29790"/>
                      <a:pt x="21646" y="29599"/>
                      <a:pt x="21789" y="29385"/>
                    </a:cubicBezTo>
                    <a:cubicBezTo>
                      <a:pt x="21860" y="29278"/>
                      <a:pt x="21931" y="29182"/>
                      <a:pt x="21991" y="29075"/>
                    </a:cubicBezTo>
                    <a:cubicBezTo>
                      <a:pt x="22217" y="28718"/>
                      <a:pt x="22420" y="28349"/>
                      <a:pt x="22586" y="27968"/>
                    </a:cubicBezTo>
                    <a:cubicBezTo>
                      <a:pt x="23610" y="25384"/>
                      <a:pt x="22991" y="23610"/>
                      <a:pt x="22003" y="22610"/>
                    </a:cubicBezTo>
                    <a:lnTo>
                      <a:pt x="21979" y="22586"/>
                    </a:lnTo>
                    <a:cubicBezTo>
                      <a:pt x="21943" y="22562"/>
                      <a:pt x="21919" y="22539"/>
                      <a:pt x="21872" y="22491"/>
                    </a:cubicBezTo>
                    <a:cubicBezTo>
                      <a:pt x="21836" y="22479"/>
                      <a:pt x="21824" y="22443"/>
                      <a:pt x="21800" y="22431"/>
                    </a:cubicBezTo>
                    <a:cubicBezTo>
                      <a:pt x="21717" y="22360"/>
                      <a:pt x="21622" y="22265"/>
                      <a:pt x="21503" y="22146"/>
                    </a:cubicBezTo>
                    <a:cubicBezTo>
                      <a:pt x="21300" y="21955"/>
                      <a:pt x="21086" y="21705"/>
                      <a:pt x="20824" y="21384"/>
                    </a:cubicBezTo>
                    <a:cubicBezTo>
                      <a:pt x="20788" y="21324"/>
                      <a:pt x="20729" y="21241"/>
                      <a:pt x="20681" y="21181"/>
                    </a:cubicBezTo>
                    <a:cubicBezTo>
                      <a:pt x="20574" y="21050"/>
                      <a:pt x="20491" y="20896"/>
                      <a:pt x="20384" y="20741"/>
                    </a:cubicBezTo>
                    <a:cubicBezTo>
                      <a:pt x="19979" y="20110"/>
                      <a:pt x="19586" y="19336"/>
                      <a:pt x="19205" y="18502"/>
                    </a:cubicBezTo>
                    <a:cubicBezTo>
                      <a:pt x="19122" y="18300"/>
                      <a:pt x="19026" y="18086"/>
                      <a:pt x="18931" y="17859"/>
                    </a:cubicBezTo>
                    <a:cubicBezTo>
                      <a:pt x="18836" y="17657"/>
                      <a:pt x="18729" y="17431"/>
                      <a:pt x="18645" y="17205"/>
                    </a:cubicBezTo>
                    <a:cubicBezTo>
                      <a:pt x="18467" y="16764"/>
                      <a:pt x="18276" y="16335"/>
                      <a:pt x="18062" y="15883"/>
                    </a:cubicBezTo>
                    <a:cubicBezTo>
                      <a:pt x="17871" y="15454"/>
                      <a:pt x="17645" y="15026"/>
                      <a:pt x="17419" y="14609"/>
                    </a:cubicBezTo>
                    <a:cubicBezTo>
                      <a:pt x="17240" y="14311"/>
                      <a:pt x="17062" y="14014"/>
                      <a:pt x="16871" y="13728"/>
                    </a:cubicBezTo>
                    <a:cubicBezTo>
                      <a:pt x="16812" y="13633"/>
                      <a:pt x="16740" y="13549"/>
                      <a:pt x="16681" y="13454"/>
                    </a:cubicBezTo>
                    <a:cubicBezTo>
                      <a:pt x="16609" y="13371"/>
                      <a:pt x="16550" y="13287"/>
                      <a:pt x="16466" y="13204"/>
                    </a:cubicBezTo>
                    <a:cubicBezTo>
                      <a:pt x="16395" y="13121"/>
                      <a:pt x="16335" y="13037"/>
                      <a:pt x="16264" y="12954"/>
                    </a:cubicBezTo>
                    <a:cubicBezTo>
                      <a:pt x="16109" y="12787"/>
                      <a:pt x="15978" y="12645"/>
                      <a:pt x="15835" y="12490"/>
                    </a:cubicBezTo>
                    <a:cubicBezTo>
                      <a:pt x="15538" y="12216"/>
                      <a:pt x="15216" y="11966"/>
                      <a:pt x="14919" y="11764"/>
                    </a:cubicBezTo>
                    <a:cubicBezTo>
                      <a:pt x="14776" y="11656"/>
                      <a:pt x="14621" y="11573"/>
                      <a:pt x="14478" y="11502"/>
                    </a:cubicBezTo>
                    <a:cubicBezTo>
                      <a:pt x="14323" y="11418"/>
                      <a:pt x="14192" y="11347"/>
                      <a:pt x="14061" y="11287"/>
                    </a:cubicBezTo>
                    <a:cubicBezTo>
                      <a:pt x="13788" y="11156"/>
                      <a:pt x="13537" y="11085"/>
                      <a:pt x="13335" y="11025"/>
                    </a:cubicBezTo>
                    <a:cubicBezTo>
                      <a:pt x="13228" y="10990"/>
                      <a:pt x="13133" y="10966"/>
                      <a:pt x="13049" y="10942"/>
                    </a:cubicBezTo>
                    <a:cubicBezTo>
                      <a:pt x="13002" y="10930"/>
                      <a:pt x="12978" y="10930"/>
                      <a:pt x="12930" y="10918"/>
                    </a:cubicBezTo>
                    <a:cubicBezTo>
                      <a:pt x="12895" y="10918"/>
                      <a:pt x="12859" y="10906"/>
                      <a:pt x="12835" y="10906"/>
                    </a:cubicBezTo>
                    <a:cubicBezTo>
                      <a:pt x="12716" y="10882"/>
                      <a:pt x="12656" y="10871"/>
                      <a:pt x="12656" y="10871"/>
                    </a:cubicBezTo>
                    <a:lnTo>
                      <a:pt x="12835" y="10871"/>
                    </a:lnTo>
                    <a:cubicBezTo>
                      <a:pt x="12954" y="10871"/>
                      <a:pt x="13133" y="10882"/>
                      <a:pt x="13347" y="10918"/>
                    </a:cubicBezTo>
                    <a:cubicBezTo>
                      <a:pt x="13454" y="10930"/>
                      <a:pt x="13585" y="10966"/>
                      <a:pt x="13704" y="10978"/>
                    </a:cubicBezTo>
                    <a:cubicBezTo>
                      <a:pt x="13835" y="11002"/>
                      <a:pt x="13966" y="11037"/>
                      <a:pt x="14121" y="11097"/>
                    </a:cubicBezTo>
                    <a:cubicBezTo>
                      <a:pt x="14264" y="11144"/>
                      <a:pt x="14419" y="11204"/>
                      <a:pt x="14585" y="11263"/>
                    </a:cubicBezTo>
                    <a:cubicBezTo>
                      <a:pt x="14740" y="11335"/>
                      <a:pt x="14907" y="11406"/>
                      <a:pt x="15073" y="11502"/>
                    </a:cubicBezTo>
                    <a:cubicBezTo>
                      <a:pt x="15157" y="11537"/>
                      <a:pt x="15240" y="11585"/>
                      <a:pt x="15323" y="11644"/>
                    </a:cubicBezTo>
                    <a:cubicBezTo>
                      <a:pt x="15383" y="11680"/>
                      <a:pt x="15442" y="11716"/>
                      <a:pt x="15490" y="11752"/>
                    </a:cubicBezTo>
                    <a:cubicBezTo>
                      <a:pt x="14442" y="10156"/>
                      <a:pt x="14323" y="9144"/>
                      <a:pt x="13002" y="7061"/>
                    </a:cubicBezTo>
                    <a:cubicBezTo>
                      <a:pt x="13002" y="7061"/>
                      <a:pt x="12811" y="6834"/>
                      <a:pt x="12466" y="6441"/>
                    </a:cubicBezTo>
                    <a:cubicBezTo>
                      <a:pt x="12418" y="6394"/>
                      <a:pt x="12383" y="6334"/>
                      <a:pt x="12335" y="6275"/>
                    </a:cubicBezTo>
                    <a:cubicBezTo>
                      <a:pt x="12240" y="6168"/>
                      <a:pt x="12144" y="6049"/>
                      <a:pt x="12025" y="5918"/>
                    </a:cubicBezTo>
                    <a:cubicBezTo>
                      <a:pt x="11740" y="5608"/>
                      <a:pt x="11394" y="5227"/>
                      <a:pt x="11013" y="4834"/>
                    </a:cubicBezTo>
                    <a:cubicBezTo>
                      <a:pt x="10597" y="4417"/>
                      <a:pt x="10132" y="3941"/>
                      <a:pt x="9620" y="3477"/>
                    </a:cubicBezTo>
                    <a:cubicBezTo>
                      <a:pt x="9597" y="3524"/>
                      <a:pt x="9549" y="3560"/>
                      <a:pt x="9525" y="3620"/>
                    </a:cubicBezTo>
                    <a:cubicBezTo>
                      <a:pt x="9489" y="3667"/>
                      <a:pt x="9442" y="3727"/>
                      <a:pt x="9406" y="3774"/>
                    </a:cubicBezTo>
                    <a:cubicBezTo>
                      <a:pt x="9323" y="3882"/>
                      <a:pt x="9239" y="3977"/>
                      <a:pt x="9144" y="4072"/>
                    </a:cubicBezTo>
                    <a:cubicBezTo>
                      <a:pt x="9025" y="4203"/>
                      <a:pt x="8906" y="4322"/>
                      <a:pt x="8811" y="4441"/>
                    </a:cubicBezTo>
                    <a:lnTo>
                      <a:pt x="8489" y="4751"/>
                    </a:lnTo>
                    <a:cubicBezTo>
                      <a:pt x="8465" y="4786"/>
                      <a:pt x="8454" y="4798"/>
                      <a:pt x="8418" y="4810"/>
                    </a:cubicBezTo>
                    <a:cubicBezTo>
                      <a:pt x="8287" y="4929"/>
                      <a:pt x="8192" y="5025"/>
                      <a:pt x="8180" y="5036"/>
                    </a:cubicBezTo>
                    <a:cubicBezTo>
                      <a:pt x="8180" y="5036"/>
                      <a:pt x="8180" y="5025"/>
                      <a:pt x="8192" y="5013"/>
                    </a:cubicBezTo>
                    <a:cubicBezTo>
                      <a:pt x="8215" y="4989"/>
                      <a:pt x="8227" y="4965"/>
                      <a:pt x="8239" y="4929"/>
                    </a:cubicBezTo>
                    <a:cubicBezTo>
                      <a:pt x="8251" y="4917"/>
                      <a:pt x="8275" y="4906"/>
                      <a:pt x="8275" y="4894"/>
                    </a:cubicBezTo>
                    <a:cubicBezTo>
                      <a:pt x="8299" y="4858"/>
                      <a:pt x="8334" y="4810"/>
                      <a:pt x="8358" y="4751"/>
                    </a:cubicBezTo>
                    <a:cubicBezTo>
                      <a:pt x="8394" y="4715"/>
                      <a:pt x="8430" y="4655"/>
                      <a:pt x="8465" y="4596"/>
                    </a:cubicBezTo>
                    <a:cubicBezTo>
                      <a:pt x="8477" y="4560"/>
                      <a:pt x="8513" y="4536"/>
                      <a:pt x="8525" y="4501"/>
                    </a:cubicBezTo>
                    <a:cubicBezTo>
                      <a:pt x="8537" y="4477"/>
                      <a:pt x="8573" y="4441"/>
                      <a:pt x="8584" y="4405"/>
                    </a:cubicBezTo>
                    <a:cubicBezTo>
                      <a:pt x="8692" y="4251"/>
                      <a:pt x="8787" y="4072"/>
                      <a:pt x="8894" y="3893"/>
                    </a:cubicBezTo>
                    <a:cubicBezTo>
                      <a:pt x="9049" y="3620"/>
                      <a:pt x="9168" y="3358"/>
                      <a:pt x="9263" y="3131"/>
                    </a:cubicBezTo>
                    <a:cubicBezTo>
                      <a:pt x="9120" y="3001"/>
                      <a:pt x="8954" y="2846"/>
                      <a:pt x="8811" y="2715"/>
                    </a:cubicBezTo>
                    <a:cubicBezTo>
                      <a:pt x="8394" y="2346"/>
                      <a:pt x="7942" y="1988"/>
                      <a:pt x="7477" y="1631"/>
                    </a:cubicBezTo>
                    <a:cubicBezTo>
                      <a:pt x="7358" y="1536"/>
                      <a:pt x="7263" y="1453"/>
                      <a:pt x="7144" y="1357"/>
                    </a:cubicBezTo>
                    <a:lnTo>
                      <a:pt x="6787" y="1096"/>
                    </a:lnTo>
                    <a:cubicBezTo>
                      <a:pt x="6549" y="929"/>
                      <a:pt x="6310" y="738"/>
                      <a:pt x="6072" y="584"/>
                    </a:cubicBezTo>
                    <a:lnTo>
                      <a:pt x="5715" y="357"/>
                    </a:lnTo>
                    <a:cubicBezTo>
                      <a:pt x="5596" y="298"/>
                      <a:pt x="5477" y="226"/>
                      <a:pt x="5358" y="179"/>
                    </a:cubicBezTo>
                    <a:cubicBezTo>
                      <a:pt x="5298" y="155"/>
                      <a:pt x="5239" y="143"/>
                      <a:pt x="5179" y="107"/>
                    </a:cubicBezTo>
                    <a:cubicBezTo>
                      <a:pt x="5120" y="95"/>
                      <a:pt x="5060" y="60"/>
                      <a:pt x="5001" y="48"/>
                    </a:cubicBezTo>
                    <a:cubicBezTo>
                      <a:pt x="4882" y="24"/>
                      <a:pt x="4774" y="0"/>
                      <a:pt x="4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34"/>
              <p:cNvSpPr/>
              <p:nvPr/>
            </p:nvSpPr>
            <p:spPr>
              <a:xfrm>
                <a:off x="5988801" y="1396691"/>
                <a:ext cx="1094718" cy="1699568"/>
              </a:xfrm>
              <a:custGeom>
                <a:avLst/>
                <a:gdLst/>
                <a:ahLst/>
                <a:cxnLst/>
                <a:rect l="l" t="t" r="r" b="b"/>
                <a:pathLst>
                  <a:path w="18575" h="28838" extrusionOk="0">
                    <a:moveTo>
                      <a:pt x="14395" y="7561"/>
                    </a:moveTo>
                    <a:cubicBezTo>
                      <a:pt x="14403" y="7569"/>
                      <a:pt x="14420" y="7576"/>
                      <a:pt x="14431" y="7581"/>
                    </a:cubicBezTo>
                    <a:lnTo>
                      <a:pt x="14431" y="7581"/>
                    </a:lnTo>
                    <a:cubicBezTo>
                      <a:pt x="14423" y="7575"/>
                      <a:pt x="14411" y="7569"/>
                      <a:pt x="14395" y="7561"/>
                    </a:cubicBezTo>
                    <a:close/>
                    <a:moveTo>
                      <a:pt x="14431" y="7581"/>
                    </a:moveTo>
                    <a:cubicBezTo>
                      <a:pt x="14449" y="7591"/>
                      <a:pt x="14455" y="7597"/>
                      <a:pt x="14455" y="7597"/>
                    </a:cubicBezTo>
                    <a:cubicBezTo>
                      <a:pt x="14455" y="7597"/>
                      <a:pt x="14455" y="7585"/>
                      <a:pt x="14443" y="7585"/>
                    </a:cubicBezTo>
                    <a:cubicBezTo>
                      <a:pt x="14443" y="7585"/>
                      <a:pt x="14438" y="7583"/>
                      <a:pt x="14431" y="7581"/>
                    </a:cubicBezTo>
                    <a:close/>
                    <a:moveTo>
                      <a:pt x="9882" y="7469"/>
                    </a:moveTo>
                    <a:cubicBezTo>
                      <a:pt x="9893" y="7491"/>
                      <a:pt x="9905" y="7514"/>
                      <a:pt x="9918" y="7537"/>
                    </a:cubicBezTo>
                    <a:cubicBezTo>
                      <a:pt x="9930" y="7585"/>
                      <a:pt x="9942" y="7633"/>
                      <a:pt x="9978" y="7692"/>
                    </a:cubicBezTo>
                    <a:cubicBezTo>
                      <a:pt x="10002" y="7728"/>
                      <a:pt x="10014" y="7787"/>
                      <a:pt x="10049" y="7859"/>
                    </a:cubicBezTo>
                    <a:cubicBezTo>
                      <a:pt x="10073" y="7906"/>
                      <a:pt x="10109" y="7978"/>
                      <a:pt x="10133" y="8049"/>
                    </a:cubicBezTo>
                    <a:cubicBezTo>
                      <a:pt x="10168" y="8109"/>
                      <a:pt x="10216" y="8180"/>
                      <a:pt x="10240" y="8252"/>
                    </a:cubicBezTo>
                    <a:cubicBezTo>
                      <a:pt x="10311" y="8406"/>
                      <a:pt x="10406" y="8549"/>
                      <a:pt x="10490" y="8716"/>
                    </a:cubicBezTo>
                    <a:cubicBezTo>
                      <a:pt x="10585" y="8883"/>
                      <a:pt x="10704" y="9049"/>
                      <a:pt x="10811" y="9204"/>
                    </a:cubicBezTo>
                    <a:cubicBezTo>
                      <a:pt x="10871" y="9299"/>
                      <a:pt x="10930" y="9383"/>
                      <a:pt x="10978" y="9466"/>
                    </a:cubicBezTo>
                    <a:cubicBezTo>
                      <a:pt x="11014" y="9538"/>
                      <a:pt x="11097" y="9645"/>
                      <a:pt x="11145" y="9728"/>
                    </a:cubicBezTo>
                    <a:cubicBezTo>
                      <a:pt x="11276" y="9907"/>
                      <a:pt x="11407" y="10085"/>
                      <a:pt x="11526" y="10264"/>
                    </a:cubicBezTo>
                    <a:cubicBezTo>
                      <a:pt x="11776" y="10621"/>
                      <a:pt x="12014" y="10990"/>
                      <a:pt x="12240" y="11335"/>
                    </a:cubicBezTo>
                    <a:cubicBezTo>
                      <a:pt x="12442" y="11693"/>
                      <a:pt x="12633" y="12026"/>
                      <a:pt x="12788" y="12324"/>
                    </a:cubicBezTo>
                    <a:cubicBezTo>
                      <a:pt x="12812" y="12395"/>
                      <a:pt x="12859" y="12466"/>
                      <a:pt x="12895" y="12526"/>
                    </a:cubicBezTo>
                    <a:cubicBezTo>
                      <a:pt x="12919" y="12597"/>
                      <a:pt x="12954" y="12657"/>
                      <a:pt x="12966" y="12716"/>
                    </a:cubicBezTo>
                    <a:cubicBezTo>
                      <a:pt x="12990" y="12776"/>
                      <a:pt x="13014" y="12836"/>
                      <a:pt x="13038" y="12895"/>
                    </a:cubicBezTo>
                    <a:cubicBezTo>
                      <a:pt x="13062" y="12955"/>
                      <a:pt x="13073" y="13002"/>
                      <a:pt x="13097" y="13050"/>
                    </a:cubicBezTo>
                    <a:cubicBezTo>
                      <a:pt x="13109" y="13097"/>
                      <a:pt x="13133" y="13133"/>
                      <a:pt x="13145" y="13169"/>
                    </a:cubicBezTo>
                    <a:cubicBezTo>
                      <a:pt x="13145" y="13181"/>
                      <a:pt x="13157" y="13193"/>
                      <a:pt x="13157" y="13217"/>
                    </a:cubicBezTo>
                    <a:cubicBezTo>
                      <a:pt x="13145" y="13169"/>
                      <a:pt x="13109" y="13109"/>
                      <a:pt x="13085" y="13050"/>
                    </a:cubicBezTo>
                    <a:cubicBezTo>
                      <a:pt x="13073" y="13038"/>
                      <a:pt x="13073" y="13002"/>
                      <a:pt x="13062" y="12978"/>
                    </a:cubicBezTo>
                    <a:cubicBezTo>
                      <a:pt x="13038" y="12943"/>
                      <a:pt x="13038" y="12931"/>
                      <a:pt x="13026" y="12895"/>
                    </a:cubicBezTo>
                    <a:cubicBezTo>
                      <a:pt x="13002" y="12859"/>
                      <a:pt x="12966" y="12800"/>
                      <a:pt x="12931" y="12740"/>
                    </a:cubicBezTo>
                    <a:cubicBezTo>
                      <a:pt x="12907" y="12681"/>
                      <a:pt x="12883" y="12621"/>
                      <a:pt x="12835" y="12538"/>
                    </a:cubicBezTo>
                    <a:cubicBezTo>
                      <a:pt x="12788" y="12478"/>
                      <a:pt x="12764" y="12407"/>
                      <a:pt x="12716" y="12335"/>
                    </a:cubicBezTo>
                    <a:cubicBezTo>
                      <a:pt x="12633" y="12181"/>
                      <a:pt x="12550" y="12038"/>
                      <a:pt x="12442" y="11883"/>
                    </a:cubicBezTo>
                    <a:cubicBezTo>
                      <a:pt x="12395" y="11812"/>
                      <a:pt x="12335" y="11728"/>
                      <a:pt x="12276" y="11645"/>
                    </a:cubicBezTo>
                    <a:cubicBezTo>
                      <a:pt x="12216" y="11573"/>
                      <a:pt x="12181" y="11478"/>
                      <a:pt x="12121" y="11395"/>
                    </a:cubicBezTo>
                    <a:cubicBezTo>
                      <a:pt x="12002" y="11228"/>
                      <a:pt x="11883" y="11050"/>
                      <a:pt x="11764" y="10871"/>
                    </a:cubicBezTo>
                    <a:cubicBezTo>
                      <a:pt x="11645" y="10692"/>
                      <a:pt x="11502" y="10514"/>
                      <a:pt x="11383" y="10335"/>
                    </a:cubicBezTo>
                    <a:cubicBezTo>
                      <a:pt x="11133" y="9978"/>
                      <a:pt x="10895" y="9609"/>
                      <a:pt x="10692" y="9264"/>
                    </a:cubicBezTo>
                    <a:cubicBezTo>
                      <a:pt x="10478" y="8906"/>
                      <a:pt x="10299" y="8573"/>
                      <a:pt x="10168" y="8275"/>
                    </a:cubicBezTo>
                    <a:lnTo>
                      <a:pt x="10073" y="8049"/>
                    </a:lnTo>
                    <a:cubicBezTo>
                      <a:pt x="10049" y="7978"/>
                      <a:pt x="10037" y="7918"/>
                      <a:pt x="10002" y="7859"/>
                    </a:cubicBezTo>
                    <a:cubicBezTo>
                      <a:pt x="9978" y="7799"/>
                      <a:pt x="9954" y="7728"/>
                      <a:pt x="9942" y="7680"/>
                    </a:cubicBezTo>
                    <a:cubicBezTo>
                      <a:pt x="9930" y="7621"/>
                      <a:pt x="9918" y="7573"/>
                      <a:pt x="9895" y="7525"/>
                    </a:cubicBezTo>
                    <a:cubicBezTo>
                      <a:pt x="9890" y="7505"/>
                      <a:pt x="9886" y="7487"/>
                      <a:pt x="9882" y="7469"/>
                    </a:cubicBezTo>
                    <a:close/>
                    <a:moveTo>
                      <a:pt x="13157" y="13217"/>
                    </a:moveTo>
                    <a:lnTo>
                      <a:pt x="13157" y="13217"/>
                    </a:lnTo>
                    <a:cubicBezTo>
                      <a:pt x="13181" y="13240"/>
                      <a:pt x="13181" y="13276"/>
                      <a:pt x="13193" y="13288"/>
                    </a:cubicBezTo>
                    <a:cubicBezTo>
                      <a:pt x="13169" y="13276"/>
                      <a:pt x="13169" y="13240"/>
                      <a:pt x="13157" y="13217"/>
                    </a:cubicBezTo>
                    <a:close/>
                    <a:moveTo>
                      <a:pt x="14693" y="17906"/>
                    </a:moveTo>
                    <a:cubicBezTo>
                      <a:pt x="14695" y="17906"/>
                      <a:pt x="14697" y="17910"/>
                      <a:pt x="14705" y="17931"/>
                    </a:cubicBezTo>
                    <a:cubicBezTo>
                      <a:pt x="14705" y="17943"/>
                      <a:pt x="14717" y="17955"/>
                      <a:pt x="14717" y="17991"/>
                    </a:cubicBezTo>
                    <a:cubicBezTo>
                      <a:pt x="14717" y="18003"/>
                      <a:pt x="14740" y="18027"/>
                      <a:pt x="14752" y="18062"/>
                    </a:cubicBezTo>
                    <a:cubicBezTo>
                      <a:pt x="14776" y="18170"/>
                      <a:pt x="14848" y="18324"/>
                      <a:pt x="14895" y="18503"/>
                    </a:cubicBezTo>
                    <a:cubicBezTo>
                      <a:pt x="14919" y="18551"/>
                      <a:pt x="14931" y="18598"/>
                      <a:pt x="14943" y="18658"/>
                    </a:cubicBezTo>
                    <a:cubicBezTo>
                      <a:pt x="14967" y="18717"/>
                      <a:pt x="14978" y="18765"/>
                      <a:pt x="15002" y="18801"/>
                    </a:cubicBezTo>
                    <a:cubicBezTo>
                      <a:pt x="15050" y="18908"/>
                      <a:pt x="15074" y="19015"/>
                      <a:pt x="15121" y="19134"/>
                    </a:cubicBezTo>
                    <a:lnTo>
                      <a:pt x="15252" y="19491"/>
                    </a:lnTo>
                    <a:cubicBezTo>
                      <a:pt x="15300" y="19610"/>
                      <a:pt x="15348" y="19729"/>
                      <a:pt x="15407" y="19848"/>
                    </a:cubicBezTo>
                    <a:cubicBezTo>
                      <a:pt x="15455" y="19967"/>
                      <a:pt x="15514" y="20086"/>
                      <a:pt x="15550" y="20205"/>
                    </a:cubicBezTo>
                    <a:cubicBezTo>
                      <a:pt x="15598" y="20325"/>
                      <a:pt x="15657" y="20444"/>
                      <a:pt x="15705" y="20551"/>
                    </a:cubicBezTo>
                    <a:cubicBezTo>
                      <a:pt x="15729" y="20610"/>
                      <a:pt x="15752" y="20646"/>
                      <a:pt x="15776" y="20706"/>
                    </a:cubicBezTo>
                    <a:cubicBezTo>
                      <a:pt x="15812" y="20765"/>
                      <a:pt x="15824" y="20813"/>
                      <a:pt x="15848" y="20872"/>
                    </a:cubicBezTo>
                    <a:cubicBezTo>
                      <a:pt x="15895" y="20979"/>
                      <a:pt x="15943" y="21063"/>
                      <a:pt x="15991" y="21158"/>
                    </a:cubicBezTo>
                    <a:cubicBezTo>
                      <a:pt x="16074" y="21337"/>
                      <a:pt x="16133" y="21479"/>
                      <a:pt x="16193" y="21587"/>
                    </a:cubicBezTo>
                    <a:cubicBezTo>
                      <a:pt x="16205" y="21622"/>
                      <a:pt x="16229" y="21634"/>
                      <a:pt x="16229" y="21658"/>
                    </a:cubicBezTo>
                    <a:lnTo>
                      <a:pt x="16264" y="21753"/>
                    </a:lnTo>
                    <a:cubicBezTo>
                      <a:pt x="16264" y="21753"/>
                      <a:pt x="16229" y="21694"/>
                      <a:pt x="16169" y="21599"/>
                    </a:cubicBezTo>
                    <a:cubicBezTo>
                      <a:pt x="16145" y="21575"/>
                      <a:pt x="16133" y="21563"/>
                      <a:pt x="16110" y="21527"/>
                    </a:cubicBezTo>
                    <a:cubicBezTo>
                      <a:pt x="16086" y="21503"/>
                      <a:pt x="16062" y="21468"/>
                      <a:pt x="16050" y="21444"/>
                    </a:cubicBezTo>
                    <a:cubicBezTo>
                      <a:pt x="16014" y="21408"/>
                      <a:pt x="16002" y="21360"/>
                      <a:pt x="15967" y="21337"/>
                    </a:cubicBezTo>
                    <a:cubicBezTo>
                      <a:pt x="15943" y="21289"/>
                      <a:pt x="15931" y="21265"/>
                      <a:pt x="15895" y="21218"/>
                    </a:cubicBezTo>
                    <a:cubicBezTo>
                      <a:pt x="15788" y="21051"/>
                      <a:pt x="15669" y="20848"/>
                      <a:pt x="15550" y="20634"/>
                    </a:cubicBezTo>
                    <a:cubicBezTo>
                      <a:pt x="15455" y="20408"/>
                      <a:pt x="15336" y="20170"/>
                      <a:pt x="15229" y="19932"/>
                    </a:cubicBezTo>
                    <a:cubicBezTo>
                      <a:pt x="15181" y="19813"/>
                      <a:pt x="15133" y="19682"/>
                      <a:pt x="15098" y="19563"/>
                    </a:cubicBezTo>
                    <a:cubicBezTo>
                      <a:pt x="15050" y="19443"/>
                      <a:pt x="15002" y="19324"/>
                      <a:pt x="14978" y="19205"/>
                    </a:cubicBezTo>
                    <a:cubicBezTo>
                      <a:pt x="14919" y="19027"/>
                      <a:pt x="14871" y="18860"/>
                      <a:pt x="14848" y="18705"/>
                    </a:cubicBezTo>
                    <a:cubicBezTo>
                      <a:pt x="14824" y="18658"/>
                      <a:pt x="14812" y="18598"/>
                      <a:pt x="14812" y="18551"/>
                    </a:cubicBezTo>
                    <a:cubicBezTo>
                      <a:pt x="14764" y="18360"/>
                      <a:pt x="14752" y="18193"/>
                      <a:pt x="14717" y="18086"/>
                    </a:cubicBezTo>
                    <a:cubicBezTo>
                      <a:pt x="14705" y="17967"/>
                      <a:pt x="14693" y="17908"/>
                      <a:pt x="14693" y="17908"/>
                    </a:cubicBezTo>
                    <a:cubicBezTo>
                      <a:pt x="14693" y="17908"/>
                      <a:pt x="14693" y="17906"/>
                      <a:pt x="14693" y="17906"/>
                    </a:cubicBezTo>
                    <a:close/>
                    <a:moveTo>
                      <a:pt x="143" y="1"/>
                    </a:moveTo>
                    <a:cubicBezTo>
                      <a:pt x="96" y="1"/>
                      <a:pt x="48" y="13"/>
                      <a:pt x="0" y="13"/>
                    </a:cubicBezTo>
                    <a:lnTo>
                      <a:pt x="322" y="60"/>
                    </a:lnTo>
                    <a:cubicBezTo>
                      <a:pt x="417" y="72"/>
                      <a:pt x="584" y="132"/>
                      <a:pt x="751" y="191"/>
                    </a:cubicBezTo>
                    <a:cubicBezTo>
                      <a:pt x="822" y="215"/>
                      <a:pt x="905" y="263"/>
                      <a:pt x="989" y="286"/>
                    </a:cubicBezTo>
                    <a:cubicBezTo>
                      <a:pt x="1060" y="322"/>
                      <a:pt x="1132" y="370"/>
                      <a:pt x="1203" y="405"/>
                    </a:cubicBezTo>
                    <a:cubicBezTo>
                      <a:pt x="1286" y="453"/>
                      <a:pt x="1358" y="489"/>
                      <a:pt x="1417" y="524"/>
                    </a:cubicBezTo>
                    <a:cubicBezTo>
                      <a:pt x="1489" y="572"/>
                      <a:pt x="1548" y="620"/>
                      <a:pt x="1620" y="667"/>
                    </a:cubicBezTo>
                    <a:cubicBezTo>
                      <a:pt x="1763" y="751"/>
                      <a:pt x="1894" y="846"/>
                      <a:pt x="2013" y="929"/>
                    </a:cubicBezTo>
                    <a:lnTo>
                      <a:pt x="2191" y="1060"/>
                    </a:lnTo>
                    <a:lnTo>
                      <a:pt x="2370" y="1203"/>
                    </a:lnTo>
                    <a:cubicBezTo>
                      <a:pt x="2608" y="1394"/>
                      <a:pt x="2858" y="1572"/>
                      <a:pt x="3084" y="1763"/>
                    </a:cubicBezTo>
                    <a:cubicBezTo>
                      <a:pt x="3429" y="2048"/>
                      <a:pt x="3763" y="2346"/>
                      <a:pt x="4084" y="2644"/>
                    </a:cubicBezTo>
                    <a:cubicBezTo>
                      <a:pt x="4180" y="2751"/>
                      <a:pt x="4287" y="2834"/>
                      <a:pt x="4394" y="2941"/>
                    </a:cubicBezTo>
                    <a:cubicBezTo>
                      <a:pt x="4596" y="3132"/>
                      <a:pt x="4799" y="3346"/>
                      <a:pt x="4989" y="3549"/>
                    </a:cubicBezTo>
                    <a:cubicBezTo>
                      <a:pt x="5072" y="3656"/>
                      <a:pt x="5168" y="3763"/>
                      <a:pt x="5251" y="3846"/>
                    </a:cubicBezTo>
                    <a:cubicBezTo>
                      <a:pt x="5525" y="4144"/>
                      <a:pt x="5775" y="4442"/>
                      <a:pt x="6001" y="4739"/>
                    </a:cubicBezTo>
                    <a:cubicBezTo>
                      <a:pt x="6144" y="4930"/>
                      <a:pt x="6299" y="5132"/>
                      <a:pt x="6430" y="5311"/>
                    </a:cubicBezTo>
                    <a:cubicBezTo>
                      <a:pt x="6704" y="5680"/>
                      <a:pt x="6942" y="6025"/>
                      <a:pt x="7132" y="6335"/>
                    </a:cubicBezTo>
                    <a:cubicBezTo>
                      <a:pt x="7239" y="6478"/>
                      <a:pt x="7323" y="6632"/>
                      <a:pt x="7394" y="6775"/>
                    </a:cubicBezTo>
                    <a:cubicBezTo>
                      <a:pt x="7478" y="6918"/>
                      <a:pt x="7549" y="7049"/>
                      <a:pt x="7609" y="7156"/>
                    </a:cubicBezTo>
                    <a:cubicBezTo>
                      <a:pt x="7632" y="7216"/>
                      <a:pt x="7668" y="7252"/>
                      <a:pt x="7692" y="7311"/>
                    </a:cubicBezTo>
                    <a:cubicBezTo>
                      <a:pt x="7787" y="7466"/>
                      <a:pt x="7847" y="7597"/>
                      <a:pt x="7894" y="7692"/>
                    </a:cubicBezTo>
                    <a:cubicBezTo>
                      <a:pt x="7918" y="7752"/>
                      <a:pt x="7954" y="7787"/>
                      <a:pt x="7966" y="7835"/>
                    </a:cubicBezTo>
                    <a:cubicBezTo>
                      <a:pt x="7978" y="7871"/>
                      <a:pt x="7990" y="7883"/>
                      <a:pt x="7990" y="7883"/>
                    </a:cubicBezTo>
                    <a:cubicBezTo>
                      <a:pt x="9323" y="9978"/>
                      <a:pt x="9454" y="10990"/>
                      <a:pt x="10478" y="12574"/>
                    </a:cubicBezTo>
                    <a:cubicBezTo>
                      <a:pt x="10597" y="12645"/>
                      <a:pt x="10704" y="12716"/>
                      <a:pt x="10823" y="12812"/>
                    </a:cubicBezTo>
                    <a:cubicBezTo>
                      <a:pt x="10907" y="12871"/>
                      <a:pt x="10990" y="12943"/>
                      <a:pt x="11073" y="13014"/>
                    </a:cubicBezTo>
                    <a:cubicBezTo>
                      <a:pt x="11168" y="13086"/>
                      <a:pt x="11240" y="13169"/>
                      <a:pt x="11323" y="13240"/>
                    </a:cubicBezTo>
                    <a:cubicBezTo>
                      <a:pt x="11490" y="13383"/>
                      <a:pt x="11657" y="13550"/>
                      <a:pt x="11823" y="13728"/>
                    </a:cubicBezTo>
                    <a:lnTo>
                      <a:pt x="12038" y="14002"/>
                    </a:lnTo>
                    <a:cubicBezTo>
                      <a:pt x="12192" y="14181"/>
                      <a:pt x="12335" y="14371"/>
                      <a:pt x="12478" y="14562"/>
                    </a:cubicBezTo>
                    <a:cubicBezTo>
                      <a:pt x="12609" y="14752"/>
                      <a:pt x="12740" y="14967"/>
                      <a:pt x="12871" y="15169"/>
                    </a:cubicBezTo>
                    <a:cubicBezTo>
                      <a:pt x="12990" y="15383"/>
                      <a:pt x="13109" y="15610"/>
                      <a:pt x="13228" y="15812"/>
                    </a:cubicBezTo>
                    <a:cubicBezTo>
                      <a:pt x="13347" y="16038"/>
                      <a:pt x="13454" y="16265"/>
                      <a:pt x="13562" y="16491"/>
                    </a:cubicBezTo>
                    <a:cubicBezTo>
                      <a:pt x="13764" y="16931"/>
                      <a:pt x="13943" y="17396"/>
                      <a:pt x="14121" y="17836"/>
                    </a:cubicBezTo>
                    <a:cubicBezTo>
                      <a:pt x="14300" y="18289"/>
                      <a:pt x="14467" y="18729"/>
                      <a:pt x="14633" y="19146"/>
                    </a:cubicBezTo>
                    <a:cubicBezTo>
                      <a:pt x="14955" y="20003"/>
                      <a:pt x="15288" y="20777"/>
                      <a:pt x="15633" y="21408"/>
                    </a:cubicBezTo>
                    <a:cubicBezTo>
                      <a:pt x="15717" y="21575"/>
                      <a:pt x="15788" y="21729"/>
                      <a:pt x="15883" y="21872"/>
                    </a:cubicBezTo>
                    <a:cubicBezTo>
                      <a:pt x="16121" y="22301"/>
                      <a:pt x="16360" y="22646"/>
                      <a:pt x="16550" y="22920"/>
                    </a:cubicBezTo>
                    <a:cubicBezTo>
                      <a:pt x="16586" y="22956"/>
                      <a:pt x="16610" y="23003"/>
                      <a:pt x="16645" y="23039"/>
                    </a:cubicBezTo>
                    <a:cubicBezTo>
                      <a:pt x="16669" y="23075"/>
                      <a:pt x="16705" y="23111"/>
                      <a:pt x="16717" y="23134"/>
                    </a:cubicBezTo>
                    <a:cubicBezTo>
                      <a:pt x="16741" y="23170"/>
                      <a:pt x="16764" y="23194"/>
                      <a:pt x="16788" y="23230"/>
                    </a:cubicBezTo>
                    <a:cubicBezTo>
                      <a:pt x="16800" y="23253"/>
                      <a:pt x="16836" y="23289"/>
                      <a:pt x="16848" y="23301"/>
                    </a:cubicBezTo>
                    <a:cubicBezTo>
                      <a:pt x="16883" y="23349"/>
                      <a:pt x="16907" y="23373"/>
                      <a:pt x="16943" y="23408"/>
                    </a:cubicBezTo>
                    <a:cubicBezTo>
                      <a:pt x="16955" y="23432"/>
                      <a:pt x="16967" y="23432"/>
                      <a:pt x="16967" y="23432"/>
                    </a:cubicBezTo>
                    <a:cubicBezTo>
                      <a:pt x="17955" y="24432"/>
                      <a:pt x="18574" y="26206"/>
                      <a:pt x="17562" y="28837"/>
                    </a:cubicBezTo>
                    <a:cubicBezTo>
                      <a:pt x="17634" y="28659"/>
                      <a:pt x="17717" y="28480"/>
                      <a:pt x="17788" y="28314"/>
                    </a:cubicBezTo>
                    <a:cubicBezTo>
                      <a:pt x="17836" y="28195"/>
                      <a:pt x="17860" y="28099"/>
                      <a:pt x="17907" y="27980"/>
                    </a:cubicBezTo>
                    <a:cubicBezTo>
                      <a:pt x="17931" y="27861"/>
                      <a:pt x="17979" y="27754"/>
                      <a:pt x="18015" y="27635"/>
                    </a:cubicBezTo>
                    <a:cubicBezTo>
                      <a:pt x="18098" y="27290"/>
                      <a:pt x="18193" y="26944"/>
                      <a:pt x="18229" y="26587"/>
                    </a:cubicBezTo>
                    <a:cubicBezTo>
                      <a:pt x="18253" y="26468"/>
                      <a:pt x="18265" y="26349"/>
                      <a:pt x="18277" y="26254"/>
                    </a:cubicBezTo>
                    <a:cubicBezTo>
                      <a:pt x="18467" y="24611"/>
                      <a:pt x="18253" y="22944"/>
                      <a:pt x="17717" y="21337"/>
                    </a:cubicBezTo>
                    <a:cubicBezTo>
                      <a:pt x="17634" y="21110"/>
                      <a:pt x="17550" y="20872"/>
                      <a:pt x="17455" y="20658"/>
                    </a:cubicBezTo>
                    <a:cubicBezTo>
                      <a:pt x="17276" y="20194"/>
                      <a:pt x="17098" y="19729"/>
                      <a:pt x="16907" y="19289"/>
                    </a:cubicBezTo>
                    <a:cubicBezTo>
                      <a:pt x="15871" y="16788"/>
                      <a:pt x="14693" y="14348"/>
                      <a:pt x="13454" y="12300"/>
                    </a:cubicBezTo>
                    <a:cubicBezTo>
                      <a:pt x="13109" y="11752"/>
                      <a:pt x="12776" y="11216"/>
                      <a:pt x="12431" y="10728"/>
                    </a:cubicBezTo>
                    <a:lnTo>
                      <a:pt x="12335" y="10597"/>
                    </a:lnTo>
                    <a:cubicBezTo>
                      <a:pt x="12181" y="10371"/>
                      <a:pt x="12002" y="10097"/>
                      <a:pt x="11788" y="9823"/>
                    </a:cubicBezTo>
                    <a:cubicBezTo>
                      <a:pt x="11716" y="9704"/>
                      <a:pt x="11621" y="9585"/>
                      <a:pt x="11538" y="9466"/>
                    </a:cubicBezTo>
                    <a:cubicBezTo>
                      <a:pt x="11371" y="9228"/>
                      <a:pt x="11192" y="8966"/>
                      <a:pt x="11049" y="8704"/>
                    </a:cubicBezTo>
                    <a:cubicBezTo>
                      <a:pt x="10930" y="8514"/>
                      <a:pt x="10811" y="8311"/>
                      <a:pt x="10704" y="8121"/>
                    </a:cubicBezTo>
                    <a:cubicBezTo>
                      <a:pt x="10668" y="8061"/>
                      <a:pt x="10633" y="7990"/>
                      <a:pt x="10597" y="7930"/>
                    </a:cubicBezTo>
                    <a:cubicBezTo>
                      <a:pt x="10490" y="7740"/>
                      <a:pt x="10406" y="7537"/>
                      <a:pt x="10311" y="7359"/>
                    </a:cubicBezTo>
                    <a:cubicBezTo>
                      <a:pt x="10287" y="7299"/>
                      <a:pt x="10252" y="7240"/>
                      <a:pt x="10240" y="7180"/>
                    </a:cubicBezTo>
                    <a:cubicBezTo>
                      <a:pt x="10121" y="6882"/>
                      <a:pt x="10049" y="6609"/>
                      <a:pt x="10014" y="6370"/>
                    </a:cubicBezTo>
                    <a:cubicBezTo>
                      <a:pt x="9990" y="6025"/>
                      <a:pt x="10073" y="5751"/>
                      <a:pt x="10347" y="5608"/>
                    </a:cubicBezTo>
                    <a:cubicBezTo>
                      <a:pt x="10406" y="5620"/>
                      <a:pt x="10466" y="5656"/>
                      <a:pt x="10514" y="5680"/>
                    </a:cubicBezTo>
                    <a:cubicBezTo>
                      <a:pt x="10573" y="5716"/>
                      <a:pt x="10609" y="5739"/>
                      <a:pt x="10668" y="5787"/>
                    </a:cubicBezTo>
                    <a:cubicBezTo>
                      <a:pt x="10764" y="5847"/>
                      <a:pt x="10847" y="5918"/>
                      <a:pt x="10942" y="5989"/>
                    </a:cubicBezTo>
                    <a:cubicBezTo>
                      <a:pt x="11026" y="6049"/>
                      <a:pt x="11121" y="6120"/>
                      <a:pt x="11204" y="6192"/>
                    </a:cubicBezTo>
                    <a:cubicBezTo>
                      <a:pt x="11299" y="6239"/>
                      <a:pt x="11407" y="6311"/>
                      <a:pt x="11490" y="6370"/>
                    </a:cubicBezTo>
                    <a:cubicBezTo>
                      <a:pt x="11585" y="6418"/>
                      <a:pt x="11680" y="6490"/>
                      <a:pt x="11788" y="6525"/>
                    </a:cubicBezTo>
                    <a:cubicBezTo>
                      <a:pt x="11978" y="6632"/>
                      <a:pt x="12181" y="6728"/>
                      <a:pt x="12383" y="6799"/>
                    </a:cubicBezTo>
                    <a:cubicBezTo>
                      <a:pt x="12490" y="6847"/>
                      <a:pt x="12573" y="6871"/>
                      <a:pt x="12681" y="6906"/>
                    </a:cubicBezTo>
                    <a:cubicBezTo>
                      <a:pt x="12776" y="6930"/>
                      <a:pt x="12871" y="6966"/>
                      <a:pt x="12966" y="6990"/>
                    </a:cubicBezTo>
                    <a:cubicBezTo>
                      <a:pt x="13050" y="7025"/>
                      <a:pt x="13145" y="7037"/>
                      <a:pt x="13228" y="7061"/>
                    </a:cubicBezTo>
                    <a:cubicBezTo>
                      <a:pt x="13324" y="7097"/>
                      <a:pt x="13395" y="7109"/>
                      <a:pt x="13466" y="7144"/>
                    </a:cubicBezTo>
                    <a:cubicBezTo>
                      <a:pt x="13550" y="7156"/>
                      <a:pt x="13621" y="7180"/>
                      <a:pt x="13693" y="7216"/>
                    </a:cubicBezTo>
                    <a:cubicBezTo>
                      <a:pt x="13824" y="7263"/>
                      <a:pt x="13966" y="7299"/>
                      <a:pt x="14062" y="7359"/>
                    </a:cubicBezTo>
                    <a:cubicBezTo>
                      <a:pt x="14109" y="7394"/>
                      <a:pt x="14169" y="7406"/>
                      <a:pt x="14205" y="7442"/>
                    </a:cubicBezTo>
                    <a:cubicBezTo>
                      <a:pt x="14288" y="7478"/>
                      <a:pt x="14347" y="7525"/>
                      <a:pt x="14395" y="7561"/>
                    </a:cubicBezTo>
                    <a:lnTo>
                      <a:pt x="14371" y="7525"/>
                    </a:lnTo>
                    <a:cubicBezTo>
                      <a:pt x="14336" y="7502"/>
                      <a:pt x="14288" y="7454"/>
                      <a:pt x="14228" y="7418"/>
                    </a:cubicBezTo>
                    <a:cubicBezTo>
                      <a:pt x="14109" y="7335"/>
                      <a:pt x="13955" y="7228"/>
                      <a:pt x="13752" y="7144"/>
                    </a:cubicBezTo>
                    <a:cubicBezTo>
                      <a:pt x="13681" y="7109"/>
                      <a:pt x="13621" y="7085"/>
                      <a:pt x="13550" y="7037"/>
                    </a:cubicBezTo>
                    <a:cubicBezTo>
                      <a:pt x="13478" y="7001"/>
                      <a:pt x="13395" y="6966"/>
                      <a:pt x="13312" y="6930"/>
                    </a:cubicBezTo>
                    <a:cubicBezTo>
                      <a:pt x="13145" y="6859"/>
                      <a:pt x="12978" y="6787"/>
                      <a:pt x="12800" y="6704"/>
                    </a:cubicBezTo>
                    <a:cubicBezTo>
                      <a:pt x="12716" y="6668"/>
                      <a:pt x="12621" y="6620"/>
                      <a:pt x="12550" y="6573"/>
                    </a:cubicBezTo>
                    <a:cubicBezTo>
                      <a:pt x="12466" y="6525"/>
                      <a:pt x="12371" y="6466"/>
                      <a:pt x="12300" y="6430"/>
                    </a:cubicBezTo>
                    <a:cubicBezTo>
                      <a:pt x="12204" y="6370"/>
                      <a:pt x="12133" y="6311"/>
                      <a:pt x="12050" y="6251"/>
                    </a:cubicBezTo>
                    <a:cubicBezTo>
                      <a:pt x="11883" y="6132"/>
                      <a:pt x="11716" y="5989"/>
                      <a:pt x="11549" y="5858"/>
                    </a:cubicBezTo>
                    <a:cubicBezTo>
                      <a:pt x="11395" y="5728"/>
                      <a:pt x="11252" y="5573"/>
                      <a:pt x="11109" y="5430"/>
                    </a:cubicBezTo>
                    <a:cubicBezTo>
                      <a:pt x="11014" y="5335"/>
                      <a:pt x="10918" y="5263"/>
                      <a:pt x="10811" y="5192"/>
                    </a:cubicBezTo>
                    <a:cubicBezTo>
                      <a:pt x="10704" y="5120"/>
                      <a:pt x="10585" y="5061"/>
                      <a:pt x="10478" y="5013"/>
                    </a:cubicBezTo>
                    <a:cubicBezTo>
                      <a:pt x="10383" y="4966"/>
                      <a:pt x="10264" y="4918"/>
                      <a:pt x="10156" y="4894"/>
                    </a:cubicBezTo>
                    <a:cubicBezTo>
                      <a:pt x="10049" y="4858"/>
                      <a:pt x="9942" y="4835"/>
                      <a:pt x="9847" y="4823"/>
                    </a:cubicBezTo>
                    <a:cubicBezTo>
                      <a:pt x="9811" y="4823"/>
                      <a:pt x="9799" y="4799"/>
                      <a:pt x="9764" y="4799"/>
                    </a:cubicBezTo>
                    <a:lnTo>
                      <a:pt x="9406" y="4585"/>
                    </a:lnTo>
                    <a:cubicBezTo>
                      <a:pt x="9168" y="4430"/>
                      <a:pt x="8930" y="4299"/>
                      <a:pt x="8716" y="4144"/>
                    </a:cubicBezTo>
                    <a:cubicBezTo>
                      <a:pt x="8597" y="4073"/>
                      <a:pt x="8490" y="4001"/>
                      <a:pt x="8382" y="3942"/>
                    </a:cubicBezTo>
                    <a:cubicBezTo>
                      <a:pt x="7894" y="3608"/>
                      <a:pt x="7370" y="3275"/>
                      <a:pt x="6847" y="2930"/>
                    </a:cubicBezTo>
                    <a:lnTo>
                      <a:pt x="6585" y="2751"/>
                    </a:lnTo>
                    <a:cubicBezTo>
                      <a:pt x="6311" y="2572"/>
                      <a:pt x="6061" y="2406"/>
                      <a:pt x="5799" y="2239"/>
                    </a:cubicBezTo>
                    <a:cubicBezTo>
                      <a:pt x="5620" y="2144"/>
                      <a:pt x="5442" y="2025"/>
                      <a:pt x="5275" y="1918"/>
                    </a:cubicBezTo>
                    <a:cubicBezTo>
                      <a:pt x="5096" y="1810"/>
                      <a:pt x="4918" y="1703"/>
                      <a:pt x="4751" y="1608"/>
                    </a:cubicBezTo>
                    <a:cubicBezTo>
                      <a:pt x="4668" y="1560"/>
                      <a:pt x="4572" y="1501"/>
                      <a:pt x="4489" y="1453"/>
                    </a:cubicBezTo>
                    <a:cubicBezTo>
                      <a:pt x="4310" y="1346"/>
                      <a:pt x="4144" y="1263"/>
                      <a:pt x="3965" y="1167"/>
                    </a:cubicBezTo>
                    <a:cubicBezTo>
                      <a:pt x="3691" y="1036"/>
                      <a:pt x="3441" y="905"/>
                      <a:pt x="3191" y="786"/>
                    </a:cubicBezTo>
                    <a:cubicBezTo>
                      <a:pt x="3025" y="715"/>
                      <a:pt x="2846" y="632"/>
                      <a:pt x="2679" y="560"/>
                    </a:cubicBezTo>
                    <a:cubicBezTo>
                      <a:pt x="2429" y="453"/>
                      <a:pt x="2179" y="370"/>
                      <a:pt x="1941" y="274"/>
                    </a:cubicBezTo>
                    <a:cubicBezTo>
                      <a:pt x="1870" y="251"/>
                      <a:pt x="1774" y="239"/>
                      <a:pt x="1703" y="203"/>
                    </a:cubicBezTo>
                    <a:cubicBezTo>
                      <a:pt x="1536" y="155"/>
                      <a:pt x="1370" y="120"/>
                      <a:pt x="1227" y="84"/>
                    </a:cubicBezTo>
                    <a:cubicBezTo>
                      <a:pt x="989" y="36"/>
                      <a:pt x="762" y="13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34"/>
              <p:cNvSpPr/>
              <p:nvPr/>
            </p:nvSpPr>
            <p:spPr>
              <a:xfrm>
                <a:off x="5795140" y="2324328"/>
                <a:ext cx="28819" cy="8144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382" extrusionOk="0">
                    <a:moveTo>
                      <a:pt x="167" y="1"/>
                    </a:moveTo>
                    <a:cubicBezTo>
                      <a:pt x="107" y="13"/>
                      <a:pt x="48" y="48"/>
                      <a:pt x="12" y="72"/>
                    </a:cubicBezTo>
                    <a:cubicBezTo>
                      <a:pt x="0" y="96"/>
                      <a:pt x="0" y="120"/>
                      <a:pt x="0" y="167"/>
                    </a:cubicBezTo>
                    <a:cubicBezTo>
                      <a:pt x="0" y="215"/>
                      <a:pt x="12" y="274"/>
                      <a:pt x="24" y="334"/>
                    </a:cubicBezTo>
                    <a:cubicBezTo>
                      <a:pt x="48" y="394"/>
                      <a:pt x="72" y="465"/>
                      <a:pt x="84" y="536"/>
                    </a:cubicBezTo>
                    <a:cubicBezTo>
                      <a:pt x="203" y="929"/>
                      <a:pt x="417" y="1382"/>
                      <a:pt x="417" y="1382"/>
                    </a:cubicBezTo>
                    <a:cubicBezTo>
                      <a:pt x="417" y="1382"/>
                      <a:pt x="488" y="1001"/>
                      <a:pt x="488" y="548"/>
                    </a:cubicBezTo>
                    <a:cubicBezTo>
                      <a:pt x="488" y="405"/>
                      <a:pt x="488" y="239"/>
                      <a:pt x="465" y="72"/>
                    </a:cubicBezTo>
                    <a:lnTo>
                      <a:pt x="465" y="72"/>
                    </a:lnTo>
                    <a:cubicBezTo>
                      <a:pt x="468" y="76"/>
                      <a:pt x="471" y="77"/>
                      <a:pt x="472" y="77"/>
                    </a:cubicBezTo>
                    <a:cubicBezTo>
                      <a:pt x="476" y="77"/>
                      <a:pt x="473" y="69"/>
                      <a:pt x="465" y="60"/>
                    </a:cubicBezTo>
                    <a:lnTo>
                      <a:pt x="465" y="132"/>
                    </a:lnTo>
                    <a:cubicBezTo>
                      <a:pt x="441" y="310"/>
                      <a:pt x="429" y="489"/>
                      <a:pt x="429" y="620"/>
                    </a:cubicBezTo>
                    <a:cubicBezTo>
                      <a:pt x="429" y="655"/>
                      <a:pt x="429" y="679"/>
                      <a:pt x="417" y="715"/>
                    </a:cubicBezTo>
                    <a:cubicBezTo>
                      <a:pt x="405" y="810"/>
                      <a:pt x="405" y="846"/>
                      <a:pt x="405" y="846"/>
                    </a:cubicBezTo>
                    <a:cubicBezTo>
                      <a:pt x="405" y="846"/>
                      <a:pt x="381" y="763"/>
                      <a:pt x="346" y="620"/>
                    </a:cubicBezTo>
                    <a:cubicBezTo>
                      <a:pt x="310" y="489"/>
                      <a:pt x="262" y="310"/>
                      <a:pt x="203" y="155"/>
                    </a:cubicBezTo>
                    <a:cubicBezTo>
                      <a:pt x="191" y="108"/>
                      <a:pt x="179" y="48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34"/>
              <p:cNvSpPr/>
              <p:nvPr/>
            </p:nvSpPr>
            <p:spPr>
              <a:xfrm>
                <a:off x="6073019" y="2270815"/>
                <a:ext cx="87754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028" extrusionOk="0">
                    <a:moveTo>
                      <a:pt x="494" y="1"/>
                    </a:moveTo>
                    <a:cubicBezTo>
                      <a:pt x="348" y="1"/>
                      <a:pt x="212" y="12"/>
                      <a:pt x="107" y="39"/>
                    </a:cubicBezTo>
                    <a:cubicBezTo>
                      <a:pt x="24" y="75"/>
                      <a:pt x="0" y="182"/>
                      <a:pt x="24" y="337"/>
                    </a:cubicBezTo>
                    <a:cubicBezTo>
                      <a:pt x="36" y="480"/>
                      <a:pt x="72" y="635"/>
                      <a:pt x="143" y="813"/>
                    </a:cubicBezTo>
                    <a:lnTo>
                      <a:pt x="274" y="1171"/>
                    </a:lnTo>
                    <a:cubicBezTo>
                      <a:pt x="369" y="1444"/>
                      <a:pt x="488" y="1694"/>
                      <a:pt x="584" y="1861"/>
                    </a:cubicBezTo>
                    <a:cubicBezTo>
                      <a:pt x="595" y="1873"/>
                      <a:pt x="595" y="1885"/>
                      <a:pt x="619" y="1909"/>
                    </a:cubicBezTo>
                    <a:cubicBezTo>
                      <a:pt x="655" y="1980"/>
                      <a:pt x="667" y="2028"/>
                      <a:pt x="667" y="2028"/>
                    </a:cubicBezTo>
                    <a:cubicBezTo>
                      <a:pt x="667" y="2028"/>
                      <a:pt x="822" y="1849"/>
                      <a:pt x="1012" y="1563"/>
                    </a:cubicBezTo>
                    <a:cubicBezTo>
                      <a:pt x="1060" y="1492"/>
                      <a:pt x="1107" y="1409"/>
                      <a:pt x="1143" y="1325"/>
                    </a:cubicBezTo>
                    <a:cubicBezTo>
                      <a:pt x="1191" y="1230"/>
                      <a:pt x="1238" y="1159"/>
                      <a:pt x="1286" y="1052"/>
                    </a:cubicBezTo>
                    <a:cubicBezTo>
                      <a:pt x="1369" y="873"/>
                      <a:pt x="1441" y="671"/>
                      <a:pt x="1488" y="480"/>
                    </a:cubicBezTo>
                    <a:lnTo>
                      <a:pt x="1488" y="480"/>
                    </a:lnTo>
                    <a:cubicBezTo>
                      <a:pt x="1441" y="611"/>
                      <a:pt x="1405" y="694"/>
                      <a:pt x="1346" y="790"/>
                    </a:cubicBezTo>
                    <a:cubicBezTo>
                      <a:pt x="1310" y="837"/>
                      <a:pt x="1298" y="873"/>
                      <a:pt x="1262" y="921"/>
                    </a:cubicBezTo>
                    <a:cubicBezTo>
                      <a:pt x="1238" y="968"/>
                      <a:pt x="1227" y="1016"/>
                      <a:pt x="1191" y="1040"/>
                    </a:cubicBezTo>
                    <a:cubicBezTo>
                      <a:pt x="1143" y="1111"/>
                      <a:pt x="1084" y="1194"/>
                      <a:pt x="1048" y="1254"/>
                    </a:cubicBezTo>
                    <a:cubicBezTo>
                      <a:pt x="1012" y="1278"/>
                      <a:pt x="1000" y="1313"/>
                      <a:pt x="988" y="1337"/>
                    </a:cubicBezTo>
                    <a:cubicBezTo>
                      <a:pt x="929" y="1409"/>
                      <a:pt x="893" y="1456"/>
                      <a:pt x="893" y="1456"/>
                    </a:cubicBezTo>
                    <a:cubicBezTo>
                      <a:pt x="893" y="1456"/>
                      <a:pt x="941" y="1373"/>
                      <a:pt x="988" y="1218"/>
                    </a:cubicBezTo>
                    <a:cubicBezTo>
                      <a:pt x="1036" y="1087"/>
                      <a:pt x="1084" y="897"/>
                      <a:pt x="1119" y="694"/>
                    </a:cubicBezTo>
                    <a:cubicBezTo>
                      <a:pt x="1131" y="611"/>
                      <a:pt x="1143" y="504"/>
                      <a:pt x="1167" y="420"/>
                    </a:cubicBezTo>
                    <a:cubicBezTo>
                      <a:pt x="1167" y="373"/>
                      <a:pt x="1179" y="325"/>
                      <a:pt x="1179" y="278"/>
                    </a:cubicBezTo>
                    <a:cubicBezTo>
                      <a:pt x="1179" y="242"/>
                      <a:pt x="1179" y="206"/>
                      <a:pt x="1191" y="159"/>
                    </a:cubicBezTo>
                    <a:lnTo>
                      <a:pt x="1191" y="75"/>
                    </a:lnTo>
                    <a:cubicBezTo>
                      <a:pt x="992" y="31"/>
                      <a:pt x="730" y="1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34"/>
              <p:cNvSpPr/>
              <p:nvPr/>
            </p:nvSpPr>
            <p:spPr>
              <a:xfrm>
                <a:off x="6030173" y="3150243"/>
                <a:ext cx="69543" cy="11162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894" extrusionOk="0">
                    <a:moveTo>
                      <a:pt x="1156" y="0"/>
                    </a:moveTo>
                    <a:cubicBezTo>
                      <a:pt x="1156" y="0"/>
                      <a:pt x="1013" y="108"/>
                      <a:pt x="799" y="322"/>
                    </a:cubicBezTo>
                    <a:cubicBezTo>
                      <a:pt x="751" y="381"/>
                      <a:pt x="680" y="441"/>
                      <a:pt x="620" y="512"/>
                    </a:cubicBezTo>
                    <a:cubicBezTo>
                      <a:pt x="537" y="619"/>
                      <a:pt x="430" y="738"/>
                      <a:pt x="346" y="869"/>
                    </a:cubicBezTo>
                    <a:lnTo>
                      <a:pt x="251" y="1000"/>
                    </a:lnTo>
                    <a:cubicBezTo>
                      <a:pt x="168" y="1131"/>
                      <a:pt x="84" y="1286"/>
                      <a:pt x="13" y="1429"/>
                    </a:cubicBezTo>
                    <a:cubicBezTo>
                      <a:pt x="13" y="1453"/>
                      <a:pt x="1" y="1465"/>
                      <a:pt x="13" y="1477"/>
                    </a:cubicBezTo>
                    <a:cubicBezTo>
                      <a:pt x="13" y="1489"/>
                      <a:pt x="25" y="1512"/>
                      <a:pt x="49" y="1536"/>
                    </a:cubicBezTo>
                    <a:cubicBezTo>
                      <a:pt x="84" y="1596"/>
                      <a:pt x="168" y="1655"/>
                      <a:pt x="263" y="1715"/>
                    </a:cubicBezTo>
                    <a:cubicBezTo>
                      <a:pt x="322" y="1750"/>
                      <a:pt x="406" y="1786"/>
                      <a:pt x="477" y="1822"/>
                    </a:cubicBezTo>
                    <a:cubicBezTo>
                      <a:pt x="525" y="1834"/>
                      <a:pt x="549" y="1846"/>
                      <a:pt x="596" y="1846"/>
                    </a:cubicBezTo>
                    <a:cubicBezTo>
                      <a:pt x="620" y="1810"/>
                      <a:pt x="644" y="1762"/>
                      <a:pt x="668" y="1715"/>
                    </a:cubicBezTo>
                    <a:cubicBezTo>
                      <a:pt x="703" y="1667"/>
                      <a:pt x="715" y="1631"/>
                      <a:pt x="739" y="1584"/>
                    </a:cubicBezTo>
                    <a:cubicBezTo>
                      <a:pt x="787" y="1489"/>
                      <a:pt x="834" y="1405"/>
                      <a:pt x="858" y="1334"/>
                    </a:cubicBezTo>
                    <a:cubicBezTo>
                      <a:pt x="953" y="1132"/>
                      <a:pt x="1013" y="989"/>
                      <a:pt x="1013" y="988"/>
                    </a:cubicBezTo>
                    <a:lnTo>
                      <a:pt x="1013" y="988"/>
                    </a:lnTo>
                    <a:cubicBezTo>
                      <a:pt x="1013" y="989"/>
                      <a:pt x="1001" y="1155"/>
                      <a:pt x="977" y="1358"/>
                    </a:cubicBezTo>
                    <a:cubicBezTo>
                      <a:pt x="977" y="1369"/>
                      <a:pt x="977" y="1405"/>
                      <a:pt x="965" y="1429"/>
                    </a:cubicBezTo>
                    <a:cubicBezTo>
                      <a:pt x="953" y="1512"/>
                      <a:pt x="953" y="1584"/>
                      <a:pt x="941" y="1655"/>
                    </a:cubicBezTo>
                    <a:cubicBezTo>
                      <a:pt x="941" y="1691"/>
                      <a:pt x="918" y="1703"/>
                      <a:pt x="918" y="1727"/>
                    </a:cubicBezTo>
                    <a:cubicBezTo>
                      <a:pt x="918" y="1762"/>
                      <a:pt x="906" y="1774"/>
                      <a:pt x="906" y="1810"/>
                    </a:cubicBezTo>
                    <a:cubicBezTo>
                      <a:pt x="906" y="1834"/>
                      <a:pt x="894" y="1870"/>
                      <a:pt x="894" y="1893"/>
                    </a:cubicBezTo>
                    <a:cubicBezTo>
                      <a:pt x="1180" y="1822"/>
                      <a:pt x="1156" y="1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34"/>
              <p:cNvSpPr/>
              <p:nvPr/>
            </p:nvSpPr>
            <p:spPr>
              <a:xfrm>
                <a:off x="6218942" y="2286138"/>
                <a:ext cx="95475" cy="12034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042" extrusionOk="0">
                    <a:moveTo>
                      <a:pt x="755" y="0"/>
                    </a:moveTo>
                    <a:cubicBezTo>
                      <a:pt x="504" y="0"/>
                      <a:pt x="255" y="24"/>
                      <a:pt x="96" y="77"/>
                    </a:cubicBezTo>
                    <a:cubicBezTo>
                      <a:pt x="13" y="113"/>
                      <a:pt x="1" y="232"/>
                      <a:pt x="24" y="375"/>
                    </a:cubicBezTo>
                    <a:cubicBezTo>
                      <a:pt x="60" y="518"/>
                      <a:pt x="120" y="672"/>
                      <a:pt x="191" y="851"/>
                    </a:cubicBezTo>
                    <a:lnTo>
                      <a:pt x="239" y="946"/>
                    </a:lnTo>
                    <a:cubicBezTo>
                      <a:pt x="322" y="1125"/>
                      <a:pt x="417" y="1303"/>
                      <a:pt x="501" y="1470"/>
                    </a:cubicBezTo>
                    <a:cubicBezTo>
                      <a:pt x="548" y="1542"/>
                      <a:pt x="596" y="1625"/>
                      <a:pt x="632" y="1684"/>
                    </a:cubicBezTo>
                    <a:cubicBezTo>
                      <a:pt x="751" y="1899"/>
                      <a:pt x="846" y="2042"/>
                      <a:pt x="846" y="2042"/>
                    </a:cubicBezTo>
                    <a:cubicBezTo>
                      <a:pt x="846" y="2042"/>
                      <a:pt x="870" y="2018"/>
                      <a:pt x="906" y="1958"/>
                    </a:cubicBezTo>
                    <a:cubicBezTo>
                      <a:pt x="965" y="1863"/>
                      <a:pt x="1084" y="1708"/>
                      <a:pt x="1203" y="1494"/>
                    </a:cubicBezTo>
                    <a:lnTo>
                      <a:pt x="1334" y="1232"/>
                    </a:lnTo>
                    <a:cubicBezTo>
                      <a:pt x="1418" y="1089"/>
                      <a:pt x="1465" y="934"/>
                      <a:pt x="1513" y="768"/>
                    </a:cubicBezTo>
                    <a:cubicBezTo>
                      <a:pt x="1560" y="601"/>
                      <a:pt x="1608" y="434"/>
                      <a:pt x="1620" y="280"/>
                    </a:cubicBezTo>
                    <a:lnTo>
                      <a:pt x="1620" y="280"/>
                    </a:lnTo>
                    <a:cubicBezTo>
                      <a:pt x="1584" y="363"/>
                      <a:pt x="1548" y="470"/>
                      <a:pt x="1501" y="553"/>
                    </a:cubicBezTo>
                    <a:cubicBezTo>
                      <a:pt x="1441" y="720"/>
                      <a:pt x="1346" y="875"/>
                      <a:pt x="1287" y="994"/>
                    </a:cubicBezTo>
                    <a:cubicBezTo>
                      <a:pt x="1251" y="1077"/>
                      <a:pt x="1203" y="1149"/>
                      <a:pt x="1167" y="1208"/>
                    </a:cubicBezTo>
                    <a:cubicBezTo>
                      <a:pt x="1144" y="1268"/>
                      <a:pt x="1120" y="1315"/>
                      <a:pt x="1096" y="1327"/>
                    </a:cubicBezTo>
                    <a:cubicBezTo>
                      <a:pt x="1096" y="1351"/>
                      <a:pt x="1084" y="1351"/>
                      <a:pt x="1084" y="1351"/>
                    </a:cubicBezTo>
                    <a:cubicBezTo>
                      <a:pt x="1084" y="1351"/>
                      <a:pt x="1156" y="1113"/>
                      <a:pt x="1215" y="815"/>
                    </a:cubicBezTo>
                    <a:cubicBezTo>
                      <a:pt x="1227" y="708"/>
                      <a:pt x="1263" y="601"/>
                      <a:pt x="1263" y="494"/>
                    </a:cubicBezTo>
                    <a:cubicBezTo>
                      <a:pt x="1275" y="422"/>
                      <a:pt x="1275" y="339"/>
                      <a:pt x="1287" y="256"/>
                    </a:cubicBezTo>
                    <a:cubicBezTo>
                      <a:pt x="1287" y="184"/>
                      <a:pt x="1310" y="113"/>
                      <a:pt x="1310" y="41"/>
                    </a:cubicBezTo>
                    <a:cubicBezTo>
                      <a:pt x="1153" y="15"/>
                      <a:pt x="953" y="0"/>
                      <a:pt x="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7" name="Google Shape;11897;p34"/>
              <p:cNvSpPr/>
              <p:nvPr/>
            </p:nvSpPr>
            <p:spPr>
              <a:xfrm>
                <a:off x="6294791" y="3176174"/>
                <a:ext cx="83511" cy="12011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2038" extrusionOk="0">
                    <a:moveTo>
                      <a:pt x="809" y="1"/>
                    </a:moveTo>
                    <a:cubicBezTo>
                      <a:pt x="809" y="1"/>
                      <a:pt x="762" y="60"/>
                      <a:pt x="702" y="144"/>
                    </a:cubicBezTo>
                    <a:cubicBezTo>
                      <a:pt x="678" y="191"/>
                      <a:pt x="631" y="251"/>
                      <a:pt x="583" y="322"/>
                    </a:cubicBezTo>
                    <a:lnTo>
                      <a:pt x="452" y="548"/>
                    </a:lnTo>
                    <a:cubicBezTo>
                      <a:pt x="357" y="715"/>
                      <a:pt x="261" y="918"/>
                      <a:pt x="178" y="1132"/>
                    </a:cubicBezTo>
                    <a:cubicBezTo>
                      <a:pt x="107" y="1334"/>
                      <a:pt x="47" y="1561"/>
                      <a:pt x="23" y="1799"/>
                    </a:cubicBezTo>
                    <a:cubicBezTo>
                      <a:pt x="1" y="1934"/>
                      <a:pt x="461" y="2038"/>
                      <a:pt x="874" y="2038"/>
                    </a:cubicBezTo>
                    <a:cubicBezTo>
                      <a:pt x="896" y="2038"/>
                      <a:pt x="918" y="2037"/>
                      <a:pt x="940" y="2037"/>
                    </a:cubicBezTo>
                    <a:cubicBezTo>
                      <a:pt x="976" y="1918"/>
                      <a:pt x="988" y="1763"/>
                      <a:pt x="1000" y="1608"/>
                    </a:cubicBezTo>
                    <a:lnTo>
                      <a:pt x="1000" y="1453"/>
                    </a:lnTo>
                    <a:lnTo>
                      <a:pt x="1000" y="1180"/>
                    </a:lnTo>
                    <a:cubicBezTo>
                      <a:pt x="1000" y="1132"/>
                      <a:pt x="1000" y="1084"/>
                      <a:pt x="988" y="1060"/>
                    </a:cubicBezTo>
                    <a:cubicBezTo>
                      <a:pt x="988" y="1013"/>
                      <a:pt x="976" y="977"/>
                      <a:pt x="976" y="953"/>
                    </a:cubicBezTo>
                    <a:cubicBezTo>
                      <a:pt x="976" y="918"/>
                      <a:pt x="952" y="894"/>
                      <a:pt x="952" y="882"/>
                    </a:cubicBezTo>
                    <a:cubicBezTo>
                      <a:pt x="952" y="834"/>
                      <a:pt x="940" y="799"/>
                      <a:pt x="940" y="799"/>
                    </a:cubicBezTo>
                    <a:lnTo>
                      <a:pt x="940" y="799"/>
                    </a:lnTo>
                    <a:lnTo>
                      <a:pt x="976" y="858"/>
                    </a:lnTo>
                    <a:cubicBezTo>
                      <a:pt x="988" y="882"/>
                      <a:pt x="988" y="906"/>
                      <a:pt x="1000" y="941"/>
                    </a:cubicBezTo>
                    <a:lnTo>
                      <a:pt x="1047" y="1025"/>
                    </a:lnTo>
                    <a:cubicBezTo>
                      <a:pt x="1071" y="1096"/>
                      <a:pt x="1107" y="1180"/>
                      <a:pt x="1131" y="1275"/>
                    </a:cubicBezTo>
                    <a:cubicBezTo>
                      <a:pt x="1154" y="1322"/>
                      <a:pt x="1166" y="1370"/>
                      <a:pt x="1178" y="1430"/>
                    </a:cubicBezTo>
                    <a:cubicBezTo>
                      <a:pt x="1190" y="1477"/>
                      <a:pt x="1214" y="1537"/>
                      <a:pt x="1226" y="1572"/>
                    </a:cubicBezTo>
                    <a:cubicBezTo>
                      <a:pt x="1250" y="1703"/>
                      <a:pt x="1285" y="1846"/>
                      <a:pt x="1297" y="1977"/>
                    </a:cubicBezTo>
                    <a:lnTo>
                      <a:pt x="1333" y="1977"/>
                    </a:lnTo>
                    <a:cubicBezTo>
                      <a:pt x="1357" y="1965"/>
                      <a:pt x="1393" y="1930"/>
                      <a:pt x="1404" y="1906"/>
                    </a:cubicBezTo>
                    <a:cubicBezTo>
                      <a:pt x="1416" y="1870"/>
                      <a:pt x="1416" y="1846"/>
                      <a:pt x="1416" y="1811"/>
                    </a:cubicBezTo>
                    <a:cubicBezTo>
                      <a:pt x="1416" y="1751"/>
                      <a:pt x="1416" y="1691"/>
                      <a:pt x="1404" y="1620"/>
                    </a:cubicBezTo>
                    <a:cubicBezTo>
                      <a:pt x="1393" y="1537"/>
                      <a:pt x="1357" y="1430"/>
                      <a:pt x="1333" y="1310"/>
                    </a:cubicBezTo>
                    <a:cubicBezTo>
                      <a:pt x="1297" y="1191"/>
                      <a:pt x="1250" y="1072"/>
                      <a:pt x="1214" y="953"/>
                    </a:cubicBezTo>
                    <a:cubicBezTo>
                      <a:pt x="1190" y="918"/>
                      <a:pt x="1178" y="894"/>
                      <a:pt x="1178" y="858"/>
                    </a:cubicBezTo>
                    <a:cubicBezTo>
                      <a:pt x="1154" y="799"/>
                      <a:pt x="1131" y="739"/>
                      <a:pt x="1107" y="679"/>
                    </a:cubicBezTo>
                    <a:cubicBezTo>
                      <a:pt x="952" y="310"/>
                      <a:pt x="809" y="1"/>
                      <a:pt x="8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8" name="Google Shape;11898;p34"/>
              <p:cNvSpPr/>
              <p:nvPr/>
            </p:nvSpPr>
            <p:spPr>
              <a:xfrm>
                <a:off x="6366987" y="2303936"/>
                <a:ext cx="93412" cy="122879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85" extrusionOk="0">
                    <a:moveTo>
                      <a:pt x="204" y="1"/>
                    </a:moveTo>
                    <a:cubicBezTo>
                      <a:pt x="191" y="1"/>
                      <a:pt x="179" y="1"/>
                      <a:pt x="168" y="1"/>
                    </a:cubicBezTo>
                    <a:cubicBezTo>
                      <a:pt x="120" y="1"/>
                      <a:pt x="84" y="37"/>
                      <a:pt x="60" y="61"/>
                    </a:cubicBezTo>
                    <a:cubicBezTo>
                      <a:pt x="25" y="97"/>
                      <a:pt x="13" y="156"/>
                      <a:pt x="13" y="216"/>
                    </a:cubicBezTo>
                    <a:cubicBezTo>
                      <a:pt x="1" y="275"/>
                      <a:pt x="1" y="347"/>
                      <a:pt x="1" y="418"/>
                    </a:cubicBezTo>
                    <a:cubicBezTo>
                      <a:pt x="1" y="597"/>
                      <a:pt x="25" y="835"/>
                      <a:pt x="72" y="1061"/>
                    </a:cubicBezTo>
                    <a:cubicBezTo>
                      <a:pt x="84" y="1121"/>
                      <a:pt x="108" y="1192"/>
                      <a:pt x="120" y="1252"/>
                    </a:cubicBezTo>
                    <a:cubicBezTo>
                      <a:pt x="168" y="1478"/>
                      <a:pt x="203" y="1692"/>
                      <a:pt x="251" y="1835"/>
                    </a:cubicBezTo>
                    <a:cubicBezTo>
                      <a:pt x="299" y="1990"/>
                      <a:pt x="322" y="2085"/>
                      <a:pt x="322" y="2085"/>
                    </a:cubicBezTo>
                    <a:cubicBezTo>
                      <a:pt x="322" y="2085"/>
                      <a:pt x="382" y="2037"/>
                      <a:pt x="477" y="1966"/>
                    </a:cubicBezTo>
                    <a:cubicBezTo>
                      <a:pt x="549" y="1906"/>
                      <a:pt x="644" y="1835"/>
                      <a:pt x="727" y="1740"/>
                    </a:cubicBezTo>
                    <a:lnTo>
                      <a:pt x="834" y="1644"/>
                    </a:lnTo>
                    <a:cubicBezTo>
                      <a:pt x="1072" y="1406"/>
                      <a:pt x="1334" y="1073"/>
                      <a:pt x="1513" y="716"/>
                    </a:cubicBezTo>
                    <a:cubicBezTo>
                      <a:pt x="1537" y="668"/>
                      <a:pt x="1561" y="609"/>
                      <a:pt x="1584" y="573"/>
                    </a:cubicBezTo>
                    <a:lnTo>
                      <a:pt x="1584" y="573"/>
                    </a:lnTo>
                    <a:cubicBezTo>
                      <a:pt x="1549" y="609"/>
                      <a:pt x="1501" y="668"/>
                      <a:pt x="1453" y="716"/>
                    </a:cubicBezTo>
                    <a:cubicBezTo>
                      <a:pt x="1418" y="775"/>
                      <a:pt x="1370" y="823"/>
                      <a:pt x="1334" y="882"/>
                    </a:cubicBezTo>
                    <a:cubicBezTo>
                      <a:pt x="1311" y="930"/>
                      <a:pt x="1287" y="954"/>
                      <a:pt x="1251" y="990"/>
                    </a:cubicBezTo>
                    <a:cubicBezTo>
                      <a:pt x="1215" y="1013"/>
                      <a:pt x="1192" y="1061"/>
                      <a:pt x="1156" y="1085"/>
                    </a:cubicBezTo>
                    <a:lnTo>
                      <a:pt x="1072" y="1180"/>
                    </a:lnTo>
                    <a:cubicBezTo>
                      <a:pt x="1037" y="1204"/>
                      <a:pt x="1013" y="1240"/>
                      <a:pt x="1001" y="1263"/>
                    </a:cubicBezTo>
                    <a:lnTo>
                      <a:pt x="918" y="1347"/>
                    </a:lnTo>
                    <a:lnTo>
                      <a:pt x="822" y="1442"/>
                    </a:lnTo>
                    <a:cubicBezTo>
                      <a:pt x="822" y="1442"/>
                      <a:pt x="834" y="1430"/>
                      <a:pt x="846" y="1394"/>
                    </a:cubicBezTo>
                    <a:cubicBezTo>
                      <a:pt x="858" y="1371"/>
                      <a:pt x="858" y="1347"/>
                      <a:pt x="882" y="1335"/>
                    </a:cubicBezTo>
                    <a:lnTo>
                      <a:pt x="918" y="1240"/>
                    </a:lnTo>
                    <a:cubicBezTo>
                      <a:pt x="977" y="1121"/>
                      <a:pt x="1061" y="942"/>
                      <a:pt x="1132" y="763"/>
                    </a:cubicBezTo>
                    <a:lnTo>
                      <a:pt x="1180" y="632"/>
                    </a:lnTo>
                    <a:cubicBezTo>
                      <a:pt x="1203" y="537"/>
                      <a:pt x="1239" y="454"/>
                      <a:pt x="1251" y="382"/>
                    </a:cubicBezTo>
                    <a:cubicBezTo>
                      <a:pt x="1263" y="335"/>
                      <a:pt x="1263" y="299"/>
                      <a:pt x="1275" y="275"/>
                    </a:cubicBezTo>
                    <a:cubicBezTo>
                      <a:pt x="967" y="127"/>
                      <a:pt x="48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34"/>
              <p:cNvSpPr/>
              <p:nvPr/>
            </p:nvSpPr>
            <p:spPr>
              <a:xfrm>
                <a:off x="6155881" y="3169161"/>
                <a:ext cx="61705" cy="114216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938" extrusionOk="0">
                    <a:moveTo>
                      <a:pt x="571" y="1"/>
                    </a:moveTo>
                    <a:cubicBezTo>
                      <a:pt x="571" y="1"/>
                      <a:pt x="332" y="417"/>
                      <a:pt x="178" y="953"/>
                    </a:cubicBezTo>
                    <a:cubicBezTo>
                      <a:pt x="154" y="989"/>
                      <a:pt x="142" y="1048"/>
                      <a:pt x="130" y="1096"/>
                    </a:cubicBezTo>
                    <a:cubicBezTo>
                      <a:pt x="106" y="1203"/>
                      <a:pt x="82" y="1310"/>
                      <a:pt x="59" y="1406"/>
                    </a:cubicBezTo>
                    <a:cubicBezTo>
                      <a:pt x="35" y="1513"/>
                      <a:pt x="23" y="1620"/>
                      <a:pt x="11" y="1739"/>
                    </a:cubicBezTo>
                    <a:cubicBezTo>
                      <a:pt x="1" y="1851"/>
                      <a:pt x="270" y="1937"/>
                      <a:pt x="534" y="1937"/>
                    </a:cubicBezTo>
                    <a:cubicBezTo>
                      <a:pt x="579" y="1937"/>
                      <a:pt x="623" y="1935"/>
                      <a:pt x="666" y="1930"/>
                    </a:cubicBezTo>
                    <a:cubicBezTo>
                      <a:pt x="666" y="1882"/>
                      <a:pt x="678" y="1846"/>
                      <a:pt x="678" y="1799"/>
                    </a:cubicBezTo>
                    <a:cubicBezTo>
                      <a:pt x="678" y="1751"/>
                      <a:pt x="702" y="1703"/>
                      <a:pt x="702" y="1668"/>
                    </a:cubicBezTo>
                    <a:cubicBezTo>
                      <a:pt x="737" y="1334"/>
                      <a:pt x="773" y="1001"/>
                      <a:pt x="773" y="1001"/>
                    </a:cubicBezTo>
                    <a:cubicBezTo>
                      <a:pt x="773" y="1001"/>
                      <a:pt x="868" y="1322"/>
                      <a:pt x="952" y="1656"/>
                    </a:cubicBezTo>
                    <a:lnTo>
                      <a:pt x="999" y="1822"/>
                    </a:lnTo>
                    <a:cubicBezTo>
                      <a:pt x="1047" y="1751"/>
                      <a:pt x="1035" y="1584"/>
                      <a:pt x="999" y="1370"/>
                    </a:cubicBezTo>
                    <a:cubicBezTo>
                      <a:pt x="999" y="1334"/>
                      <a:pt x="975" y="1287"/>
                      <a:pt x="975" y="1227"/>
                    </a:cubicBezTo>
                    <a:cubicBezTo>
                      <a:pt x="916" y="989"/>
                      <a:pt x="844" y="739"/>
                      <a:pt x="773" y="513"/>
                    </a:cubicBezTo>
                    <a:cubicBezTo>
                      <a:pt x="749" y="489"/>
                      <a:pt x="749" y="477"/>
                      <a:pt x="737" y="441"/>
                    </a:cubicBezTo>
                    <a:cubicBezTo>
                      <a:pt x="654" y="191"/>
                      <a:pt x="571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34"/>
              <p:cNvSpPr/>
              <p:nvPr/>
            </p:nvSpPr>
            <p:spPr>
              <a:xfrm>
                <a:off x="6491929" y="2345367"/>
                <a:ext cx="75142" cy="111623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894" extrusionOk="0">
                    <a:moveTo>
                      <a:pt x="369" y="1"/>
                    </a:moveTo>
                    <a:cubicBezTo>
                      <a:pt x="0" y="1"/>
                      <a:pt x="203" y="1894"/>
                      <a:pt x="203" y="1894"/>
                    </a:cubicBezTo>
                    <a:cubicBezTo>
                      <a:pt x="203" y="1894"/>
                      <a:pt x="393" y="1775"/>
                      <a:pt x="631" y="1572"/>
                    </a:cubicBezTo>
                    <a:cubicBezTo>
                      <a:pt x="667" y="1561"/>
                      <a:pt x="691" y="1537"/>
                      <a:pt x="703" y="1501"/>
                    </a:cubicBezTo>
                    <a:cubicBezTo>
                      <a:pt x="762" y="1453"/>
                      <a:pt x="822" y="1394"/>
                      <a:pt x="869" y="1358"/>
                    </a:cubicBezTo>
                    <a:cubicBezTo>
                      <a:pt x="905" y="1311"/>
                      <a:pt x="929" y="1275"/>
                      <a:pt x="965" y="1251"/>
                    </a:cubicBezTo>
                    <a:cubicBezTo>
                      <a:pt x="1048" y="1156"/>
                      <a:pt x="1119" y="1072"/>
                      <a:pt x="1215" y="965"/>
                    </a:cubicBezTo>
                    <a:lnTo>
                      <a:pt x="1215" y="965"/>
                    </a:lnTo>
                    <a:cubicBezTo>
                      <a:pt x="1143" y="1037"/>
                      <a:pt x="1060" y="1096"/>
                      <a:pt x="988" y="1156"/>
                    </a:cubicBezTo>
                    <a:cubicBezTo>
                      <a:pt x="917" y="1215"/>
                      <a:pt x="846" y="1263"/>
                      <a:pt x="786" y="1311"/>
                    </a:cubicBezTo>
                    <a:cubicBezTo>
                      <a:pt x="750" y="1322"/>
                      <a:pt x="726" y="1358"/>
                      <a:pt x="691" y="1370"/>
                    </a:cubicBezTo>
                    <a:cubicBezTo>
                      <a:pt x="643" y="1394"/>
                      <a:pt x="607" y="1430"/>
                      <a:pt x="584" y="1441"/>
                    </a:cubicBezTo>
                    <a:cubicBezTo>
                      <a:pt x="619" y="1418"/>
                      <a:pt x="667" y="1358"/>
                      <a:pt x="738" y="1263"/>
                    </a:cubicBezTo>
                    <a:cubicBezTo>
                      <a:pt x="822" y="1144"/>
                      <a:pt x="941" y="1001"/>
                      <a:pt x="1036" y="822"/>
                    </a:cubicBezTo>
                    <a:cubicBezTo>
                      <a:pt x="1119" y="656"/>
                      <a:pt x="1215" y="477"/>
                      <a:pt x="1262" y="358"/>
                    </a:cubicBezTo>
                    <a:cubicBezTo>
                      <a:pt x="1262" y="346"/>
                      <a:pt x="1262" y="346"/>
                      <a:pt x="1274" y="322"/>
                    </a:cubicBezTo>
                    <a:cubicBezTo>
                      <a:pt x="1119" y="227"/>
                      <a:pt x="905" y="120"/>
                      <a:pt x="691" y="60"/>
                    </a:cubicBezTo>
                    <a:cubicBezTo>
                      <a:pt x="655" y="48"/>
                      <a:pt x="619" y="25"/>
                      <a:pt x="572" y="25"/>
                    </a:cubicBezTo>
                    <a:cubicBezTo>
                      <a:pt x="500" y="13"/>
                      <a:pt x="429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34"/>
              <p:cNvSpPr/>
              <p:nvPr/>
            </p:nvSpPr>
            <p:spPr>
              <a:xfrm>
                <a:off x="6444899" y="3166391"/>
                <a:ext cx="75849" cy="105081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783" extrusionOk="0">
                    <a:moveTo>
                      <a:pt x="191" y="0"/>
                    </a:moveTo>
                    <a:cubicBezTo>
                      <a:pt x="191" y="0"/>
                      <a:pt x="0" y="536"/>
                      <a:pt x="0" y="1119"/>
                    </a:cubicBezTo>
                    <a:cubicBezTo>
                      <a:pt x="0" y="1215"/>
                      <a:pt x="0" y="1310"/>
                      <a:pt x="12" y="1417"/>
                    </a:cubicBezTo>
                    <a:cubicBezTo>
                      <a:pt x="36" y="1512"/>
                      <a:pt x="48" y="1607"/>
                      <a:pt x="60" y="1715"/>
                    </a:cubicBezTo>
                    <a:cubicBezTo>
                      <a:pt x="73" y="1762"/>
                      <a:pt x="151" y="1783"/>
                      <a:pt x="263" y="1783"/>
                    </a:cubicBezTo>
                    <a:cubicBezTo>
                      <a:pt x="460" y="1783"/>
                      <a:pt x="761" y="1718"/>
                      <a:pt x="989" y="1619"/>
                    </a:cubicBezTo>
                    <a:cubicBezTo>
                      <a:pt x="965" y="1536"/>
                      <a:pt x="941" y="1429"/>
                      <a:pt x="905" y="1322"/>
                    </a:cubicBezTo>
                    <a:cubicBezTo>
                      <a:pt x="858" y="1143"/>
                      <a:pt x="762" y="965"/>
                      <a:pt x="691" y="834"/>
                    </a:cubicBezTo>
                    <a:cubicBezTo>
                      <a:pt x="667" y="798"/>
                      <a:pt x="643" y="774"/>
                      <a:pt x="632" y="738"/>
                    </a:cubicBezTo>
                    <a:cubicBezTo>
                      <a:pt x="608" y="714"/>
                      <a:pt x="596" y="703"/>
                      <a:pt x="584" y="679"/>
                    </a:cubicBezTo>
                    <a:cubicBezTo>
                      <a:pt x="560" y="655"/>
                      <a:pt x="536" y="619"/>
                      <a:pt x="536" y="619"/>
                    </a:cubicBezTo>
                    <a:lnTo>
                      <a:pt x="536" y="619"/>
                    </a:lnTo>
                    <a:cubicBezTo>
                      <a:pt x="536" y="619"/>
                      <a:pt x="560" y="643"/>
                      <a:pt x="596" y="667"/>
                    </a:cubicBezTo>
                    <a:cubicBezTo>
                      <a:pt x="632" y="703"/>
                      <a:pt x="691" y="726"/>
                      <a:pt x="751" y="786"/>
                    </a:cubicBezTo>
                    <a:cubicBezTo>
                      <a:pt x="810" y="834"/>
                      <a:pt x="870" y="905"/>
                      <a:pt x="941" y="976"/>
                    </a:cubicBezTo>
                    <a:cubicBezTo>
                      <a:pt x="1001" y="1060"/>
                      <a:pt x="1072" y="1131"/>
                      <a:pt x="1132" y="1226"/>
                    </a:cubicBezTo>
                    <a:lnTo>
                      <a:pt x="1263" y="1441"/>
                    </a:lnTo>
                    <a:cubicBezTo>
                      <a:pt x="1286" y="1381"/>
                      <a:pt x="1251" y="1298"/>
                      <a:pt x="1203" y="1191"/>
                    </a:cubicBezTo>
                    <a:cubicBezTo>
                      <a:pt x="1167" y="1131"/>
                      <a:pt x="1120" y="1060"/>
                      <a:pt x="1060" y="976"/>
                    </a:cubicBezTo>
                    <a:cubicBezTo>
                      <a:pt x="941" y="822"/>
                      <a:pt x="786" y="655"/>
                      <a:pt x="655" y="488"/>
                    </a:cubicBezTo>
                    <a:cubicBezTo>
                      <a:pt x="417" y="226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34"/>
              <p:cNvSpPr/>
              <p:nvPr/>
            </p:nvSpPr>
            <p:spPr>
              <a:xfrm>
                <a:off x="5936879" y="3137572"/>
                <a:ext cx="78619" cy="744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264" extrusionOk="0">
                    <a:moveTo>
                      <a:pt x="1334" y="1"/>
                    </a:moveTo>
                    <a:cubicBezTo>
                      <a:pt x="1334" y="1"/>
                      <a:pt x="560" y="251"/>
                      <a:pt x="48" y="727"/>
                    </a:cubicBezTo>
                    <a:cubicBezTo>
                      <a:pt x="0" y="787"/>
                      <a:pt x="36" y="870"/>
                      <a:pt x="108" y="965"/>
                    </a:cubicBezTo>
                    <a:cubicBezTo>
                      <a:pt x="143" y="1013"/>
                      <a:pt x="179" y="1073"/>
                      <a:pt x="227" y="1108"/>
                    </a:cubicBezTo>
                    <a:cubicBezTo>
                      <a:pt x="274" y="1156"/>
                      <a:pt x="334" y="1203"/>
                      <a:pt x="381" y="1251"/>
                    </a:cubicBezTo>
                    <a:cubicBezTo>
                      <a:pt x="393" y="1227"/>
                      <a:pt x="405" y="1203"/>
                      <a:pt x="417" y="1192"/>
                    </a:cubicBezTo>
                    <a:cubicBezTo>
                      <a:pt x="572" y="1025"/>
                      <a:pt x="703" y="858"/>
                      <a:pt x="810" y="715"/>
                    </a:cubicBezTo>
                    <a:cubicBezTo>
                      <a:pt x="846" y="668"/>
                      <a:pt x="870" y="632"/>
                      <a:pt x="905" y="596"/>
                    </a:cubicBezTo>
                    <a:cubicBezTo>
                      <a:pt x="929" y="561"/>
                      <a:pt x="941" y="537"/>
                      <a:pt x="977" y="501"/>
                    </a:cubicBezTo>
                    <a:cubicBezTo>
                      <a:pt x="989" y="489"/>
                      <a:pt x="989" y="477"/>
                      <a:pt x="1000" y="477"/>
                    </a:cubicBezTo>
                    <a:cubicBezTo>
                      <a:pt x="1025" y="445"/>
                      <a:pt x="1038" y="418"/>
                      <a:pt x="1044" y="404"/>
                    </a:cubicBezTo>
                    <a:lnTo>
                      <a:pt x="1044" y="404"/>
                    </a:lnTo>
                    <a:cubicBezTo>
                      <a:pt x="1021" y="462"/>
                      <a:pt x="899" y="765"/>
                      <a:pt x="739" y="1096"/>
                    </a:cubicBezTo>
                    <a:cubicBezTo>
                      <a:pt x="703" y="1156"/>
                      <a:pt x="679" y="1203"/>
                      <a:pt x="667" y="1263"/>
                    </a:cubicBezTo>
                    <a:cubicBezTo>
                      <a:pt x="691" y="1227"/>
                      <a:pt x="739" y="1192"/>
                      <a:pt x="762" y="1132"/>
                    </a:cubicBezTo>
                    <a:cubicBezTo>
                      <a:pt x="798" y="1073"/>
                      <a:pt x="846" y="1013"/>
                      <a:pt x="870" y="953"/>
                    </a:cubicBezTo>
                    <a:cubicBezTo>
                      <a:pt x="881" y="918"/>
                      <a:pt x="917" y="894"/>
                      <a:pt x="929" y="846"/>
                    </a:cubicBezTo>
                    <a:cubicBezTo>
                      <a:pt x="977" y="775"/>
                      <a:pt x="1000" y="715"/>
                      <a:pt x="1036" y="644"/>
                    </a:cubicBezTo>
                    <a:cubicBezTo>
                      <a:pt x="1060" y="561"/>
                      <a:pt x="1108" y="489"/>
                      <a:pt x="1131" y="430"/>
                    </a:cubicBezTo>
                    <a:cubicBezTo>
                      <a:pt x="1155" y="406"/>
                      <a:pt x="1167" y="370"/>
                      <a:pt x="1179" y="322"/>
                    </a:cubicBezTo>
                    <a:cubicBezTo>
                      <a:pt x="1274" y="132"/>
                      <a:pt x="1334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34"/>
              <p:cNvSpPr/>
              <p:nvPr/>
            </p:nvSpPr>
            <p:spPr>
              <a:xfrm>
                <a:off x="5825315" y="2302581"/>
                <a:ext cx="39310" cy="8144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382" extrusionOk="0">
                    <a:moveTo>
                      <a:pt x="262" y="1"/>
                    </a:moveTo>
                    <a:cubicBezTo>
                      <a:pt x="215" y="1"/>
                      <a:pt x="167" y="12"/>
                      <a:pt x="131" y="24"/>
                    </a:cubicBezTo>
                    <a:cubicBezTo>
                      <a:pt x="84" y="48"/>
                      <a:pt x="60" y="60"/>
                      <a:pt x="24" y="84"/>
                    </a:cubicBezTo>
                    <a:cubicBezTo>
                      <a:pt x="0" y="120"/>
                      <a:pt x="0" y="179"/>
                      <a:pt x="12" y="251"/>
                    </a:cubicBezTo>
                    <a:cubicBezTo>
                      <a:pt x="24" y="310"/>
                      <a:pt x="36" y="370"/>
                      <a:pt x="72" y="441"/>
                    </a:cubicBezTo>
                    <a:lnTo>
                      <a:pt x="155" y="667"/>
                    </a:lnTo>
                    <a:cubicBezTo>
                      <a:pt x="179" y="715"/>
                      <a:pt x="191" y="739"/>
                      <a:pt x="203" y="786"/>
                    </a:cubicBezTo>
                    <a:cubicBezTo>
                      <a:pt x="226" y="858"/>
                      <a:pt x="274" y="941"/>
                      <a:pt x="310" y="1013"/>
                    </a:cubicBezTo>
                    <a:cubicBezTo>
                      <a:pt x="322" y="1036"/>
                      <a:pt x="334" y="1084"/>
                      <a:pt x="357" y="1120"/>
                    </a:cubicBezTo>
                    <a:cubicBezTo>
                      <a:pt x="381" y="1167"/>
                      <a:pt x="405" y="1239"/>
                      <a:pt x="441" y="1275"/>
                    </a:cubicBezTo>
                    <a:cubicBezTo>
                      <a:pt x="477" y="1358"/>
                      <a:pt x="500" y="1382"/>
                      <a:pt x="500" y="1382"/>
                    </a:cubicBezTo>
                    <a:cubicBezTo>
                      <a:pt x="500" y="1382"/>
                      <a:pt x="667" y="786"/>
                      <a:pt x="631" y="203"/>
                    </a:cubicBezTo>
                    <a:lnTo>
                      <a:pt x="631" y="203"/>
                    </a:lnTo>
                    <a:cubicBezTo>
                      <a:pt x="607" y="239"/>
                      <a:pt x="607" y="262"/>
                      <a:pt x="607" y="274"/>
                    </a:cubicBezTo>
                    <a:cubicBezTo>
                      <a:pt x="572" y="596"/>
                      <a:pt x="488" y="905"/>
                      <a:pt x="488" y="905"/>
                    </a:cubicBezTo>
                    <a:cubicBezTo>
                      <a:pt x="488" y="905"/>
                      <a:pt x="465" y="786"/>
                      <a:pt x="441" y="620"/>
                    </a:cubicBezTo>
                    <a:cubicBezTo>
                      <a:pt x="429" y="560"/>
                      <a:pt x="405" y="489"/>
                      <a:pt x="393" y="417"/>
                    </a:cubicBezTo>
                    <a:cubicBezTo>
                      <a:pt x="381" y="382"/>
                      <a:pt x="381" y="346"/>
                      <a:pt x="369" y="310"/>
                    </a:cubicBezTo>
                    <a:cubicBezTo>
                      <a:pt x="334" y="191"/>
                      <a:pt x="286" y="84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34"/>
              <p:cNvSpPr/>
              <p:nvPr/>
            </p:nvSpPr>
            <p:spPr>
              <a:xfrm>
                <a:off x="5872286" y="2291501"/>
                <a:ext cx="64652" cy="10655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808" extrusionOk="0">
                    <a:moveTo>
                      <a:pt x="426" y="1"/>
                    </a:moveTo>
                    <a:cubicBezTo>
                      <a:pt x="292" y="1"/>
                      <a:pt x="164" y="18"/>
                      <a:pt x="72" y="58"/>
                    </a:cubicBezTo>
                    <a:cubicBezTo>
                      <a:pt x="49" y="69"/>
                      <a:pt x="25" y="81"/>
                      <a:pt x="13" y="129"/>
                    </a:cubicBezTo>
                    <a:cubicBezTo>
                      <a:pt x="1" y="153"/>
                      <a:pt x="1" y="177"/>
                      <a:pt x="1" y="212"/>
                    </a:cubicBezTo>
                    <a:cubicBezTo>
                      <a:pt x="1" y="260"/>
                      <a:pt x="1" y="320"/>
                      <a:pt x="13" y="379"/>
                    </a:cubicBezTo>
                    <a:cubicBezTo>
                      <a:pt x="72" y="891"/>
                      <a:pt x="453" y="1808"/>
                      <a:pt x="453" y="1808"/>
                    </a:cubicBezTo>
                    <a:cubicBezTo>
                      <a:pt x="453" y="1808"/>
                      <a:pt x="525" y="1701"/>
                      <a:pt x="620" y="1522"/>
                    </a:cubicBezTo>
                    <a:cubicBezTo>
                      <a:pt x="644" y="1498"/>
                      <a:pt x="656" y="1463"/>
                      <a:pt x="680" y="1439"/>
                    </a:cubicBezTo>
                    <a:cubicBezTo>
                      <a:pt x="846" y="1141"/>
                      <a:pt x="1037" y="689"/>
                      <a:pt x="1096" y="248"/>
                    </a:cubicBezTo>
                    <a:cubicBezTo>
                      <a:pt x="1096" y="189"/>
                      <a:pt x="1096" y="165"/>
                      <a:pt x="1084" y="153"/>
                    </a:cubicBezTo>
                    <a:cubicBezTo>
                      <a:pt x="1084" y="141"/>
                      <a:pt x="1073" y="129"/>
                      <a:pt x="1061" y="129"/>
                    </a:cubicBezTo>
                    <a:cubicBezTo>
                      <a:pt x="1037" y="189"/>
                      <a:pt x="1025" y="260"/>
                      <a:pt x="1001" y="320"/>
                    </a:cubicBezTo>
                    <a:cubicBezTo>
                      <a:pt x="965" y="427"/>
                      <a:pt x="918" y="522"/>
                      <a:pt x="894" y="629"/>
                    </a:cubicBezTo>
                    <a:cubicBezTo>
                      <a:pt x="834" y="784"/>
                      <a:pt x="787" y="903"/>
                      <a:pt x="751" y="986"/>
                    </a:cubicBezTo>
                    <a:lnTo>
                      <a:pt x="668" y="1141"/>
                    </a:lnTo>
                    <a:cubicBezTo>
                      <a:pt x="668" y="1141"/>
                      <a:pt x="692" y="1058"/>
                      <a:pt x="703" y="927"/>
                    </a:cubicBezTo>
                    <a:cubicBezTo>
                      <a:pt x="715" y="867"/>
                      <a:pt x="715" y="808"/>
                      <a:pt x="727" y="748"/>
                    </a:cubicBezTo>
                    <a:cubicBezTo>
                      <a:pt x="727" y="712"/>
                      <a:pt x="751" y="665"/>
                      <a:pt x="751" y="605"/>
                    </a:cubicBezTo>
                    <a:lnTo>
                      <a:pt x="751" y="534"/>
                    </a:lnTo>
                    <a:lnTo>
                      <a:pt x="751" y="379"/>
                    </a:lnTo>
                    <a:lnTo>
                      <a:pt x="751" y="308"/>
                    </a:lnTo>
                    <a:lnTo>
                      <a:pt x="751" y="34"/>
                    </a:lnTo>
                    <a:cubicBezTo>
                      <a:pt x="649" y="12"/>
                      <a:pt x="536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34"/>
              <p:cNvSpPr/>
              <p:nvPr/>
            </p:nvSpPr>
            <p:spPr>
              <a:xfrm>
                <a:off x="5914425" y="3098144"/>
                <a:ext cx="76557" cy="3571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06" extrusionOk="0">
                    <a:moveTo>
                      <a:pt x="1143" y="0"/>
                    </a:moveTo>
                    <a:cubicBezTo>
                      <a:pt x="918" y="0"/>
                      <a:pt x="480" y="18"/>
                      <a:pt x="72" y="134"/>
                    </a:cubicBezTo>
                    <a:cubicBezTo>
                      <a:pt x="60" y="134"/>
                      <a:pt x="48" y="146"/>
                      <a:pt x="24" y="158"/>
                    </a:cubicBezTo>
                    <a:cubicBezTo>
                      <a:pt x="0" y="206"/>
                      <a:pt x="0" y="265"/>
                      <a:pt x="12" y="337"/>
                    </a:cubicBezTo>
                    <a:cubicBezTo>
                      <a:pt x="12" y="348"/>
                      <a:pt x="12" y="372"/>
                      <a:pt x="24" y="384"/>
                    </a:cubicBezTo>
                    <a:lnTo>
                      <a:pt x="548" y="313"/>
                    </a:lnTo>
                    <a:lnTo>
                      <a:pt x="131" y="575"/>
                    </a:lnTo>
                    <a:lnTo>
                      <a:pt x="143" y="599"/>
                    </a:lnTo>
                    <a:cubicBezTo>
                      <a:pt x="151" y="603"/>
                      <a:pt x="163" y="606"/>
                      <a:pt x="176" y="606"/>
                    </a:cubicBezTo>
                    <a:cubicBezTo>
                      <a:pt x="400" y="606"/>
                      <a:pt x="1298" y="3"/>
                      <a:pt x="1298" y="3"/>
                    </a:cubicBezTo>
                    <a:cubicBezTo>
                      <a:pt x="1298" y="3"/>
                      <a:pt x="1240" y="0"/>
                      <a:pt x="1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34"/>
              <p:cNvSpPr/>
              <p:nvPr/>
            </p:nvSpPr>
            <p:spPr>
              <a:xfrm>
                <a:off x="5956504" y="2282012"/>
                <a:ext cx="84277" cy="111151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886" extrusionOk="0">
                    <a:moveTo>
                      <a:pt x="773" y="0"/>
                    </a:moveTo>
                    <a:cubicBezTo>
                      <a:pt x="525" y="0"/>
                      <a:pt x="260" y="32"/>
                      <a:pt x="108" y="100"/>
                    </a:cubicBezTo>
                    <a:cubicBezTo>
                      <a:pt x="1" y="135"/>
                      <a:pt x="25" y="338"/>
                      <a:pt x="108" y="588"/>
                    </a:cubicBezTo>
                    <a:cubicBezTo>
                      <a:pt x="144" y="588"/>
                      <a:pt x="144" y="611"/>
                      <a:pt x="167" y="623"/>
                    </a:cubicBezTo>
                    <a:cubicBezTo>
                      <a:pt x="191" y="707"/>
                      <a:pt x="227" y="778"/>
                      <a:pt x="263" y="873"/>
                    </a:cubicBezTo>
                    <a:cubicBezTo>
                      <a:pt x="298" y="921"/>
                      <a:pt x="310" y="969"/>
                      <a:pt x="346" y="1028"/>
                    </a:cubicBezTo>
                    <a:cubicBezTo>
                      <a:pt x="548" y="1469"/>
                      <a:pt x="822" y="1885"/>
                      <a:pt x="822" y="1885"/>
                    </a:cubicBezTo>
                    <a:cubicBezTo>
                      <a:pt x="822" y="1885"/>
                      <a:pt x="1418" y="992"/>
                      <a:pt x="1429" y="135"/>
                    </a:cubicBezTo>
                    <a:cubicBezTo>
                      <a:pt x="1429" y="123"/>
                      <a:pt x="1429" y="111"/>
                      <a:pt x="1418" y="111"/>
                    </a:cubicBezTo>
                    <a:cubicBezTo>
                      <a:pt x="1394" y="219"/>
                      <a:pt x="1370" y="314"/>
                      <a:pt x="1334" y="421"/>
                    </a:cubicBezTo>
                    <a:cubicBezTo>
                      <a:pt x="1310" y="540"/>
                      <a:pt x="1263" y="659"/>
                      <a:pt x="1239" y="766"/>
                    </a:cubicBezTo>
                    <a:cubicBezTo>
                      <a:pt x="1191" y="873"/>
                      <a:pt x="1156" y="969"/>
                      <a:pt x="1120" y="1052"/>
                    </a:cubicBezTo>
                    <a:cubicBezTo>
                      <a:pt x="1084" y="1123"/>
                      <a:pt x="1037" y="1195"/>
                      <a:pt x="1025" y="1243"/>
                    </a:cubicBezTo>
                    <a:cubicBezTo>
                      <a:pt x="1001" y="1290"/>
                      <a:pt x="977" y="1314"/>
                      <a:pt x="977" y="1314"/>
                    </a:cubicBezTo>
                    <a:cubicBezTo>
                      <a:pt x="977" y="1314"/>
                      <a:pt x="1001" y="1254"/>
                      <a:pt x="1013" y="1147"/>
                    </a:cubicBezTo>
                    <a:cubicBezTo>
                      <a:pt x="1013" y="1123"/>
                      <a:pt x="1025" y="1076"/>
                      <a:pt x="1025" y="1028"/>
                    </a:cubicBezTo>
                    <a:cubicBezTo>
                      <a:pt x="1025" y="992"/>
                      <a:pt x="1037" y="945"/>
                      <a:pt x="1037" y="897"/>
                    </a:cubicBezTo>
                    <a:cubicBezTo>
                      <a:pt x="1060" y="754"/>
                      <a:pt x="1072" y="576"/>
                      <a:pt x="1072" y="409"/>
                    </a:cubicBezTo>
                    <a:lnTo>
                      <a:pt x="1072" y="219"/>
                    </a:lnTo>
                    <a:cubicBezTo>
                      <a:pt x="1072" y="159"/>
                      <a:pt x="1072" y="76"/>
                      <a:pt x="1060" y="16"/>
                    </a:cubicBezTo>
                    <a:cubicBezTo>
                      <a:pt x="974" y="6"/>
                      <a:pt x="875" y="0"/>
                      <a:pt x="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34"/>
              <p:cNvSpPr/>
              <p:nvPr/>
            </p:nvSpPr>
            <p:spPr>
              <a:xfrm>
                <a:off x="6729083" y="1822614"/>
                <a:ext cx="72313" cy="102252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735" extrusionOk="0">
                    <a:moveTo>
                      <a:pt x="167" y="1"/>
                    </a:moveTo>
                    <a:lnTo>
                      <a:pt x="120" y="96"/>
                    </a:lnTo>
                    <a:cubicBezTo>
                      <a:pt x="96" y="155"/>
                      <a:pt x="60" y="239"/>
                      <a:pt x="36" y="346"/>
                    </a:cubicBezTo>
                    <a:cubicBezTo>
                      <a:pt x="36" y="370"/>
                      <a:pt x="12" y="406"/>
                      <a:pt x="12" y="429"/>
                    </a:cubicBezTo>
                    <a:cubicBezTo>
                      <a:pt x="12" y="489"/>
                      <a:pt x="1" y="572"/>
                      <a:pt x="12" y="632"/>
                    </a:cubicBezTo>
                    <a:cubicBezTo>
                      <a:pt x="12" y="656"/>
                      <a:pt x="12" y="703"/>
                      <a:pt x="36" y="727"/>
                    </a:cubicBezTo>
                    <a:cubicBezTo>
                      <a:pt x="36" y="763"/>
                      <a:pt x="48" y="810"/>
                      <a:pt x="48" y="834"/>
                    </a:cubicBezTo>
                    <a:cubicBezTo>
                      <a:pt x="60" y="906"/>
                      <a:pt x="96" y="989"/>
                      <a:pt x="120" y="1048"/>
                    </a:cubicBezTo>
                    <a:cubicBezTo>
                      <a:pt x="143" y="1072"/>
                      <a:pt x="155" y="1120"/>
                      <a:pt x="179" y="1144"/>
                    </a:cubicBezTo>
                    <a:cubicBezTo>
                      <a:pt x="239" y="1251"/>
                      <a:pt x="310" y="1346"/>
                      <a:pt x="405" y="1418"/>
                    </a:cubicBezTo>
                    <a:cubicBezTo>
                      <a:pt x="429" y="1441"/>
                      <a:pt x="465" y="1465"/>
                      <a:pt x="501" y="1489"/>
                    </a:cubicBezTo>
                    <a:cubicBezTo>
                      <a:pt x="548" y="1537"/>
                      <a:pt x="620" y="1560"/>
                      <a:pt x="667" y="1596"/>
                    </a:cubicBezTo>
                    <a:lnTo>
                      <a:pt x="763" y="1644"/>
                    </a:lnTo>
                    <a:cubicBezTo>
                      <a:pt x="798" y="1656"/>
                      <a:pt x="822" y="1668"/>
                      <a:pt x="858" y="1668"/>
                    </a:cubicBezTo>
                    <a:cubicBezTo>
                      <a:pt x="917" y="1679"/>
                      <a:pt x="953" y="1691"/>
                      <a:pt x="1001" y="1715"/>
                    </a:cubicBezTo>
                    <a:cubicBezTo>
                      <a:pt x="1036" y="1715"/>
                      <a:pt x="1048" y="1715"/>
                      <a:pt x="1060" y="1727"/>
                    </a:cubicBezTo>
                    <a:lnTo>
                      <a:pt x="1108" y="1727"/>
                    </a:lnTo>
                    <a:cubicBezTo>
                      <a:pt x="1048" y="1715"/>
                      <a:pt x="953" y="1679"/>
                      <a:pt x="846" y="1632"/>
                    </a:cubicBezTo>
                    <a:cubicBezTo>
                      <a:pt x="774" y="1608"/>
                      <a:pt x="691" y="1560"/>
                      <a:pt x="608" y="1501"/>
                    </a:cubicBezTo>
                    <a:cubicBezTo>
                      <a:pt x="584" y="1489"/>
                      <a:pt x="548" y="1453"/>
                      <a:pt x="536" y="1441"/>
                    </a:cubicBezTo>
                    <a:cubicBezTo>
                      <a:pt x="429" y="1358"/>
                      <a:pt x="334" y="1251"/>
                      <a:pt x="251" y="1132"/>
                    </a:cubicBezTo>
                    <a:cubicBezTo>
                      <a:pt x="215" y="1072"/>
                      <a:pt x="179" y="1013"/>
                      <a:pt x="167" y="941"/>
                    </a:cubicBezTo>
                    <a:cubicBezTo>
                      <a:pt x="155" y="906"/>
                      <a:pt x="131" y="882"/>
                      <a:pt x="131" y="834"/>
                    </a:cubicBezTo>
                    <a:cubicBezTo>
                      <a:pt x="120" y="798"/>
                      <a:pt x="120" y="775"/>
                      <a:pt x="108" y="727"/>
                    </a:cubicBezTo>
                    <a:cubicBezTo>
                      <a:pt x="96" y="667"/>
                      <a:pt x="96" y="596"/>
                      <a:pt x="72" y="536"/>
                    </a:cubicBezTo>
                    <a:lnTo>
                      <a:pt x="72" y="358"/>
                    </a:lnTo>
                    <a:cubicBezTo>
                      <a:pt x="72" y="334"/>
                      <a:pt x="72" y="298"/>
                      <a:pt x="96" y="286"/>
                    </a:cubicBezTo>
                    <a:cubicBezTo>
                      <a:pt x="96" y="239"/>
                      <a:pt x="108" y="191"/>
                      <a:pt x="120" y="155"/>
                    </a:cubicBezTo>
                    <a:cubicBezTo>
                      <a:pt x="120" y="132"/>
                      <a:pt x="143" y="120"/>
                      <a:pt x="143" y="108"/>
                    </a:cubicBezTo>
                    <a:cubicBezTo>
                      <a:pt x="155" y="48"/>
                      <a:pt x="167" y="1"/>
                      <a:pt x="167" y="1"/>
                    </a:cubicBezTo>
                    <a:close/>
                    <a:moveTo>
                      <a:pt x="1167" y="1715"/>
                    </a:moveTo>
                    <a:cubicBezTo>
                      <a:pt x="1160" y="1720"/>
                      <a:pt x="1153" y="1724"/>
                      <a:pt x="1148" y="1727"/>
                    </a:cubicBezTo>
                    <a:lnTo>
                      <a:pt x="1227" y="1727"/>
                    </a:lnTo>
                    <a:cubicBezTo>
                      <a:pt x="1227" y="1727"/>
                      <a:pt x="1203" y="1727"/>
                      <a:pt x="1167" y="1715"/>
                    </a:cubicBezTo>
                    <a:close/>
                    <a:moveTo>
                      <a:pt x="1108" y="1727"/>
                    </a:moveTo>
                    <a:cubicBezTo>
                      <a:pt x="1113" y="1732"/>
                      <a:pt x="1118" y="1735"/>
                      <a:pt x="1124" y="1735"/>
                    </a:cubicBezTo>
                    <a:cubicBezTo>
                      <a:pt x="1130" y="1735"/>
                      <a:pt x="1138" y="1733"/>
                      <a:pt x="1148" y="1727"/>
                    </a:cubicBezTo>
                    <a:close/>
                  </a:path>
                </a:pathLst>
              </a:custGeom>
              <a:solidFill>
                <a:srgbClr val="CF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34"/>
              <p:cNvSpPr/>
              <p:nvPr/>
            </p:nvSpPr>
            <p:spPr>
              <a:xfrm>
                <a:off x="7099608" y="2601499"/>
                <a:ext cx="36540" cy="31866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407" extrusionOk="0">
                    <a:moveTo>
                      <a:pt x="0" y="1"/>
                    </a:moveTo>
                    <a:lnTo>
                      <a:pt x="0" y="13"/>
                    </a:lnTo>
                    <a:cubicBezTo>
                      <a:pt x="1" y="13"/>
                      <a:pt x="3" y="13"/>
                      <a:pt x="4" y="14"/>
                    </a:cubicBezTo>
                    <a:lnTo>
                      <a:pt x="4" y="14"/>
                    </a:lnTo>
                    <a:cubicBezTo>
                      <a:pt x="1" y="5"/>
                      <a:pt x="0" y="1"/>
                      <a:pt x="0" y="1"/>
                    </a:cubicBezTo>
                    <a:close/>
                    <a:moveTo>
                      <a:pt x="4" y="14"/>
                    </a:moveTo>
                    <a:cubicBezTo>
                      <a:pt x="13" y="43"/>
                      <a:pt x="38" y="117"/>
                      <a:pt x="83" y="226"/>
                    </a:cubicBezTo>
                    <a:lnTo>
                      <a:pt x="83" y="226"/>
                    </a:lnTo>
                    <a:cubicBezTo>
                      <a:pt x="81" y="187"/>
                      <a:pt x="71" y="164"/>
                      <a:pt x="71" y="132"/>
                    </a:cubicBezTo>
                    <a:cubicBezTo>
                      <a:pt x="71" y="108"/>
                      <a:pt x="60" y="72"/>
                      <a:pt x="60" y="60"/>
                    </a:cubicBezTo>
                    <a:cubicBezTo>
                      <a:pt x="37" y="49"/>
                      <a:pt x="36" y="26"/>
                      <a:pt x="4" y="14"/>
                    </a:cubicBezTo>
                    <a:close/>
                    <a:moveTo>
                      <a:pt x="83" y="226"/>
                    </a:moveTo>
                    <a:cubicBezTo>
                      <a:pt x="83" y="230"/>
                      <a:pt x="83" y="234"/>
                      <a:pt x="83" y="239"/>
                    </a:cubicBezTo>
                    <a:cubicBezTo>
                      <a:pt x="107" y="310"/>
                      <a:pt x="131" y="405"/>
                      <a:pt x="143" y="501"/>
                    </a:cubicBezTo>
                    <a:cubicBezTo>
                      <a:pt x="167" y="608"/>
                      <a:pt x="191" y="727"/>
                      <a:pt x="214" y="846"/>
                    </a:cubicBezTo>
                    <a:cubicBezTo>
                      <a:pt x="262" y="1036"/>
                      <a:pt x="298" y="1251"/>
                      <a:pt x="321" y="1477"/>
                    </a:cubicBezTo>
                    <a:cubicBezTo>
                      <a:pt x="333" y="1548"/>
                      <a:pt x="333" y="1620"/>
                      <a:pt x="357" y="1715"/>
                    </a:cubicBezTo>
                    <a:cubicBezTo>
                      <a:pt x="393" y="2025"/>
                      <a:pt x="429" y="2370"/>
                      <a:pt x="441" y="2703"/>
                    </a:cubicBezTo>
                    <a:cubicBezTo>
                      <a:pt x="476" y="3049"/>
                      <a:pt x="476" y="3394"/>
                      <a:pt x="464" y="3703"/>
                    </a:cubicBezTo>
                    <a:cubicBezTo>
                      <a:pt x="441" y="3942"/>
                      <a:pt x="441" y="4168"/>
                      <a:pt x="441" y="4370"/>
                    </a:cubicBezTo>
                    <a:cubicBezTo>
                      <a:pt x="441" y="4454"/>
                      <a:pt x="429" y="4513"/>
                      <a:pt x="429" y="4573"/>
                    </a:cubicBezTo>
                    <a:cubicBezTo>
                      <a:pt x="429" y="4632"/>
                      <a:pt x="417" y="4692"/>
                      <a:pt x="417" y="4751"/>
                    </a:cubicBezTo>
                    <a:cubicBezTo>
                      <a:pt x="417" y="4811"/>
                      <a:pt x="393" y="4870"/>
                      <a:pt x="393" y="4906"/>
                    </a:cubicBezTo>
                    <a:cubicBezTo>
                      <a:pt x="393" y="4954"/>
                      <a:pt x="393" y="5013"/>
                      <a:pt x="381" y="5061"/>
                    </a:cubicBezTo>
                    <a:cubicBezTo>
                      <a:pt x="369" y="5108"/>
                      <a:pt x="381" y="5156"/>
                      <a:pt x="369" y="5180"/>
                    </a:cubicBezTo>
                    <a:cubicBezTo>
                      <a:pt x="357" y="5299"/>
                      <a:pt x="357" y="5370"/>
                      <a:pt x="357" y="5406"/>
                    </a:cubicBezTo>
                    <a:cubicBezTo>
                      <a:pt x="357" y="5370"/>
                      <a:pt x="381" y="5299"/>
                      <a:pt x="393" y="5192"/>
                    </a:cubicBezTo>
                    <a:cubicBezTo>
                      <a:pt x="417" y="5168"/>
                      <a:pt x="417" y="5120"/>
                      <a:pt x="429" y="5073"/>
                    </a:cubicBezTo>
                    <a:cubicBezTo>
                      <a:pt x="441" y="5037"/>
                      <a:pt x="441" y="4989"/>
                      <a:pt x="452" y="4930"/>
                    </a:cubicBezTo>
                    <a:cubicBezTo>
                      <a:pt x="476" y="4823"/>
                      <a:pt x="500" y="4704"/>
                      <a:pt x="512" y="4585"/>
                    </a:cubicBezTo>
                    <a:cubicBezTo>
                      <a:pt x="548" y="4394"/>
                      <a:pt x="572" y="4180"/>
                      <a:pt x="595" y="3942"/>
                    </a:cubicBezTo>
                    <a:cubicBezTo>
                      <a:pt x="595" y="3870"/>
                      <a:pt x="607" y="3775"/>
                      <a:pt x="607" y="3703"/>
                    </a:cubicBezTo>
                    <a:cubicBezTo>
                      <a:pt x="607" y="3537"/>
                      <a:pt x="619" y="3382"/>
                      <a:pt x="619" y="3215"/>
                    </a:cubicBezTo>
                    <a:cubicBezTo>
                      <a:pt x="619" y="3049"/>
                      <a:pt x="619" y="2870"/>
                      <a:pt x="607" y="2691"/>
                    </a:cubicBezTo>
                    <a:cubicBezTo>
                      <a:pt x="572" y="2346"/>
                      <a:pt x="548" y="2013"/>
                      <a:pt x="488" y="1679"/>
                    </a:cubicBezTo>
                    <a:cubicBezTo>
                      <a:pt x="452" y="1513"/>
                      <a:pt x="429" y="1370"/>
                      <a:pt x="393" y="1215"/>
                    </a:cubicBezTo>
                    <a:cubicBezTo>
                      <a:pt x="381" y="1144"/>
                      <a:pt x="369" y="1072"/>
                      <a:pt x="333" y="1013"/>
                    </a:cubicBezTo>
                    <a:cubicBezTo>
                      <a:pt x="310" y="953"/>
                      <a:pt x="310" y="882"/>
                      <a:pt x="274" y="822"/>
                    </a:cubicBezTo>
                    <a:cubicBezTo>
                      <a:pt x="250" y="703"/>
                      <a:pt x="202" y="584"/>
                      <a:pt x="179" y="477"/>
                    </a:cubicBezTo>
                    <a:cubicBezTo>
                      <a:pt x="143" y="370"/>
                      <a:pt x="119" y="298"/>
                      <a:pt x="83" y="227"/>
                    </a:cubicBezTo>
                    <a:cubicBezTo>
                      <a:pt x="83" y="227"/>
                      <a:pt x="83" y="226"/>
                      <a:pt x="83" y="226"/>
                    </a:cubicBezTo>
                    <a:close/>
                  </a:path>
                </a:pathLst>
              </a:custGeom>
              <a:solidFill>
                <a:srgbClr val="A2B5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34"/>
              <p:cNvSpPr/>
              <p:nvPr/>
            </p:nvSpPr>
            <p:spPr>
              <a:xfrm>
                <a:off x="6538252" y="3124252"/>
                <a:ext cx="71606" cy="9429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600" extrusionOk="0">
                    <a:moveTo>
                      <a:pt x="0" y="1"/>
                    </a:moveTo>
                    <a:cubicBezTo>
                      <a:pt x="0" y="1"/>
                      <a:pt x="12" y="227"/>
                      <a:pt x="60" y="537"/>
                    </a:cubicBezTo>
                    <a:cubicBezTo>
                      <a:pt x="60" y="584"/>
                      <a:pt x="71" y="608"/>
                      <a:pt x="83" y="656"/>
                    </a:cubicBezTo>
                    <a:cubicBezTo>
                      <a:pt x="119" y="775"/>
                      <a:pt x="143" y="906"/>
                      <a:pt x="191" y="1048"/>
                    </a:cubicBezTo>
                    <a:lnTo>
                      <a:pt x="238" y="1179"/>
                    </a:lnTo>
                    <a:cubicBezTo>
                      <a:pt x="250" y="1227"/>
                      <a:pt x="262" y="1263"/>
                      <a:pt x="298" y="1310"/>
                    </a:cubicBezTo>
                    <a:cubicBezTo>
                      <a:pt x="333" y="1394"/>
                      <a:pt x="369" y="1489"/>
                      <a:pt x="429" y="1560"/>
                    </a:cubicBezTo>
                    <a:cubicBezTo>
                      <a:pt x="444" y="1587"/>
                      <a:pt x="478" y="1599"/>
                      <a:pt x="524" y="1599"/>
                    </a:cubicBezTo>
                    <a:cubicBezTo>
                      <a:pt x="661" y="1599"/>
                      <a:pt x="908" y="1495"/>
                      <a:pt x="1095" y="1370"/>
                    </a:cubicBezTo>
                    <a:cubicBezTo>
                      <a:pt x="1048" y="1275"/>
                      <a:pt x="976" y="1179"/>
                      <a:pt x="905" y="1072"/>
                    </a:cubicBezTo>
                    <a:cubicBezTo>
                      <a:pt x="869" y="1037"/>
                      <a:pt x="857" y="1001"/>
                      <a:pt x="833" y="965"/>
                    </a:cubicBezTo>
                    <a:cubicBezTo>
                      <a:pt x="786" y="894"/>
                      <a:pt x="726" y="834"/>
                      <a:pt x="679" y="775"/>
                    </a:cubicBezTo>
                    <a:cubicBezTo>
                      <a:pt x="655" y="739"/>
                      <a:pt x="631" y="715"/>
                      <a:pt x="607" y="703"/>
                    </a:cubicBezTo>
                    <a:cubicBezTo>
                      <a:pt x="512" y="596"/>
                      <a:pt x="453" y="537"/>
                      <a:pt x="452" y="537"/>
                    </a:cubicBezTo>
                    <a:lnTo>
                      <a:pt x="452" y="537"/>
                    </a:lnTo>
                    <a:cubicBezTo>
                      <a:pt x="453" y="537"/>
                      <a:pt x="774" y="703"/>
                      <a:pt x="1072" y="906"/>
                    </a:cubicBezTo>
                    <a:cubicBezTo>
                      <a:pt x="1107" y="953"/>
                      <a:pt x="1155" y="1001"/>
                      <a:pt x="1214" y="1025"/>
                    </a:cubicBezTo>
                    <a:cubicBezTo>
                      <a:pt x="1155" y="941"/>
                      <a:pt x="1048" y="834"/>
                      <a:pt x="917" y="715"/>
                    </a:cubicBezTo>
                    <a:cubicBezTo>
                      <a:pt x="548" y="37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34"/>
              <p:cNvSpPr/>
              <p:nvPr/>
            </p:nvSpPr>
            <p:spPr>
              <a:xfrm>
                <a:off x="6757136" y="1835344"/>
                <a:ext cx="42846" cy="5893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000" extrusionOk="0">
                    <a:moveTo>
                      <a:pt x="414" y="0"/>
                    </a:moveTo>
                    <a:cubicBezTo>
                      <a:pt x="396" y="0"/>
                      <a:pt x="378" y="3"/>
                      <a:pt x="358" y="11"/>
                    </a:cubicBezTo>
                    <a:cubicBezTo>
                      <a:pt x="298" y="23"/>
                      <a:pt x="263" y="35"/>
                      <a:pt x="215" y="70"/>
                    </a:cubicBezTo>
                    <a:cubicBezTo>
                      <a:pt x="167" y="94"/>
                      <a:pt x="120" y="142"/>
                      <a:pt x="96" y="201"/>
                    </a:cubicBezTo>
                    <a:cubicBezTo>
                      <a:pt x="72" y="225"/>
                      <a:pt x="60" y="249"/>
                      <a:pt x="48" y="273"/>
                    </a:cubicBezTo>
                    <a:cubicBezTo>
                      <a:pt x="36" y="309"/>
                      <a:pt x="36" y="332"/>
                      <a:pt x="25" y="368"/>
                    </a:cubicBezTo>
                    <a:cubicBezTo>
                      <a:pt x="1" y="428"/>
                      <a:pt x="1" y="487"/>
                      <a:pt x="1" y="523"/>
                    </a:cubicBezTo>
                    <a:cubicBezTo>
                      <a:pt x="1" y="582"/>
                      <a:pt x="25" y="630"/>
                      <a:pt x="36" y="678"/>
                    </a:cubicBezTo>
                    <a:cubicBezTo>
                      <a:pt x="48" y="725"/>
                      <a:pt x="72" y="761"/>
                      <a:pt x="96" y="797"/>
                    </a:cubicBezTo>
                    <a:lnTo>
                      <a:pt x="132" y="844"/>
                    </a:lnTo>
                    <a:lnTo>
                      <a:pt x="179" y="880"/>
                    </a:lnTo>
                    <a:cubicBezTo>
                      <a:pt x="239" y="940"/>
                      <a:pt x="287" y="975"/>
                      <a:pt x="334" y="987"/>
                    </a:cubicBezTo>
                    <a:cubicBezTo>
                      <a:pt x="346" y="999"/>
                      <a:pt x="358" y="999"/>
                      <a:pt x="370" y="999"/>
                    </a:cubicBezTo>
                    <a:lnTo>
                      <a:pt x="394" y="999"/>
                    </a:lnTo>
                    <a:lnTo>
                      <a:pt x="394" y="987"/>
                    </a:lnTo>
                    <a:lnTo>
                      <a:pt x="394" y="975"/>
                    </a:lnTo>
                    <a:cubicBezTo>
                      <a:pt x="394" y="963"/>
                      <a:pt x="394" y="963"/>
                      <a:pt x="370" y="940"/>
                    </a:cubicBezTo>
                    <a:cubicBezTo>
                      <a:pt x="370" y="928"/>
                      <a:pt x="358" y="904"/>
                      <a:pt x="358" y="868"/>
                    </a:cubicBezTo>
                    <a:cubicBezTo>
                      <a:pt x="358" y="844"/>
                      <a:pt x="346" y="809"/>
                      <a:pt x="334" y="785"/>
                    </a:cubicBezTo>
                    <a:cubicBezTo>
                      <a:pt x="334" y="749"/>
                      <a:pt x="310" y="725"/>
                      <a:pt x="310" y="690"/>
                    </a:cubicBezTo>
                    <a:cubicBezTo>
                      <a:pt x="310" y="666"/>
                      <a:pt x="298" y="630"/>
                      <a:pt x="298" y="582"/>
                    </a:cubicBezTo>
                    <a:lnTo>
                      <a:pt x="298" y="547"/>
                    </a:lnTo>
                    <a:lnTo>
                      <a:pt x="298" y="499"/>
                    </a:lnTo>
                    <a:cubicBezTo>
                      <a:pt x="298" y="463"/>
                      <a:pt x="298" y="440"/>
                      <a:pt x="310" y="404"/>
                    </a:cubicBezTo>
                    <a:cubicBezTo>
                      <a:pt x="310" y="380"/>
                      <a:pt x="334" y="344"/>
                      <a:pt x="346" y="320"/>
                    </a:cubicBezTo>
                    <a:cubicBezTo>
                      <a:pt x="358" y="285"/>
                      <a:pt x="358" y="273"/>
                      <a:pt x="394" y="261"/>
                    </a:cubicBezTo>
                    <a:cubicBezTo>
                      <a:pt x="429" y="213"/>
                      <a:pt x="465" y="190"/>
                      <a:pt x="525" y="154"/>
                    </a:cubicBezTo>
                    <a:cubicBezTo>
                      <a:pt x="584" y="142"/>
                      <a:pt x="644" y="130"/>
                      <a:pt x="668" y="106"/>
                    </a:cubicBezTo>
                    <a:cubicBezTo>
                      <a:pt x="691" y="106"/>
                      <a:pt x="703" y="94"/>
                      <a:pt x="715" y="94"/>
                    </a:cubicBezTo>
                    <a:lnTo>
                      <a:pt x="727" y="94"/>
                    </a:lnTo>
                    <a:lnTo>
                      <a:pt x="715" y="82"/>
                    </a:lnTo>
                    <a:cubicBezTo>
                      <a:pt x="715" y="82"/>
                      <a:pt x="703" y="70"/>
                      <a:pt x="691" y="70"/>
                    </a:cubicBezTo>
                    <a:cubicBezTo>
                      <a:pt x="668" y="70"/>
                      <a:pt x="668" y="47"/>
                      <a:pt x="656" y="47"/>
                    </a:cubicBezTo>
                    <a:cubicBezTo>
                      <a:pt x="632" y="35"/>
                      <a:pt x="620" y="23"/>
                      <a:pt x="572" y="23"/>
                    </a:cubicBezTo>
                    <a:cubicBezTo>
                      <a:pt x="548" y="23"/>
                      <a:pt x="537" y="11"/>
                      <a:pt x="513" y="11"/>
                    </a:cubicBezTo>
                    <a:cubicBezTo>
                      <a:pt x="481" y="11"/>
                      <a:pt x="449" y="0"/>
                      <a:pt x="414" y="0"/>
                    </a:cubicBezTo>
                    <a:close/>
                  </a:path>
                </a:pathLst>
              </a:custGeom>
              <a:solidFill>
                <a:srgbClr val="E3ED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34"/>
              <p:cNvSpPr/>
              <p:nvPr/>
            </p:nvSpPr>
            <p:spPr>
              <a:xfrm>
                <a:off x="6987985" y="2426108"/>
                <a:ext cx="108853" cy="364218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6180" extrusionOk="0">
                    <a:moveTo>
                      <a:pt x="1" y="0"/>
                    </a:moveTo>
                    <a:cubicBezTo>
                      <a:pt x="1" y="0"/>
                      <a:pt x="13" y="60"/>
                      <a:pt x="60" y="155"/>
                    </a:cubicBezTo>
                    <a:cubicBezTo>
                      <a:pt x="72" y="179"/>
                      <a:pt x="96" y="226"/>
                      <a:pt x="108" y="250"/>
                    </a:cubicBezTo>
                    <a:cubicBezTo>
                      <a:pt x="120" y="298"/>
                      <a:pt x="132" y="345"/>
                      <a:pt x="168" y="381"/>
                    </a:cubicBezTo>
                    <a:cubicBezTo>
                      <a:pt x="227" y="536"/>
                      <a:pt x="299" y="726"/>
                      <a:pt x="370" y="941"/>
                    </a:cubicBezTo>
                    <a:lnTo>
                      <a:pt x="465" y="1155"/>
                    </a:lnTo>
                    <a:cubicBezTo>
                      <a:pt x="489" y="1238"/>
                      <a:pt x="525" y="1310"/>
                      <a:pt x="549" y="1405"/>
                    </a:cubicBezTo>
                    <a:cubicBezTo>
                      <a:pt x="584" y="1476"/>
                      <a:pt x="608" y="1560"/>
                      <a:pt x="644" y="1655"/>
                    </a:cubicBezTo>
                    <a:lnTo>
                      <a:pt x="727" y="1917"/>
                    </a:lnTo>
                    <a:cubicBezTo>
                      <a:pt x="787" y="2096"/>
                      <a:pt x="870" y="2274"/>
                      <a:pt x="930" y="2465"/>
                    </a:cubicBezTo>
                    <a:cubicBezTo>
                      <a:pt x="953" y="2560"/>
                      <a:pt x="989" y="2667"/>
                      <a:pt x="1013" y="2750"/>
                    </a:cubicBezTo>
                    <a:cubicBezTo>
                      <a:pt x="1049" y="2846"/>
                      <a:pt x="1072" y="2941"/>
                      <a:pt x="1108" y="3036"/>
                    </a:cubicBezTo>
                    <a:cubicBezTo>
                      <a:pt x="1132" y="3119"/>
                      <a:pt x="1168" y="3227"/>
                      <a:pt x="1192" y="3322"/>
                    </a:cubicBezTo>
                    <a:cubicBezTo>
                      <a:pt x="1227" y="3405"/>
                      <a:pt x="1251" y="3512"/>
                      <a:pt x="1287" y="3596"/>
                    </a:cubicBezTo>
                    <a:cubicBezTo>
                      <a:pt x="1346" y="3798"/>
                      <a:pt x="1382" y="3977"/>
                      <a:pt x="1442" y="4167"/>
                    </a:cubicBezTo>
                    <a:cubicBezTo>
                      <a:pt x="1489" y="4393"/>
                      <a:pt x="1537" y="4548"/>
                      <a:pt x="1561" y="4739"/>
                    </a:cubicBezTo>
                    <a:cubicBezTo>
                      <a:pt x="1584" y="4822"/>
                      <a:pt x="1596" y="4894"/>
                      <a:pt x="1620" y="4989"/>
                    </a:cubicBezTo>
                    <a:cubicBezTo>
                      <a:pt x="1656" y="5072"/>
                      <a:pt x="1656" y="5155"/>
                      <a:pt x="1668" y="5227"/>
                    </a:cubicBezTo>
                    <a:cubicBezTo>
                      <a:pt x="1680" y="5298"/>
                      <a:pt x="1692" y="5370"/>
                      <a:pt x="1715" y="5429"/>
                    </a:cubicBezTo>
                    <a:cubicBezTo>
                      <a:pt x="1727" y="5489"/>
                      <a:pt x="1739" y="5560"/>
                      <a:pt x="1739" y="5632"/>
                    </a:cubicBezTo>
                    <a:cubicBezTo>
                      <a:pt x="1763" y="5679"/>
                      <a:pt x="1763" y="5751"/>
                      <a:pt x="1775" y="5786"/>
                    </a:cubicBezTo>
                    <a:cubicBezTo>
                      <a:pt x="1787" y="5834"/>
                      <a:pt x="1787" y="5894"/>
                      <a:pt x="1787" y="5941"/>
                    </a:cubicBezTo>
                    <a:lnTo>
                      <a:pt x="1787" y="6001"/>
                    </a:lnTo>
                    <a:lnTo>
                      <a:pt x="1787" y="6060"/>
                    </a:lnTo>
                    <a:cubicBezTo>
                      <a:pt x="1787" y="6084"/>
                      <a:pt x="1787" y="6120"/>
                      <a:pt x="1799" y="6144"/>
                    </a:cubicBezTo>
                    <a:lnTo>
                      <a:pt x="1799" y="6179"/>
                    </a:lnTo>
                    <a:cubicBezTo>
                      <a:pt x="1799" y="6144"/>
                      <a:pt x="1823" y="6096"/>
                      <a:pt x="1823" y="6060"/>
                    </a:cubicBezTo>
                    <a:cubicBezTo>
                      <a:pt x="1823" y="6025"/>
                      <a:pt x="1834" y="5977"/>
                      <a:pt x="1834" y="5941"/>
                    </a:cubicBezTo>
                    <a:cubicBezTo>
                      <a:pt x="1834" y="5894"/>
                      <a:pt x="1846" y="5846"/>
                      <a:pt x="1846" y="5786"/>
                    </a:cubicBezTo>
                    <a:lnTo>
                      <a:pt x="1846" y="5608"/>
                    </a:lnTo>
                    <a:cubicBezTo>
                      <a:pt x="1846" y="5489"/>
                      <a:pt x="1846" y="5346"/>
                      <a:pt x="1834" y="5191"/>
                    </a:cubicBezTo>
                    <a:cubicBezTo>
                      <a:pt x="1823" y="5048"/>
                      <a:pt x="1799" y="4882"/>
                      <a:pt x="1787" y="4703"/>
                    </a:cubicBezTo>
                    <a:lnTo>
                      <a:pt x="1739" y="4429"/>
                    </a:lnTo>
                    <a:cubicBezTo>
                      <a:pt x="1727" y="4346"/>
                      <a:pt x="1715" y="4251"/>
                      <a:pt x="1704" y="4155"/>
                    </a:cubicBezTo>
                    <a:cubicBezTo>
                      <a:pt x="1680" y="4060"/>
                      <a:pt x="1656" y="3953"/>
                      <a:pt x="1644" y="3870"/>
                    </a:cubicBezTo>
                    <a:cubicBezTo>
                      <a:pt x="1620" y="3774"/>
                      <a:pt x="1596" y="3679"/>
                      <a:pt x="1561" y="3572"/>
                    </a:cubicBezTo>
                    <a:cubicBezTo>
                      <a:pt x="1525" y="3381"/>
                      <a:pt x="1465" y="3179"/>
                      <a:pt x="1406" y="2977"/>
                    </a:cubicBezTo>
                    <a:cubicBezTo>
                      <a:pt x="1370" y="2869"/>
                      <a:pt x="1346" y="2786"/>
                      <a:pt x="1299" y="2679"/>
                    </a:cubicBezTo>
                    <a:cubicBezTo>
                      <a:pt x="1263" y="2584"/>
                      <a:pt x="1239" y="2488"/>
                      <a:pt x="1192" y="2393"/>
                    </a:cubicBezTo>
                    <a:cubicBezTo>
                      <a:pt x="1120" y="2203"/>
                      <a:pt x="1049" y="2024"/>
                      <a:pt x="965" y="1846"/>
                    </a:cubicBezTo>
                    <a:cubicBezTo>
                      <a:pt x="894" y="1667"/>
                      <a:pt x="822" y="1500"/>
                      <a:pt x="751" y="1345"/>
                    </a:cubicBezTo>
                    <a:cubicBezTo>
                      <a:pt x="668" y="1179"/>
                      <a:pt x="596" y="1024"/>
                      <a:pt x="525" y="893"/>
                    </a:cubicBezTo>
                    <a:cubicBezTo>
                      <a:pt x="489" y="822"/>
                      <a:pt x="453" y="762"/>
                      <a:pt x="418" y="703"/>
                    </a:cubicBezTo>
                    <a:cubicBezTo>
                      <a:pt x="394" y="643"/>
                      <a:pt x="358" y="583"/>
                      <a:pt x="310" y="524"/>
                    </a:cubicBezTo>
                    <a:cubicBezTo>
                      <a:pt x="251" y="417"/>
                      <a:pt x="191" y="310"/>
                      <a:pt x="156" y="238"/>
                    </a:cubicBezTo>
                    <a:cubicBezTo>
                      <a:pt x="120" y="191"/>
                      <a:pt x="108" y="167"/>
                      <a:pt x="96" y="131"/>
                    </a:cubicBezTo>
                    <a:cubicBezTo>
                      <a:pt x="49" y="71"/>
                      <a:pt x="37" y="36"/>
                      <a:pt x="13" y="12"/>
                    </a:cubicBezTo>
                    <a:cubicBezTo>
                      <a:pt x="1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A2B5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34"/>
              <p:cNvSpPr/>
              <p:nvPr/>
            </p:nvSpPr>
            <p:spPr>
              <a:xfrm>
                <a:off x="6579624" y="2400707"/>
                <a:ext cx="72313" cy="99129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682" extrusionOk="0">
                    <a:moveTo>
                      <a:pt x="340" y="1"/>
                    </a:moveTo>
                    <a:cubicBezTo>
                      <a:pt x="1" y="1"/>
                      <a:pt x="12" y="1681"/>
                      <a:pt x="12" y="1681"/>
                    </a:cubicBezTo>
                    <a:cubicBezTo>
                      <a:pt x="12" y="1681"/>
                      <a:pt x="72" y="1669"/>
                      <a:pt x="143" y="1622"/>
                    </a:cubicBezTo>
                    <a:cubicBezTo>
                      <a:pt x="179" y="1610"/>
                      <a:pt x="215" y="1586"/>
                      <a:pt x="262" y="1562"/>
                    </a:cubicBezTo>
                    <a:cubicBezTo>
                      <a:pt x="310" y="1538"/>
                      <a:pt x="358" y="1515"/>
                      <a:pt x="417" y="1491"/>
                    </a:cubicBezTo>
                    <a:cubicBezTo>
                      <a:pt x="441" y="1467"/>
                      <a:pt x="477" y="1455"/>
                      <a:pt x="489" y="1443"/>
                    </a:cubicBezTo>
                    <a:cubicBezTo>
                      <a:pt x="560" y="1395"/>
                      <a:pt x="655" y="1336"/>
                      <a:pt x="739" y="1276"/>
                    </a:cubicBezTo>
                    <a:lnTo>
                      <a:pt x="917" y="1145"/>
                    </a:lnTo>
                    <a:cubicBezTo>
                      <a:pt x="953" y="1110"/>
                      <a:pt x="977" y="1098"/>
                      <a:pt x="1012" y="1074"/>
                    </a:cubicBezTo>
                    <a:lnTo>
                      <a:pt x="1012" y="1074"/>
                    </a:lnTo>
                    <a:cubicBezTo>
                      <a:pt x="965" y="1098"/>
                      <a:pt x="917" y="1110"/>
                      <a:pt x="893" y="1145"/>
                    </a:cubicBezTo>
                    <a:cubicBezTo>
                      <a:pt x="703" y="1253"/>
                      <a:pt x="548" y="1312"/>
                      <a:pt x="453" y="1348"/>
                    </a:cubicBezTo>
                    <a:cubicBezTo>
                      <a:pt x="381" y="1384"/>
                      <a:pt x="334" y="1395"/>
                      <a:pt x="334" y="1395"/>
                    </a:cubicBezTo>
                    <a:cubicBezTo>
                      <a:pt x="334" y="1395"/>
                      <a:pt x="405" y="1336"/>
                      <a:pt x="524" y="1229"/>
                    </a:cubicBezTo>
                    <a:cubicBezTo>
                      <a:pt x="632" y="1134"/>
                      <a:pt x="786" y="1014"/>
                      <a:pt x="905" y="860"/>
                    </a:cubicBezTo>
                    <a:cubicBezTo>
                      <a:pt x="929" y="836"/>
                      <a:pt x="965" y="788"/>
                      <a:pt x="989" y="753"/>
                    </a:cubicBezTo>
                    <a:cubicBezTo>
                      <a:pt x="1048" y="681"/>
                      <a:pt x="1108" y="622"/>
                      <a:pt x="1155" y="562"/>
                    </a:cubicBezTo>
                    <a:cubicBezTo>
                      <a:pt x="1191" y="538"/>
                      <a:pt x="1203" y="502"/>
                      <a:pt x="1227" y="479"/>
                    </a:cubicBezTo>
                    <a:cubicBezTo>
                      <a:pt x="1132" y="372"/>
                      <a:pt x="965" y="264"/>
                      <a:pt x="798" y="181"/>
                    </a:cubicBezTo>
                    <a:cubicBezTo>
                      <a:pt x="751" y="145"/>
                      <a:pt x="727" y="133"/>
                      <a:pt x="679" y="121"/>
                    </a:cubicBezTo>
                    <a:cubicBezTo>
                      <a:pt x="560" y="62"/>
                      <a:pt x="441" y="14"/>
                      <a:pt x="358" y="2"/>
                    </a:cubicBezTo>
                    <a:cubicBezTo>
                      <a:pt x="352" y="1"/>
                      <a:pt x="346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3" name="Google Shape;11913;p34"/>
              <p:cNvSpPr/>
              <p:nvPr/>
            </p:nvSpPr>
            <p:spPr>
              <a:xfrm>
                <a:off x="6687711" y="2553467"/>
                <a:ext cx="64593" cy="6353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78" extrusionOk="0">
                    <a:moveTo>
                      <a:pt x="796" y="0"/>
                    </a:moveTo>
                    <a:cubicBezTo>
                      <a:pt x="572" y="0"/>
                      <a:pt x="0" y="1078"/>
                      <a:pt x="0" y="1078"/>
                    </a:cubicBezTo>
                    <a:cubicBezTo>
                      <a:pt x="0" y="1078"/>
                      <a:pt x="286" y="1054"/>
                      <a:pt x="619" y="947"/>
                    </a:cubicBezTo>
                    <a:cubicBezTo>
                      <a:pt x="643" y="935"/>
                      <a:pt x="679" y="935"/>
                      <a:pt x="703" y="923"/>
                    </a:cubicBezTo>
                    <a:cubicBezTo>
                      <a:pt x="798" y="875"/>
                      <a:pt x="917" y="816"/>
                      <a:pt x="1048" y="756"/>
                    </a:cubicBezTo>
                    <a:lnTo>
                      <a:pt x="1048" y="756"/>
                    </a:lnTo>
                    <a:cubicBezTo>
                      <a:pt x="988" y="768"/>
                      <a:pt x="941" y="804"/>
                      <a:pt x="881" y="816"/>
                    </a:cubicBezTo>
                    <a:cubicBezTo>
                      <a:pt x="810" y="828"/>
                      <a:pt x="750" y="863"/>
                      <a:pt x="691" y="875"/>
                    </a:cubicBezTo>
                    <a:lnTo>
                      <a:pt x="512" y="923"/>
                    </a:lnTo>
                    <a:cubicBezTo>
                      <a:pt x="405" y="935"/>
                      <a:pt x="345" y="947"/>
                      <a:pt x="345" y="947"/>
                    </a:cubicBezTo>
                    <a:lnTo>
                      <a:pt x="381" y="923"/>
                    </a:lnTo>
                    <a:cubicBezTo>
                      <a:pt x="393" y="899"/>
                      <a:pt x="405" y="899"/>
                      <a:pt x="417" y="887"/>
                    </a:cubicBezTo>
                    <a:cubicBezTo>
                      <a:pt x="441" y="875"/>
                      <a:pt x="452" y="863"/>
                      <a:pt x="476" y="839"/>
                    </a:cubicBezTo>
                    <a:cubicBezTo>
                      <a:pt x="560" y="780"/>
                      <a:pt x="655" y="697"/>
                      <a:pt x="762" y="601"/>
                    </a:cubicBezTo>
                    <a:lnTo>
                      <a:pt x="893" y="470"/>
                    </a:lnTo>
                    <a:cubicBezTo>
                      <a:pt x="941" y="423"/>
                      <a:pt x="976" y="387"/>
                      <a:pt x="1012" y="351"/>
                    </a:cubicBezTo>
                    <a:lnTo>
                      <a:pt x="1095" y="280"/>
                    </a:lnTo>
                    <a:cubicBezTo>
                      <a:pt x="1048" y="220"/>
                      <a:pt x="1000" y="173"/>
                      <a:pt x="953" y="113"/>
                    </a:cubicBezTo>
                    <a:cubicBezTo>
                      <a:pt x="917" y="66"/>
                      <a:pt x="869" y="30"/>
                      <a:pt x="822" y="6"/>
                    </a:cubicBezTo>
                    <a:cubicBezTo>
                      <a:pt x="814" y="2"/>
                      <a:pt x="805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4" name="Google Shape;11914;p34"/>
              <p:cNvSpPr/>
              <p:nvPr/>
            </p:nvSpPr>
            <p:spPr>
              <a:xfrm>
                <a:off x="6640681" y="2475083"/>
                <a:ext cx="69484" cy="8787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491" extrusionOk="0">
                    <a:moveTo>
                      <a:pt x="601" y="0"/>
                    </a:moveTo>
                    <a:cubicBezTo>
                      <a:pt x="330" y="0"/>
                      <a:pt x="0" y="1491"/>
                      <a:pt x="0" y="1491"/>
                    </a:cubicBezTo>
                    <a:cubicBezTo>
                      <a:pt x="0" y="1491"/>
                      <a:pt x="238" y="1419"/>
                      <a:pt x="536" y="1253"/>
                    </a:cubicBezTo>
                    <a:cubicBezTo>
                      <a:pt x="643" y="1205"/>
                      <a:pt x="739" y="1134"/>
                      <a:pt x="846" y="1074"/>
                    </a:cubicBezTo>
                    <a:lnTo>
                      <a:pt x="846" y="1074"/>
                    </a:lnTo>
                    <a:cubicBezTo>
                      <a:pt x="810" y="1074"/>
                      <a:pt x="774" y="1086"/>
                      <a:pt x="739" y="1086"/>
                    </a:cubicBezTo>
                    <a:cubicBezTo>
                      <a:pt x="548" y="1157"/>
                      <a:pt x="405" y="1217"/>
                      <a:pt x="405" y="1217"/>
                    </a:cubicBezTo>
                    <a:cubicBezTo>
                      <a:pt x="405" y="1217"/>
                      <a:pt x="643" y="1026"/>
                      <a:pt x="834" y="800"/>
                    </a:cubicBezTo>
                    <a:cubicBezTo>
                      <a:pt x="965" y="657"/>
                      <a:pt x="1072" y="503"/>
                      <a:pt x="1131" y="419"/>
                    </a:cubicBezTo>
                    <a:cubicBezTo>
                      <a:pt x="1143" y="383"/>
                      <a:pt x="1155" y="360"/>
                      <a:pt x="1179" y="360"/>
                    </a:cubicBezTo>
                    <a:cubicBezTo>
                      <a:pt x="1060" y="241"/>
                      <a:pt x="893" y="122"/>
                      <a:pt x="762" y="50"/>
                    </a:cubicBezTo>
                    <a:cubicBezTo>
                      <a:pt x="727" y="26"/>
                      <a:pt x="715" y="14"/>
                      <a:pt x="679" y="14"/>
                    </a:cubicBezTo>
                    <a:cubicBezTo>
                      <a:pt x="655" y="2"/>
                      <a:pt x="643" y="2"/>
                      <a:pt x="619" y="2"/>
                    </a:cubicBezTo>
                    <a:cubicBezTo>
                      <a:pt x="613" y="1"/>
                      <a:pt x="607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5" name="Google Shape;11915;p34"/>
              <p:cNvSpPr/>
              <p:nvPr/>
            </p:nvSpPr>
            <p:spPr>
              <a:xfrm>
                <a:off x="5652694" y="1398105"/>
                <a:ext cx="1656015" cy="2077046"/>
              </a:xfrm>
              <a:custGeom>
                <a:avLst/>
                <a:gdLst/>
                <a:ahLst/>
                <a:cxnLst/>
                <a:rect l="l" t="t" r="r" b="b"/>
                <a:pathLst>
                  <a:path w="28099" h="35243" extrusionOk="0">
                    <a:moveTo>
                      <a:pt x="19482" y="7537"/>
                    </a:moveTo>
                    <a:lnTo>
                      <a:pt x="19482" y="7537"/>
                    </a:lnTo>
                    <a:cubicBezTo>
                      <a:pt x="19491" y="7539"/>
                      <a:pt x="19491" y="7549"/>
                      <a:pt x="19491" y="7549"/>
                    </a:cubicBezTo>
                    <a:cubicBezTo>
                      <a:pt x="19491" y="7549"/>
                      <a:pt x="19487" y="7543"/>
                      <a:pt x="19482" y="7537"/>
                    </a:cubicBezTo>
                    <a:close/>
                    <a:moveTo>
                      <a:pt x="19175" y="7433"/>
                    </a:moveTo>
                    <a:cubicBezTo>
                      <a:pt x="19202" y="7433"/>
                      <a:pt x="19229" y="7436"/>
                      <a:pt x="19253" y="7442"/>
                    </a:cubicBezTo>
                    <a:cubicBezTo>
                      <a:pt x="19265" y="7442"/>
                      <a:pt x="19300" y="7454"/>
                      <a:pt x="19312" y="7454"/>
                    </a:cubicBezTo>
                    <a:cubicBezTo>
                      <a:pt x="19336" y="7478"/>
                      <a:pt x="19372" y="7489"/>
                      <a:pt x="19396" y="7489"/>
                    </a:cubicBezTo>
                    <a:cubicBezTo>
                      <a:pt x="19419" y="7489"/>
                      <a:pt x="19419" y="7501"/>
                      <a:pt x="19431" y="7501"/>
                    </a:cubicBezTo>
                    <a:cubicBezTo>
                      <a:pt x="19440" y="7510"/>
                      <a:pt x="19449" y="7512"/>
                      <a:pt x="19463" y="7523"/>
                    </a:cubicBezTo>
                    <a:lnTo>
                      <a:pt x="19463" y="7523"/>
                    </a:lnTo>
                    <a:cubicBezTo>
                      <a:pt x="19462" y="7523"/>
                      <a:pt x="19462" y="7523"/>
                      <a:pt x="19461" y="7523"/>
                    </a:cubicBezTo>
                    <a:cubicBezTo>
                      <a:pt x="19459" y="7523"/>
                      <a:pt x="19457" y="7523"/>
                      <a:pt x="19455" y="7525"/>
                    </a:cubicBezTo>
                    <a:cubicBezTo>
                      <a:pt x="19443" y="7525"/>
                      <a:pt x="19431" y="7549"/>
                      <a:pt x="19408" y="7549"/>
                    </a:cubicBezTo>
                    <a:cubicBezTo>
                      <a:pt x="19372" y="7561"/>
                      <a:pt x="19312" y="7573"/>
                      <a:pt x="19265" y="7585"/>
                    </a:cubicBezTo>
                    <a:cubicBezTo>
                      <a:pt x="19217" y="7609"/>
                      <a:pt x="19169" y="7644"/>
                      <a:pt x="19134" y="7692"/>
                    </a:cubicBezTo>
                    <a:cubicBezTo>
                      <a:pt x="19110" y="7704"/>
                      <a:pt x="19098" y="7739"/>
                      <a:pt x="19086" y="7751"/>
                    </a:cubicBezTo>
                    <a:cubicBezTo>
                      <a:pt x="19074" y="7787"/>
                      <a:pt x="19074" y="7811"/>
                      <a:pt x="19062" y="7847"/>
                    </a:cubicBezTo>
                    <a:cubicBezTo>
                      <a:pt x="19038" y="7870"/>
                      <a:pt x="19038" y="7906"/>
                      <a:pt x="19038" y="7930"/>
                    </a:cubicBezTo>
                    <a:lnTo>
                      <a:pt x="19038" y="7978"/>
                    </a:lnTo>
                    <a:lnTo>
                      <a:pt x="19038" y="8025"/>
                    </a:lnTo>
                    <a:cubicBezTo>
                      <a:pt x="19038" y="8049"/>
                      <a:pt x="19038" y="8085"/>
                      <a:pt x="19062" y="8132"/>
                    </a:cubicBezTo>
                    <a:cubicBezTo>
                      <a:pt x="19062" y="8156"/>
                      <a:pt x="19074" y="8180"/>
                      <a:pt x="19074" y="8216"/>
                    </a:cubicBezTo>
                    <a:cubicBezTo>
                      <a:pt x="19086" y="8251"/>
                      <a:pt x="19086" y="8275"/>
                      <a:pt x="19098" y="8311"/>
                    </a:cubicBezTo>
                    <a:cubicBezTo>
                      <a:pt x="19098" y="8335"/>
                      <a:pt x="19122" y="8347"/>
                      <a:pt x="19122" y="8382"/>
                    </a:cubicBezTo>
                    <a:cubicBezTo>
                      <a:pt x="19122" y="8394"/>
                      <a:pt x="19122" y="8394"/>
                      <a:pt x="19134" y="8406"/>
                    </a:cubicBezTo>
                    <a:lnTo>
                      <a:pt x="19134" y="8430"/>
                    </a:lnTo>
                    <a:lnTo>
                      <a:pt x="19134" y="8442"/>
                    </a:lnTo>
                    <a:lnTo>
                      <a:pt x="19122" y="8442"/>
                    </a:lnTo>
                    <a:cubicBezTo>
                      <a:pt x="19098" y="8442"/>
                      <a:pt x="19086" y="8430"/>
                      <a:pt x="19074" y="8430"/>
                    </a:cubicBezTo>
                    <a:cubicBezTo>
                      <a:pt x="19027" y="8406"/>
                      <a:pt x="18979" y="8382"/>
                      <a:pt x="18919" y="8323"/>
                    </a:cubicBezTo>
                    <a:lnTo>
                      <a:pt x="18884" y="8275"/>
                    </a:lnTo>
                    <a:lnTo>
                      <a:pt x="18836" y="8228"/>
                    </a:lnTo>
                    <a:cubicBezTo>
                      <a:pt x="18800" y="8204"/>
                      <a:pt x="18788" y="8156"/>
                      <a:pt x="18776" y="8109"/>
                    </a:cubicBezTo>
                    <a:cubicBezTo>
                      <a:pt x="18765" y="8073"/>
                      <a:pt x="18741" y="8013"/>
                      <a:pt x="18741" y="7966"/>
                    </a:cubicBezTo>
                    <a:cubicBezTo>
                      <a:pt x="18741" y="7906"/>
                      <a:pt x="18741" y="7859"/>
                      <a:pt x="18765" y="7799"/>
                    </a:cubicBezTo>
                    <a:cubicBezTo>
                      <a:pt x="18765" y="7775"/>
                      <a:pt x="18776" y="7739"/>
                      <a:pt x="18788" y="7704"/>
                    </a:cubicBezTo>
                    <a:cubicBezTo>
                      <a:pt x="18800" y="7680"/>
                      <a:pt x="18824" y="7656"/>
                      <a:pt x="18836" y="7632"/>
                    </a:cubicBezTo>
                    <a:cubicBezTo>
                      <a:pt x="18860" y="7585"/>
                      <a:pt x="18907" y="7549"/>
                      <a:pt x="18955" y="7501"/>
                    </a:cubicBezTo>
                    <a:cubicBezTo>
                      <a:pt x="19003" y="7478"/>
                      <a:pt x="19038" y="7454"/>
                      <a:pt x="19098" y="7442"/>
                    </a:cubicBezTo>
                    <a:cubicBezTo>
                      <a:pt x="19122" y="7436"/>
                      <a:pt x="19149" y="7433"/>
                      <a:pt x="19175" y="7433"/>
                    </a:cubicBezTo>
                    <a:close/>
                    <a:moveTo>
                      <a:pt x="18406" y="7254"/>
                    </a:moveTo>
                    <a:cubicBezTo>
                      <a:pt x="18398" y="7272"/>
                      <a:pt x="18390" y="7299"/>
                      <a:pt x="18384" y="7335"/>
                    </a:cubicBezTo>
                    <a:cubicBezTo>
                      <a:pt x="18384" y="7347"/>
                      <a:pt x="18372" y="7370"/>
                      <a:pt x="18372" y="7382"/>
                    </a:cubicBezTo>
                    <a:cubicBezTo>
                      <a:pt x="18360" y="7430"/>
                      <a:pt x="18360" y="7466"/>
                      <a:pt x="18336" y="7513"/>
                    </a:cubicBezTo>
                    <a:cubicBezTo>
                      <a:pt x="18336" y="7549"/>
                      <a:pt x="18336" y="7561"/>
                      <a:pt x="18324" y="7585"/>
                    </a:cubicBezTo>
                    <a:lnTo>
                      <a:pt x="18324" y="7763"/>
                    </a:lnTo>
                    <a:cubicBezTo>
                      <a:pt x="18324" y="7823"/>
                      <a:pt x="18336" y="7906"/>
                      <a:pt x="18360" y="7966"/>
                    </a:cubicBezTo>
                    <a:cubicBezTo>
                      <a:pt x="18360" y="7990"/>
                      <a:pt x="18372" y="8025"/>
                      <a:pt x="18384" y="8061"/>
                    </a:cubicBezTo>
                    <a:cubicBezTo>
                      <a:pt x="18395" y="8097"/>
                      <a:pt x="18395" y="8120"/>
                      <a:pt x="18419" y="8168"/>
                    </a:cubicBezTo>
                    <a:cubicBezTo>
                      <a:pt x="18443" y="8228"/>
                      <a:pt x="18479" y="8299"/>
                      <a:pt x="18503" y="8359"/>
                    </a:cubicBezTo>
                    <a:cubicBezTo>
                      <a:pt x="18574" y="8478"/>
                      <a:pt x="18669" y="8597"/>
                      <a:pt x="18788" y="8680"/>
                    </a:cubicBezTo>
                    <a:cubicBezTo>
                      <a:pt x="18812" y="8692"/>
                      <a:pt x="18848" y="8716"/>
                      <a:pt x="18860" y="8740"/>
                    </a:cubicBezTo>
                    <a:cubicBezTo>
                      <a:pt x="18931" y="8799"/>
                      <a:pt x="19027" y="8835"/>
                      <a:pt x="19098" y="8871"/>
                    </a:cubicBezTo>
                    <a:cubicBezTo>
                      <a:pt x="19205" y="8918"/>
                      <a:pt x="19288" y="8942"/>
                      <a:pt x="19348" y="8954"/>
                    </a:cubicBezTo>
                    <a:lnTo>
                      <a:pt x="19312" y="8954"/>
                    </a:lnTo>
                    <a:cubicBezTo>
                      <a:pt x="19288" y="8954"/>
                      <a:pt x="19265" y="8954"/>
                      <a:pt x="19253" y="8942"/>
                    </a:cubicBezTo>
                    <a:cubicBezTo>
                      <a:pt x="19205" y="8930"/>
                      <a:pt x="19146" y="8930"/>
                      <a:pt x="19098" y="8894"/>
                    </a:cubicBezTo>
                    <a:cubicBezTo>
                      <a:pt x="19074" y="8882"/>
                      <a:pt x="19038" y="8882"/>
                      <a:pt x="19015" y="8871"/>
                    </a:cubicBezTo>
                    <a:lnTo>
                      <a:pt x="18919" y="8823"/>
                    </a:lnTo>
                    <a:cubicBezTo>
                      <a:pt x="18860" y="8799"/>
                      <a:pt x="18800" y="8763"/>
                      <a:pt x="18741" y="8716"/>
                    </a:cubicBezTo>
                    <a:cubicBezTo>
                      <a:pt x="18717" y="8704"/>
                      <a:pt x="18681" y="8680"/>
                      <a:pt x="18657" y="8644"/>
                    </a:cubicBezTo>
                    <a:cubicBezTo>
                      <a:pt x="18562" y="8573"/>
                      <a:pt x="18491" y="8478"/>
                      <a:pt x="18431" y="8382"/>
                    </a:cubicBezTo>
                    <a:cubicBezTo>
                      <a:pt x="18419" y="8347"/>
                      <a:pt x="18384" y="8299"/>
                      <a:pt x="18372" y="8275"/>
                    </a:cubicBezTo>
                    <a:cubicBezTo>
                      <a:pt x="18336" y="8204"/>
                      <a:pt x="18312" y="8120"/>
                      <a:pt x="18300" y="8061"/>
                    </a:cubicBezTo>
                    <a:cubicBezTo>
                      <a:pt x="18276" y="8037"/>
                      <a:pt x="18276" y="7990"/>
                      <a:pt x="18276" y="7966"/>
                    </a:cubicBezTo>
                    <a:cubicBezTo>
                      <a:pt x="18276" y="7930"/>
                      <a:pt x="18265" y="7882"/>
                      <a:pt x="18265" y="7859"/>
                    </a:cubicBezTo>
                    <a:lnTo>
                      <a:pt x="18265" y="7668"/>
                    </a:lnTo>
                    <a:cubicBezTo>
                      <a:pt x="18265" y="7632"/>
                      <a:pt x="18276" y="7609"/>
                      <a:pt x="18276" y="7573"/>
                    </a:cubicBezTo>
                    <a:cubicBezTo>
                      <a:pt x="18300" y="7454"/>
                      <a:pt x="18336" y="7382"/>
                      <a:pt x="18372" y="7323"/>
                    </a:cubicBezTo>
                    <a:lnTo>
                      <a:pt x="18406" y="7254"/>
                    </a:lnTo>
                    <a:close/>
                    <a:moveTo>
                      <a:pt x="22658" y="17491"/>
                    </a:moveTo>
                    <a:lnTo>
                      <a:pt x="22670" y="17503"/>
                    </a:lnTo>
                    <a:cubicBezTo>
                      <a:pt x="22682" y="17514"/>
                      <a:pt x="22717" y="17562"/>
                      <a:pt x="22741" y="17622"/>
                    </a:cubicBezTo>
                    <a:cubicBezTo>
                      <a:pt x="22765" y="17657"/>
                      <a:pt x="22789" y="17681"/>
                      <a:pt x="22801" y="17729"/>
                    </a:cubicBezTo>
                    <a:cubicBezTo>
                      <a:pt x="22848" y="17800"/>
                      <a:pt x="22908" y="17895"/>
                      <a:pt x="22967" y="18015"/>
                    </a:cubicBezTo>
                    <a:cubicBezTo>
                      <a:pt x="23003" y="18074"/>
                      <a:pt x="23027" y="18134"/>
                      <a:pt x="23075" y="18193"/>
                    </a:cubicBezTo>
                    <a:cubicBezTo>
                      <a:pt x="23098" y="18253"/>
                      <a:pt x="23146" y="18324"/>
                      <a:pt x="23182" y="18384"/>
                    </a:cubicBezTo>
                    <a:cubicBezTo>
                      <a:pt x="23253" y="18515"/>
                      <a:pt x="23325" y="18669"/>
                      <a:pt x="23396" y="18824"/>
                    </a:cubicBezTo>
                    <a:cubicBezTo>
                      <a:pt x="23479" y="18991"/>
                      <a:pt x="23551" y="19158"/>
                      <a:pt x="23622" y="19336"/>
                    </a:cubicBezTo>
                    <a:cubicBezTo>
                      <a:pt x="23694" y="19515"/>
                      <a:pt x="23777" y="19693"/>
                      <a:pt x="23849" y="19884"/>
                    </a:cubicBezTo>
                    <a:cubicBezTo>
                      <a:pt x="23872" y="19979"/>
                      <a:pt x="23920" y="20074"/>
                      <a:pt x="23956" y="20170"/>
                    </a:cubicBezTo>
                    <a:cubicBezTo>
                      <a:pt x="23980" y="20253"/>
                      <a:pt x="24015" y="20360"/>
                      <a:pt x="24051" y="20467"/>
                    </a:cubicBezTo>
                    <a:cubicBezTo>
                      <a:pt x="24110" y="20658"/>
                      <a:pt x="24170" y="20848"/>
                      <a:pt x="24218" y="21063"/>
                    </a:cubicBezTo>
                    <a:cubicBezTo>
                      <a:pt x="24253" y="21170"/>
                      <a:pt x="24265" y="21253"/>
                      <a:pt x="24289" y="21360"/>
                    </a:cubicBezTo>
                    <a:cubicBezTo>
                      <a:pt x="24313" y="21444"/>
                      <a:pt x="24337" y="21551"/>
                      <a:pt x="24349" y="21646"/>
                    </a:cubicBezTo>
                    <a:cubicBezTo>
                      <a:pt x="24372" y="21729"/>
                      <a:pt x="24384" y="21836"/>
                      <a:pt x="24396" y="21920"/>
                    </a:cubicBezTo>
                    <a:lnTo>
                      <a:pt x="24444" y="22194"/>
                    </a:lnTo>
                    <a:cubicBezTo>
                      <a:pt x="24468" y="22372"/>
                      <a:pt x="24491" y="22539"/>
                      <a:pt x="24491" y="22682"/>
                    </a:cubicBezTo>
                    <a:cubicBezTo>
                      <a:pt x="24503" y="22837"/>
                      <a:pt x="24503" y="22979"/>
                      <a:pt x="24503" y="23099"/>
                    </a:cubicBezTo>
                    <a:lnTo>
                      <a:pt x="24503" y="23277"/>
                    </a:lnTo>
                    <a:cubicBezTo>
                      <a:pt x="24503" y="23337"/>
                      <a:pt x="24503" y="23384"/>
                      <a:pt x="24491" y="23432"/>
                    </a:cubicBezTo>
                    <a:cubicBezTo>
                      <a:pt x="24491" y="23468"/>
                      <a:pt x="24468" y="23515"/>
                      <a:pt x="24468" y="23551"/>
                    </a:cubicBezTo>
                    <a:cubicBezTo>
                      <a:pt x="24468" y="23587"/>
                      <a:pt x="24456" y="23634"/>
                      <a:pt x="24456" y="23670"/>
                    </a:cubicBezTo>
                    <a:lnTo>
                      <a:pt x="24456" y="23634"/>
                    </a:lnTo>
                    <a:cubicBezTo>
                      <a:pt x="24456" y="23610"/>
                      <a:pt x="24456" y="23575"/>
                      <a:pt x="24444" y="23551"/>
                    </a:cubicBezTo>
                    <a:lnTo>
                      <a:pt x="24444" y="23491"/>
                    </a:lnTo>
                    <a:lnTo>
                      <a:pt x="24444" y="23432"/>
                    </a:lnTo>
                    <a:cubicBezTo>
                      <a:pt x="24444" y="23384"/>
                      <a:pt x="24432" y="23337"/>
                      <a:pt x="24432" y="23277"/>
                    </a:cubicBezTo>
                    <a:cubicBezTo>
                      <a:pt x="24432" y="23218"/>
                      <a:pt x="24408" y="23170"/>
                      <a:pt x="24396" y="23110"/>
                    </a:cubicBezTo>
                    <a:cubicBezTo>
                      <a:pt x="24396" y="23051"/>
                      <a:pt x="24384" y="22991"/>
                      <a:pt x="24372" y="22920"/>
                    </a:cubicBezTo>
                    <a:cubicBezTo>
                      <a:pt x="24349" y="22848"/>
                      <a:pt x="24337" y="22789"/>
                      <a:pt x="24325" y="22718"/>
                    </a:cubicBezTo>
                    <a:cubicBezTo>
                      <a:pt x="24313" y="22634"/>
                      <a:pt x="24289" y="22563"/>
                      <a:pt x="24277" y="22479"/>
                    </a:cubicBezTo>
                    <a:cubicBezTo>
                      <a:pt x="24265" y="22384"/>
                      <a:pt x="24253" y="22313"/>
                      <a:pt x="24218" y="22217"/>
                    </a:cubicBezTo>
                    <a:cubicBezTo>
                      <a:pt x="24170" y="22063"/>
                      <a:pt x="24146" y="21884"/>
                      <a:pt x="24087" y="21705"/>
                    </a:cubicBezTo>
                    <a:cubicBezTo>
                      <a:pt x="24039" y="21455"/>
                      <a:pt x="23991" y="21265"/>
                      <a:pt x="23932" y="21086"/>
                    </a:cubicBezTo>
                    <a:cubicBezTo>
                      <a:pt x="23908" y="21003"/>
                      <a:pt x="23872" y="20896"/>
                      <a:pt x="23849" y="20801"/>
                    </a:cubicBezTo>
                    <a:cubicBezTo>
                      <a:pt x="23813" y="20717"/>
                      <a:pt x="23789" y="20610"/>
                      <a:pt x="23753" y="20527"/>
                    </a:cubicBezTo>
                    <a:cubicBezTo>
                      <a:pt x="23729" y="20432"/>
                      <a:pt x="23694" y="20336"/>
                      <a:pt x="23670" y="20241"/>
                    </a:cubicBezTo>
                    <a:cubicBezTo>
                      <a:pt x="23634" y="20158"/>
                      <a:pt x="23610" y="20051"/>
                      <a:pt x="23575" y="19955"/>
                    </a:cubicBezTo>
                    <a:cubicBezTo>
                      <a:pt x="23515" y="19765"/>
                      <a:pt x="23456" y="19586"/>
                      <a:pt x="23384" y="19408"/>
                    </a:cubicBezTo>
                    <a:lnTo>
                      <a:pt x="23301" y="19146"/>
                    </a:lnTo>
                    <a:cubicBezTo>
                      <a:pt x="23265" y="19050"/>
                      <a:pt x="23241" y="18979"/>
                      <a:pt x="23206" y="18884"/>
                    </a:cubicBezTo>
                    <a:cubicBezTo>
                      <a:pt x="23182" y="18812"/>
                      <a:pt x="23146" y="18729"/>
                      <a:pt x="23122" y="18646"/>
                    </a:cubicBezTo>
                    <a:lnTo>
                      <a:pt x="23027" y="18431"/>
                    </a:lnTo>
                    <a:cubicBezTo>
                      <a:pt x="22956" y="18217"/>
                      <a:pt x="22884" y="18026"/>
                      <a:pt x="22825" y="17872"/>
                    </a:cubicBezTo>
                    <a:cubicBezTo>
                      <a:pt x="22801" y="17836"/>
                      <a:pt x="22789" y="17788"/>
                      <a:pt x="22765" y="17741"/>
                    </a:cubicBezTo>
                    <a:cubicBezTo>
                      <a:pt x="22741" y="17693"/>
                      <a:pt x="22729" y="17669"/>
                      <a:pt x="22717" y="17634"/>
                    </a:cubicBezTo>
                    <a:cubicBezTo>
                      <a:pt x="22682" y="17538"/>
                      <a:pt x="22658" y="17491"/>
                      <a:pt x="22658" y="17491"/>
                    </a:cubicBezTo>
                    <a:close/>
                    <a:moveTo>
                      <a:pt x="24673" y="20621"/>
                    </a:moveTo>
                    <a:lnTo>
                      <a:pt x="24673" y="20621"/>
                    </a:lnTo>
                    <a:cubicBezTo>
                      <a:pt x="24676" y="20629"/>
                      <a:pt x="24679" y="20637"/>
                      <a:pt x="24682" y="20646"/>
                    </a:cubicBezTo>
                    <a:cubicBezTo>
                      <a:pt x="24706" y="20717"/>
                      <a:pt x="24742" y="20801"/>
                      <a:pt x="24765" y="20896"/>
                    </a:cubicBezTo>
                    <a:cubicBezTo>
                      <a:pt x="24801" y="21003"/>
                      <a:pt x="24849" y="21098"/>
                      <a:pt x="24872" y="21241"/>
                    </a:cubicBezTo>
                    <a:cubicBezTo>
                      <a:pt x="24884" y="21301"/>
                      <a:pt x="24908" y="21372"/>
                      <a:pt x="24932" y="21432"/>
                    </a:cubicBezTo>
                    <a:cubicBezTo>
                      <a:pt x="24968" y="21491"/>
                      <a:pt x="24968" y="21563"/>
                      <a:pt x="24992" y="21634"/>
                    </a:cubicBezTo>
                    <a:cubicBezTo>
                      <a:pt x="25027" y="21789"/>
                      <a:pt x="25051" y="21932"/>
                      <a:pt x="25087" y="22098"/>
                    </a:cubicBezTo>
                    <a:cubicBezTo>
                      <a:pt x="25146" y="22420"/>
                      <a:pt x="25170" y="22777"/>
                      <a:pt x="25206" y="23110"/>
                    </a:cubicBezTo>
                    <a:cubicBezTo>
                      <a:pt x="25206" y="23289"/>
                      <a:pt x="25218" y="23456"/>
                      <a:pt x="25218" y="23634"/>
                    </a:cubicBezTo>
                    <a:cubicBezTo>
                      <a:pt x="25218" y="23801"/>
                      <a:pt x="25218" y="23980"/>
                      <a:pt x="25206" y="24122"/>
                    </a:cubicBezTo>
                    <a:cubicBezTo>
                      <a:pt x="25206" y="24206"/>
                      <a:pt x="25182" y="24289"/>
                      <a:pt x="25182" y="24361"/>
                    </a:cubicBezTo>
                    <a:cubicBezTo>
                      <a:pt x="25170" y="24599"/>
                      <a:pt x="25146" y="24813"/>
                      <a:pt x="25111" y="25004"/>
                    </a:cubicBezTo>
                    <a:cubicBezTo>
                      <a:pt x="25099" y="25134"/>
                      <a:pt x="25063" y="25242"/>
                      <a:pt x="25051" y="25349"/>
                    </a:cubicBezTo>
                    <a:cubicBezTo>
                      <a:pt x="25039" y="25396"/>
                      <a:pt x="25039" y="25456"/>
                      <a:pt x="25027" y="25492"/>
                    </a:cubicBezTo>
                    <a:cubicBezTo>
                      <a:pt x="25003" y="25539"/>
                      <a:pt x="25003" y="25587"/>
                      <a:pt x="24992" y="25611"/>
                    </a:cubicBezTo>
                    <a:cubicBezTo>
                      <a:pt x="24968" y="25717"/>
                      <a:pt x="24944" y="25788"/>
                      <a:pt x="24944" y="25824"/>
                    </a:cubicBezTo>
                    <a:lnTo>
                      <a:pt x="24944" y="25824"/>
                    </a:lnTo>
                    <a:cubicBezTo>
                      <a:pt x="24944" y="25788"/>
                      <a:pt x="24968" y="25717"/>
                      <a:pt x="24968" y="25599"/>
                    </a:cubicBezTo>
                    <a:cubicBezTo>
                      <a:pt x="24968" y="25551"/>
                      <a:pt x="24980" y="25527"/>
                      <a:pt x="24980" y="25480"/>
                    </a:cubicBezTo>
                    <a:cubicBezTo>
                      <a:pt x="24980" y="25432"/>
                      <a:pt x="24980" y="25396"/>
                      <a:pt x="24992" y="25337"/>
                    </a:cubicBezTo>
                    <a:cubicBezTo>
                      <a:pt x="24992" y="25289"/>
                      <a:pt x="24992" y="25230"/>
                      <a:pt x="25015" y="25170"/>
                    </a:cubicBezTo>
                    <a:cubicBezTo>
                      <a:pt x="25015" y="25111"/>
                      <a:pt x="25027" y="25051"/>
                      <a:pt x="25027" y="24992"/>
                    </a:cubicBezTo>
                    <a:cubicBezTo>
                      <a:pt x="25027" y="24932"/>
                      <a:pt x="25039" y="24861"/>
                      <a:pt x="25039" y="24801"/>
                    </a:cubicBezTo>
                    <a:cubicBezTo>
                      <a:pt x="25051" y="24587"/>
                      <a:pt x="25051" y="24361"/>
                      <a:pt x="25051" y="24122"/>
                    </a:cubicBezTo>
                    <a:cubicBezTo>
                      <a:pt x="25051" y="23813"/>
                      <a:pt x="25051" y="23468"/>
                      <a:pt x="25039" y="23134"/>
                    </a:cubicBezTo>
                    <a:cubicBezTo>
                      <a:pt x="25027" y="22789"/>
                      <a:pt x="24992" y="22444"/>
                      <a:pt x="24956" y="22134"/>
                    </a:cubicBezTo>
                    <a:cubicBezTo>
                      <a:pt x="24932" y="22063"/>
                      <a:pt x="24920" y="21979"/>
                      <a:pt x="24920" y="21896"/>
                    </a:cubicBezTo>
                    <a:cubicBezTo>
                      <a:pt x="24896" y="21670"/>
                      <a:pt x="24861" y="21444"/>
                      <a:pt x="24813" y="21265"/>
                    </a:cubicBezTo>
                    <a:cubicBezTo>
                      <a:pt x="24789" y="21146"/>
                      <a:pt x="24777" y="21027"/>
                      <a:pt x="24742" y="20932"/>
                    </a:cubicBezTo>
                    <a:cubicBezTo>
                      <a:pt x="24730" y="20824"/>
                      <a:pt x="24694" y="20729"/>
                      <a:pt x="24682" y="20658"/>
                    </a:cubicBezTo>
                    <a:cubicBezTo>
                      <a:pt x="24677" y="20648"/>
                      <a:pt x="24674" y="20635"/>
                      <a:pt x="24673" y="20621"/>
                    </a:cubicBezTo>
                    <a:close/>
                    <a:moveTo>
                      <a:pt x="5596" y="0"/>
                    </a:moveTo>
                    <a:cubicBezTo>
                      <a:pt x="3596" y="179"/>
                      <a:pt x="2548" y="1810"/>
                      <a:pt x="2548" y="1810"/>
                    </a:cubicBezTo>
                    <a:cubicBezTo>
                      <a:pt x="2417" y="2215"/>
                      <a:pt x="2298" y="2644"/>
                      <a:pt x="2203" y="3084"/>
                    </a:cubicBezTo>
                    <a:cubicBezTo>
                      <a:pt x="2203" y="3096"/>
                      <a:pt x="2203" y="3108"/>
                      <a:pt x="2191" y="3120"/>
                    </a:cubicBezTo>
                    <a:cubicBezTo>
                      <a:pt x="2179" y="3215"/>
                      <a:pt x="2167" y="3298"/>
                      <a:pt x="2132" y="3394"/>
                    </a:cubicBezTo>
                    <a:cubicBezTo>
                      <a:pt x="1953" y="4287"/>
                      <a:pt x="1870" y="5192"/>
                      <a:pt x="1774" y="5918"/>
                    </a:cubicBezTo>
                    <a:cubicBezTo>
                      <a:pt x="1762" y="6025"/>
                      <a:pt x="1762" y="6132"/>
                      <a:pt x="1751" y="6215"/>
                    </a:cubicBezTo>
                    <a:cubicBezTo>
                      <a:pt x="1727" y="6311"/>
                      <a:pt x="1727" y="6394"/>
                      <a:pt x="1715" y="6489"/>
                    </a:cubicBezTo>
                    <a:cubicBezTo>
                      <a:pt x="1703" y="6668"/>
                      <a:pt x="1667" y="6811"/>
                      <a:pt x="1655" y="6954"/>
                    </a:cubicBezTo>
                    <a:cubicBezTo>
                      <a:pt x="1608" y="7216"/>
                      <a:pt x="1584" y="7489"/>
                      <a:pt x="1572" y="7739"/>
                    </a:cubicBezTo>
                    <a:cubicBezTo>
                      <a:pt x="1536" y="8156"/>
                      <a:pt x="1548" y="8549"/>
                      <a:pt x="1548" y="8906"/>
                    </a:cubicBezTo>
                    <a:cubicBezTo>
                      <a:pt x="1548" y="9204"/>
                      <a:pt x="1572" y="9478"/>
                      <a:pt x="1548" y="9764"/>
                    </a:cubicBezTo>
                    <a:cubicBezTo>
                      <a:pt x="1536" y="10097"/>
                      <a:pt x="1489" y="10418"/>
                      <a:pt x="1393" y="10764"/>
                    </a:cubicBezTo>
                    <a:cubicBezTo>
                      <a:pt x="1370" y="10823"/>
                      <a:pt x="1358" y="10883"/>
                      <a:pt x="1334" y="10930"/>
                    </a:cubicBezTo>
                    <a:cubicBezTo>
                      <a:pt x="1250" y="11145"/>
                      <a:pt x="1131" y="11383"/>
                      <a:pt x="989" y="11657"/>
                    </a:cubicBezTo>
                    <a:cubicBezTo>
                      <a:pt x="941" y="11728"/>
                      <a:pt x="893" y="11823"/>
                      <a:pt x="858" y="11907"/>
                    </a:cubicBezTo>
                    <a:cubicBezTo>
                      <a:pt x="286" y="12990"/>
                      <a:pt x="0" y="14228"/>
                      <a:pt x="0" y="15669"/>
                    </a:cubicBezTo>
                    <a:cubicBezTo>
                      <a:pt x="0" y="15848"/>
                      <a:pt x="0" y="16026"/>
                      <a:pt x="24" y="16229"/>
                    </a:cubicBezTo>
                    <a:lnTo>
                      <a:pt x="24" y="16360"/>
                    </a:lnTo>
                    <a:cubicBezTo>
                      <a:pt x="36" y="16550"/>
                      <a:pt x="48" y="16729"/>
                      <a:pt x="60" y="16919"/>
                    </a:cubicBezTo>
                    <a:cubicBezTo>
                      <a:pt x="119" y="17491"/>
                      <a:pt x="215" y="18038"/>
                      <a:pt x="298" y="18586"/>
                    </a:cubicBezTo>
                    <a:lnTo>
                      <a:pt x="524" y="19658"/>
                    </a:lnTo>
                    <a:cubicBezTo>
                      <a:pt x="596" y="20003"/>
                      <a:pt x="679" y="20348"/>
                      <a:pt x="762" y="20670"/>
                    </a:cubicBezTo>
                    <a:cubicBezTo>
                      <a:pt x="834" y="21015"/>
                      <a:pt x="929" y="21348"/>
                      <a:pt x="989" y="21658"/>
                    </a:cubicBezTo>
                    <a:cubicBezTo>
                      <a:pt x="1012" y="21801"/>
                      <a:pt x="1048" y="21944"/>
                      <a:pt x="1072" y="22086"/>
                    </a:cubicBezTo>
                    <a:cubicBezTo>
                      <a:pt x="1191" y="22658"/>
                      <a:pt x="1334" y="23229"/>
                      <a:pt x="1453" y="23849"/>
                    </a:cubicBezTo>
                    <a:cubicBezTo>
                      <a:pt x="1536" y="24325"/>
                      <a:pt x="1631" y="24813"/>
                      <a:pt x="1703" y="25301"/>
                    </a:cubicBezTo>
                    <a:cubicBezTo>
                      <a:pt x="1762" y="25670"/>
                      <a:pt x="1810" y="26027"/>
                      <a:pt x="1834" y="26385"/>
                    </a:cubicBezTo>
                    <a:cubicBezTo>
                      <a:pt x="1882" y="26885"/>
                      <a:pt x="1905" y="27361"/>
                      <a:pt x="1905" y="27813"/>
                    </a:cubicBezTo>
                    <a:cubicBezTo>
                      <a:pt x="1905" y="27897"/>
                      <a:pt x="1905" y="27992"/>
                      <a:pt x="1893" y="28099"/>
                    </a:cubicBezTo>
                    <a:cubicBezTo>
                      <a:pt x="1893" y="28159"/>
                      <a:pt x="1893" y="28206"/>
                      <a:pt x="1882" y="28266"/>
                    </a:cubicBezTo>
                    <a:cubicBezTo>
                      <a:pt x="1882" y="28325"/>
                      <a:pt x="1870" y="28385"/>
                      <a:pt x="1870" y="28444"/>
                    </a:cubicBezTo>
                    <a:cubicBezTo>
                      <a:pt x="1810" y="29290"/>
                      <a:pt x="1715" y="30492"/>
                      <a:pt x="2108" y="31671"/>
                    </a:cubicBezTo>
                    <a:cubicBezTo>
                      <a:pt x="2167" y="31838"/>
                      <a:pt x="2227" y="32016"/>
                      <a:pt x="2298" y="32183"/>
                    </a:cubicBezTo>
                    <a:cubicBezTo>
                      <a:pt x="2370" y="32338"/>
                      <a:pt x="2465" y="32504"/>
                      <a:pt x="2548" y="32659"/>
                    </a:cubicBezTo>
                    <a:cubicBezTo>
                      <a:pt x="2834" y="33112"/>
                      <a:pt x="3203" y="33516"/>
                      <a:pt x="3656" y="33862"/>
                    </a:cubicBezTo>
                    <a:cubicBezTo>
                      <a:pt x="3679" y="33886"/>
                      <a:pt x="3727" y="33921"/>
                      <a:pt x="3751" y="33945"/>
                    </a:cubicBezTo>
                    <a:cubicBezTo>
                      <a:pt x="3846" y="34005"/>
                      <a:pt x="3953" y="34088"/>
                      <a:pt x="4037" y="34147"/>
                    </a:cubicBezTo>
                    <a:cubicBezTo>
                      <a:pt x="4227" y="34267"/>
                      <a:pt x="4441" y="34386"/>
                      <a:pt x="4668" y="34469"/>
                    </a:cubicBezTo>
                    <a:cubicBezTo>
                      <a:pt x="4751" y="34517"/>
                      <a:pt x="4858" y="34564"/>
                      <a:pt x="4965" y="34588"/>
                    </a:cubicBezTo>
                    <a:lnTo>
                      <a:pt x="5322" y="34719"/>
                    </a:lnTo>
                    <a:cubicBezTo>
                      <a:pt x="5584" y="34814"/>
                      <a:pt x="5858" y="34886"/>
                      <a:pt x="6156" y="34945"/>
                    </a:cubicBezTo>
                    <a:cubicBezTo>
                      <a:pt x="6418" y="35005"/>
                      <a:pt x="6715" y="35052"/>
                      <a:pt x="7013" y="35076"/>
                    </a:cubicBezTo>
                    <a:cubicBezTo>
                      <a:pt x="7299" y="35112"/>
                      <a:pt x="7597" y="35136"/>
                      <a:pt x="7906" y="35171"/>
                    </a:cubicBezTo>
                    <a:cubicBezTo>
                      <a:pt x="8037" y="35183"/>
                      <a:pt x="8156" y="35183"/>
                      <a:pt x="8299" y="35195"/>
                    </a:cubicBezTo>
                    <a:cubicBezTo>
                      <a:pt x="8513" y="35219"/>
                      <a:pt x="8728" y="35219"/>
                      <a:pt x="8954" y="35231"/>
                    </a:cubicBezTo>
                    <a:cubicBezTo>
                      <a:pt x="9168" y="35231"/>
                      <a:pt x="9394" y="35243"/>
                      <a:pt x="9632" y="35243"/>
                    </a:cubicBezTo>
                    <a:lnTo>
                      <a:pt x="9918" y="35243"/>
                    </a:lnTo>
                    <a:cubicBezTo>
                      <a:pt x="10394" y="35243"/>
                      <a:pt x="10883" y="35231"/>
                      <a:pt x="11371" y="35183"/>
                    </a:cubicBezTo>
                    <a:cubicBezTo>
                      <a:pt x="11990" y="35136"/>
                      <a:pt x="12609" y="35076"/>
                      <a:pt x="13252" y="35005"/>
                    </a:cubicBezTo>
                    <a:cubicBezTo>
                      <a:pt x="17729" y="33766"/>
                      <a:pt x="25277" y="31111"/>
                      <a:pt x="26432" y="26325"/>
                    </a:cubicBezTo>
                    <a:cubicBezTo>
                      <a:pt x="28099" y="19515"/>
                      <a:pt x="22027" y="14002"/>
                      <a:pt x="21289" y="10383"/>
                    </a:cubicBezTo>
                    <a:cubicBezTo>
                      <a:pt x="20943" y="8740"/>
                      <a:pt x="20110" y="7787"/>
                      <a:pt x="19134" y="7108"/>
                    </a:cubicBezTo>
                    <a:lnTo>
                      <a:pt x="19157" y="7108"/>
                    </a:lnTo>
                    <a:cubicBezTo>
                      <a:pt x="19086" y="7085"/>
                      <a:pt x="18991" y="7073"/>
                      <a:pt x="18919" y="7037"/>
                    </a:cubicBezTo>
                    <a:cubicBezTo>
                      <a:pt x="18836" y="7013"/>
                      <a:pt x="18741" y="6989"/>
                      <a:pt x="18657" y="6966"/>
                    </a:cubicBezTo>
                    <a:cubicBezTo>
                      <a:pt x="18562" y="6930"/>
                      <a:pt x="18479" y="6906"/>
                      <a:pt x="18372" y="6870"/>
                    </a:cubicBezTo>
                    <a:cubicBezTo>
                      <a:pt x="18276" y="6847"/>
                      <a:pt x="18181" y="6811"/>
                      <a:pt x="18074" y="6775"/>
                    </a:cubicBezTo>
                    <a:cubicBezTo>
                      <a:pt x="17884" y="6692"/>
                      <a:pt x="17669" y="6608"/>
                      <a:pt x="17479" y="6501"/>
                    </a:cubicBezTo>
                    <a:cubicBezTo>
                      <a:pt x="17372" y="6442"/>
                      <a:pt x="17288" y="6394"/>
                      <a:pt x="17181" y="6335"/>
                    </a:cubicBezTo>
                    <a:cubicBezTo>
                      <a:pt x="17086" y="6275"/>
                      <a:pt x="16991" y="6215"/>
                      <a:pt x="16895" y="6156"/>
                    </a:cubicBezTo>
                    <a:cubicBezTo>
                      <a:pt x="16812" y="6096"/>
                      <a:pt x="16717" y="6025"/>
                      <a:pt x="16633" y="5965"/>
                    </a:cubicBezTo>
                    <a:cubicBezTo>
                      <a:pt x="16538" y="5906"/>
                      <a:pt x="16455" y="5834"/>
                      <a:pt x="16360" y="5763"/>
                    </a:cubicBezTo>
                    <a:cubicBezTo>
                      <a:pt x="16300" y="5715"/>
                      <a:pt x="16252" y="5680"/>
                      <a:pt x="16193" y="5656"/>
                    </a:cubicBezTo>
                    <a:cubicBezTo>
                      <a:pt x="16133" y="5620"/>
                      <a:pt x="16098" y="5596"/>
                      <a:pt x="16038" y="5584"/>
                    </a:cubicBezTo>
                    <a:cubicBezTo>
                      <a:pt x="15776" y="5727"/>
                      <a:pt x="15693" y="6001"/>
                      <a:pt x="15705" y="6335"/>
                    </a:cubicBezTo>
                    <a:cubicBezTo>
                      <a:pt x="15717" y="6573"/>
                      <a:pt x="15812" y="6858"/>
                      <a:pt x="15931" y="7156"/>
                    </a:cubicBezTo>
                    <a:cubicBezTo>
                      <a:pt x="15955" y="7216"/>
                      <a:pt x="15979" y="7275"/>
                      <a:pt x="16002" y="7335"/>
                    </a:cubicBezTo>
                    <a:cubicBezTo>
                      <a:pt x="16074" y="7513"/>
                      <a:pt x="16181" y="7704"/>
                      <a:pt x="16288" y="7906"/>
                    </a:cubicBezTo>
                    <a:cubicBezTo>
                      <a:pt x="16312" y="7966"/>
                      <a:pt x="16360" y="8037"/>
                      <a:pt x="16395" y="8097"/>
                    </a:cubicBezTo>
                    <a:cubicBezTo>
                      <a:pt x="16490" y="8287"/>
                      <a:pt x="16610" y="8478"/>
                      <a:pt x="16729" y="8680"/>
                    </a:cubicBezTo>
                    <a:lnTo>
                      <a:pt x="17229" y="9430"/>
                    </a:lnTo>
                    <a:cubicBezTo>
                      <a:pt x="17312" y="9549"/>
                      <a:pt x="17383" y="9668"/>
                      <a:pt x="17479" y="9787"/>
                    </a:cubicBezTo>
                    <a:cubicBezTo>
                      <a:pt x="17681" y="10073"/>
                      <a:pt x="17860" y="10347"/>
                      <a:pt x="18026" y="10561"/>
                    </a:cubicBezTo>
                    <a:lnTo>
                      <a:pt x="18122" y="10704"/>
                    </a:lnTo>
                    <a:cubicBezTo>
                      <a:pt x="18455" y="11192"/>
                      <a:pt x="18800" y="11716"/>
                      <a:pt x="19146" y="12276"/>
                    </a:cubicBezTo>
                    <a:cubicBezTo>
                      <a:pt x="20384" y="14312"/>
                      <a:pt x="21551" y="16752"/>
                      <a:pt x="22598" y="19253"/>
                    </a:cubicBezTo>
                    <a:cubicBezTo>
                      <a:pt x="22789" y="19717"/>
                      <a:pt x="22967" y="20170"/>
                      <a:pt x="23146" y="20622"/>
                    </a:cubicBezTo>
                    <a:cubicBezTo>
                      <a:pt x="23241" y="20848"/>
                      <a:pt x="23313" y="21074"/>
                      <a:pt x="23396" y="21313"/>
                    </a:cubicBezTo>
                    <a:cubicBezTo>
                      <a:pt x="23932" y="22920"/>
                      <a:pt x="24158" y="24587"/>
                      <a:pt x="23968" y="26218"/>
                    </a:cubicBezTo>
                    <a:cubicBezTo>
                      <a:pt x="23956" y="26337"/>
                      <a:pt x="23932" y="26456"/>
                      <a:pt x="23920" y="26563"/>
                    </a:cubicBezTo>
                    <a:cubicBezTo>
                      <a:pt x="23860" y="26909"/>
                      <a:pt x="23789" y="27266"/>
                      <a:pt x="23694" y="27611"/>
                    </a:cubicBezTo>
                    <a:cubicBezTo>
                      <a:pt x="23670" y="27730"/>
                      <a:pt x="23634" y="27825"/>
                      <a:pt x="23599" y="27944"/>
                    </a:cubicBezTo>
                    <a:cubicBezTo>
                      <a:pt x="23563" y="28063"/>
                      <a:pt x="23515" y="28171"/>
                      <a:pt x="23479" y="28290"/>
                    </a:cubicBezTo>
                    <a:cubicBezTo>
                      <a:pt x="23420" y="28468"/>
                      <a:pt x="23337" y="28647"/>
                      <a:pt x="23253" y="28813"/>
                    </a:cubicBezTo>
                    <a:cubicBezTo>
                      <a:pt x="23087" y="29183"/>
                      <a:pt x="22884" y="29552"/>
                      <a:pt x="22658" y="29909"/>
                    </a:cubicBezTo>
                    <a:cubicBezTo>
                      <a:pt x="22586" y="30016"/>
                      <a:pt x="22527" y="30123"/>
                      <a:pt x="22444" y="30230"/>
                    </a:cubicBezTo>
                    <a:cubicBezTo>
                      <a:pt x="22301" y="30433"/>
                      <a:pt x="22146" y="30647"/>
                      <a:pt x="21991" y="30838"/>
                    </a:cubicBezTo>
                    <a:cubicBezTo>
                      <a:pt x="21824" y="31040"/>
                      <a:pt x="21646" y="31242"/>
                      <a:pt x="21455" y="31433"/>
                    </a:cubicBezTo>
                    <a:cubicBezTo>
                      <a:pt x="21229" y="31540"/>
                      <a:pt x="20991" y="31635"/>
                      <a:pt x="20753" y="31731"/>
                    </a:cubicBezTo>
                    <a:cubicBezTo>
                      <a:pt x="20158" y="31969"/>
                      <a:pt x="19550" y="32171"/>
                      <a:pt x="18955" y="32350"/>
                    </a:cubicBezTo>
                    <a:cubicBezTo>
                      <a:pt x="18800" y="32397"/>
                      <a:pt x="18657" y="32445"/>
                      <a:pt x="18515" y="32469"/>
                    </a:cubicBezTo>
                    <a:cubicBezTo>
                      <a:pt x="18241" y="32552"/>
                      <a:pt x="17967" y="32623"/>
                      <a:pt x="17705" y="32683"/>
                    </a:cubicBezTo>
                    <a:cubicBezTo>
                      <a:pt x="17562" y="32707"/>
                      <a:pt x="17443" y="32743"/>
                      <a:pt x="17324" y="32766"/>
                    </a:cubicBezTo>
                    <a:cubicBezTo>
                      <a:pt x="17086" y="32826"/>
                      <a:pt x="16871" y="32874"/>
                      <a:pt x="16669" y="32909"/>
                    </a:cubicBezTo>
                    <a:cubicBezTo>
                      <a:pt x="16633" y="32921"/>
                      <a:pt x="16586" y="32921"/>
                      <a:pt x="16526" y="32933"/>
                    </a:cubicBezTo>
                    <a:cubicBezTo>
                      <a:pt x="16431" y="32945"/>
                      <a:pt x="16348" y="32969"/>
                      <a:pt x="16276" y="32981"/>
                    </a:cubicBezTo>
                    <a:cubicBezTo>
                      <a:pt x="16229" y="32981"/>
                      <a:pt x="16193" y="32993"/>
                      <a:pt x="16169" y="32993"/>
                    </a:cubicBezTo>
                    <a:cubicBezTo>
                      <a:pt x="15883" y="33040"/>
                      <a:pt x="15717" y="33064"/>
                      <a:pt x="15717" y="33064"/>
                    </a:cubicBezTo>
                    <a:cubicBezTo>
                      <a:pt x="15717" y="33064"/>
                      <a:pt x="15836" y="33052"/>
                      <a:pt x="16062" y="33040"/>
                    </a:cubicBezTo>
                    <a:cubicBezTo>
                      <a:pt x="16098" y="33040"/>
                      <a:pt x="16121" y="33040"/>
                      <a:pt x="16169" y="33028"/>
                    </a:cubicBezTo>
                    <a:cubicBezTo>
                      <a:pt x="16312" y="33016"/>
                      <a:pt x="16479" y="32993"/>
                      <a:pt x="16693" y="32981"/>
                    </a:cubicBezTo>
                    <a:cubicBezTo>
                      <a:pt x="16729" y="32981"/>
                      <a:pt x="16788" y="32969"/>
                      <a:pt x="16836" y="32969"/>
                    </a:cubicBezTo>
                    <a:cubicBezTo>
                      <a:pt x="16943" y="32957"/>
                      <a:pt x="17062" y="32933"/>
                      <a:pt x="17169" y="32921"/>
                    </a:cubicBezTo>
                    <a:cubicBezTo>
                      <a:pt x="17229" y="32921"/>
                      <a:pt x="17288" y="32909"/>
                      <a:pt x="17348" y="32897"/>
                    </a:cubicBezTo>
                    <a:cubicBezTo>
                      <a:pt x="17419" y="32874"/>
                      <a:pt x="17491" y="32874"/>
                      <a:pt x="17586" y="32862"/>
                    </a:cubicBezTo>
                    <a:cubicBezTo>
                      <a:pt x="17657" y="32850"/>
                      <a:pt x="17741" y="32838"/>
                      <a:pt x="17824" y="32838"/>
                    </a:cubicBezTo>
                    <a:cubicBezTo>
                      <a:pt x="17979" y="32802"/>
                      <a:pt x="18157" y="32778"/>
                      <a:pt x="18336" y="32743"/>
                    </a:cubicBezTo>
                    <a:lnTo>
                      <a:pt x="18336" y="32743"/>
                    </a:lnTo>
                    <a:cubicBezTo>
                      <a:pt x="17324" y="33028"/>
                      <a:pt x="16276" y="33278"/>
                      <a:pt x="15181" y="33469"/>
                    </a:cubicBezTo>
                    <a:cubicBezTo>
                      <a:pt x="14276" y="33636"/>
                      <a:pt x="13359" y="33766"/>
                      <a:pt x="12442" y="33862"/>
                    </a:cubicBezTo>
                    <a:cubicBezTo>
                      <a:pt x="11895" y="33921"/>
                      <a:pt x="11347" y="33945"/>
                      <a:pt x="10799" y="33981"/>
                    </a:cubicBezTo>
                    <a:cubicBezTo>
                      <a:pt x="10442" y="33993"/>
                      <a:pt x="10061" y="34005"/>
                      <a:pt x="9704" y="34005"/>
                    </a:cubicBezTo>
                    <a:cubicBezTo>
                      <a:pt x="9502" y="34005"/>
                      <a:pt x="9287" y="34005"/>
                      <a:pt x="9085" y="33993"/>
                    </a:cubicBezTo>
                    <a:cubicBezTo>
                      <a:pt x="8870" y="33993"/>
                      <a:pt x="8668" y="33981"/>
                      <a:pt x="8454" y="33969"/>
                    </a:cubicBezTo>
                    <a:cubicBezTo>
                      <a:pt x="8037" y="33933"/>
                      <a:pt x="7644" y="33909"/>
                      <a:pt x="7251" y="33862"/>
                    </a:cubicBezTo>
                    <a:cubicBezTo>
                      <a:pt x="6846" y="33814"/>
                      <a:pt x="6477" y="33743"/>
                      <a:pt x="6156" y="33647"/>
                    </a:cubicBezTo>
                    <a:cubicBezTo>
                      <a:pt x="5953" y="33588"/>
                      <a:pt x="5763" y="33552"/>
                      <a:pt x="5584" y="33469"/>
                    </a:cubicBezTo>
                    <a:cubicBezTo>
                      <a:pt x="5060" y="33278"/>
                      <a:pt x="4644" y="33040"/>
                      <a:pt x="4310" y="32754"/>
                    </a:cubicBezTo>
                    <a:cubicBezTo>
                      <a:pt x="4013" y="32504"/>
                      <a:pt x="3787" y="32242"/>
                      <a:pt x="3608" y="31945"/>
                    </a:cubicBezTo>
                    <a:cubicBezTo>
                      <a:pt x="3513" y="31790"/>
                      <a:pt x="3441" y="31647"/>
                      <a:pt x="3382" y="31492"/>
                    </a:cubicBezTo>
                    <a:cubicBezTo>
                      <a:pt x="3322" y="31350"/>
                      <a:pt x="3263" y="31183"/>
                      <a:pt x="3215" y="31016"/>
                    </a:cubicBezTo>
                    <a:cubicBezTo>
                      <a:pt x="3132" y="30659"/>
                      <a:pt x="3072" y="30302"/>
                      <a:pt x="3060" y="29945"/>
                    </a:cubicBezTo>
                    <a:lnTo>
                      <a:pt x="3060" y="29826"/>
                    </a:lnTo>
                    <a:cubicBezTo>
                      <a:pt x="3025" y="29004"/>
                      <a:pt x="3144" y="28230"/>
                      <a:pt x="3144" y="27718"/>
                    </a:cubicBezTo>
                    <a:cubicBezTo>
                      <a:pt x="3144" y="26504"/>
                      <a:pt x="2977" y="25254"/>
                      <a:pt x="2739" y="24039"/>
                    </a:cubicBezTo>
                    <a:cubicBezTo>
                      <a:pt x="2667" y="23634"/>
                      <a:pt x="2584" y="23229"/>
                      <a:pt x="2501" y="22837"/>
                    </a:cubicBezTo>
                    <a:cubicBezTo>
                      <a:pt x="2405" y="22313"/>
                      <a:pt x="2286" y="21789"/>
                      <a:pt x="2179" y="21301"/>
                    </a:cubicBezTo>
                    <a:cubicBezTo>
                      <a:pt x="2143" y="21134"/>
                      <a:pt x="2108" y="20955"/>
                      <a:pt x="2060" y="20789"/>
                    </a:cubicBezTo>
                    <a:cubicBezTo>
                      <a:pt x="2001" y="20527"/>
                      <a:pt x="1941" y="20253"/>
                      <a:pt x="1870" y="19991"/>
                    </a:cubicBezTo>
                    <a:cubicBezTo>
                      <a:pt x="1286" y="17503"/>
                      <a:pt x="655" y="14502"/>
                      <a:pt x="2048" y="12097"/>
                    </a:cubicBezTo>
                    <a:cubicBezTo>
                      <a:pt x="2191" y="11847"/>
                      <a:pt x="2298" y="11621"/>
                      <a:pt x="2382" y="11383"/>
                    </a:cubicBezTo>
                    <a:cubicBezTo>
                      <a:pt x="2417" y="11323"/>
                      <a:pt x="2429" y="11264"/>
                      <a:pt x="2441" y="11228"/>
                    </a:cubicBezTo>
                    <a:cubicBezTo>
                      <a:pt x="2465" y="11168"/>
                      <a:pt x="2489" y="11121"/>
                      <a:pt x="2501" y="11061"/>
                    </a:cubicBezTo>
                    <a:cubicBezTo>
                      <a:pt x="2596" y="10787"/>
                      <a:pt x="2655" y="10526"/>
                      <a:pt x="2679" y="10264"/>
                    </a:cubicBezTo>
                    <a:cubicBezTo>
                      <a:pt x="2679" y="10228"/>
                      <a:pt x="2703" y="10168"/>
                      <a:pt x="2703" y="10121"/>
                    </a:cubicBezTo>
                    <a:cubicBezTo>
                      <a:pt x="2703" y="10073"/>
                      <a:pt x="2715" y="10014"/>
                      <a:pt x="2715" y="9966"/>
                    </a:cubicBezTo>
                    <a:cubicBezTo>
                      <a:pt x="2727" y="9871"/>
                      <a:pt x="2727" y="9775"/>
                      <a:pt x="2727" y="9668"/>
                    </a:cubicBezTo>
                    <a:lnTo>
                      <a:pt x="2727" y="9525"/>
                    </a:lnTo>
                    <a:lnTo>
                      <a:pt x="2727" y="9371"/>
                    </a:lnTo>
                    <a:lnTo>
                      <a:pt x="2727" y="9073"/>
                    </a:lnTo>
                    <a:lnTo>
                      <a:pt x="2727" y="8930"/>
                    </a:lnTo>
                    <a:lnTo>
                      <a:pt x="2727" y="8632"/>
                    </a:lnTo>
                    <a:lnTo>
                      <a:pt x="2727" y="8335"/>
                    </a:lnTo>
                    <a:cubicBezTo>
                      <a:pt x="2727" y="7930"/>
                      <a:pt x="2739" y="7501"/>
                      <a:pt x="2822" y="7049"/>
                    </a:cubicBezTo>
                    <a:cubicBezTo>
                      <a:pt x="2858" y="6811"/>
                      <a:pt x="2894" y="6501"/>
                      <a:pt x="2941" y="6156"/>
                    </a:cubicBezTo>
                    <a:cubicBezTo>
                      <a:pt x="2953" y="6073"/>
                      <a:pt x="2953" y="5977"/>
                      <a:pt x="2965" y="5894"/>
                    </a:cubicBezTo>
                    <a:cubicBezTo>
                      <a:pt x="2977" y="5715"/>
                      <a:pt x="3013" y="5525"/>
                      <a:pt x="3025" y="5311"/>
                    </a:cubicBezTo>
                    <a:cubicBezTo>
                      <a:pt x="3036" y="5203"/>
                      <a:pt x="3060" y="5120"/>
                      <a:pt x="3060" y="5013"/>
                    </a:cubicBezTo>
                    <a:cubicBezTo>
                      <a:pt x="3072" y="5025"/>
                      <a:pt x="3072" y="5049"/>
                      <a:pt x="3084" y="5049"/>
                    </a:cubicBezTo>
                    <a:cubicBezTo>
                      <a:pt x="3203" y="5192"/>
                      <a:pt x="3322" y="5323"/>
                      <a:pt x="3441" y="5442"/>
                    </a:cubicBezTo>
                    <a:cubicBezTo>
                      <a:pt x="3501" y="5501"/>
                      <a:pt x="3560" y="5561"/>
                      <a:pt x="3620" y="5608"/>
                    </a:cubicBezTo>
                    <a:lnTo>
                      <a:pt x="3798" y="5739"/>
                    </a:lnTo>
                    <a:cubicBezTo>
                      <a:pt x="3858" y="5787"/>
                      <a:pt x="3906" y="5823"/>
                      <a:pt x="3953" y="5846"/>
                    </a:cubicBezTo>
                    <a:cubicBezTo>
                      <a:pt x="3977" y="5858"/>
                      <a:pt x="3989" y="5882"/>
                      <a:pt x="4013" y="5894"/>
                    </a:cubicBezTo>
                    <a:cubicBezTo>
                      <a:pt x="4025" y="5906"/>
                      <a:pt x="4048" y="5918"/>
                      <a:pt x="4072" y="5918"/>
                    </a:cubicBezTo>
                    <a:cubicBezTo>
                      <a:pt x="4144" y="5965"/>
                      <a:pt x="4168" y="5977"/>
                      <a:pt x="4168" y="5977"/>
                    </a:cubicBezTo>
                    <a:cubicBezTo>
                      <a:pt x="4168" y="5977"/>
                      <a:pt x="4144" y="5954"/>
                      <a:pt x="4084" y="5906"/>
                    </a:cubicBezTo>
                    <a:cubicBezTo>
                      <a:pt x="4048" y="5882"/>
                      <a:pt x="4025" y="5846"/>
                      <a:pt x="3977" y="5823"/>
                    </a:cubicBezTo>
                    <a:cubicBezTo>
                      <a:pt x="3929" y="5787"/>
                      <a:pt x="3906" y="5739"/>
                      <a:pt x="3858" y="5680"/>
                    </a:cubicBezTo>
                    <a:cubicBezTo>
                      <a:pt x="3775" y="5596"/>
                      <a:pt x="3667" y="5465"/>
                      <a:pt x="3572" y="5323"/>
                    </a:cubicBezTo>
                    <a:cubicBezTo>
                      <a:pt x="3489" y="5192"/>
                      <a:pt x="3394" y="5049"/>
                      <a:pt x="3322" y="4894"/>
                    </a:cubicBezTo>
                    <a:cubicBezTo>
                      <a:pt x="3298" y="4822"/>
                      <a:pt x="3251" y="4751"/>
                      <a:pt x="3215" y="4656"/>
                    </a:cubicBezTo>
                    <a:cubicBezTo>
                      <a:pt x="3191" y="4584"/>
                      <a:pt x="3155" y="4513"/>
                      <a:pt x="3144" y="4430"/>
                    </a:cubicBezTo>
                    <a:cubicBezTo>
                      <a:pt x="3144" y="4406"/>
                      <a:pt x="3132" y="4394"/>
                      <a:pt x="3132" y="4358"/>
                    </a:cubicBezTo>
                    <a:cubicBezTo>
                      <a:pt x="3179" y="4060"/>
                      <a:pt x="3215" y="3751"/>
                      <a:pt x="3275" y="3453"/>
                    </a:cubicBezTo>
                    <a:cubicBezTo>
                      <a:pt x="3358" y="3215"/>
                      <a:pt x="3429" y="2977"/>
                      <a:pt x="3536" y="2739"/>
                    </a:cubicBezTo>
                    <a:cubicBezTo>
                      <a:pt x="3608" y="2560"/>
                      <a:pt x="3667" y="2394"/>
                      <a:pt x="3751" y="2215"/>
                    </a:cubicBezTo>
                    <a:cubicBezTo>
                      <a:pt x="3787" y="2155"/>
                      <a:pt x="3810" y="2096"/>
                      <a:pt x="3834" y="2048"/>
                    </a:cubicBezTo>
                    <a:cubicBezTo>
                      <a:pt x="3929" y="1834"/>
                      <a:pt x="4072" y="1608"/>
                      <a:pt x="4215" y="1429"/>
                    </a:cubicBezTo>
                    <a:cubicBezTo>
                      <a:pt x="4370" y="1239"/>
                      <a:pt x="4525" y="1084"/>
                      <a:pt x="4727" y="977"/>
                    </a:cubicBezTo>
                    <a:cubicBezTo>
                      <a:pt x="4810" y="941"/>
                      <a:pt x="4918" y="893"/>
                      <a:pt x="5001" y="881"/>
                    </a:cubicBezTo>
                    <a:cubicBezTo>
                      <a:pt x="5108" y="846"/>
                      <a:pt x="5215" y="846"/>
                      <a:pt x="5322" y="846"/>
                    </a:cubicBezTo>
                    <a:cubicBezTo>
                      <a:pt x="5418" y="846"/>
                      <a:pt x="5537" y="858"/>
                      <a:pt x="5656" y="893"/>
                    </a:cubicBezTo>
                    <a:cubicBezTo>
                      <a:pt x="5715" y="905"/>
                      <a:pt x="5775" y="917"/>
                      <a:pt x="5834" y="953"/>
                    </a:cubicBezTo>
                    <a:cubicBezTo>
                      <a:pt x="5894" y="965"/>
                      <a:pt x="5953" y="1001"/>
                      <a:pt x="6013" y="1024"/>
                    </a:cubicBezTo>
                    <a:cubicBezTo>
                      <a:pt x="6132" y="1072"/>
                      <a:pt x="6251" y="1132"/>
                      <a:pt x="6370" y="1203"/>
                    </a:cubicBezTo>
                    <a:cubicBezTo>
                      <a:pt x="6489" y="1262"/>
                      <a:pt x="6608" y="1334"/>
                      <a:pt x="6727" y="1429"/>
                    </a:cubicBezTo>
                    <a:cubicBezTo>
                      <a:pt x="6965" y="1572"/>
                      <a:pt x="7204" y="1751"/>
                      <a:pt x="7442" y="1929"/>
                    </a:cubicBezTo>
                    <a:lnTo>
                      <a:pt x="7799" y="2203"/>
                    </a:lnTo>
                    <a:cubicBezTo>
                      <a:pt x="7918" y="2286"/>
                      <a:pt x="8037" y="2382"/>
                      <a:pt x="8144" y="2465"/>
                    </a:cubicBezTo>
                    <a:cubicBezTo>
                      <a:pt x="8609" y="2822"/>
                      <a:pt x="9049" y="3179"/>
                      <a:pt x="9466" y="3560"/>
                    </a:cubicBezTo>
                    <a:cubicBezTo>
                      <a:pt x="9632" y="3691"/>
                      <a:pt x="9787" y="3834"/>
                      <a:pt x="9930" y="3977"/>
                    </a:cubicBezTo>
                    <a:cubicBezTo>
                      <a:pt x="9847" y="4191"/>
                      <a:pt x="9704" y="4465"/>
                      <a:pt x="9561" y="4727"/>
                    </a:cubicBezTo>
                    <a:cubicBezTo>
                      <a:pt x="9454" y="4906"/>
                      <a:pt x="9347" y="5108"/>
                      <a:pt x="9251" y="5251"/>
                    </a:cubicBezTo>
                    <a:cubicBezTo>
                      <a:pt x="9228" y="5287"/>
                      <a:pt x="9204" y="5311"/>
                      <a:pt x="9192" y="5346"/>
                    </a:cubicBezTo>
                    <a:cubicBezTo>
                      <a:pt x="9168" y="5370"/>
                      <a:pt x="9144" y="5406"/>
                      <a:pt x="9132" y="5430"/>
                    </a:cubicBezTo>
                    <a:cubicBezTo>
                      <a:pt x="9085" y="5489"/>
                      <a:pt x="9049" y="5537"/>
                      <a:pt x="9025" y="5596"/>
                    </a:cubicBezTo>
                    <a:lnTo>
                      <a:pt x="8930" y="5727"/>
                    </a:lnTo>
                    <a:cubicBezTo>
                      <a:pt x="8918" y="5751"/>
                      <a:pt x="8906" y="5763"/>
                      <a:pt x="8906" y="5775"/>
                    </a:cubicBezTo>
                    <a:cubicBezTo>
                      <a:pt x="8894" y="5799"/>
                      <a:pt x="8859" y="5834"/>
                      <a:pt x="8859" y="5846"/>
                    </a:cubicBezTo>
                    <a:cubicBezTo>
                      <a:pt x="8847" y="5870"/>
                      <a:pt x="8847" y="5882"/>
                      <a:pt x="8847" y="5882"/>
                    </a:cubicBezTo>
                    <a:cubicBezTo>
                      <a:pt x="8870" y="5858"/>
                      <a:pt x="8966" y="5775"/>
                      <a:pt x="9085" y="5656"/>
                    </a:cubicBezTo>
                    <a:cubicBezTo>
                      <a:pt x="9097" y="5644"/>
                      <a:pt x="9132" y="5608"/>
                      <a:pt x="9156" y="5596"/>
                    </a:cubicBezTo>
                    <a:cubicBezTo>
                      <a:pt x="9251" y="5501"/>
                      <a:pt x="9371" y="5406"/>
                      <a:pt x="9466" y="5287"/>
                    </a:cubicBezTo>
                    <a:cubicBezTo>
                      <a:pt x="9585" y="5168"/>
                      <a:pt x="9692" y="5049"/>
                      <a:pt x="9811" y="4906"/>
                    </a:cubicBezTo>
                    <a:cubicBezTo>
                      <a:pt x="9906" y="4811"/>
                      <a:pt x="9990" y="4703"/>
                      <a:pt x="10061" y="4608"/>
                    </a:cubicBezTo>
                    <a:cubicBezTo>
                      <a:pt x="10109" y="4572"/>
                      <a:pt x="10144" y="4513"/>
                      <a:pt x="10180" y="4465"/>
                    </a:cubicBezTo>
                    <a:cubicBezTo>
                      <a:pt x="10216" y="4418"/>
                      <a:pt x="10264" y="4370"/>
                      <a:pt x="10287" y="4310"/>
                    </a:cubicBezTo>
                    <a:cubicBezTo>
                      <a:pt x="10799" y="4787"/>
                      <a:pt x="11252" y="5251"/>
                      <a:pt x="11668" y="5668"/>
                    </a:cubicBezTo>
                    <a:cubicBezTo>
                      <a:pt x="12061" y="6073"/>
                      <a:pt x="12407" y="6442"/>
                      <a:pt x="12680" y="6763"/>
                    </a:cubicBezTo>
                    <a:cubicBezTo>
                      <a:pt x="12800" y="6894"/>
                      <a:pt x="12907" y="7013"/>
                      <a:pt x="13002" y="7108"/>
                    </a:cubicBezTo>
                    <a:cubicBezTo>
                      <a:pt x="13038" y="7168"/>
                      <a:pt x="13085" y="7216"/>
                      <a:pt x="13133" y="7275"/>
                    </a:cubicBezTo>
                    <a:cubicBezTo>
                      <a:pt x="13478" y="7680"/>
                      <a:pt x="13669" y="7906"/>
                      <a:pt x="13669" y="7906"/>
                    </a:cubicBezTo>
                    <a:cubicBezTo>
                      <a:pt x="13669" y="7906"/>
                      <a:pt x="13657" y="7882"/>
                      <a:pt x="13633" y="7859"/>
                    </a:cubicBezTo>
                    <a:cubicBezTo>
                      <a:pt x="13621" y="7835"/>
                      <a:pt x="13597" y="7787"/>
                      <a:pt x="13562" y="7704"/>
                    </a:cubicBezTo>
                    <a:cubicBezTo>
                      <a:pt x="13514" y="7620"/>
                      <a:pt x="13454" y="7489"/>
                      <a:pt x="13371" y="7335"/>
                    </a:cubicBezTo>
                    <a:cubicBezTo>
                      <a:pt x="13335" y="7287"/>
                      <a:pt x="13312" y="7239"/>
                      <a:pt x="13276" y="7168"/>
                    </a:cubicBezTo>
                    <a:cubicBezTo>
                      <a:pt x="13216" y="7049"/>
                      <a:pt x="13145" y="6930"/>
                      <a:pt x="13073" y="6799"/>
                    </a:cubicBezTo>
                    <a:cubicBezTo>
                      <a:pt x="13002" y="6668"/>
                      <a:pt x="12907" y="6513"/>
                      <a:pt x="12800" y="6358"/>
                    </a:cubicBezTo>
                    <a:cubicBezTo>
                      <a:pt x="12609" y="6037"/>
                      <a:pt x="12371" y="5704"/>
                      <a:pt x="12109" y="5323"/>
                    </a:cubicBezTo>
                    <a:cubicBezTo>
                      <a:pt x="11966" y="5156"/>
                      <a:pt x="11823" y="4953"/>
                      <a:pt x="11668" y="4763"/>
                    </a:cubicBezTo>
                    <a:cubicBezTo>
                      <a:pt x="11454" y="4477"/>
                      <a:pt x="11192" y="4180"/>
                      <a:pt x="10930" y="3870"/>
                    </a:cubicBezTo>
                    <a:cubicBezTo>
                      <a:pt x="10835" y="3763"/>
                      <a:pt x="10752" y="3679"/>
                      <a:pt x="10656" y="3572"/>
                    </a:cubicBezTo>
                    <a:cubicBezTo>
                      <a:pt x="10466" y="3370"/>
                      <a:pt x="10275" y="3167"/>
                      <a:pt x="10061" y="2965"/>
                    </a:cubicBezTo>
                    <a:cubicBezTo>
                      <a:pt x="9966" y="2858"/>
                      <a:pt x="9859" y="2751"/>
                      <a:pt x="9752" y="2667"/>
                    </a:cubicBezTo>
                    <a:cubicBezTo>
                      <a:pt x="9442" y="2370"/>
                      <a:pt x="9097" y="2072"/>
                      <a:pt x="8751" y="1786"/>
                    </a:cubicBezTo>
                    <a:cubicBezTo>
                      <a:pt x="8537" y="1596"/>
                      <a:pt x="8275" y="1393"/>
                      <a:pt x="8037" y="1215"/>
                    </a:cubicBezTo>
                    <a:lnTo>
                      <a:pt x="7858" y="1084"/>
                    </a:lnTo>
                    <a:lnTo>
                      <a:pt x="7680" y="953"/>
                    </a:lnTo>
                    <a:cubicBezTo>
                      <a:pt x="7561" y="858"/>
                      <a:pt x="7430" y="774"/>
                      <a:pt x="7299" y="691"/>
                    </a:cubicBezTo>
                    <a:cubicBezTo>
                      <a:pt x="7227" y="643"/>
                      <a:pt x="7168" y="596"/>
                      <a:pt x="7085" y="548"/>
                    </a:cubicBezTo>
                    <a:cubicBezTo>
                      <a:pt x="7013" y="512"/>
                      <a:pt x="6954" y="465"/>
                      <a:pt x="6882" y="429"/>
                    </a:cubicBezTo>
                    <a:cubicBezTo>
                      <a:pt x="6811" y="393"/>
                      <a:pt x="6727" y="358"/>
                      <a:pt x="6656" y="310"/>
                    </a:cubicBezTo>
                    <a:cubicBezTo>
                      <a:pt x="6584" y="286"/>
                      <a:pt x="6513" y="239"/>
                      <a:pt x="6418" y="215"/>
                    </a:cubicBezTo>
                    <a:cubicBezTo>
                      <a:pt x="6251" y="155"/>
                      <a:pt x="6096" y="96"/>
                      <a:pt x="5918" y="48"/>
                    </a:cubicBezTo>
                    <a:cubicBezTo>
                      <a:pt x="5811" y="24"/>
                      <a:pt x="5703" y="0"/>
                      <a:pt x="55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6" name="Google Shape;11916;p34"/>
              <p:cNvSpPr/>
              <p:nvPr/>
            </p:nvSpPr>
            <p:spPr>
              <a:xfrm>
                <a:off x="5884957" y="2068196"/>
                <a:ext cx="425275" cy="47737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810" extrusionOk="0">
                    <a:moveTo>
                      <a:pt x="0" y="1"/>
                    </a:moveTo>
                    <a:lnTo>
                      <a:pt x="12" y="13"/>
                    </a:lnTo>
                    <a:cubicBezTo>
                      <a:pt x="36" y="72"/>
                      <a:pt x="36" y="72"/>
                      <a:pt x="48" y="72"/>
                    </a:cubicBezTo>
                    <a:cubicBezTo>
                      <a:pt x="72" y="72"/>
                      <a:pt x="96" y="84"/>
                      <a:pt x="131" y="108"/>
                    </a:cubicBezTo>
                    <a:cubicBezTo>
                      <a:pt x="143" y="108"/>
                      <a:pt x="155" y="120"/>
                      <a:pt x="167" y="120"/>
                    </a:cubicBezTo>
                    <a:cubicBezTo>
                      <a:pt x="203" y="132"/>
                      <a:pt x="250" y="144"/>
                      <a:pt x="286" y="168"/>
                    </a:cubicBezTo>
                    <a:cubicBezTo>
                      <a:pt x="381" y="191"/>
                      <a:pt x="500" y="239"/>
                      <a:pt x="631" y="287"/>
                    </a:cubicBezTo>
                    <a:cubicBezTo>
                      <a:pt x="691" y="299"/>
                      <a:pt x="762" y="334"/>
                      <a:pt x="846" y="358"/>
                    </a:cubicBezTo>
                    <a:cubicBezTo>
                      <a:pt x="917" y="370"/>
                      <a:pt x="989" y="406"/>
                      <a:pt x="1084" y="418"/>
                    </a:cubicBezTo>
                    <a:cubicBezTo>
                      <a:pt x="1250" y="465"/>
                      <a:pt x="1429" y="501"/>
                      <a:pt x="1620" y="549"/>
                    </a:cubicBezTo>
                    <a:cubicBezTo>
                      <a:pt x="1703" y="584"/>
                      <a:pt x="1810" y="596"/>
                      <a:pt x="1917" y="608"/>
                    </a:cubicBezTo>
                    <a:cubicBezTo>
                      <a:pt x="2024" y="620"/>
                      <a:pt x="2120" y="644"/>
                      <a:pt x="2227" y="668"/>
                    </a:cubicBezTo>
                    <a:cubicBezTo>
                      <a:pt x="2334" y="680"/>
                      <a:pt x="2441" y="703"/>
                      <a:pt x="2560" y="715"/>
                    </a:cubicBezTo>
                    <a:cubicBezTo>
                      <a:pt x="2655" y="727"/>
                      <a:pt x="2774" y="739"/>
                      <a:pt x="2882" y="763"/>
                    </a:cubicBezTo>
                    <a:cubicBezTo>
                      <a:pt x="3108" y="787"/>
                      <a:pt x="3346" y="787"/>
                      <a:pt x="3572" y="799"/>
                    </a:cubicBezTo>
                    <a:cubicBezTo>
                      <a:pt x="3715" y="799"/>
                      <a:pt x="3868" y="809"/>
                      <a:pt x="4022" y="809"/>
                    </a:cubicBezTo>
                    <a:cubicBezTo>
                      <a:pt x="4099" y="809"/>
                      <a:pt x="4175" y="807"/>
                      <a:pt x="4251" y="799"/>
                    </a:cubicBezTo>
                    <a:cubicBezTo>
                      <a:pt x="4477" y="799"/>
                      <a:pt x="4703" y="787"/>
                      <a:pt x="4918" y="775"/>
                    </a:cubicBezTo>
                    <a:cubicBezTo>
                      <a:pt x="5132" y="763"/>
                      <a:pt x="5334" y="727"/>
                      <a:pt x="5549" y="715"/>
                    </a:cubicBezTo>
                    <a:cubicBezTo>
                      <a:pt x="5739" y="680"/>
                      <a:pt x="5930" y="656"/>
                      <a:pt x="6096" y="620"/>
                    </a:cubicBezTo>
                    <a:cubicBezTo>
                      <a:pt x="6192" y="608"/>
                      <a:pt x="6263" y="596"/>
                      <a:pt x="6334" y="584"/>
                    </a:cubicBezTo>
                    <a:lnTo>
                      <a:pt x="6561" y="537"/>
                    </a:lnTo>
                    <a:cubicBezTo>
                      <a:pt x="6632" y="525"/>
                      <a:pt x="6692" y="501"/>
                      <a:pt x="6751" y="489"/>
                    </a:cubicBezTo>
                    <a:cubicBezTo>
                      <a:pt x="6811" y="477"/>
                      <a:pt x="6870" y="465"/>
                      <a:pt x="6918" y="441"/>
                    </a:cubicBezTo>
                    <a:lnTo>
                      <a:pt x="7049" y="406"/>
                    </a:lnTo>
                    <a:cubicBezTo>
                      <a:pt x="7061" y="406"/>
                      <a:pt x="7085" y="382"/>
                      <a:pt x="7096" y="382"/>
                    </a:cubicBezTo>
                    <a:cubicBezTo>
                      <a:pt x="7168" y="358"/>
                      <a:pt x="7215" y="358"/>
                      <a:pt x="7215" y="358"/>
                    </a:cubicBezTo>
                    <a:lnTo>
                      <a:pt x="7168" y="358"/>
                    </a:lnTo>
                    <a:cubicBezTo>
                      <a:pt x="7120" y="358"/>
                      <a:pt x="7025" y="370"/>
                      <a:pt x="6906" y="382"/>
                    </a:cubicBezTo>
                    <a:cubicBezTo>
                      <a:pt x="6858" y="382"/>
                      <a:pt x="6799" y="406"/>
                      <a:pt x="6739" y="406"/>
                    </a:cubicBezTo>
                    <a:cubicBezTo>
                      <a:pt x="6680" y="406"/>
                      <a:pt x="6620" y="418"/>
                      <a:pt x="6549" y="418"/>
                    </a:cubicBezTo>
                    <a:cubicBezTo>
                      <a:pt x="6465" y="418"/>
                      <a:pt x="6394" y="430"/>
                      <a:pt x="6323" y="441"/>
                    </a:cubicBezTo>
                    <a:cubicBezTo>
                      <a:pt x="6251" y="441"/>
                      <a:pt x="6156" y="465"/>
                      <a:pt x="6084" y="465"/>
                    </a:cubicBezTo>
                    <a:cubicBezTo>
                      <a:pt x="5989" y="477"/>
                      <a:pt x="5906" y="477"/>
                      <a:pt x="5811" y="477"/>
                    </a:cubicBezTo>
                    <a:cubicBezTo>
                      <a:pt x="5549" y="489"/>
                      <a:pt x="5239" y="501"/>
                      <a:pt x="4918" y="525"/>
                    </a:cubicBezTo>
                    <a:lnTo>
                      <a:pt x="4263" y="525"/>
                    </a:lnTo>
                    <a:cubicBezTo>
                      <a:pt x="4048" y="525"/>
                      <a:pt x="3822" y="501"/>
                      <a:pt x="3596" y="501"/>
                    </a:cubicBezTo>
                    <a:cubicBezTo>
                      <a:pt x="3370" y="489"/>
                      <a:pt x="3155" y="489"/>
                      <a:pt x="2929" y="465"/>
                    </a:cubicBezTo>
                    <a:cubicBezTo>
                      <a:pt x="2822" y="441"/>
                      <a:pt x="2703" y="441"/>
                      <a:pt x="2596" y="430"/>
                    </a:cubicBezTo>
                    <a:cubicBezTo>
                      <a:pt x="2501" y="418"/>
                      <a:pt x="2393" y="418"/>
                      <a:pt x="2274" y="406"/>
                    </a:cubicBezTo>
                    <a:cubicBezTo>
                      <a:pt x="2060" y="370"/>
                      <a:pt x="1858" y="358"/>
                      <a:pt x="1667" y="322"/>
                    </a:cubicBezTo>
                    <a:cubicBezTo>
                      <a:pt x="1465" y="299"/>
                      <a:pt x="1286" y="263"/>
                      <a:pt x="1131" y="239"/>
                    </a:cubicBezTo>
                    <a:cubicBezTo>
                      <a:pt x="1036" y="227"/>
                      <a:pt x="965" y="203"/>
                      <a:pt x="881" y="191"/>
                    </a:cubicBezTo>
                    <a:lnTo>
                      <a:pt x="667" y="144"/>
                    </a:lnTo>
                    <a:cubicBezTo>
                      <a:pt x="536" y="120"/>
                      <a:pt x="405" y="108"/>
                      <a:pt x="310" y="72"/>
                    </a:cubicBezTo>
                    <a:cubicBezTo>
                      <a:pt x="262" y="60"/>
                      <a:pt x="215" y="60"/>
                      <a:pt x="179" y="49"/>
                    </a:cubicBezTo>
                    <a:cubicBezTo>
                      <a:pt x="155" y="49"/>
                      <a:pt x="143" y="49"/>
                      <a:pt x="119" y="25"/>
                    </a:cubicBezTo>
                    <a:cubicBezTo>
                      <a:pt x="36" y="1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7" name="Google Shape;11917;p34"/>
              <p:cNvSpPr/>
              <p:nvPr/>
            </p:nvSpPr>
            <p:spPr>
              <a:xfrm>
                <a:off x="5960040" y="2037373"/>
                <a:ext cx="268095" cy="19979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339" extrusionOk="0">
                    <a:moveTo>
                      <a:pt x="0" y="0"/>
                    </a:moveTo>
                    <a:cubicBezTo>
                      <a:pt x="0" y="0"/>
                      <a:pt x="48" y="12"/>
                      <a:pt x="107" y="36"/>
                    </a:cubicBezTo>
                    <a:cubicBezTo>
                      <a:pt x="131" y="36"/>
                      <a:pt x="155" y="48"/>
                      <a:pt x="179" y="48"/>
                    </a:cubicBezTo>
                    <a:cubicBezTo>
                      <a:pt x="238" y="60"/>
                      <a:pt x="310" y="71"/>
                      <a:pt x="405" y="95"/>
                    </a:cubicBezTo>
                    <a:cubicBezTo>
                      <a:pt x="488" y="107"/>
                      <a:pt x="584" y="131"/>
                      <a:pt x="679" y="155"/>
                    </a:cubicBezTo>
                    <a:cubicBezTo>
                      <a:pt x="893" y="179"/>
                      <a:pt x="1143" y="226"/>
                      <a:pt x="1417" y="250"/>
                    </a:cubicBezTo>
                    <a:cubicBezTo>
                      <a:pt x="1679" y="286"/>
                      <a:pt x="1965" y="298"/>
                      <a:pt x="2262" y="333"/>
                    </a:cubicBezTo>
                    <a:cubicBezTo>
                      <a:pt x="2453" y="333"/>
                      <a:pt x="2649" y="339"/>
                      <a:pt x="2836" y="339"/>
                    </a:cubicBezTo>
                    <a:cubicBezTo>
                      <a:pt x="2929" y="339"/>
                      <a:pt x="3020" y="337"/>
                      <a:pt x="3108" y="333"/>
                    </a:cubicBezTo>
                    <a:cubicBezTo>
                      <a:pt x="3382" y="310"/>
                      <a:pt x="3632" y="298"/>
                      <a:pt x="3834" y="286"/>
                    </a:cubicBezTo>
                    <a:cubicBezTo>
                      <a:pt x="4048" y="250"/>
                      <a:pt x="4227" y="238"/>
                      <a:pt x="4358" y="226"/>
                    </a:cubicBezTo>
                    <a:cubicBezTo>
                      <a:pt x="4477" y="214"/>
                      <a:pt x="4548" y="191"/>
                      <a:pt x="4548" y="191"/>
                    </a:cubicBezTo>
                    <a:lnTo>
                      <a:pt x="3822" y="191"/>
                    </a:lnTo>
                    <a:cubicBezTo>
                      <a:pt x="3620" y="191"/>
                      <a:pt x="3358" y="191"/>
                      <a:pt x="3096" y="179"/>
                    </a:cubicBezTo>
                    <a:cubicBezTo>
                      <a:pt x="2989" y="155"/>
                      <a:pt x="2858" y="155"/>
                      <a:pt x="2727" y="155"/>
                    </a:cubicBezTo>
                    <a:cubicBezTo>
                      <a:pt x="2584" y="155"/>
                      <a:pt x="2441" y="131"/>
                      <a:pt x="2286" y="131"/>
                    </a:cubicBezTo>
                    <a:cubicBezTo>
                      <a:pt x="2143" y="131"/>
                      <a:pt x="2012" y="119"/>
                      <a:pt x="1858" y="119"/>
                    </a:cubicBezTo>
                    <a:cubicBezTo>
                      <a:pt x="1727" y="119"/>
                      <a:pt x="1584" y="107"/>
                      <a:pt x="1441" y="95"/>
                    </a:cubicBezTo>
                    <a:cubicBezTo>
                      <a:pt x="1179" y="71"/>
                      <a:pt x="917" y="60"/>
                      <a:pt x="715" y="48"/>
                    </a:cubicBezTo>
                    <a:cubicBezTo>
                      <a:pt x="512" y="36"/>
                      <a:pt x="322" y="12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8" name="Google Shape;11918;p34"/>
              <p:cNvSpPr/>
              <p:nvPr/>
            </p:nvSpPr>
            <p:spPr>
              <a:xfrm>
                <a:off x="6037894" y="1999478"/>
                <a:ext cx="137613" cy="1267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15" extrusionOk="0">
                    <a:moveTo>
                      <a:pt x="1180" y="0"/>
                    </a:moveTo>
                    <a:cubicBezTo>
                      <a:pt x="1025" y="0"/>
                      <a:pt x="882" y="24"/>
                      <a:pt x="751" y="24"/>
                    </a:cubicBezTo>
                    <a:cubicBezTo>
                      <a:pt x="620" y="24"/>
                      <a:pt x="477" y="36"/>
                      <a:pt x="370" y="36"/>
                    </a:cubicBezTo>
                    <a:cubicBezTo>
                      <a:pt x="346" y="36"/>
                      <a:pt x="322" y="36"/>
                      <a:pt x="299" y="48"/>
                    </a:cubicBezTo>
                    <a:cubicBezTo>
                      <a:pt x="227" y="60"/>
                      <a:pt x="168" y="60"/>
                      <a:pt x="108" y="83"/>
                    </a:cubicBezTo>
                    <a:cubicBezTo>
                      <a:pt x="96" y="83"/>
                      <a:pt x="72" y="83"/>
                      <a:pt x="60" y="95"/>
                    </a:cubicBezTo>
                    <a:cubicBezTo>
                      <a:pt x="13" y="95"/>
                      <a:pt x="1" y="107"/>
                      <a:pt x="1" y="107"/>
                    </a:cubicBezTo>
                    <a:cubicBezTo>
                      <a:pt x="1" y="107"/>
                      <a:pt x="37" y="107"/>
                      <a:pt x="108" y="131"/>
                    </a:cubicBezTo>
                    <a:cubicBezTo>
                      <a:pt x="156" y="131"/>
                      <a:pt x="215" y="143"/>
                      <a:pt x="299" y="155"/>
                    </a:cubicBezTo>
                    <a:cubicBezTo>
                      <a:pt x="334" y="155"/>
                      <a:pt x="346" y="155"/>
                      <a:pt x="370" y="167"/>
                    </a:cubicBezTo>
                    <a:cubicBezTo>
                      <a:pt x="429" y="167"/>
                      <a:pt x="489" y="191"/>
                      <a:pt x="549" y="191"/>
                    </a:cubicBezTo>
                    <a:cubicBezTo>
                      <a:pt x="608" y="191"/>
                      <a:pt x="691" y="202"/>
                      <a:pt x="751" y="202"/>
                    </a:cubicBezTo>
                    <a:cubicBezTo>
                      <a:pt x="882" y="202"/>
                      <a:pt x="1025" y="214"/>
                      <a:pt x="1180" y="214"/>
                    </a:cubicBezTo>
                    <a:cubicBezTo>
                      <a:pt x="1322" y="214"/>
                      <a:pt x="1477" y="202"/>
                      <a:pt x="1608" y="202"/>
                    </a:cubicBezTo>
                    <a:cubicBezTo>
                      <a:pt x="1739" y="202"/>
                      <a:pt x="1882" y="191"/>
                      <a:pt x="1977" y="167"/>
                    </a:cubicBezTo>
                    <a:cubicBezTo>
                      <a:pt x="2013" y="167"/>
                      <a:pt x="2037" y="167"/>
                      <a:pt x="2061" y="155"/>
                    </a:cubicBezTo>
                    <a:cubicBezTo>
                      <a:pt x="2084" y="155"/>
                      <a:pt x="2096" y="155"/>
                      <a:pt x="2132" y="143"/>
                    </a:cubicBezTo>
                    <a:cubicBezTo>
                      <a:pt x="2180" y="143"/>
                      <a:pt x="2215" y="131"/>
                      <a:pt x="2251" y="131"/>
                    </a:cubicBezTo>
                    <a:cubicBezTo>
                      <a:pt x="2263" y="131"/>
                      <a:pt x="2275" y="131"/>
                      <a:pt x="2299" y="107"/>
                    </a:cubicBezTo>
                    <a:cubicBezTo>
                      <a:pt x="2323" y="107"/>
                      <a:pt x="2334" y="95"/>
                      <a:pt x="2334" y="95"/>
                    </a:cubicBezTo>
                    <a:cubicBezTo>
                      <a:pt x="2323" y="95"/>
                      <a:pt x="2299" y="83"/>
                      <a:pt x="2251" y="83"/>
                    </a:cubicBezTo>
                    <a:cubicBezTo>
                      <a:pt x="2192" y="60"/>
                      <a:pt x="2096" y="48"/>
                      <a:pt x="1977" y="48"/>
                    </a:cubicBezTo>
                    <a:cubicBezTo>
                      <a:pt x="1918" y="48"/>
                      <a:pt x="1858" y="36"/>
                      <a:pt x="1799" y="36"/>
                    </a:cubicBezTo>
                    <a:cubicBezTo>
                      <a:pt x="1739" y="36"/>
                      <a:pt x="1668" y="24"/>
                      <a:pt x="1608" y="24"/>
                    </a:cubicBezTo>
                    <a:cubicBezTo>
                      <a:pt x="1477" y="24"/>
                      <a:pt x="1322" y="0"/>
                      <a:pt x="1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9" name="Google Shape;11919;p34"/>
              <p:cNvSpPr/>
              <p:nvPr/>
            </p:nvSpPr>
            <p:spPr>
              <a:xfrm>
                <a:off x="6440007" y="2085759"/>
                <a:ext cx="550865" cy="691956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11741" extrusionOk="0">
                    <a:moveTo>
                      <a:pt x="0" y="1"/>
                    </a:moveTo>
                    <a:cubicBezTo>
                      <a:pt x="0" y="1"/>
                      <a:pt x="60" y="12"/>
                      <a:pt x="179" y="24"/>
                    </a:cubicBezTo>
                    <a:cubicBezTo>
                      <a:pt x="203" y="24"/>
                      <a:pt x="238" y="48"/>
                      <a:pt x="262" y="48"/>
                    </a:cubicBezTo>
                    <a:cubicBezTo>
                      <a:pt x="298" y="48"/>
                      <a:pt x="334" y="60"/>
                      <a:pt x="381" y="72"/>
                    </a:cubicBezTo>
                    <a:cubicBezTo>
                      <a:pt x="476" y="84"/>
                      <a:pt x="560" y="120"/>
                      <a:pt x="667" y="143"/>
                    </a:cubicBezTo>
                    <a:cubicBezTo>
                      <a:pt x="869" y="203"/>
                      <a:pt x="1131" y="298"/>
                      <a:pt x="1393" y="417"/>
                    </a:cubicBezTo>
                    <a:cubicBezTo>
                      <a:pt x="1524" y="477"/>
                      <a:pt x="1667" y="548"/>
                      <a:pt x="1810" y="620"/>
                    </a:cubicBezTo>
                    <a:cubicBezTo>
                      <a:pt x="1965" y="715"/>
                      <a:pt x="2108" y="786"/>
                      <a:pt x="2262" y="894"/>
                    </a:cubicBezTo>
                    <a:cubicBezTo>
                      <a:pt x="2560" y="1096"/>
                      <a:pt x="2870" y="1334"/>
                      <a:pt x="3167" y="1620"/>
                    </a:cubicBezTo>
                    <a:cubicBezTo>
                      <a:pt x="3310" y="1775"/>
                      <a:pt x="3465" y="1917"/>
                      <a:pt x="3596" y="2084"/>
                    </a:cubicBezTo>
                    <a:cubicBezTo>
                      <a:pt x="3667" y="2156"/>
                      <a:pt x="3751" y="2251"/>
                      <a:pt x="3810" y="2334"/>
                    </a:cubicBezTo>
                    <a:cubicBezTo>
                      <a:pt x="3882" y="2429"/>
                      <a:pt x="3941" y="2501"/>
                      <a:pt x="4013" y="2584"/>
                    </a:cubicBezTo>
                    <a:cubicBezTo>
                      <a:pt x="4084" y="2679"/>
                      <a:pt x="4144" y="2763"/>
                      <a:pt x="4203" y="2858"/>
                    </a:cubicBezTo>
                    <a:cubicBezTo>
                      <a:pt x="4405" y="3144"/>
                      <a:pt x="4584" y="3441"/>
                      <a:pt x="4763" y="3739"/>
                    </a:cubicBezTo>
                    <a:cubicBezTo>
                      <a:pt x="5001" y="4132"/>
                      <a:pt x="5203" y="4573"/>
                      <a:pt x="5394" y="5013"/>
                    </a:cubicBezTo>
                    <a:cubicBezTo>
                      <a:pt x="5608" y="5442"/>
                      <a:pt x="5787" y="5894"/>
                      <a:pt x="5977" y="6335"/>
                    </a:cubicBezTo>
                    <a:cubicBezTo>
                      <a:pt x="6072" y="6561"/>
                      <a:pt x="6156" y="6787"/>
                      <a:pt x="6263" y="6989"/>
                    </a:cubicBezTo>
                    <a:cubicBezTo>
                      <a:pt x="6346" y="7204"/>
                      <a:pt x="6453" y="7430"/>
                      <a:pt x="6549" y="7632"/>
                    </a:cubicBezTo>
                    <a:cubicBezTo>
                      <a:pt x="6918" y="8466"/>
                      <a:pt x="7322" y="9240"/>
                      <a:pt x="7715" y="9871"/>
                    </a:cubicBezTo>
                    <a:cubicBezTo>
                      <a:pt x="7823" y="10026"/>
                      <a:pt x="7918" y="10168"/>
                      <a:pt x="8013" y="10311"/>
                    </a:cubicBezTo>
                    <a:cubicBezTo>
                      <a:pt x="8061" y="10383"/>
                      <a:pt x="8120" y="10442"/>
                      <a:pt x="8168" y="10502"/>
                    </a:cubicBezTo>
                    <a:cubicBezTo>
                      <a:pt x="8406" y="10823"/>
                      <a:pt x="8644" y="11085"/>
                      <a:pt x="8835" y="11276"/>
                    </a:cubicBezTo>
                    <a:cubicBezTo>
                      <a:pt x="8954" y="11395"/>
                      <a:pt x="9049" y="11490"/>
                      <a:pt x="9132" y="11561"/>
                    </a:cubicBezTo>
                    <a:cubicBezTo>
                      <a:pt x="9168" y="11597"/>
                      <a:pt x="9180" y="11609"/>
                      <a:pt x="9204" y="11621"/>
                    </a:cubicBezTo>
                    <a:cubicBezTo>
                      <a:pt x="9251" y="11669"/>
                      <a:pt x="9287" y="11681"/>
                      <a:pt x="9311" y="11716"/>
                    </a:cubicBezTo>
                    <a:cubicBezTo>
                      <a:pt x="9299" y="11681"/>
                      <a:pt x="9263" y="11657"/>
                      <a:pt x="9227" y="11609"/>
                    </a:cubicBezTo>
                    <a:cubicBezTo>
                      <a:pt x="9204" y="11597"/>
                      <a:pt x="9180" y="11561"/>
                      <a:pt x="9168" y="11538"/>
                    </a:cubicBezTo>
                    <a:cubicBezTo>
                      <a:pt x="9144" y="11502"/>
                      <a:pt x="9120" y="11478"/>
                      <a:pt x="9085" y="11442"/>
                    </a:cubicBezTo>
                    <a:cubicBezTo>
                      <a:pt x="9061" y="11419"/>
                      <a:pt x="9025" y="11371"/>
                      <a:pt x="9013" y="11335"/>
                    </a:cubicBezTo>
                    <a:cubicBezTo>
                      <a:pt x="8989" y="11300"/>
                      <a:pt x="8954" y="11264"/>
                      <a:pt x="8930" y="11216"/>
                    </a:cubicBezTo>
                    <a:cubicBezTo>
                      <a:pt x="8727" y="10966"/>
                      <a:pt x="8513" y="10609"/>
                      <a:pt x="8251" y="10180"/>
                    </a:cubicBezTo>
                    <a:cubicBezTo>
                      <a:pt x="8180" y="10026"/>
                      <a:pt x="8096" y="9883"/>
                      <a:pt x="8001" y="9716"/>
                    </a:cubicBezTo>
                    <a:cubicBezTo>
                      <a:pt x="7680" y="9073"/>
                      <a:pt x="7346" y="8299"/>
                      <a:pt x="7001" y="7454"/>
                    </a:cubicBezTo>
                    <a:cubicBezTo>
                      <a:pt x="6846" y="7037"/>
                      <a:pt x="6680" y="6597"/>
                      <a:pt x="6501" y="6144"/>
                    </a:cubicBezTo>
                    <a:cubicBezTo>
                      <a:pt x="6322" y="5704"/>
                      <a:pt x="6132" y="5251"/>
                      <a:pt x="5929" y="4787"/>
                    </a:cubicBezTo>
                    <a:cubicBezTo>
                      <a:pt x="5834" y="4573"/>
                      <a:pt x="5727" y="4346"/>
                      <a:pt x="5608" y="4120"/>
                    </a:cubicBezTo>
                    <a:cubicBezTo>
                      <a:pt x="5489" y="3894"/>
                      <a:pt x="5370" y="3691"/>
                      <a:pt x="5251" y="3477"/>
                    </a:cubicBezTo>
                    <a:cubicBezTo>
                      <a:pt x="5132" y="3275"/>
                      <a:pt x="5001" y="3060"/>
                      <a:pt x="4846" y="2870"/>
                    </a:cubicBezTo>
                    <a:cubicBezTo>
                      <a:pt x="4715" y="2679"/>
                      <a:pt x="4560" y="2489"/>
                      <a:pt x="4417" y="2310"/>
                    </a:cubicBezTo>
                    <a:lnTo>
                      <a:pt x="4191" y="2036"/>
                    </a:lnTo>
                    <a:cubicBezTo>
                      <a:pt x="4024" y="1858"/>
                      <a:pt x="3870" y="1715"/>
                      <a:pt x="3703" y="1548"/>
                    </a:cubicBezTo>
                    <a:cubicBezTo>
                      <a:pt x="3608" y="1477"/>
                      <a:pt x="3536" y="1394"/>
                      <a:pt x="3453" y="1322"/>
                    </a:cubicBezTo>
                    <a:cubicBezTo>
                      <a:pt x="3358" y="1251"/>
                      <a:pt x="3286" y="1191"/>
                      <a:pt x="3191" y="1120"/>
                    </a:cubicBezTo>
                    <a:cubicBezTo>
                      <a:pt x="3072" y="1024"/>
                      <a:pt x="2977" y="953"/>
                      <a:pt x="2858" y="882"/>
                    </a:cubicBezTo>
                    <a:cubicBezTo>
                      <a:pt x="2798" y="846"/>
                      <a:pt x="2739" y="798"/>
                      <a:pt x="2691" y="774"/>
                    </a:cubicBezTo>
                    <a:cubicBezTo>
                      <a:pt x="2572" y="727"/>
                      <a:pt x="2500" y="679"/>
                      <a:pt x="2405" y="620"/>
                    </a:cubicBezTo>
                    <a:cubicBezTo>
                      <a:pt x="2239" y="536"/>
                      <a:pt x="2084" y="465"/>
                      <a:pt x="1917" y="382"/>
                    </a:cubicBezTo>
                    <a:cubicBezTo>
                      <a:pt x="1750" y="322"/>
                      <a:pt x="1607" y="251"/>
                      <a:pt x="1453" y="227"/>
                    </a:cubicBezTo>
                    <a:cubicBezTo>
                      <a:pt x="1310" y="179"/>
                      <a:pt x="1167" y="132"/>
                      <a:pt x="1036" y="108"/>
                    </a:cubicBezTo>
                    <a:cubicBezTo>
                      <a:pt x="905" y="72"/>
                      <a:pt x="786" y="60"/>
                      <a:pt x="679" y="48"/>
                    </a:cubicBezTo>
                    <a:cubicBezTo>
                      <a:pt x="453" y="12"/>
                      <a:pt x="298" y="1"/>
                      <a:pt x="179" y="1"/>
                    </a:cubicBezTo>
                    <a:close/>
                    <a:moveTo>
                      <a:pt x="9311" y="11716"/>
                    </a:moveTo>
                    <a:lnTo>
                      <a:pt x="9347" y="11740"/>
                    </a:lnTo>
                    <a:cubicBezTo>
                      <a:pt x="9347" y="11740"/>
                      <a:pt x="9347" y="11728"/>
                      <a:pt x="9311" y="117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34"/>
              <p:cNvSpPr/>
              <p:nvPr/>
            </p:nvSpPr>
            <p:spPr>
              <a:xfrm>
                <a:off x="6715057" y="2949569"/>
                <a:ext cx="243519" cy="313711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5323" extrusionOk="0">
                    <a:moveTo>
                      <a:pt x="4132" y="0"/>
                    </a:moveTo>
                    <a:cubicBezTo>
                      <a:pt x="4132" y="0"/>
                      <a:pt x="4096" y="24"/>
                      <a:pt x="4049" y="48"/>
                    </a:cubicBezTo>
                    <a:cubicBezTo>
                      <a:pt x="4049" y="60"/>
                      <a:pt x="4037" y="60"/>
                      <a:pt x="4037" y="72"/>
                    </a:cubicBezTo>
                    <a:cubicBezTo>
                      <a:pt x="3989" y="107"/>
                      <a:pt x="3941" y="131"/>
                      <a:pt x="3882" y="167"/>
                    </a:cubicBezTo>
                    <a:lnTo>
                      <a:pt x="3751" y="262"/>
                    </a:lnTo>
                    <a:cubicBezTo>
                      <a:pt x="3715" y="286"/>
                      <a:pt x="3656" y="333"/>
                      <a:pt x="3608" y="381"/>
                    </a:cubicBezTo>
                    <a:cubicBezTo>
                      <a:pt x="3501" y="464"/>
                      <a:pt x="3382" y="560"/>
                      <a:pt x="3263" y="679"/>
                    </a:cubicBezTo>
                    <a:cubicBezTo>
                      <a:pt x="3144" y="798"/>
                      <a:pt x="3013" y="917"/>
                      <a:pt x="2894" y="1060"/>
                    </a:cubicBezTo>
                    <a:lnTo>
                      <a:pt x="2715" y="1286"/>
                    </a:lnTo>
                    <a:cubicBezTo>
                      <a:pt x="2655" y="1357"/>
                      <a:pt x="2596" y="1453"/>
                      <a:pt x="2536" y="1524"/>
                    </a:cubicBezTo>
                    <a:cubicBezTo>
                      <a:pt x="2477" y="1607"/>
                      <a:pt x="2417" y="1703"/>
                      <a:pt x="2358" y="1774"/>
                    </a:cubicBezTo>
                    <a:cubicBezTo>
                      <a:pt x="2298" y="1869"/>
                      <a:pt x="2239" y="1953"/>
                      <a:pt x="2191" y="2048"/>
                    </a:cubicBezTo>
                    <a:cubicBezTo>
                      <a:pt x="2084" y="2227"/>
                      <a:pt x="1989" y="2417"/>
                      <a:pt x="1882" y="2608"/>
                    </a:cubicBezTo>
                    <a:cubicBezTo>
                      <a:pt x="1786" y="2798"/>
                      <a:pt x="1679" y="2977"/>
                      <a:pt x="1596" y="3155"/>
                    </a:cubicBezTo>
                    <a:lnTo>
                      <a:pt x="1465" y="3429"/>
                    </a:lnTo>
                    <a:cubicBezTo>
                      <a:pt x="1417" y="3512"/>
                      <a:pt x="1370" y="3608"/>
                      <a:pt x="1334" y="3679"/>
                    </a:cubicBezTo>
                    <a:cubicBezTo>
                      <a:pt x="1286" y="3774"/>
                      <a:pt x="1239" y="3846"/>
                      <a:pt x="1179" y="3917"/>
                    </a:cubicBezTo>
                    <a:cubicBezTo>
                      <a:pt x="1131" y="3989"/>
                      <a:pt x="1096" y="4084"/>
                      <a:pt x="1036" y="4143"/>
                    </a:cubicBezTo>
                    <a:cubicBezTo>
                      <a:pt x="989" y="4215"/>
                      <a:pt x="941" y="4286"/>
                      <a:pt x="881" y="4346"/>
                    </a:cubicBezTo>
                    <a:cubicBezTo>
                      <a:pt x="834" y="4429"/>
                      <a:pt x="798" y="4489"/>
                      <a:pt x="739" y="4548"/>
                    </a:cubicBezTo>
                    <a:lnTo>
                      <a:pt x="596" y="4727"/>
                    </a:lnTo>
                    <a:cubicBezTo>
                      <a:pt x="560" y="4786"/>
                      <a:pt x="512" y="4822"/>
                      <a:pt x="465" y="4870"/>
                    </a:cubicBezTo>
                    <a:cubicBezTo>
                      <a:pt x="381" y="4965"/>
                      <a:pt x="298" y="5048"/>
                      <a:pt x="227" y="5108"/>
                    </a:cubicBezTo>
                    <a:lnTo>
                      <a:pt x="143" y="5203"/>
                    </a:lnTo>
                    <a:cubicBezTo>
                      <a:pt x="108" y="5227"/>
                      <a:pt x="96" y="5239"/>
                      <a:pt x="60" y="5263"/>
                    </a:cubicBezTo>
                    <a:lnTo>
                      <a:pt x="24" y="5298"/>
                    </a:lnTo>
                    <a:lnTo>
                      <a:pt x="0" y="5322"/>
                    </a:lnTo>
                    <a:lnTo>
                      <a:pt x="24" y="5322"/>
                    </a:lnTo>
                    <a:cubicBezTo>
                      <a:pt x="24" y="5322"/>
                      <a:pt x="36" y="5322"/>
                      <a:pt x="48" y="5298"/>
                    </a:cubicBezTo>
                    <a:cubicBezTo>
                      <a:pt x="54" y="5292"/>
                      <a:pt x="57" y="5292"/>
                      <a:pt x="61" y="5292"/>
                    </a:cubicBezTo>
                    <a:cubicBezTo>
                      <a:pt x="66" y="5292"/>
                      <a:pt x="72" y="5292"/>
                      <a:pt x="84" y="5286"/>
                    </a:cubicBezTo>
                    <a:cubicBezTo>
                      <a:pt x="119" y="5275"/>
                      <a:pt x="203" y="5239"/>
                      <a:pt x="286" y="5215"/>
                    </a:cubicBezTo>
                    <a:cubicBezTo>
                      <a:pt x="465" y="5144"/>
                      <a:pt x="715" y="4989"/>
                      <a:pt x="977" y="4786"/>
                    </a:cubicBezTo>
                    <a:cubicBezTo>
                      <a:pt x="1108" y="4679"/>
                      <a:pt x="1239" y="4548"/>
                      <a:pt x="1358" y="4405"/>
                    </a:cubicBezTo>
                    <a:cubicBezTo>
                      <a:pt x="1417" y="4334"/>
                      <a:pt x="1489" y="4263"/>
                      <a:pt x="1548" y="4191"/>
                    </a:cubicBezTo>
                    <a:cubicBezTo>
                      <a:pt x="1608" y="4108"/>
                      <a:pt x="1667" y="4024"/>
                      <a:pt x="1727" y="3953"/>
                    </a:cubicBezTo>
                    <a:cubicBezTo>
                      <a:pt x="1786" y="3858"/>
                      <a:pt x="1846" y="3786"/>
                      <a:pt x="1905" y="3691"/>
                    </a:cubicBezTo>
                    <a:cubicBezTo>
                      <a:pt x="1965" y="3608"/>
                      <a:pt x="2024" y="3512"/>
                      <a:pt x="2072" y="3429"/>
                    </a:cubicBezTo>
                    <a:cubicBezTo>
                      <a:pt x="2179" y="3250"/>
                      <a:pt x="2286" y="3060"/>
                      <a:pt x="2382" y="2858"/>
                    </a:cubicBezTo>
                    <a:cubicBezTo>
                      <a:pt x="2429" y="2774"/>
                      <a:pt x="2477" y="2667"/>
                      <a:pt x="2536" y="2584"/>
                    </a:cubicBezTo>
                    <a:cubicBezTo>
                      <a:pt x="2584" y="2488"/>
                      <a:pt x="2620" y="2405"/>
                      <a:pt x="2679" y="2298"/>
                    </a:cubicBezTo>
                    <a:lnTo>
                      <a:pt x="2822" y="2024"/>
                    </a:lnTo>
                    <a:cubicBezTo>
                      <a:pt x="2858" y="1941"/>
                      <a:pt x="2906" y="1846"/>
                      <a:pt x="2953" y="1774"/>
                    </a:cubicBezTo>
                    <a:cubicBezTo>
                      <a:pt x="3144" y="1429"/>
                      <a:pt x="3322" y="1131"/>
                      <a:pt x="3501" y="869"/>
                    </a:cubicBezTo>
                    <a:cubicBezTo>
                      <a:pt x="3632" y="679"/>
                      <a:pt x="3751" y="512"/>
                      <a:pt x="3858" y="357"/>
                    </a:cubicBezTo>
                    <a:cubicBezTo>
                      <a:pt x="3882" y="322"/>
                      <a:pt x="3918" y="274"/>
                      <a:pt x="3953" y="238"/>
                    </a:cubicBezTo>
                    <a:cubicBezTo>
                      <a:pt x="3977" y="203"/>
                      <a:pt x="4013" y="167"/>
                      <a:pt x="4025" y="143"/>
                    </a:cubicBezTo>
                    <a:cubicBezTo>
                      <a:pt x="4037" y="107"/>
                      <a:pt x="4072" y="83"/>
                      <a:pt x="4084" y="60"/>
                    </a:cubicBezTo>
                    <a:cubicBezTo>
                      <a:pt x="4108" y="24"/>
                      <a:pt x="4132" y="0"/>
                      <a:pt x="4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34"/>
              <p:cNvSpPr/>
              <p:nvPr/>
            </p:nvSpPr>
            <p:spPr>
              <a:xfrm>
                <a:off x="6858210" y="3001491"/>
                <a:ext cx="98304" cy="17126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906" extrusionOk="0">
                    <a:moveTo>
                      <a:pt x="1667" y="0"/>
                    </a:moveTo>
                    <a:lnTo>
                      <a:pt x="1631" y="24"/>
                    </a:lnTo>
                    <a:cubicBezTo>
                      <a:pt x="1620" y="60"/>
                      <a:pt x="1596" y="83"/>
                      <a:pt x="1560" y="119"/>
                    </a:cubicBezTo>
                    <a:lnTo>
                      <a:pt x="1441" y="238"/>
                    </a:lnTo>
                    <a:cubicBezTo>
                      <a:pt x="1393" y="286"/>
                      <a:pt x="1358" y="345"/>
                      <a:pt x="1310" y="405"/>
                    </a:cubicBezTo>
                    <a:cubicBezTo>
                      <a:pt x="1203" y="524"/>
                      <a:pt x="1084" y="667"/>
                      <a:pt x="988" y="834"/>
                    </a:cubicBezTo>
                    <a:cubicBezTo>
                      <a:pt x="929" y="929"/>
                      <a:pt x="881" y="1000"/>
                      <a:pt x="822" y="1084"/>
                    </a:cubicBezTo>
                    <a:cubicBezTo>
                      <a:pt x="762" y="1179"/>
                      <a:pt x="715" y="1262"/>
                      <a:pt x="655" y="1357"/>
                    </a:cubicBezTo>
                    <a:cubicBezTo>
                      <a:pt x="607" y="1441"/>
                      <a:pt x="548" y="1548"/>
                      <a:pt x="500" y="1631"/>
                    </a:cubicBezTo>
                    <a:lnTo>
                      <a:pt x="369" y="1905"/>
                    </a:lnTo>
                    <a:cubicBezTo>
                      <a:pt x="322" y="1988"/>
                      <a:pt x="298" y="2084"/>
                      <a:pt x="250" y="2167"/>
                    </a:cubicBezTo>
                    <a:cubicBezTo>
                      <a:pt x="203" y="2262"/>
                      <a:pt x="191" y="2334"/>
                      <a:pt x="167" y="2417"/>
                    </a:cubicBezTo>
                    <a:cubicBezTo>
                      <a:pt x="143" y="2441"/>
                      <a:pt x="131" y="2489"/>
                      <a:pt x="119" y="2512"/>
                    </a:cubicBezTo>
                    <a:cubicBezTo>
                      <a:pt x="84" y="2620"/>
                      <a:pt x="60" y="2715"/>
                      <a:pt x="48" y="2762"/>
                    </a:cubicBezTo>
                    <a:lnTo>
                      <a:pt x="16" y="2857"/>
                    </a:lnTo>
                    <a:lnTo>
                      <a:pt x="16" y="2857"/>
                    </a:lnTo>
                    <a:cubicBezTo>
                      <a:pt x="22" y="2848"/>
                      <a:pt x="32" y="2837"/>
                      <a:pt x="48" y="2822"/>
                    </a:cubicBezTo>
                    <a:cubicBezTo>
                      <a:pt x="60" y="2810"/>
                      <a:pt x="60" y="2798"/>
                      <a:pt x="72" y="2762"/>
                    </a:cubicBezTo>
                    <a:cubicBezTo>
                      <a:pt x="84" y="2750"/>
                      <a:pt x="107" y="2727"/>
                      <a:pt x="107" y="2715"/>
                    </a:cubicBezTo>
                    <a:cubicBezTo>
                      <a:pt x="143" y="2631"/>
                      <a:pt x="191" y="2548"/>
                      <a:pt x="250" y="2441"/>
                    </a:cubicBezTo>
                    <a:cubicBezTo>
                      <a:pt x="310" y="2334"/>
                      <a:pt x="369" y="2215"/>
                      <a:pt x="441" y="2096"/>
                    </a:cubicBezTo>
                    <a:cubicBezTo>
                      <a:pt x="477" y="2048"/>
                      <a:pt x="488" y="2012"/>
                      <a:pt x="524" y="1977"/>
                    </a:cubicBezTo>
                    <a:cubicBezTo>
                      <a:pt x="560" y="1893"/>
                      <a:pt x="607" y="1798"/>
                      <a:pt x="667" y="1715"/>
                    </a:cubicBezTo>
                    <a:cubicBezTo>
                      <a:pt x="715" y="1619"/>
                      <a:pt x="774" y="1536"/>
                      <a:pt x="822" y="1441"/>
                    </a:cubicBezTo>
                    <a:lnTo>
                      <a:pt x="1131" y="905"/>
                    </a:lnTo>
                    <a:cubicBezTo>
                      <a:pt x="1155" y="857"/>
                      <a:pt x="1179" y="822"/>
                      <a:pt x="1203" y="786"/>
                    </a:cubicBezTo>
                    <a:cubicBezTo>
                      <a:pt x="1274" y="667"/>
                      <a:pt x="1334" y="548"/>
                      <a:pt x="1393" y="441"/>
                    </a:cubicBezTo>
                    <a:cubicBezTo>
                      <a:pt x="1453" y="345"/>
                      <a:pt x="1512" y="250"/>
                      <a:pt x="1548" y="179"/>
                    </a:cubicBezTo>
                    <a:cubicBezTo>
                      <a:pt x="1560" y="143"/>
                      <a:pt x="1572" y="131"/>
                      <a:pt x="1596" y="119"/>
                    </a:cubicBezTo>
                    <a:cubicBezTo>
                      <a:pt x="1620" y="72"/>
                      <a:pt x="1631" y="48"/>
                      <a:pt x="1655" y="24"/>
                    </a:cubicBezTo>
                    <a:cubicBezTo>
                      <a:pt x="1667" y="12"/>
                      <a:pt x="1667" y="0"/>
                      <a:pt x="1667" y="0"/>
                    </a:cubicBezTo>
                    <a:close/>
                    <a:moveTo>
                      <a:pt x="16" y="2857"/>
                    </a:moveTo>
                    <a:cubicBezTo>
                      <a:pt x="14" y="2861"/>
                      <a:pt x="12" y="2865"/>
                      <a:pt x="12" y="2870"/>
                    </a:cubicBezTo>
                    <a:lnTo>
                      <a:pt x="16" y="2857"/>
                    </a:lnTo>
                    <a:close/>
                    <a:moveTo>
                      <a:pt x="12" y="2870"/>
                    </a:moveTo>
                    <a:cubicBezTo>
                      <a:pt x="0" y="2881"/>
                      <a:pt x="0" y="2905"/>
                      <a:pt x="0" y="2905"/>
                    </a:cubicBezTo>
                    <a:lnTo>
                      <a:pt x="12" y="287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34"/>
              <p:cNvSpPr/>
              <p:nvPr/>
            </p:nvSpPr>
            <p:spPr>
              <a:xfrm>
                <a:off x="6853967" y="2449918"/>
                <a:ext cx="92705" cy="228137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3871" extrusionOk="0">
                    <a:moveTo>
                      <a:pt x="1" y="1"/>
                    </a:moveTo>
                    <a:cubicBezTo>
                      <a:pt x="1" y="1"/>
                      <a:pt x="1" y="5"/>
                      <a:pt x="3" y="12"/>
                    </a:cubicBezTo>
                    <a:lnTo>
                      <a:pt x="3" y="12"/>
                    </a:lnTo>
                    <a:cubicBezTo>
                      <a:pt x="2" y="5"/>
                      <a:pt x="1" y="1"/>
                      <a:pt x="1" y="1"/>
                    </a:cubicBezTo>
                    <a:close/>
                    <a:moveTo>
                      <a:pt x="3" y="12"/>
                    </a:moveTo>
                    <a:cubicBezTo>
                      <a:pt x="7" y="34"/>
                      <a:pt x="16" y="90"/>
                      <a:pt x="25" y="179"/>
                    </a:cubicBezTo>
                    <a:cubicBezTo>
                      <a:pt x="37" y="310"/>
                      <a:pt x="72" y="477"/>
                      <a:pt x="120" y="668"/>
                    </a:cubicBezTo>
                    <a:cubicBezTo>
                      <a:pt x="132" y="715"/>
                      <a:pt x="144" y="775"/>
                      <a:pt x="144" y="810"/>
                    </a:cubicBezTo>
                    <a:cubicBezTo>
                      <a:pt x="179" y="965"/>
                      <a:pt x="215" y="1144"/>
                      <a:pt x="275" y="1322"/>
                    </a:cubicBezTo>
                    <a:cubicBezTo>
                      <a:pt x="322" y="1442"/>
                      <a:pt x="358" y="1561"/>
                      <a:pt x="394" y="1680"/>
                    </a:cubicBezTo>
                    <a:cubicBezTo>
                      <a:pt x="441" y="1799"/>
                      <a:pt x="489" y="1930"/>
                      <a:pt x="537" y="2049"/>
                    </a:cubicBezTo>
                    <a:cubicBezTo>
                      <a:pt x="632" y="2287"/>
                      <a:pt x="751" y="2525"/>
                      <a:pt x="858" y="2751"/>
                    </a:cubicBezTo>
                    <a:cubicBezTo>
                      <a:pt x="977" y="2977"/>
                      <a:pt x="1096" y="3168"/>
                      <a:pt x="1203" y="3335"/>
                    </a:cubicBezTo>
                    <a:cubicBezTo>
                      <a:pt x="1227" y="3370"/>
                      <a:pt x="1251" y="3418"/>
                      <a:pt x="1275" y="3454"/>
                    </a:cubicBezTo>
                    <a:cubicBezTo>
                      <a:pt x="1311" y="3489"/>
                      <a:pt x="1322" y="3525"/>
                      <a:pt x="1346" y="3549"/>
                    </a:cubicBezTo>
                    <a:cubicBezTo>
                      <a:pt x="1382" y="3585"/>
                      <a:pt x="1394" y="3608"/>
                      <a:pt x="1406" y="3644"/>
                    </a:cubicBezTo>
                    <a:cubicBezTo>
                      <a:pt x="1430" y="3668"/>
                      <a:pt x="1453" y="3704"/>
                      <a:pt x="1465" y="3716"/>
                    </a:cubicBezTo>
                    <a:cubicBezTo>
                      <a:pt x="1517" y="3775"/>
                      <a:pt x="1546" y="3821"/>
                      <a:pt x="1561" y="3847"/>
                    </a:cubicBezTo>
                    <a:lnTo>
                      <a:pt x="1561" y="3847"/>
                    </a:lnTo>
                    <a:lnTo>
                      <a:pt x="1525" y="3775"/>
                    </a:lnTo>
                    <a:cubicBezTo>
                      <a:pt x="1513" y="3763"/>
                      <a:pt x="1513" y="3728"/>
                      <a:pt x="1501" y="3704"/>
                    </a:cubicBezTo>
                    <a:cubicBezTo>
                      <a:pt x="1441" y="3597"/>
                      <a:pt x="1382" y="3454"/>
                      <a:pt x="1287" y="3275"/>
                    </a:cubicBezTo>
                    <a:cubicBezTo>
                      <a:pt x="1251" y="3180"/>
                      <a:pt x="1203" y="3096"/>
                      <a:pt x="1156" y="2989"/>
                    </a:cubicBezTo>
                    <a:cubicBezTo>
                      <a:pt x="1132" y="2942"/>
                      <a:pt x="1108" y="2882"/>
                      <a:pt x="1084" y="2823"/>
                    </a:cubicBezTo>
                    <a:cubicBezTo>
                      <a:pt x="1049" y="2763"/>
                      <a:pt x="1037" y="2715"/>
                      <a:pt x="1013" y="2656"/>
                    </a:cubicBezTo>
                    <a:cubicBezTo>
                      <a:pt x="965" y="2561"/>
                      <a:pt x="906" y="2442"/>
                      <a:pt x="858" y="2323"/>
                    </a:cubicBezTo>
                    <a:cubicBezTo>
                      <a:pt x="810" y="2204"/>
                      <a:pt x="751" y="2084"/>
                      <a:pt x="715" y="1965"/>
                    </a:cubicBezTo>
                    <a:cubicBezTo>
                      <a:pt x="668" y="1846"/>
                      <a:pt x="608" y="1727"/>
                      <a:pt x="560" y="1608"/>
                    </a:cubicBezTo>
                    <a:lnTo>
                      <a:pt x="429" y="1251"/>
                    </a:lnTo>
                    <a:cubicBezTo>
                      <a:pt x="382" y="1132"/>
                      <a:pt x="358" y="1025"/>
                      <a:pt x="310" y="918"/>
                    </a:cubicBezTo>
                    <a:cubicBezTo>
                      <a:pt x="298" y="858"/>
                      <a:pt x="263" y="810"/>
                      <a:pt x="251" y="775"/>
                    </a:cubicBezTo>
                    <a:cubicBezTo>
                      <a:pt x="239" y="727"/>
                      <a:pt x="215" y="668"/>
                      <a:pt x="203" y="620"/>
                    </a:cubicBezTo>
                    <a:cubicBezTo>
                      <a:pt x="144" y="441"/>
                      <a:pt x="84" y="275"/>
                      <a:pt x="60" y="179"/>
                    </a:cubicBezTo>
                    <a:cubicBezTo>
                      <a:pt x="37" y="144"/>
                      <a:pt x="37" y="132"/>
                      <a:pt x="25" y="96"/>
                    </a:cubicBezTo>
                    <a:cubicBezTo>
                      <a:pt x="25" y="84"/>
                      <a:pt x="13" y="60"/>
                      <a:pt x="13" y="37"/>
                    </a:cubicBezTo>
                    <a:cubicBezTo>
                      <a:pt x="7" y="26"/>
                      <a:pt x="4" y="18"/>
                      <a:pt x="3" y="12"/>
                    </a:cubicBezTo>
                    <a:close/>
                    <a:moveTo>
                      <a:pt x="1561" y="3847"/>
                    </a:moveTo>
                    <a:lnTo>
                      <a:pt x="1572" y="3870"/>
                    </a:lnTo>
                    <a:cubicBezTo>
                      <a:pt x="1572" y="3870"/>
                      <a:pt x="1569" y="3862"/>
                      <a:pt x="1561" y="3847"/>
                    </a:cubicBezTo>
                    <a:close/>
                  </a:path>
                </a:pathLst>
              </a:custGeom>
              <a:solidFill>
                <a:srgbClr val="2D3C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34"/>
              <p:cNvSpPr/>
              <p:nvPr/>
            </p:nvSpPr>
            <p:spPr>
              <a:xfrm>
                <a:off x="5903875" y="1556699"/>
                <a:ext cx="202854" cy="28112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77" extrusionOk="0">
                    <a:moveTo>
                      <a:pt x="1691" y="0"/>
                    </a:moveTo>
                    <a:cubicBezTo>
                      <a:pt x="1596" y="0"/>
                      <a:pt x="1477" y="12"/>
                      <a:pt x="1370" y="36"/>
                    </a:cubicBezTo>
                    <a:lnTo>
                      <a:pt x="1060" y="72"/>
                    </a:lnTo>
                    <a:cubicBezTo>
                      <a:pt x="953" y="95"/>
                      <a:pt x="858" y="119"/>
                      <a:pt x="763" y="155"/>
                    </a:cubicBezTo>
                    <a:lnTo>
                      <a:pt x="620" y="191"/>
                    </a:lnTo>
                    <a:cubicBezTo>
                      <a:pt x="584" y="215"/>
                      <a:pt x="537" y="226"/>
                      <a:pt x="501" y="238"/>
                    </a:cubicBezTo>
                    <a:cubicBezTo>
                      <a:pt x="429" y="274"/>
                      <a:pt x="358" y="298"/>
                      <a:pt x="298" y="334"/>
                    </a:cubicBezTo>
                    <a:lnTo>
                      <a:pt x="203" y="369"/>
                    </a:lnTo>
                    <a:cubicBezTo>
                      <a:pt x="179" y="393"/>
                      <a:pt x="167" y="405"/>
                      <a:pt x="132" y="405"/>
                    </a:cubicBezTo>
                    <a:cubicBezTo>
                      <a:pt x="82" y="425"/>
                      <a:pt x="41" y="453"/>
                      <a:pt x="22" y="469"/>
                    </a:cubicBezTo>
                    <a:lnTo>
                      <a:pt x="22" y="469"/>
                    </a:lnTo>
                    <a:cubicBezTo>
                      <a:pt x="35" y="464"/>
                      <a:pt x="56" y="458"/>
                      <a:pt x="84" y="453"/>
                    </a:cubicBezTo>
                    <a:cubicBezTo>
                      <a:pt x="120" y="453"/>
                      <a:pt x="132" y="429"/>
                      <a:pt x="167" y="429"/>
                    </a:cubicBezTo>
                    <a:cubicBezTo>
                      <a:pt x="239" y="417"/>
                      <a:pt x="334" y="393"/>
                      <a:pt x="429" y="357"/>
                    </a:cubicBezTo>
                    <a:cubicBezTo>
                      <a:pt x="465" y="346"/>
                      <a:pt x="513" y="346"/>
                      <a:pt x="548" y="334"/>
                    </a:cubicBezTo>
                    <a:cubicBezTo>
                      <a:pt x="632" y="310"/>
                      <a:pt x="715" y="298"/>
                      <a:pt x="810" y="286"/>
                    </a:cubicBezTo>
                    <a:cubicBezTo>
                      <a:pt x="846" y="286"/>
                      <a:pt x="894" y="274"/>
                      <a:pt x="941" y="274"/>
                    </a:cubicBezTo>
                    <a:cubicBezTo>
                      <a:pt x="977" y="274"/>
                      <a:pt x="1037" y="250"/>
                      <a:pt x="1084" y="250"/>
                    </a:cubicBezTo>
                    <a:cubicBezTo>
                      <a:pt x="1275" y="226"/>
                      <a:pt x="1501" y="215"/>
                      <a:pt x="1715" y="215"/>
                    </a:cubicBezTo>
                    <a:cubicBezTo>
                      <a:pt x="1783" y="207"/>
                      <a:pt x="1853" y="204"/>
                      <a:pt x="1923" y="204"/>
                    </a:cubicBezTo>
                    <a:cubicBezTo>
                      <a:pt x="2065" y="204"/>
                      <a:pt x="2207" y="215"/>
                      <a:pt x="2334" y="215"/>
                    </a:cubicBezTo>
                    <a:cubicBezTo>
                      <a:pt x="2489" y="215"/>
                      <a:pt x="2632" y="215"/>
                      <a:pt x="2763" y="226"/>
                    </a:cubicBezTo>
                    <a:lnTo>
                      <a:pt x="3442" y="226"/>
                    </a:lnTo>
                    <a:cubicBezTo>
                      <a:pt x="3442" y="226"/>
                      <a:pt x="3406" y="226"/>
                      <a:pt x="3346" y="215"/>
                    </a:cubicBezTo>
                    <a:cubicBezTo>
                      <a:pt x="3335" y="215"/>
                      <a:pt x="3299" y="191"/>
                      <a:pt x="3287" y="191"/>
                    </a:cubicBezTo>
                    <a:cubicBezTo>
                      <a:pt x="3239" y="179"/>
                      <a:pt x="3180" y="179"/>
                      <a:pt x="3120" y="167"/>
                    </a:cubicBezTo>
                    <a:cubicBezTo>
                      <a:pt x="3061" y="155"/>
                      <a:pt x="2989" y="131"/>
                      <a:pt x="2906" y="119"/>
                    </a:cubicBezTo>
                    <a:cubicBezTo>
                      <a:pt x="2823" y="107"/>
                      <a:pt x="2739" y="95"/>
                      <a:pt x="2632" y="72"/>
                    </a:cubicBezTo>
                    <a:cubicBezTo>
                      <a:pt x="2549" y="60"/>
                      <a:pt x="2442" y="48"/>
                      <a:pt x="2334" y="36"/>
                    </a:cubicBezTo>
                    <a:cubicBezTo>
                      <a:pt x="2132" y="12"/>
                      <a:pt x="1906" y="0"/>
                      <a:pt x="1691" y="0"/>
                    </a:cubicBezTo>
                    <a:close/>
                    <a:moveTo>
                      <a:pt x="22" y="469"/>
                    </a:moveTo>
                    <a:cubicBezTo>
                      <a:pt x="7" y="473"/>
                      <a:pt x="1" y="476"/>
                      <a:pt x="1" y="476"/>
                    </a:cubicBezTo>
                    <a:lnTo>
                      <a:pt x="13" y="476"/>
                    </a:lnTo>
                    <a:cubicBezTo>
                      <a:pt x="15" y="474"/>
                      <a:pt x="18" y="472"/>
                      <a:pt x="22" y="4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34"/>
              <p:cNvSpPr/>
              <p:nvPr/>
            </p:nvSpPr>
            <p:spPr>
              <a:xfrm>
                <a:off x="6564183" y="1826150"/>
                <a:ext cx="200025" cy="355083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25" extrusionOk="0">
                    <a:moveTo>
                      <a:pt x="1" y="0"/>
                    </a:moveTo>
                    <a:cubicBezTo>
                      <a:pt x="1" y="0"/>
                      <a:pt x="1" y="9"/>
                      <a:pt x="17" y="36"/>
                    </a:cubicBezTo>
                    <a:lnTo>
                      <a:pt x="17" y="36"/>
                    </a:lnTo>
                    <a:cubicBezTo>
                      <a:pt x="7" y="13"/>
                      <a:pt x="1" y="0"/>
                      <a:pt x="1" y="0"/>
                    </a:cubicBezTo>
                    <a:close/>
                    <a:moveTo>
                      <a:pt x="17" y="36"/>
                    </a:moveTo>
                    <a:cubicBezTo>
                      <a:pt x="25" y="56"/>
                      <a:pt x="37" y="85"/>
                      <a:pt x="48" y="119"/>
                    </a:cubicBezTo>
                    <a:cubicBezTo>
                      <a:pt x="66" y="154"/>
                      <a:pt x="83" y="196"/>
                      <a:pt x="101" y="239"/>
                    </a:cubicBezTo>
                    <a:lnTo>
                      <a:pt x="101" y="239"/>
                    </a:lnTo>
                    <a:cubicBezTo>
                      <a:pt x="69" y="133"/>
                      <a:pt x="47" y="59"/>
                      <a:pt x="24" y="48"/>
                    </a:cubicBezTo>
                    <a:cubicBezTo>
                      <a:pt x="21" y="43"/>
                      <a:pt x="19" y="39"/>
                      <a:pt x="17" y="36"/>
                    </a:cubicBezTo>
                    <a:close/>
                    <a:moveTo>
                      <a:pt x="101" y="239"/>
                    </a:moveTo>
                    <a:cubicBezTo>
                      <a:pt x="103" y="247"/>
                      <a:pt x="105" y="254"/>
                      <a:pt x="108" y="262"/>
                    </a:cubicBezTo>
                    <a:cubicBezTo>
                      <a:pt x="120" y="310"/>
                      <a:pt x="132" y="369"/>
                      <a:pt x="155" y="417"/>
                    </a:cubicBezTo>
                    <a:cubicBezTo>
                      <a:pt x="167" y="476"/>
                      <a:pt x="191" y="536"/>
                      <a:pt x="215" y="596"/>
                    </a:cubicBezTo>
                    <a:cubicBezTo>
                      <a:pt x="239" y="655"/>
                      <a:pt x="251" y="727"/>
                      <a:pt x="286" y="786"/>
                    </a:cubicBezTo>
                    <a:cubicBezTo>
                      <a:pt x="310" y="857"/>
                      <a:pt x="346" y="917"/>
                      <a:pt x="370" y="1012"/>
                    </a:cubicBezTo>
                    <a:cubicBezTo>
                      <a:pt x="513" y="1310"/>
                      <a:pt x="691" y="1655"/>
                      <a:pt x="894" y="2012"/>
                    </a:cubicBezTo>
                    <a:cubicBezTo>
                      <a:pt x="1120" y="2370"/>
                      <a:pt x="1358" y="2727"/>
                      <a:pt x="1596" y="3084"/>
                    </a:cubicBezTo>
                    <a:cubicBezTo>
                      <a:pt x="1727" y="3263"/>
                      <a:pt x="1846" y="3441"/>
                      <a:pt x="1965" y="3620"/>
                    </a:cubicBezTo>
                    <a:cubicBezTo>
                      <a:pt x="2084" y="3798"/>
                      <a:pt x="2203" y="3953"/>
                      <a:pt x="2322" y="4132"/>
                    </a:cubicBezTo>
                    <a:cubicBezTo>
                      <a:pt x="2382" y="4227"/>
                      <a:pt x="2441" y="4298"/>
                      <a:pt x="2489" y="4394"/>
                    </a:cubicBezTo>
                    <a:cubicBezTo>
                      <a:pt x="2537" y="4477"/>
                      <a:pt x="2596" y="4548"/>
                      <a:pt x="2656" y="4632"/>
                    </a:cubicBezTo>
                    <a:cubicBezTo>
                      <a:pt x="2751" y="4787"/>
                      <a:pt x="2846" y="4941"/>
                      <a:pt x="2918" y="5072"/>
                    </a:cubicBezTo>
                    <a:cubicBezTo>
                      <a:pt x="2965" y="5144"/>
                      <a:pt x="3001" y="5203"/>
                      <a:pt x="3037" y="5287"/>
                    </a:cubicBezTo>
                    <a:cubicBezTo>
                      <a:pt x="3072" y="5346"/>
                      <a:pt x="3120" y="5418"/>
                      <a:pt x="3144" y="5477"/>
                    </a:cubicBezTo>
                    <a:cubicBezTo>
                      <a:pt x="3168" y="5537"/>
                      <a:pt x="3203" y="5596"/>
                      <a:pt x="3239" y="5644"/>
                    </a:cubicBezTo>
                    <a:cubicBezTo>
                      <a:pt x="3251" y="5668"/>
                      <a:pt x="3263" y="5679"/>
                      <a:pt x="3263" y="5715"/>
                    </a:cubicBezTo>
                    <a:cubicBezTo>
                      <a:pt x="3275" y="5739"/>
                      <a:pt x="3275" y="5763"/>
                      <a:pt x="3299" y="5787"/>
                    </a:cubicBezTo>
                    <a:cubicBezTo>
                      <a:pt x="3310" y="5816"/>
                      <a:pt x="3322" y="5845"/>
                      <a:pt x="3334" y="5873"/>
                    </a:cubicBezTo>
                    <a:lnTo>
                      <a:pt x="3334" y="5873"/>
                    </a:lnTo>
                    <a:cubicBezTo>
                      <a:pt x="3326" y="5849"/>
                      <a:pt x="3318" y="5818"/>
                      <a:pt x="3310" y="5787"/>
                    </a:cubicBezTo>
                    <a:cubicBezTo>
                      <a:pt x="3287" y="5739"/>
                      <a:pt x="3275" y="5703"/>
                      <a:pt x="3251" y="5644"/>
                    </a:cubicBezTo>
                    <a:cubicBezTo>
                      <a:pt x="3227" y="5584"/>
                      <a:pt x="3203" y="5537"/>
                      <a:pt x="3168" y="5465"/>
                    </a:cubicBezTo>
                    <a:cubicBezTo>
                      <a:pt x="3144" y="5406"/>
                      <a:pt x="3120" y="5334"/>
                      <a:pt x="3096" y="5263"/>
                    </a:cubicBezTo>
                    <a:cubicBezTo>
                      <a:pt x="3072" y="5191"/>
                      <a:pt x="3037" y="5132"/>
                      <a:pt x="3001" y="5060"/>
                    </a:cubicBezTo>
                    <a:cubicBezTo>
                      <a:pt x="2846" y="4763"/>
                      <a:pt x="2656" y="4441"/>
                      <a:pt x="2441" y="4072"/>
                    </a:cubicBezTo>
                    <a:cubicBezTo>
                      <a:pt x="2227" y="3739"/>
                      <a:pt x="1977" y="3358"/>
                      <a:pt x="1727" y="3001"/>
                    </a:cubicBezTo>
                    <a:cubicBezTo>
                      <a:pt x="1608" y="2822"/>
                      <a:pt x="1477" y="2655"/>
                      <a:pt x="1358" y="2465"/>
                    </a:cubicBezTo>
                    <a:lnTo>
                      <a:pt x="1179" y="2203"/>
                    </a:lnTo>
                    <a:cubicBezTo>
                      <a:pt x="1120" y="2108"/>
                      <a:pt x="1060" y="2024"/>
                      <a:pt x="1013" y="1953"/>
                    </a:cubicBezTo>
                    <a:cubicBezTo>
                      <a:pt x="917" y="1786"/>
                      <a:pt x="786" y="1608"/>
                      <a:pt x="703" y="1453"/>
                    </a:cubicBezTo>
                    <a:cubicBezTo>
                      <a:pt x="608" y="1298"/>
                      <a:pt x="524" y="1143"/>
                      <a:pt x="453" y="1000"/>
                    </a:cubicBezTo>
                    <a:cubicBezTo>
                      <a:pt x="405" y="917"/>
                      <a:pt x="370" y="857"/>
                      <a:pt x="346" y="786"/>
                    </a:cubicBezTo>
                    <a:cubicBezTo>
                      <a:pt x="322" y="727"/>
                      <a:pt x="286" y="655"/>
                      <a:pt x="251" y="596"/>
                    </a:cubicBezTo>
                    <a:cubicBezTo>
                      <a:pt x="227" y="536"/>
                      <a:pt x="191" y="476"/>
                      <a:pt x="179" y="429"/>
                    </a:cubicBezTo>
                    <a:cubicBezTo>
                      <a:pt x="155" y="381"/>
                      <a:pt x="132" y="322"/>
                      <a:pt x="120" y="286"/>
                    </a:cubicBezTo>
                    <a:cubicBezTo>
                      <a:pt x="113" y="270"/>
                      <a:pt x="107" y="255"/>
                      <a:pt x="101" y="239"/>
                    </a:cubicBezTo>
                    <a:close/>
                    <a:moveTo>
                      <a:pt x="3334" y="5873"/>
                    </a:moveTo>
                    <a:lnTo>
                      <a:pt x="3334" y="5873"/>
                    </a:lnTo>
                    <a:cubicBezTo>
                      <a:pt x="3338" y="5886"/>
                      <a:pt x="3342" y="5897"/>
                      <a:pt x="3346" y="5906"/>
                    </a:cubicBezTo>
                    <a:cubicBezTo>
                      <a:pt x="3346" y="5922"/>
                      <a:pt x="3357" y="5932"/>
                      <a:pt x="3364" y="5941"/>
                    </a:cubicBezTo>
                    <a:lnTo>
                      <a:pt x="3364" y="5941"/>
                    </a:lnTo>
                    <a:cubicBezTo>
                      <a:pt x="3354" y="5920"/>
                      <a:pt x="3344" y="5897"/>
                      <a:pt x="3334" y="5873"/>
                    </a:cubicBezTo>
                    <a:close/>
                    <a:moveTo>
                      <a:pt x="3364" y="5941"/>
                    </a:moveTo>
                    <a:cubicBezTo>
                      <a:pt x="3366" y="5945"/>
                      <a:pt x="3368" y="5949"/>
                      <a:pt x="3370" y="5953"/>
                    </a:cubicBezTo>
                    <a:cubicBezTo>
                      <a:pt x="3370" y="5949"/>
                      <a:pt x="3368" y="5946"/>
                      <a:pt x="3364" y="5941"/>
                    </a:cubicBezTo>
                    <a:close/>
                    <a:moveTo>
                      <a:pt x="3370" y="5953"/>
                    </a:moveTo>
                    <a:lnTo>
                      <a:pt x="3370" y="5953"/>
                    </a:lnTo>
                    <a:cubicBezTo>
                      <a:pt x="3382" y="5977"/>
                      <a:pt x="3394" y="6013"/>
                      <a:pt x="3394" y="6025"/>
                    </a:cubicBezTo>
                    <a:cubicBezTo>
                      <a:pt x="3394" y="6001"/>
                      <a:pt x="3382" y="5977"/>
                      <a:pt x="3370" y="59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34"/>
              <p:cNvSpPr/>
              <p:nvPr/>
            </p:nvSpPr>
            <p:spPr>
              <a:xfrm>
                <a:off x="5861796" y="3206349"/>
                <a:ext cx="427397" cy="171265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290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60"/>
                    </a:lnTo>
                    <a:lnTo>
                      <a:pt x="0" y="108"/>
                    </a:lnTo>
                    <a:lnTo>
                      <a:pt x="0" y="156"/>
                    </a:lnTo>
                    <a:cubicBezTo>
                      <a:pt x="0" y="203"/>
                      <a:pt x="12" y="239"/>
                      <a:pt x="12" y="287"/>
                    </a:cubicBezTo>
                    <a:cubicBezTo>
                      <a:pt x="12" y="322"/>
                      <a:pt x="36" y="346"/>
                      <a:pt x="36" y="358"/>
                    </a:cubicBezTo>
                    <a:cubicBezTo>
                      <a:pt x="48" y="477"/>
                      <a:pt x="96" y="620"/>
                      <a:pt x="155" y="763"/>
                    </a:cubicBezTo>
                    <a:cubicBezTo>
                      <a:pt x="179" y="834"/>
                      <a:pt x="227" y="918"/>
                      <a:pt x="274" y="1001"/>
                    </a:cubicBezTo>
                    <a:cubicBezTo>
                      <a:pt x="298" y="1049"/>
                      <a:pt x="310" y="1072"/>
                      <a:pt x="346" y="1120"/>
                    </a:cubicBezTo>
                    <a:cubicBezTo>
                      <a:pt x="369" y="1168"/>
                      <a:pt x="405" y="1191"/>
                      <a:pt x="429" y="1239"/>
                    </a:cubicBezTo>
                    <a:cubicBezTo>
                      <a:pt x="548" y="1406"/>
                      <a:pt x="703" y="1572"/>
                      <a:pt x="881" y="1715"/>
                    </a:cubicBezTo>
                    <a:cubicBezTo>
                      <a:pt x="965" y="1787"/>
                      <a:pt x="1060" y="1870"/>
                      <a:pt x="1167" y="1941"/>
                    </a:cubicBezTo>
                    <a:cubicBezTo>
                      <a:pt x="1262" y="2013"/>
                      <a:pt x="1370" y="2072"/>
                      <a:pt x="1489" y="2132"/>
                    </a:cubicBezTo>
                    <a:cubicBezTo>
                      <a:pt x="1715" y="2251"/>
                      <a:pt x="1965" y="2358"/>
                      <a:pt x="2215" y="2430"/>
                    </a:cubicBezTo>
                    <a:cubicBezTo>
                      <a:pt x="2358" y="2477"/>
                      <a:pt x="2477" y="2501"/>
                      <a:pt x="2608" y="2549"/>
                    </a:cubicBezTo>
                    <a:lnTo>
                      <a:pt x="3013" y="2644"/>
                    </a:lnTo>
                    <a:cubicBezTo>
                      <a:pt x="3548" y="2739"/>
                      <a:pt x="4084" y="2799"/>
                      <a:pt x="4584" y="2846"/>
                    </a:cubicBezTo>
                    <a:cubicBezTo>
                      <a:pt x="4977" y="2882"/>
                      <a:pt x="5334" y="2906"/>
                      <a:pt x="5656" y="2906"/>
                    </a:cubicBezTo>
                    <a:lnTo>
                      <a:pt x="6263" y="2906"/>
                    </a:lnTo>
                    <a:cubicBezTo>
                      <a:pt x="6549" y="2894"/>
                      <a:pt x="6775" y="2882"/>
                      <a:pt x="6954" y="2858"/>
                    </a:cubicBezTo>
                    <a:cubicBezTo>
                      <a:pt x="7025" y="2876"/>
                      <a:pt x="7085" y="2885"/>
                      <a:pt x="7134" y="2885"/>
                    </a:cubicBezTo>
                    <a:cubicBezTo>
                      <a:pt x="7183" y="2885"/>
                      <a:pt x="7222" y="2876"/>
                      <a:pt x="7251" y="2858"/>
                    </a:cubicBezTo>
                    <a:lnTo>
                      <a:pt x="6966" y="2858"/>
                    </a:lnTo>
                    <a:cubicBezTo>
                      <a:pt x="6727" y="2858"/>
                      <a:pt x="6382" y="2858"/>
                      <a:pt x="5989" y="2846"/>
                    </a:cubicBezTo>
                    <a:cubicBezTo>
                      <a:pt x="5882" y="2846"/>
                      <a:pt x="5775" y="2834"/>
                      <a:pt x="5668" y="2834"/>
                    </a:cubicBezTo>
                    <a:cubicBezTo>
                      <a:pt x="5561" y="2834"/>
                      <a:pt x="5442" y="2823"/>
                      <a:pt x="5322" y="2811"/>
                    </a:cubicBezTo>
                    <a:cubicBezTo>
                      <a:pt x="5203" y="2787"/>
                      <a:pt x="5084" y="2787"/>
                      <a:pt x="4965" y="2775"/>
                    </a:cubicBezTo>
                    <a:cubicBezTo>
                      <a:pt x="4846" y="2763"/>
                      <a:pt x="4727" y="2751"/>
                      <a:pt x="4596" y="2727"/>
                    </a:cubicBezTo>
                    <a:cubicBezTo>
                      <a:pt x="4096" y="2668"/>
                      <a:pt x="3560" y="2596"/>
                      <a:pt x="3036" y="2489"/>
                    </a:cubicBezTo>
                    <a:cubicBezTo>
                      <a:pt x="2513" y="2394"/>
                      <a:pt x="1989" y="2239"/>
                      <a:pt x="1560" y="2013"/>
                    </a:cubicBezTo>
                    <a:cubicBezTo>
                      <a:pt x="1501" y="1989"/>
                      <a:pt x="1465" y="1953"/>
                      <a:pt x="1393" y="1930"/>
                    </a:cubicBezTo>
                    <a:cubicBezTo>
                      <a:pt x="1346" y="1894"/>
                      <a:pt x="1298" y="1870"/>
                      <a:pt x="1251" y="1834"/>
                    </a:cubicBezTo>
                    <a:cubicBezTo>
                      <a:pt x="953" y="1644"/>
                      <a:pt x="703" y="1418"/>
                      <a:pt x="524" y="1191"/>
                    </a:cubicBezTo>
                    <a:cubicBezTo>
                      <a:pt x="465" y="1120"/>
                      <a:pt x="405" y="1049"/>
                      <a:pt x="358" y="977"/>
                    </a:cubicBezTo>
                    <a:lnTo>
                      <a:pt x="227" y="751"/>
                    </a:lnTo>
                    <a:cubicBezTo>
                      <a:pt x="155" y="596"/>
                      <a:pt x="108" y="477"/>
                      <a:pt x="72" y="358"/>
                    </a:cubicBezTo>
                    <a:cubicBezTo>
                      <a:pt x="48" y="263"/>
                      <a:pt x="36" y="167"/>
                      <a:pt x="12" y="108"/>
                    </a:cubicBezTo>
                    <a:lnTo>
                      <a:pt x="12" y="60"/>
                    </a:lnTo>
                    <a:cubicBezTo>
                      <a:pt x="12" y="3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34"/>
              <p:cNvSpPr/>
              <p:nvPr/>
            </p:nvSpPr>
            <p:spPr>
              <a:xfrm>
                <a:off x="5816887" y="2142160"/>
                <a:ext cx="522812" cy="33829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574" extrusionOk="0">
                    <a:moveTo>
                      <a:pt x="96" y="306"/>
                    </a:moveTo>
                    <a:cubicBezTo>
                      <a:pt x="72" y="306"/>
                      <a:pt x="60" y="306"/>
                      <a:pt x="48" y="317"/>
                    </a:cubicBezTo>
                    <a:cubicBezTo>
                      <a:pt x="12" y="341"/>
                      <a:pt x="0" y="341"/>
                      <a:pt x="0" y="353"/>
                    </a:cubicBezTo>
                    <a:cubicBezTo>
                      <a:pt x="0" y="353"/>
                      <a:pt x="12" y="353"/>
                      <a:pt x="36" y="341"/>
                    </a:cubicBezTo>
                    <a:cubicBezTo>
                      <a:pt x="48" y="341"/>
                      <a:pt x="60" y="317"/>
                      <a:pt x="96" y="306"/>
                    </a:cubicBezTo>
                    <a:close/>
                    <a:moveTo>
                      <a:pt x="1582" y="1"/>
                    </a:moveTo>
                    <a:cubicBezTo>
                      <a:pt x="1489" y="1"/>
                      <a:pt x="1398" y="3"/>
                      <a:pt x="1310" y="8"/>
                    </a:cubicBezTo>
                    <a:cubicBezTo>
                      <a:pt x="1143" y="20"/>
                      <a:pt x="1001" y="44"/>
                      <a:pt x="870" y="56"/>
                    </a:cubicBezTo>
                    <a:cubicBezTo>
                      <a:pt x="822" y="67"/>
                      <a:pt x="774" y="67"/>
                      <a:pt x="727" y="79"/>
                    </a:cubicBezTo>
                    <a:cubicBezTo>
                      <a:pt x="643" y="103"/>
                      <a:pt x="572" y="115"/>
                      <a:pt x="489" y="139"/>
                    </a:cubicBezTo>
                    <a:cubicBezTo>
                      <a:pt x="417" y="163"/>
                      <a:pt x="358" y="187"/>
                      <a:pt x="298" y="198"/>
                    </a:cubicBezTo>
                    <a:cubicBezTo>
                      <a:pt x="274" y="222"/>
                      <a:pt x="239" y="222"/>
                      <a:pt x="215" y="234"/>
                    </a:cubicBezTo>
                    <a:cubicBezTo>
                      <a:pt x="179" y="246"/>
                      <a:pt x="167" y="246"/>
                      <a:pt x="131" y="258"/>
                    </a:cubicBezTo>
                    <a:cubicBezTo>
                      <a:pt x="167" y="282"/>
                      <a:pt x="119" y="294"/>
                      <a:pt x="96" y="306"/>
                    </a:cubicBezTo>
                    <a:cubicBezTo>
                      <a:pt x="155" y="282"/>
                      <a:pt x="239" y="246"/>
                      <a:pt x="358" y="222"/>
                    </a:cubicBezTo>
                    <a:cubicBezTo>
                      <a:pt x="596" y="163"/>
                      <a:pt x="941" y="103"/>
                      <a:pt x="1358" y="103"/>
                    </a:cubicBezTo>
                    <a:cubicBezTo>
                      <a:pt x="1774" y="103"/>
                      <a:pt x="2263" y="163"/>
                      <a:pt x="2775" y="246"/>
                    </a:cubicBezTo>
                    <a:cubicBezTo>
                      <a:pt x="3287" y="341"/>
                      <a:pt x="3846" y="460"/>
                      <a:pt x="4406" y="532"/>
                    </a:cubicBezTo>
                    <a:cubicBezTo>
                      <a:pt x="4691" y="562"/>
                      <a:pt x="4977" y="573"/>
                      <a:pt x="5257" y="573"/>
                    </a:cubicBezTo>
                    <a:cubicBezTo>
                      <a:pt x="5537" y="573"/>
                      <a:pt x="5811" y="562"/>
                      <a:pt x="6073" y="544"/>
                    </a:cubicBezTo>
                    <a:cubicBezTo>
                      <a:pt x="6204" y="532"/>
                      <a:pt x="6346" y="520"/>
                      <a:pt x="6465" y="496"/>
                    </a:cubicBezTo>
                    <a:cubicBezTo>
                      <a:pt x="6846" y="460"/>
                      <a:pt x="7192" y="401"/>
                      <a:pt x="7501" y="341"/>
                    </a:cubicBezTo>
                    <a:cubicBezTo>
                      <a:pt x="7751" y="294"/>
                      <a:pt x="7989" y="234"/>
                      <a:pt x="8192" y="198"/>
                    </a:cubicBezTo>
                    <a:lnTo>
                      <a:pt x="8406" y="163"/>
                    </a:lnTo>
                    <a:cubicBezTo>
                      <a:pt x="8442" y="163"/>
                      <a:pt x="8466" y="139"/>
                      <a:pt x="8501" y="139"/>
                    </a:cubicBezTo>
                    <a:cubicBezTo>
                      <a:pt x="8739" y="79"/>
                      <a:pt x="8870" y="56"/>
                      <a:pt x="8871" y="56"/>
                    </a:cubicBezTo>
                    <a:lnTo>
                      <a:pt x="8871" y="56"/>
                    </a:lnTo>
                    <a:cubicBezTo>
                      <a:pt x="8870" y="56"/>
                      <a:pt x="8775" y="68"/>
                      <a:pt x="8573" y="103"/>
                    </a:cubicBezTo>
                    <a:cubicBezTo>
                      <a:pt x="8549" y="103"/>
                      <a:pt x="8513" y="115"/>
                      <a:pt x="8490" y="115"/>
                    </a:cubicBezTo>
                    <a:cubicBezTo>
                      <a:pt x="8430" y="127"/>
                      <a:pt x="8359" y="127"/>
                      <a:pt x="8275" y="139"/>
                    </a:cubicBezTo>
                    <a:cubicBezTo>
                      <a:pt x="8251" y="139"/>
                      <a:pt x="8204" y="163"/>
                      <a:pt x="8156" y="163"/>
                    </a:cubicBezTo>
                    <a:cubicBezTo>
                      <a:pt x="7989" y="187"/>
                      <a:pt x="7811" y="198"/>
                      <a:pt x="7620" y="234"/>
                    </a:cubicBezTo>
                    <a:cubicBezTo>
                      <a:pt x="7573" y="234"/>
                      <a:pt x="7513" y="246"/>
                      <a:pt x="7478" y="246"/>
                    </a:cubicBezTo>
                    <a:cubicBezTo>
                      <a:pt x="7263" y="282"/>
                      <a:pt x="7049" y="306"/>
                      <a:pt x="6799" y="317"/>
                    </a:cubicBezTo>
                    <a:cubicBezTo>
                      <a:pt x="6680" y="341"/>
                      <a:pt x="6561" y="353"/>
                      <a:pt x="6430" y="353"/>
                    </a:cubicBezTo>
                    <a:cubicBezTo>
                      <a:pt x="6311" y="365"/>
                      <a:pt x="6180" y="365"/>
                      <a:pt x="6049" y="377"/>
                    </a:cubicBezTo>
                    <a:cubicBezTo>
                      <a:pt x="5820" y="393"/>
                      <a:pt x="5582" y="401"/>
                      <a:pt x="5341" y="401"/>
                    </a:cubicBezTo>
                    <a:cubicBezTo>
                      <a:pt x="5031" y="401"/>
                      <a:pt x="4714" y="387"/>
                      <a:pt x="4406" y="353"/>
                    </a:cubicBezTo>
                    <a:cubicBezTo>
                      <a:pt x="4120" y="317"/>
                      <a:pt x="3858" y="282"/>
                      <a:pt x="3572" y="234"/>
                    </a:cubicBezTo>
                    <a:lnTo>
                      <a:pt x="2775" y="103"/>
                    </a:lnTo>
                    <a:cubicBezTo>
                      <a:pt x="2358" y="37"/>
                      <a:pt x="1948" y="1"/>
                      <a:pt x="1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34"/>
              <p:cNvSpPr/>
              <p:nvPr/>
            </p:nvSpPr>
            <p:spPr>
              <a:xfrm>
                <a:off x="5804275" y="1325144"/>
                <a:ext cx="1514276" cy="2128968"/>
              </a:xfrm>
              <a:custGeom>
                <a:avLst/>
                <a:gdLst/>
                <a:ahLst/>
                <a:cxnLst/>
                <a:rect l="l" t="t" r="r" b="b"/>
                <a:pathLst>
                  <a:path w="25694" h="36124" extrusionOk="0">
                    <a:moveTo>
                      <a:pt x="17431" y="8704"/>
                    </a:moveTo>
                    <a:cubicBezTo>
                      <a:pt x="17453" y="8720"/>
                      <a:pt x="17467" y="8732"/>
                      <a:pt x="17477" y="8739"/>
                    </a:cubicBezTo>
                    <a:lnTo>
                      <a:pt x="17477" y="8739"/>
                    </a:lnTo>
                    <a:cubicBezTo>
                      <a:pt x="17465" y="8738"/>
                      <a:pt x="17453" y="8726"/>
                      <a:pt x="17431" y="8704"/>
                    </a:cubicBezTo>
                    <a:close/>
                    <a:moveTo>
                      <a:pt x="3310" y="0"/>
                    </a:moveTo>
                    <a:cubicBezTo>
                      <a:pt x="3179" y="0"/>
                      <a:pt x="3048" y="12"/>
                      <a:pt x="2893" y="36"/>
                    </a:cubicBezTo>
                    <a:cubicBezTo>
                      <a:pt x="2227" y="131"/>
                      <a:pt x="1465" y="465"/>
                      <a:pt x="810" y="1346"/>
                    </a:cubicBezTo>
                    <a:cubicBezTo>
                      <a:pt x="500" y="1762"/>
                      <a:pt x="238" y="2298"/>
                      <a:pt x="0" y="2977"/>
                    </a:cubicBezTo>
                    <a:cubicBezTo>
                      <a:pt x="0" y="2977"/>
                      <a:pt x="1036" y="1346"/>
                      <a:pt x="3048" y="1167"/>
                    </a:cubicBezTo>
                    <a:cubicBezTo>
                      <a:pt x="3096" y="1167"/>
                      <a:pt x="3131" y="1143"/>
                      <a:pt x="3179" y="1143"/>
                    </a:cubicBezTo>
                    <a:lnTo>
                      <a:pt x="3584" y="1143"/>
                    </a:lnTo>
                    <a:cubicBezTo>
                      <a:pt x="3810" y="1167"/>
                      <a:pt x="4024" y="1191"/>
                      <a:pt x="4263" y="1238"/>
                    </a:cubicBezTo>
                    <a:cubicBezTo>
                      <a:pt x="4429" y="1262"/>
                      <a:pt x="4584" y="1310"/>
                      <a:pt x="4739" y="1357"/>
                    </a:cubicBezTo>
                    <a:cubicBezTo>
                      <a:pt x="4822" y="1381"/>
                      <a:pt x="4905" y="1405"/>
                      <a:pt x="4977" y="1429"/>
                    </a:cubicBezTo>
                    <a:cubicBezTo>
                      <a:pt x="5215" y="1500"/>
                      <a:pt x="5477" y="1608"/>
                      <a:pt x="5727" y="1715"/>
                    </a:cubicBezTo>
                    <a:cubicBezTo>
                      <a:pt x="5894" y="1786"/>
                      <a:pt x="6072" y="1858"/>
                      <a:pt x="6227" y="1941"/>
                    </a:cubicBezTo>
                    <a:cubicBezTo>
                      <a:pt x="6489" y="2060"/>
                      <a:pt x="6751" y="2191"/>
                      <a:pt x="7001" y="2322"/>
                    </a:cubicBezTo>
                    <a:cubicBezTo>
                      <a:pt x="7180" y="2417"/>
                      <a:pt x="7346" y="2512"/>
                      <a:pt x="7525" y="2608"/>
                    </a:cubicBezTo>
                    <a:cubicBezTo>
                      <a:pt x="7620" y="2655"/>
                      <a:pt x="7703" y="2715"/>
                      <a:pt x="7799" y="2751"/>
                    </a:cubicBezTo>
                    <a:cubicBezTo>
                      <a:pt x="7977" y="2858"/>
                      <a:pt x="8156" y="2965"/>
                      <a:pt x="8311" y="3072"/>
                    </a:cubicBezTo>
                    <a:cubicBezTo>
                      <a:pt x="8489" y="3167"/>
                      <a:pt x="8668" y="3286"/>
                      <a:pt x="8835" y="3393"/>
                    </a:cubicBezTo>
                    <a:cubicBezTo>
                      <a:pt x="9108" y="3560"/>
                      <a:pt x="9358" y="3739"/>
                      <a:pt x="9620" y="3905"/>
                    </a:cubicBezTo>
                    <a:lnTo>
                      <a:pt x="9894" y="4084"/>
                    </a:lnTo>
                    <a:cubicBezTo>
                      <a:pt x="10418" y="4417"/>
                      <a:pt x="10918" y="4763"/>
                      <a:pt x="11430" y="5096"/>
                    </a:cubicBezTo>
                    <a:cubicBezTo>
                      <a:pt x="11525" y="5167"/>
                      <a:pt x="11644" y="5239"/>
                      <a:pt x="11752" y="5298"/>
                    </a:cubicBezTo>
                    <a:cubicBezTo>
                      <a:pt x="11978" y="5453"/>
                      <a:pt x="12216" y="5584"/>
                      <a:pt x="12454" y="5727"/>
                    </a:cubicBezTo>
                    <a:lnTo>
                      <a:pt x="12811" y="5953"/>
                    </a:lnTo>
                    <a:cubicBezTo>
                      <a:pt x="12835" y="5953"/>
                      <a:pt x="12859" y="5965"/>
                      <a:pt x="12883" y="5965"/>
                    </a:cubicBezTo>
                    <a:cubicBezTo>
                      <a:pt x="12990" y="5989"/>
                      <a:pt x="13085" y="6013"/>
                      <a:pt x="13192" y="6049"/>
                    </a:cubicBezTo>
                    <a:cubicBezTo>
                      <a:pt x="13299" y="6072"/>
                      <a:pt x="13418" y="6120"/>
                      <a:pt x="13526" y="6168"/>
                    </a:cubicBezTo>
                    <a:cubicBezTo>
                      <a:pt x="13633" y="6203"/>
                      <a:pt x="13752" y="6263"/>
                      <a:pt x="13847" y="6346"/>
                    </a:cubicBezTo>
                    <a:cubicBezTo>
                      <a:pt x="13954" y="6418"/>
                      <a:pt x="14061" y="6489"/>
                      <a:pt x="14145" y="6584"/>
                    </a:cubicBezTo>
                    <a:cubicBezTo>
                      <a:pt x="14299" y="6727"/>
                      <a:pt x="14442" y="6882"/>
                      <a:pt x="14597" y="7013"/>
                    </a:cubicBezTo>
                    <a:cubicBezTo>
                      <a:pt x="14740" y="7144"/>
                      <a:pt x="14907" y="7275"/>
                      <a:pt x="15085" y="7394"/>
                    </a:cubicBezTo>
                    <a:cubicBezTo>
                      <a:pt x="15181" y="7453"/>
                      <a:pt x="15252" y="7513"/>
                      <a:pt x="15335" y="7573"/>
                    </a:cubicBezTo>
                    <a:cubicBezTo>
                      <a:pt x="15431" y="7632"/>
                      <a:pt x="15514" y="7680"/>
                      <a:pt x="15597" y="7727"/>
                    </a:cubicBezTo>
                    <a:cubicBezTo>
                      <a:pt x="15681" y="7775"/>
                      <a:pt x="15764" y="7811"/>
                      <a:pt x="15847" y="7858"/>
                    </a:cubicBezTo>
                    <a:cubicBezTo>
                      <a:pt x="16026" y="7954"/>
                      <a:pt x="16193" y="8025"/>
                      <a:pt x="16347" y="8085"/>
                    </a:cubicBezTo>
                    <a:cubicBezTo>
                      <a:pt x="16419" y="8108"/>
                      <a:pt x="16514" y="8156"/>
                      <a:pt x="16585" y="8192"/>
                    </a:cubicBezTo>
                    <a:cubicBezTo>
                      <a:pt x="16657" y="8215"/>
                      <a:pt x="16740" y="8251"/>
                      <a:pt x="16800" y="8287"/>
                    </a:cubicBezTo>
                    <a:cubicBezTo>
                      <a:pt x="17002" y="8394"/>
                      <a:pt x="17169" y="8501"/>
                      <a:pt x="17276" y="8573"/>
                    </a:cubicBezTo>
                    <a:cubicBezTo>
                      <a:pt x="17336" y="8620"/>
                      <a:pt x="17371" y="8644"/>
                      <a:pt x="17407" y="8680"/>
                    </a:cubicBezTo>
                    <a:cubicBezTo>
                      <a:pt x="17419" y="8692"/>
                      <a:pt x="17431" y="8692"/>
                      <a:pt x="17431" y="8704"/>
                    </a:cubicBezTo>
                    <a:cubicBezTo>
                      <a:pt x="17395" y="8680"/>
                      <a:pt x="17336" y="8632"/>
                      <a:pt x="17240" y="8585"/>
                    </a:cubicBezTo>
                    <a:cubicBezTo>
                      <a:pt x="17193" y="8561"/>
                      <a:pt x="17157" y="8549"/>
                      <a:pt x="17109" y="8513"/>
                    </a:cubicBezTo>
                    <a:cubicBezTo>
                      <a:pt x="17002" y="8466"/>
                      <a:pt x="16883" y="8406"/>
                      <a:pt x="16740" y="8370"/>
                    </a:cubicBezTo>
                    <a:cubicBezTo>
                      <a:pt x="16657" y="8335"/>
                      <a:pt x="16585" y="8323"/>
                      <a:pt x="16514" y="8287"/>
                    </a:cubicBezTo>
                    <a:lnTo>
                      <a:pt x="16478" y="8287"/>
                    </a:lnTo>
                    <a:cubicBezTo>
                      <a:pt x="17467" y="8966"/>
                      <a:pt x="18288" y="9894"/>
                      <a:pt x="18645" y="11561"/>
                    </a:cubicBezTo>
                    <a:cubicBezTo>
                      <a:pt x="19395" y="15181"/>
                      <a:pt x="25456" y="20669"/>
                      <a:pt x="23789" y="27504"/>
                    </a:cubicBezTo>
                    <a:cubicBezTo>
                      <a:pt x="22610" y="32302"/>
                      <a:pt x="15085" y="34957"/>
                      <a:pt x="10704" y="36124"/>
                    </a:cubicBezTo>
                    <a:lnTo>
                      <a:pt x="11061" y="36076"/>
                    </a:lnTo>
                    <a:cubicBezTo>
                      <a:pt x="11240" y="36052"/>
                      <a:pt x="11406" y="36028"/>
                      <a:pt x="11585" y="36005"/>
                    </a:cubicBezTo>
                    <a:cubicBezTo>
                      <a:pt x="11894" y="35957"/>
                      <a:pt x="12216" y="35897"/>
                      <a:pt x="12525" y="35850"/>
                    </a:cubicBezTo>
                    <a:cubicBezTo>
                      <a:pt x="12585" y="35838"/>
                      <a:pt x="12656" y="35826"/>
                      <a:pt x="12716" y="35814"/>
                    </a:cubicBezTo>
                    <a:cubicBezTo>
                      <a:pt x="13287" y="35707"/>
                      <a:pt x="13847" y="35588"/>
                      <a:pt x="14430" y="35457"/>
                    </a:cubicBezTo>
                    <a:cubicBezTo>
                      <a:pt x="15038" y="35302"/>
                      <a:pt x="15645" y="35159"/>
                      <a:pt x="16228" y="34993"/>
                    </a:cubicBezTo>
                    <a:cubicBezTo>
                      <a:pt x="17467" y="34635"/>
                      <a:pt x="18657" y="34231"/>
                      <a:pt x="19717" y="33790"/>
                    </a:cubicBezTo>
                    <a:cubicBezTo>
                      <a:pt x="20038" y="33647"/>
                      <a:pt x="20348" y="33504"/>
                      <a:pt x="20669" y="33373"/>
                    </a:cubicBezTo>
                    <a:cubicBezTo>
                      <a:pt x="20800" y="33314"/>
                      <a:pt x="20931" y="33230"/>
                      <a:pt x="21062" y="33159"/>
                    </a:cubicBezTo>
                    <a:cubicBezTo>
                      <a:pt x="21979" y="32671"/>
                      <a:pt x="22765" y="32016"/>
                      <a:pt x="23408" y="31230"/>
                    </a:cubicBezTo>
                    <a:cubicBezTo>
                      <a:pt x="23491" y="31111"/>
                      <a:pt x="23586" y="31004"/>
                      <a:pt x="23670" y="30885"/>
                    </a:cubicBezTo>
                    <a:cubicBezTo>
                      <a:pt x="23920" y="30528"/>
                      <a:pt x="24158" y="30159"/>
                      <a:pt x="24372" y="29766"/>
                    </a:cubicBezTo>
                    <a:cubicBezTo>
                      <a:pt x="24444" y="29635"/>
                      <a:pt x="24503" y="29504"/>
                      <a:pt x="24563" y="29361"/>
                    </a:cubicBezTo>
                    <a:cubicBezTo>
                      <a:pt x="24682" y="29099"/>
                      <a:pt x="24801" y="28813"/>
                      <a:pt x="24908" y="28528"/>
                    </a:cubicBezTo>
                    <a:cubicBezTo>
                      <a:pt x="24956" y="28385"/>
                      <a:pt x="24991" y="28254"/>
                      <a:pt x="25039" y="28099"/>
                    </a:cubicBezTo>
                    <a:cubicBezTo>
                      <a:pt x="25610" y="26551"/>
                      <a:pt x="25694" y="24753"/>
                      <a:pt x="25384" y="22860"/>
                    </a:cubicBezTo>
                    <a:cubicBezTo>
                      <a:pt x="25348" y="22693"/>
                      <a:pt x="25325" y="22515"/>
                      <a:pt x="25277" y="22336"/>
                    </a:cubicBezTo>
                    <a:cubicBezTo>
                      <a:pt x="25170" y="21836"/>
                      <a:pt x="25039" y="21324"/>
                      <a:pt x="24860" y="20812"/>
                    </a:cubicBezTo>
                    <a:cubicBezTo>
                      <a:pt x="24801" y="20634"/>
                      <a:pt x="24741" y="20431"/>
                      <a:pt x="24670" y="20253"/>
                    </a:cubicBezTo>
                    <a:cubicBezTo>
                      <a:pt x="24551" y="19931"/>
                      <a:pt x="24420" y="19598"/>
                      <a:pt x="24301" y="19300"/>
                    </a:cubicBezTo>
                    <a:cubicBezTo>
                      <a:pt x="24158" y="19003"/>
                      <a:pt x="24027" y="18729"/>
                      <a:pt x="23896" y="18443"/>
                    </a:cubicBezTo>
                    <a:cubicBezTo>
                      <a:pt x="23765" y="18169"/>
                      <a:pt x="23622" y="17907"/>
                      <a:pt x="23491" y="17669"/>
                    </a:cubicBezTo>
                    <a:cubicBezTo>
                      <a:pt x="23420" y="17550"/>
                      <a:pt x="23360" y="17431"/>
                      <a:pt x="23289" y="17312"/>
                    </a:cubicBezTo>
                    <a:cubicBezTo>
                      <a:pt x="22658" y="16252"/>
                      <a:pt x="22039" y="15431"/>
                      <a:pt x="21479" y="14704"/>
                    </a:cubicBezTo>
                    <a:cubicBezTo>
                      <a:pt x="21205" y="14335"/>
                      <a:pt x="20931" y="13990"/>
                      <a:pt x="20705" y="13669"/>
                    </a:cubicBezTo>
                    <a:cubicBezTo>
                      <a:pt x="20526" y="13407"/>
                      <a:pt x="20384" y="13157"/>
                      <a:pt x="20253" y="12907"/>
                    </a:cubicBezTo>
                    <a:cubicBezTo>
                      <a:pt x="20026" y="12478"/>
                      <a:pt x="19872" y="12025"/>
                      <a:pt x="19836" y="11502"/>
                    </a:cubicBezTo>
                    <a:cubicBezTo>
                      <a:pt x="19800" y="11168"/>
                      <a:pt x="19729" y="10835"/>
                      <a:pt x="19622" y="10513"/>
                    </a:cubicBezTo>
                    <a:cubicBezTo>
                      <a:pt x="19598" y="10430"/>
                      <a:pt x="19562" y="10347"/>
                      <a:pt x="19538" y="10275"/>
                    </a:cubicBezTo>
                    <a:cubicBezTo>
                      <a:pt x="19181" y="9382"/>
                      <a:pt x="18538" y="8549"/>
                      <a:pt x="17586" y="7727"/>
                    </a:cubicBezTo>
                    <a:cubicBezTo>
                      <a:pt x="17169" y="7370"/>
                      <a:pt x="16740" y="7037"/>
                      <a:pt x="16276" y="6727"/>
                    </a:cubicBezTo>
                    <a:cubicBezTo>
                      <a:pt x="15669" y="6310"/>
                      <a:pt x="15014" y="5906"/>
                      <a:pt x="14371" y="5537"/>
                    </a:cubicBezTo>
                    <a:cubicBezTo>
                      <a:pt x="14204" y="5453"/>
                      <a:pt x="14038" y="5346"/>
                      <a:pt x="13895" y="5251"/>
                    </a:cubicBezTo>
                    <a:cubicBezTo>
                      <a:pt x="13252" y="4882"/>
                      <a:pt x="12656" y="4525"/>
                      <a:pt x="12121" y="4167"/>
                    </a:cubicBezTo>
                    <a:cubicBezTo>
                      <a:pt x="12002" y="4096"/>
                      <a:pt x="11883" y="4001"/>
                      <a:pt x="11763" y="3929"/>
                    </a:cubicBezTo>
                    <a:cubicBezTo>
                      <a:pt x="11644" y="3858"/>
                      <a:pt x="11525" y="3763"/>
                      <a:pt x="11406" y="3691"/>
                    </a:cubicBezTo>
                    <a:cubicBezTo>
                      <a:pt x="11240" y="3584"/>
                      <a:pt x="11085" y="3465"/>
                      <a:pt x="10918" y="3370"/>
                    </a:cubicBezTo>
                    <a:cubicBezTo>
                      <a:pt x="10823" y="3310"/>
                      <a:pt x="10751" y="3262"/>
                      <a:pt x="10668" y="3203"/>
                    </a:cubicBezTo>
                    <a:cubicBezTo>
                      <a:pt x="10501" y="3096"/>
                      <a:pt x="10335" y="2977"/>
                      <a:pt x="10156" y="2870"/>
                    </a:cubicBezTo>
                    <a:lnTo>
                      <a:pt x="9763" y="2608"/>
                    </a:lnTo>
                    <a:cubicBezTo>
                      <a:pt x="9704" y="2560"/>
                      <a:pt x="9620" y="2512"/>
                      <a:pt x="9561" y="2489"/>
                    </a:cubicBezTo>
                    <a:cubicBezTo>
                      <a:pt x="9430" y="2393"/>
                      <a:pt x="9299" y="2310"/>
                      <a:pt x="9144" y="2239"/>
                    </a:cubicBezTo>
                    <a:cubicBezTo>
                      <a:pt x="9061" y="2179"/>
                      <a:pt x="8977" y="2131"/>
                      <a:pt x="8894" y="2072"/>
                    </a:cubicBezTo>
                    <a:cubicBezTo>
                      <a:pt x="8799" y="2024"/>
                      <a:pt x="8727" y="1965"/>
                      <a:pt x="8644" y="1917"/>
                    </a:cubicBezTo>
                    <a:cubicBezTo>
                      <a:pt x="8394" y="1774"/>
                      <a:pt x="8120" y="1619"/>
                      <a:pt x="7870" y="1477"/>
                    </a:cubicBezTo>
                    <a:cubicBezTo>
                      <a:pt x="7692" y="1381"/>
                      <a:pt x="7525" y="1286"/>
                      <a:pt x="7346" y="1203"/>
                    </a:cubicBezTo>
                    <a:cubicBezTo>
                      <a:pt x="7001" y="1024"/>
                      <a:pt x="6668" y="869"/>
                      <a:pt x="6322" y="715"/>
                    </a:cubicBezTo>
                    <a:cubicBezTo>
                      <a:pt x="5810" y="488"/>
                      <a:pt x="5310" y="310"/>
                      <a:pt x="4822" y="191"/>
                    </a:cubicBezTo>
                    <a:cubicBezTo>
                      <a:pt x="4655" y="155"/>
                      <a:pt x="4489" y="119"/>
                      <a:pt x="4322" y="95"/>
                    </a:cubicBezTo>
                    <a:cubicBezTo>
                      <a:pt x="4155" y="60"/>
                      <a:pt x="4001" y="48"/>
                      <a:pt x="3846" y="36"/>
                    </a:cubicBezTo>
                    <a:cubicBezTo>
                      <a:pt x="3691" y="12"/>
                      <a:pt x="3536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34"/>
              <p:cNvSpPr/>
              <p:nvPr/>
            </p:nvSpPr>
            <p:spPr>
              <a:xfrm>
                <a:off x="5756538" y="2180467"/>
                <a:ext cx="1201331" cy="1171864"/>
              </a:xfrm>
              <a:custGeom>
                <a:avLst/>
                <a:gdLst/>
                <a:ahLst/>
                <a:cxnLst/>
                <a:rect l="l" t="t" r="r" b="b"/>
                <a:pathLst>
                  <a:path w="20384" h="19884" extrusionOk="0">
                    <a:moveTo>
                      <a:pt x="1417" y="2084"/>
                    </a:moveTo>
                    <a:cubicBezTo>
                      <a:pt x="1441" y="2168"/>
                      <a:pt x="1489" y="2275"/>
                      <a:pt x="1513" y="2394"/>
                    </a:cubicBezTo>
                    <a:cubicBezTo>
                      <a:pt x="1536" y="2430"/>
                      <a:pt x="1536" y="2465"/>
                      <a:pt x="1548" y="2501"/>
                    </a:cubicBezTo>
                    <a:cubicBezTo>
                      <a:pt x="1560" y="2573"/>
                      <a:pt x="1572" y="2644"/>
                      <a:pt x="1596" y="2704"/>
                    </a:cubicBezTo>
                    <a:cubicBezTo>
                      <a:pt x="1620" y="2870"/>
                      <a:pt x="1632" y="2989"/>
                      <a:pt x="1632" y="2989"/>
                    </a:cubicBezTo>
                    <a:cubicBezTo>
                      <a:pt x="1632" y="2989"/>
                      <a:pt x="1727" y="2692"/>
                      <a:pt x="1751" y="2370"/>
                    </a:cubicBezTo>
                    <a:lnTo>
                      <a:pt x="1751" y="2311"/>
                    </a:lnTo>
                    <a:lnTo>
                      <a:pt x="1751" y="2311"/>
                    </a:lnTo>
                    <a:cubicBezTo>
                      <a:pt x="1822" y="2882"/>
                      <a:pt x="1655" y="3466"/>
                      <a:pt x="1655" y="3466"/>
                    </a:cubicBezTo>
                    <a:cubicBezTo>
                      <a:pt x="1655" y="3466"/>
                      <a:pt x="1632" y="3418"/>
                      <a:pt x="1596" y="3358"/>
                    </a:cubicBezTo>
                    <a:cubicBezTo>
                      <a:pt x="1560" y="3323"/>
                      <a:pt x="1548" y="3263"/>
                      <a:pt x="1501" y="3204"/>
                    </a:cubicBezTo>
                    <a:cubicBezTo>
                      <a:pt x="1489" y="3168"/>
                      <a:pt x="1477" y="3120"/>
                      <a:pt x="1453" y="3096"/>
                    </a:cubicBezTo>
                    <a:cubicBezTo>
                      <a:pt x="1429" y="3025"/>
                      <a:pt x="1382" y="2942"/>
                      <a:pt x="1358" y="2870"/>
                    </a:cubicBezTo>
                    <a:cubicBezTo>
                      <a:pt x="1334" y="2823"/>
                      <a:pt x="1322" y="2799"/>
                      <a:pt x="1310" y="2751"/>
                    </a:cubicBezTo>
                    <a:lnTo>
                      <a:pt x="1215" y="2525"/>
                    </a:lnTo>
                    <a:cubicBezTo>
                      <a:pt x="1191" y="2454"/>
                      <a:pt x="1179" y="2394"/>
                      <a:pt x="1155" y="2334"/>
                    </a:cubicBezTo>
                    <a:cubicBezTo>
                      <a:pt x="1143" y="2251"/>
                      <a:pt x="1143" y="2192"/>
                      <a:pt x="1179" y="2168"/>
                    </a:cubicBezTo>
                    <a:cubicBezTo>
                      <a:pt x="1203" y="2144"/>
                      <a:pt x="1239" y="2132"/>
                      <a:pt x="1274" y="2108"/>
                    </a:cubicBezTo>
                    <a:cubicBezTo>
                      <a:pt x="1322" y="2096"/>
                      <a:pt x="1370" y="2084"/>
                      <a:pt x="1417" y="2084"/>
                    </a:cubicBezTo>
                    <a:close/>
                    <a:moveTo>
                      <a:pt x="4177" y="1706"/>
                    </a:moveTo>
                    <a:cubicBezTo>
                      <a:pt x="4283" y="1706"/>
                      <a:pt x="4386" y="1713"/>
                      <a:pt x="4477" y="1727"/>
                    </a:cubicBezTo>
                    <a:cubicBezTo>
                      <a:pt x="4477" y="1787"/>
                      <a:pt x="4501" y="1846"/>
                      <a:pt x="4501" y="1918"/>
                    </a:cubicBezTo>
                    <a:lnTo>
                      <a:pt x="4501" y="2108"/>
                    </a:lnTo>
                    <a:cubicBezTo>
                      <a:pt x="4501" y="2287"/>
                      <a:pt x="4477" y="2454"/>
                      <a:pt x="4465" y="2608"/>
                    </a:cubicBezTo>
                    <a:cubicBezTo>
                      <a:pt x="4465" y="2644"/>
                      <a:pt x="4453" y="2692"/>
                      <a:pt x="4453" y="2739"/>
                    </a:cubicBezTo>
                    <a:cubicBezTo>
                      <a:pt x="4453" y="2787"/>
                      <a:pt x="4430" y="2823"/>
                      <a:pt x="4430" y="2858"/>
                    </a:cubicBezTo>
                    <a:cubicBezTo>
                      <a:pt x="4418" y="2966"/>
                      <a:pt x="4406" y="3025"/>
                      <a:pt x="4406" y="3025"/>
                    </a:cubicBezTo>
                    <a:cubicBezTo>
                      <a:pt x="4406" y="3025"/>
                      <a:pt x="4418" y="2989"/>
                      <a:pt x="4453" y="2942"/>
                    </a:cubicBezTo>
                    <a:cubicBezTo>
                      <a:pt x="4477" y="2906"/>
                      <a:pt x="4513" y="2823"/>
                      <a:pt x="4537" y="2751"/>
                    </a:cubicBezTo>
                    <a:cubicBezTo>
                      <a:pt x="4572" y="2680"/>
                      <a:pt x="4620" y="2573"/>
                      <a:pt x="4656" y="2465"/>
                    </a:cubicBezTo>
                    <a:cubicBezTo>
                      <a:pt x="4703" y="2370"/>
                      <a:pt x="4739" y="2251"/>
                      <a:pt x="4763" y="2132"/>
                    </a:cubicBezTo>
                    <a:cubicBezTo>
                      <a:pt x="4799" y="2025"/>
                      <a:pt x="4822" y="1918"/>
                      <a:pt x="4834" y="1811"/>
                    </a:cubicBezTo>
                    <a:cubicBezTo>
                      <a:pt x="4858" y="1834"/>
                      <a:pt x="4858" y="1846"/>
                      <a:pt x="4858" y="1846"/>
                    </a:cubicBezTo>
                    <a:cubicBezTo>
                      <a:pt x="4834" y="2692"/>
                      <a:pt x="4239" y="3585"/>
                      <a:pt x="4239" y="3585"/>
                    </a:cubicBezTo>
                    <a:cubicBezTo>
                      <a:pt x="4239" y="3585"/>
                      <a:pt x="3989" y="3168"/>
                      <a:pt x="3763" y="2739"/>
                    </a:cubicBezTo>
                    <a:cubicBezTo>
                      <a:pt x="3739" y="2680"/>
                      <a:pt x="3703" y="2632"/>
                      <a:pt x="3691" y="2573"/>
                    </a:cubicBezTo>
                    <a:cubicBezTo>
                      <a:pt x="3644" y="2501"/>
                      <a:pt x="3620" y="2406"/>
                      <a:pt x="3584" y="2334"/>
                    </a:cubicBezTo>
                    <a:cubicBezTo>
                      <a:pt x="3572" y="2311"/>
                      <a:pt x="3572" y="2287"/>
                      <a:pt x="3560" y="2263"/>
                    </a:cubicBezTo>
                    <a:cubicBezTo>
                      <a:pt x="3441" y="2037"/>
                      <a:pt x="3418" y="1846"/>
                      <a:pt x="3525" y="1799"/>
                    </a:cubicBezTo>
                    <a:cubicBezTo>
                      <a:pt x="3682" y="1741"/>
                      <a:pt x="3936" y="1706"/>
                      <a:pt x="4177" y="1706"/>
                    </a:cubicBezTo>
                    <a:close/>
                    <a:moveTo>
                      <a:pt x="5896" y="1574"/>
                    </a:moveTo>
                    <a:cubicBezTo>
                      <a:pt x="6119" y="1574"/>
                      <a:pt x="6365" y="1601"/>
                      <a:pt x="6549" y="1656"/>
                    </a:cubicBezTo>
                    <a:lnTo>
                      <a:pt x="6549" y="1739"/>
                    </a:lnTo>
                    <a:cubicBezTo>
                      <a:pt x="6549" y="1775"/>
                      <a:pt x="6549" y="1823"/>
                      <a:pt x="6537" y="1858"/>
                    </a:cubicBezTo>
                    <a:cubicBezTo>
                      <a:pt x="6537" y="1906"/>
                      <a:pt x="6525" y="1953"/>
                      <a:pt x="6525" y="2001"/>
                    </a:cubicBezTo>
                    <a:cubicBezTo>
                      <a:pt x="6501" y="2084"/>
                      <a:pt x="6489" y="2168"/>
                      <a:pt x="6477" y="2275"/>
                    </a:cubicBezTo>
                    <a:cubicBezTo>
                      <a:pt x="6442" y="2465"/>
                      <a:pt x="6382" y="2644"/>
                      <a:pt x="6346" y="2799"/>
                    </a:cubicBezTo>
                    <a:cubicBezTo>
                      <a:pt x="6299" y="2930"/>
                      <a:pt x="6251" y="3037"/>
                      <a:pt x="6251" y="3037"/>
                    </a:cubicBezTo>
                    <a:cubicBezTo>
                      <a:pt x="6251" y="3037"/>
                      <a:pt x="6287" y="2989"/>
                      <a:pt x="6346" y="2918"/>
                    </a:cubicBezTo>
                    <a:cubicBezTo>
                      <a:pt x="6358" y="2894"/>
                      <a:pt x="6382" y="2858"/>
                      <a:pt x="6406" y="2823"/>
                    </a:cubicBezTo>
                    <a:cubicBezTo>
                      <a:pt x="6442" y="2763"/>
                      <a:pt x="6489" y="2692"/>
                      <a:pt x="6549" y="2620"/>
                    </a:cubicBezTo>
                    <a:cubicBezTo>
                      <a:pt x="6585" y="2573"/>
                      <a:pt x="6597" y="2525"/>
                      <a:pt x="6620" y="2501"/>
                    </a:cubicBezTo>
                    <a:cubicBezTo>
                      <a:pt x="6656" y="2454"/>
                      <a:pt x="6668" y="2406"/>
                      <a:pt x="6704" y="2370"/>
                    </a:cubicBezTo>
                    <a:lnTo>
                      <a:pt x="6835" y="2096"/>
                    </a:lnTo>
                    <a:lnTo>
                      <a:pt x="6835" y="2096"/>
                    </a:lnTo>
                    <a:cubicBezTo>
                      <a:pt x="6787" y="2311"/>
                      <a:pt x="6716" y="2501"/>
                      <a:pt x="6620" y="2680"/>
                    </a:cubicBezTo>
                    <a:cubicBezTo>
                      <a:pt x="6608" y="2739"/>
                      <a:pt x="6561" y="2823"/>
                      <a:pt x="6501" y="2906"/>
                    </a:cubicBezTo>
                    <a:cubicBezTo>
                      <a:pt x="6454" y="2989"/>
                      <a:pt x="6418" y="3061"/>
                      <a:pt x="6370" y="3144"/>
                    </a:cubicBezTo>
                    <a:cubicBezTo>
                      <a:pt x="6192" y="3418"/>
                      <a:pt x="6025" y="3608"/>
                      <a:pt x="6025" y="3608"/>
                    </a:cubicBezTo>
                    <a:cubicBezTo>
                      <a:pt x="6025" y="3608"/>
                      <a:pt x="6001" y="3561"/>
                      <a:pt x="5965" y="3489"/>
                    </a:cubicBezTo>
                    <a:cubicBezTo>
                      <a:pt x="5954" y="3466"/>
                      <a:pt x="5954" y="3454"/>
                      <a:pt x="5942" y="3442"/>
                    </a:cubicBezTo>
                    <a:cubicBezTo>
                      <a:pt x="5870" y="3275"/>
                      <a:pt x="5751" y="3025"/>
                      <a:pt x="5632" y="2751"/>
                    </a:cubicBezTo>
                    <a:lnTo>
                      <a:pt x="5489" y="2394"/>
                    </a:lnTo>
                    <a:cubicBezTo>
                      <a:pt x="5430" y="2215"/>
                      <a:pt x="5394" y="2049"/>
                      <a:pt x="5370" y="1918"/>
                    </a:cubicBezTo>
                    <a:cubicBezTo>
                      <a:pt x="5358" y="1751"/>
                      <a:pt x="5370" y="1656"/>
                      <a:pt x="5465" y="1620"/>
                    </a:cubicBezTo>
                    <a:cubicBezTo>
                      <a:pt x="5573" y="1590"/>
                      <a:pt x="5728" y="1574"/>
                      <a:pt x="5896" y="1574"/>
                    </a:cubicBezTo>
                    <a:close/>
                    <a:moveTo>
                      <a:pt x="2412" y="1846"/>
                    </a:moveTo>
                    <a:cubicBezTo>
                      <a:pt x="2518" y="1846"/>
                      <a:pt x="2628" y="1855"/>
                      <a:pt x="2727" y="1870"/>
                    </a:cubicBezTo>
                    <a:lnTo>
                      <a:pt x="2727" y="2144"/>
                    </a:lnTo>
                    <a:lnTo>
                      <a:pt x="2727" y="2215"/>
                    </a:lnTo>
                    <a:lnTo>
                      <a:pt x="2727" y="2370"/>
                    </a:lnTo>
                    <a:lnTo>
                      <a:pt x="2727" y="2442"/>
                    </a:lnTo>
                    <a:cubicBezTo>
                      <a:pt x="2727" y="2489"/>
                      <a:pt x="2703" y="2549"/>
                      <a:pt x="2703" y="2585"/>
                    </a:cubicBezTo>
                    <a:cubicBezTo>
                      <a:pt x="2703" y="2668"/>
                      <a:pt x="2691" y="2727"/>
                      <a:pt x="2679" y="2763"/>
                    </a:cubicBezTo>
                    <a:cubicBezTo>
                      <a:pt x="2667" y="2906"/>
                      <a:pt x="2644" y="2977"/>
                      <a:pt x="2644" y="2977"/>
                    </a:cubicBezTo>
                    <a:lnTo>
                      <a:pt x="2727" y="2823"/>
                    </a:lnTo>
                    <a:cubicBezTo>
                      <a:pt x="2763" y="2739"/>
                      <a:pt x="2822" y="2608"/>
                      <a:pt x="2870" y="2465"/>
                    </a:cubicBezTo>
                    <a:cubicBezTo>
                      <a:pt x="2906" y="2382"/>
                      <a:pt x="2941" y="2275"/>
                      <a:pt x="2977" y="2156"/>
                    </a:cubicBezTo>
                    <a:cubicBezTo>
                      <a:pt x="2989" y="2096"/>
                      <a:pt x="3025" y="2025"/>
                      <a:pt x="3037" y="1965"/>
                    </a:cubicBezTo>
                    <a:lnTo>
                      <a:pt x="3060" y="1989"/>
                    </a:lnTo>
                    <a:cubicBezTo>
                      <a:pt x="3060" y="2013"/>
                      <a:pt x="3084" y="2025"/>
                      <a:pt x="3084" y="2037"/>
                    </a:cubicBezTo>
                    <a:cubicBezTo>
                      <a:pt x="3037" y="2489"/>
                      <a:pt x="2822" y="2930"/>
                      <a:pt x="2667" y="3227"/>
                    </a:cubicBezTo>
                    <a:cubicBezTo>
                      <a:pt x="2632" y="3299"/>
                      <a:pt x="2620" y="3335"/>
                      <a:pt x="2608" y="3358"/>
                    </a:cubicBezTo>
                    <a:cubicBezTo>
                      <a:pt x="2501" y="3537"/>
                      <a:pt x="2429" y="3644"/>
                      <a:pt x="2429" y="3644"/>
                    </a:cubicBezTo>
                    <a:cubicBezTo>
                      <a:pt x="2429" y="3644"/>
                      <a:pt x="2048" y="2727"/>
                      <a:pt x="1989" y="2215"/>
                    </a:cubicBezTo>
                    <a:cubicBezTo>
                      <a:pt x="1977" y="2156"/>
                      <a:pt x="1977" y="2096"/>
                      <a:pt x="1977" y="2049"/>
                    </a:cubicBezTo>
                    <a:cubicBezTo>
                      <a:pt x="1977" y="2025"/>
                      <a:pt x="1977" y="1989"/>
                      <a:pt x="1989" y="1965"/>
                    </a:cubicBezTo>
                    <a:cubicBezTo>
                      <a:pt x="2013" y="1930"/>
                      <a:pt x="2025" y="1906"/>
                      <a:pt x="2048" y="1894"/>
                    </a:cubicBezTo>
                    <a:cubicBezTo>
                      <a:pt x="2142" y="1860"/>
                      <a:pt x="2274" y="1846"/>
                      <a:pt x="2412" y="1846"/>
                    </a:cubicBezTo>
                    <a:close/>
                    <a:moveTo>
                      <a:pt x="8614" y="1793"/>
                    </a:moveTo>
                    <a:cubicBezTo>
                      <a:pt x="8811" y="1793"/>
                      <a:pt x="9011" y="1808"/>
                      <a:pt x="9168" y="1834"/>
                    </a:cubicBezTo>
                    <a:cubicBezTo>
                      <a:pt x="9168" y="1906"/>
                      <a:pt x="9168" y="1965"/>
                      <a:pt x="9156" y="2049"/>
                    </a:cubicBezTo>
                    <a:cubicBezTo>
                      <a:pt x="9156" y="2132"/>
                      <a:pt x="9133" y="2204"/>
                      <a:pt x="9121" y="2299"/>
                    </a:cubicBezTo>
                    <a:lnTo>
                      <a:pt x="9085" y="2608"/>
                    </a:lnTo>
                    <a:cubicBezTo>
                      <a:pt x="9025" y="2906"/>
                      <a:pt x="8942" y="3144"/>
                      <a:pt x="8942" y="3144"/>
                    </a:cubicBezTo>
                    <a:lnTo>
                      <a:pt x="8966" y="3132"/>
                    </a:lnTo>
                    <a:cubicBezTo>
                      <a:pt x="8978" y="3108"/>
                      <a:pt x="9002" y="3073"/>
                      <a:pt x="9037" y="3013"/>
                    </a:cubicBezTo>
                    <a:cubicBezTo>
                      <a:pt x="9061" y="2942"/>
                      <a:pt x="9109" y="2870"/>
                      <a:pt x="9156" y="2787"/>
                    </a:cubicBezTo>
                    <a:cubicBezTo>
                      <a:pt x="9228" y="2656"/>
                      <a:pt x="9299" y="2501"/>
                      <a:pt x="9359" y="2358"/>
                    </a:cubicBezTo>
                    <a:cubicBezTo>
                      <a:pt x="9406" y="2263"/>
                      <a:pt x="9442" y="2156"/>
                      <a:pt x="9478" y="2073"/>
                    </a:cubicBezTo>
                    <a:lnTo>
                      <a:pt x="9478" y="2073"/>
                    </a:lnTo>
                    <a:cubicBezTo>
                      <a:pt x="9466" y="2239"/>
                      <a:pt x="9442" y="2394"/>
                      <a:pt x="9383" y="2561"/>
                    </a:cubicBezTo>
                    <a:cubicBezTo>
                      <a:pt x="9335" y="2727"/>
                      <a:pt x="9275" y="2870"/>
                      <a:pt x="9204" y="3025"/>
                    </a:cubicBezTo>
                    <a:lnTo>
                      <a:pt x="9061" y="3287"/>
                    </a:lnTo>
                    <a:cubicBezTo>
                      <a:pt x="8942" y="3501"/>
                      <a:pt x="8823" y="3656"/>
                      <a:pt x="8763" y="3751"/>
                    </a:cubicBezTo>
                    <a:cubicBezTo>
                      <a:pt x="8716" y="3811"/>
                      <a:pt x="8704" y="3835"/>
                      <a:pt x="8704" y="3835"/>
                    </a:cubicBezTo>
                    <a:cubicBezTo>
                      <a:pt x="8704" y="3835"/>
                      <a:pt x="8621" y="3692"/>
                      <a:pt x="8502" y="3489"/>
                    </a:cubicBezTo>
                    <a:lnTo>
                      <a:pt x="8371" y="3263"/>
                    </a:lnTo>
                    <a:cubicBezTo>
                      <a:pt x="8275" y="3096"/>
                      <a:pt x="8168" y="2918"/>
                      <a:pt x="8097" y="2739"/>
                    </a:cubicBezTo>
                    <a:lnTo>
                      <a:pt x="8049" y="2644"/>
                    </a:lnTo>
                    <a:cubicBezTo>
                      <a:pt x="7978" y="2465"/>
                      <a:pt x="7918" y="2311"/>
                      <a:pt x="7894" y="2168"/>
                    </a:cubicBezTo>
                    <a:cubicBezTo>
                      <a:pt x="7859" y="2025"/>
                      <a:pt x="7870" y="1906"/>
                      <a:pt x="7966" y="1870"/>
                    </a:cubicBezTo>
                    <a:cubicBezTo>
                      <a:pt x="8119" y="1817"/>
                      <a:pt x="8364" y="1793"/>
                      <a:pt x="8614" y="1793"/>
                    </a:cubicBezTo>
                    <a:close/>
                    <a:moveTo>
                      <a:pt x="834" y="2465"/>
                    </a:moveTo>
                    <a:cubicBezTo>
                      <a:pt x="846" y="2513"/>
                      <a:pt x="870" y="2573"/>
                      <a:pt x="882" y="2620"/>
                    </a:cubicBezTo>
                    <a:cubicBezTo>
                      <a:pt x="929" y="2799"/>
                      <a:pt x="965" y="2966"/>
                      <a:pt x="1012" y="3096"/>
                    </a:cubicBezTo>
                    <a:cubicBezTo>
                      <a:pt x="1048" y="3227"/>
                      <a:pt x="1072" y="3323"/>
                      <a:pt x="1072" y="3323"/>
                    </a:cubicBezTo>
                    <a:cubicBezTo>
                      <a:pt x="1072" y="3323"/>
                      <a:pt x="1072" y="3275"/>
                      <a:pt x="1084" y="3180"/>
                    </a:cubicBezTo>
                    <a:cubicBezTo>
                      <a:pt x="1084" y="3156"/>
                      <a:pt x="1084" y="3120"/>
                      <a:pt x="1108" y="3096"/>
                    </a:cubicBezTo>
                    <a:cubicBezTo>
                      <a:pt x="1120" y="2966"/>
                      <a:pt x="1132" y="2787"/>
                      <a:pt x="1132" y="2608"/>
                    </a:cubicBezTo>
                    <a:lnTo>
                      <a:pt x="1132" y="2525"/>
                    </a:lnTo>
                    <a:cubicBezTo>
                      <a:pt x="1143" y="2549"/>
                      <a:pt x="1143" y="2561"/>
                      <a:pt x="1143" y="2573"/>
                    </a:cubicBezTo>
                    <a:cubicBezTo>
                      <a:pt x="1167" y="2739"/>
                      <a:pt x="1179" y="2882"/>
                      <a:pt x="1179" y="3049"/>
                    </a:cubicBezTo>
                    <a:cubicBezTo>
                      <a:pt x="1155" y="3466"/>
                      <a:pt x="1084" y="3858"/>
                      <a:pt x="1084" y="3858"/>
                    </a:cubicBezTo>
                    <a:cubicBezTo>
                      <a:pt x="1084" y="3858"/>
                      <a:pt x="893" y="3382"/>
                      <a:pt x="762" y="3001"/>
                    </a:cubicBezTo>
                    <a:cubicBezTo>
                      <a:pt x="727" y="2930"/>
                      <a:pt x="715" y="2858"/>
                      <a:pt x="703" y="2799"/>
                    </a:cubicBezTo>
                    <a:cubicBezTo>
                      <a:pt x="691" y="2739"/>
                      <a:pt x="667" y="2680"/>
                      <a:pt x="667" y="2632"/>
                    </a:cubicBezTo>
                    <a:cubicBezTo>
                      <a:pt x="667" y="2585"/>
                      <a:pt x="667" y="2561"/>
                      <a:pt x="691" y="2549"/>
                    </a:cubicBezTo>
                    <a:cubicBezTo>
                      <a:pt x="715" y="2501"/>
                      <a:pt x="774" y="2489"/>
                      <a:pt x="834" y="2465"/>
                    </a:cubicBezTo>
                    <a:close/>
                    <a:moveTo>
                      <a:pt x="10562" y="2084"/>
                    </a:moveTo>
                    <a:cubicBezTo>
                      <a:pt x="10843" y="2084"/>
                      <a:pt x="11326" y="2210"/>
                      <a:pt x="11645" y="2358"/>
                    </a:cubicBezTo>
                    <a:cubicBezTo>
                      <a:pt x="11621" y="2382"/>
                      <a:pt x="11621" y="2430"/>
                      <a:pt x="11609" y="2454"/>
                    </a:cubicBezTo>
                    <a:cubicBezTo>
                      <a:pt x="11585" y="2537"/>
                      <a:pt x="11561" y="2620"/>
                      <a:pt x="11538" y="2715"/>
                    </a:cubicBezTo>
                    <a:lnTo>
                      <a:pt x="11490" y="2846"/>
                    </a:lnTo>
                    <a:cubicBezTo>
                      <a:pt x="11430" y="3025"/>
                      <a:pt x="11347" y="3192"/>
                      <a:pt x="11288" y="3323"/>
                    </a:cubicBezTo>
                    <a:lnTo>
                      <a:pt x="11240" y="3406"/>
                    </a:lnTo>
                    <a:cubicBezTo>
                      <a:pt x="11216" y="3442"/>
                      <a:pt x="11204" y="3454"/>
                      <a:pt x="11204" y="3466"/>
                    </a:cubicBezTo>
                    <a:lnTo>
                      <a:pt x="11180" y="3525"/>
                    </a:lnTo>
                    <a:cubicBezTo>
                      <a:pt x="11180" y="3525"/>
                      <a:pt x="11228" y="3501"/>
                      <a:pt x="11288" y="3418"/>
                    </a:cubicBezTo>
                    <a:lnTo>
                      <a:pt x="11359" y="3347"/>
                    </a:lnTo>
                    <a:cubicBezTo>
                      <a:pt x="11383" y="3323"/>
                      <a:pt x="11419" y="3287"/>
                      <a:pt x="11430" y="3263"/>
                    </a:cubicBezTo>
                    <a:lnTo>
                      <a:pt x="11526" y="3168"/>
                    </a:lnTo>
                    <a:cubicBezTo>
                      <a:pt x="11550" y="3144"/>
                      <a:pt x="11585" y="3096"/>
                      <a:pt x="11609" y="3061"/>
                    </a:cubicBezTo>
                    <a:cubicBezTo>
                      <a:pt x="11645" y="3037"/>
                      <a:pt x="11669" y="2989"/>
                      <a:pt x="11704" y="2966"/>
                    </a:cubicBezTo>
                    <a:cubicBezTo>
                      <a:pt x="11740" y="2906"/>
                      <a:pt x="11788" y="2858"/>
                      <a:pt x="11823" y="2799"/>
                    </a:cubicBezTo>
                    <a:cubicBezTo>
                      <a:pt x="11859" y="2739"/>
                      <a:pt x="11895" y="2692"/>
                      <a:pt x="11942" y="2644"/>
                    </a:cubicBezTo>
                    <a:lnTo>
                      <a:pt x="11942" y="2644"/>
                    </a:lnTo>
                    <a:cubicBezTo>
                      <a:pt x="11919" y="2704"/>
                      <a:pt x="11895" y="2751"/>
                      <a:pt x="11883" y="2799"/>
                    </a:cubicBezTo>
                    <a:cubicBezTo>
                      <a:pt x="11716" y="3156"/>
                      <a:pt x="11442" y="3477"/>
                      <a:pt x="11192" y="3716"/>
                    </a:cubicBezTo>
                    <a:cubicBezTo>
                      <a:pt x="11157" y="3763"/>
                      <a:pt x="11133" y="3799"/>
                      <a:pt x="11085" y="3823"/>
                    </a:cubicBezTo>
                    <a:cubicBezTo>
                      <a:pt x="10978" y="3918"/>
                      <a:pt x="10895" y="3989"/>
                      <a:pt x="10835" y="4049"/>
                    </a:cubicBezTo>
                    <a:cubicBezTo>
                      <a:pt x="10740" y="4120"/>
                      <a:pt x="10680" y="4168"/>
                      <a:pt x="10680" y="4168"/>
                    </a:cubicBezTo>
                    <a:cubicBezTo>
                      <a:pt x="10680" y="4168"/>
                      <a:pt x="10657" y="4061"/>
                      <a:pt x="10609" y="3918"/>
                    </a:cubicBezTo>
                    <a:cubicBezTo>
                      <a:pt x="10561" y="3763"/>
                      <a:pt x="10526" y="3561"/>
                      <a:pt x="10478" y="3335"/>
                    </a:cubicBezTo>
                    <a:cubicBezTo>
                      <a:pt x="10466" y="3275"/>
                      <a:pt x="10454" y="3204"/>
                      <a:pt x="10430" y="3144"/>
                    </a:cubicBezTo>
                    <a:cubicBezTo>
                      <a:pt x="10383" y="2918"/>
                      <a:pt x="10359" y="2692"/>
                      <a:pt x="10359" y="2501"/>
                    </a:cubicBezTo>
                    <a:cubicBezTo>
                      <a:pt x="10359" y="2430"/>
                      <a:pt x="10359" y="2346"/>
                      <a:pt x="10371" y="2299"/>
                    </a:cubicBezTo>
                    <a:cubicBezTo>
                      <a:pt x="10395" y="2239"/>
                      <a:pt x="10407" y="2192"/>
                      <a:pt x="10418" y="2144"/>
                    </a:cubicBezTo>
                    <a:cubicBezTo>
                      <a:pt x="10454" y="2120"/>
                      <a:pt x="10478" y="2084"/>
                      <a:pt x="10526" y="2084"/>
                    </a:cubicBezTo>
                    <a:cubicBezTo>
                      <a:pt x="10537" y="2084"/>
                      <a:pt x="10549" y="2084"/>
                      <a:pt x="10562" y="2084"/>
                    </a:cubicBezTo>
                    <a:close/>
                    <a:moveTo>
                      <a:pt x="12847" y="2787"/>
                    </a:moveTo>
                    <a:cubicBezTo>
                      <a:pt x="12907" y="2787"/>
                      <a:pt x="12978" y="2799"/>
                      <a:pt x="13050" y="2811"/>
                    </a:cubicBezTo>
                    <a:cubicBezTo>
                      <a:pt x="13097" y="2835"/>
                      <a:pt x="13133" y="2835"/>
                      <a:pt x="13169" y="2846"/>
                    </a:cubicBezTo>
                    <a:cubicBezTo>
                      <a:pt x="13383" y="2906"/>
                      <a:pt x="13585" y="3013"/>
                      <a:pt x="13752" y="3108"/>
                    </a:cubicBezTo>
                    <a:cubicBezTo>
                      <a:pt x="13752" y="3132"/>
                      <a:pt x="13752" y="3132"/>
                      <a:pt x="13740" y="3144"/>
                    </a:cubicBezTo>
                    <a:cubicBezTo>
                      <a:pt x="13693" y="3275"/>
                      <a:pt x="13597" y="3442"/>
                      <a:pt x="13514" y="3608"/>
                    </a:cubicBezTo>
                    <a:cubicBezTo>
                      <a:pt x="13419" y="3763"/>
                      <a:pt x="13300" y="3930"/>
                      <a:pt x="13216" y="4049"/>
                    </a:cubicBezTo>
                    <a:cubicBezTo>
                      <a:pt x="13145" y="4144"/>
                      <a:pt x="13097" y="4204"/>
                      <a:pt x="13062" y="4228"/>
                    </a:cubicBezTo>
                    <a:cubicBezTo>
                      <a:pt x="13085" y="4216"/>
                      <a:pt x="13121" y="4204"/>
                      <a:pt x="13169" y="4156"/>
                    </a:cubicBezTo>
                    <a:cubicBezTo>
                      <a:pt x="13204" y="4132"/>
                      <a:pt x="13228" y="4120"/>
                      <a:pt x="13264" y="4097"/>
                    </a:cubicBezTo>
                    <a:cubicBezTo>
                      <a:pt x="13324" y="4049"/>
                      <a:pt x="13395" y="4001"/>
                      <a:pt x="13466" y="3942"/>
                    </a:cubicBezTo>
                    <a:cubicBezTo>
                      <a:pt x="13538" y="3882"/>
                      <a:pt x="13621" y="3823"/>
                      <a:pt x="13693" y="3751"/>
                    </a:cubicBezTo>
                    <a:lnTo>
                      <a:pt x="13693" y="3751"/>
                    </a:lnTo>
                    <a:cubicBezTo>
                      <a:pt x="13621" y="3858"/>
                      <a:pt x="13526" y="3942"/>
                      <a:pt x="13443" y="4037"/>
                    </a:cubicBezTo>
                    <a:lnTo>
                      <a:pt x="13347" y="4120"/>
                    </a:lnTo>
                    <a:cubicBezTo>
                      <a:pt x="13300" y="4192"/>
                      <a:pt x="13240" y="4239"/>
                      <a:pt x="13181" y="4287"/>
                    </a:cubicBezTo>
                    <a:cubicBezTo>
                      <a:pt x="13157" y="4311"/>
                      <a:pt x="13133" y="4335"/>
                      <a:pt x="13109" y="4359"/>
                    </a:cubicBezTo>
                    <a:cubicBezTo>
                      <a:pt x="12871" y="4549"/>
                      <a:pt x="12681" y="4680"/>
                      <a:pt x="12681" y="4680"/>
                    </a:cubicBezTo>
                    <a:cubicBezTo>
                      <a:pt x="12681" y="4680"/>
                      <a:pt x="12478" y="2787"/>
                      <a:pt x="12847" y="2787"/>
                    </a:cubicBezTo>
                    <a:close/>
                    <a:moveTo>
                      <a:pt x="14282" y="3750"/>
                    </a:moveTo>
                    <a:cubicBezTo>
                      <a:pt x="14288" y="3750"/>
                      <a:pt x="14294" y="3750"/>
                      <a:pt x="14300" y="3751"/>
                    </a:cubicBezTo>
                    <a:cubicBezTo>
                      <a:pt x="14395" y="3763"/>
                      <a:pt x="14514" y="3811"/>
                      <a:pt x="14633" y="3870"/>
                    </a:cubicBezTo>
                    <a:cubicBezTo>
                      <a:pt x="14681" y="3882"/>
                      <a:pt x="14705" y="3918"/>
                      <a:pt x="14752" y="3930"/>
                    </a:cubicBezTo>
                    <a:cubicBezTo>
                      <a:pt x="14919" y="4013"/>
                      <a:pt x="15062" y="4120"/>
                      <a:pt x="15181" y="4228"/>
                    </a:cubicBezTo>
                    <a:cubicBezTo>
                      <a:pt x="15169" y="4251"/>
                      <a:pt x="15133" y="4287"/>
                      <a:pt x="15109" y="4311"/>
                    </a:cubicBezTo>
                    <a:cubicBezTo>
                      <a:pt x="15062" y="4370"/>
                      <a:pt x="15002" y="4454"/>
                      <a:pt x="14943" y="4513"/>
                    </a:cubicBezTo>
                    <a:cubicBezTo>
                      <a:pt x="14919" y="4537"/>
                      <a:pt x="14883" y="4585"/>
                      <a:pt x="14848" y="4609"/>
                    </a:cubicBezTo>
                    <a:cubicBezTo>
                      <a:pt x="14717" y="4763"/>
                      <a:pt x="14586" y="4882"/>
                      <a:pt x="14478" y="4990"/>
                    </a:cubicBezTo>
                    <a:cubicBezTo>
                      <a:pt x="14371" y="5085"/>
                      <a:pt x="14288" y="5144"/>
                      <a:pt x="14288" y="5144"/>
                    </a:cubicBezTo>
                    <a:cubicBezTo>
                      <a:pt x="14288" y="5144"/>
                      <a:pt x="14336" y="5132"/>
                      <a:pt x="14407" y="5109"/>
                    </a:cubicBezTo>
                    <a:cubicBezTo>
                      <a:pt x="14514" y="5061"/>
                      <a:pt x="14657" y="4990"/>
                      <a:pt x="14824" y="4906"/>
                    </a:cubicBezTo>
                    <a:cubicBezTo>
                      <a:pt x="14850" y="4900"/>
                      <a:pt x="14876" y="4889"/>
                      <a:pt x="14898" y="4876"/>
                    </a:cubicBezTo>
                    <a:lnTo>
                      <a:pt x="14898" y="4876"/>
                    </a:lnTo>
                    <a:cubicBezTo>
                      <a:pt x="14889" y="4883"/>
                      <a:pt x="14879" y="4890"/>
                      <a:pt x="14871" y="4894"/>
                    </a:cubicBezTo>
                    <a:lnTo>
                      <a:pt x="14693" y="5025"/>
                    </a:lnTo>
                    <a:cubicBezTo>
                      <a:pt x="14598" y="5085"/>
                      <a:pt x="14514" y="5144"/>
                      <a:pt x="14443" y="5192"/>
                    </a:cubicBezTo>
                    <a:cubicBezTo>
                      <a:pt x="14407" y="5204"/>
                      <a:pt x="14383" y="5228"/>
                      <a:pt x="14359" y="5240"/>
                    </a:cubicBezTo>
                    <a:cubicBezTo>
                      <a:pt x="14324" y="5263"/>
                      <a:pt x="14264" y="5299"/>
                      <a:pt x="14217" y="5311"/>
                    </a:cubicBezTo>
                    <a:cubicBezTo>
                      <a:pt x="14169" y="5323"/>
                      <a:pt x="14121" y="5359"/>
                      <a:pt x="14097" y="5371"/>
                    </a:cubicBezTo>
                    <a:cubicBezTo>
                      <a:pt x="14002" y="5418"/>
                      <a:pt x="13966" y="5430"/>
                      <a:pt x="13966" y="5430"/>
                    </a:cubicBezTo>
                    <a:cubicBezTo>
                      <a:pt x="13966" y="5430"/>
                      <a:pt x="13943" y="3750"/>
                      <a:pt x="14282" y="3750"/>
                    </a:cubicBezTo>
                    <a:close/>
                    <a:moveTo>
                      <a:pt x="15600" y="4986"/>
                    </a:moveTo>
                    <a:cubicBezTo>
                      <a:pt x="15607" y="4986"/>
                      <a:pt x="15614" y="4987"/>
                      <a:pt x="15621" y="4990"/>
                    </a:cubicBezTo>
                    <a:cubicBezTo>
                      <a:pt x="15645" y="4990"/>
                      <a:pt x="15669" y="5001"/>
                      <a:pt x="15681" y="5001"/>
                    </a:cubicBezTo>
                    <a:cubicBezTo>
                      <a:pt x="15717" y="5013"/>
                      <a:pt x="15729" y="5013"/>
                      <a:pt x="15764" y="5025"/>
                    </a:cubicBezTo>
                    <a:cubicBezTo>
                      <a:pt x="15907" y="5109"/>
                      <a:pt x="16062" y="5228"/>
                      <a:pt x="16181" y="5347"/>
                    </a:cubicBezTo>
                    <a:cubicBezTo>
                      <a:pt x="16157" y="5359"/>
                      <a:pt x="16145" y="5371"/>
                      <a:pt x="16133" y="5406"/>
                    </a:cubicBezTo>
                    <a:cubicBezTo>
                      <a:pt x="16074" y="5490"/>
                      <a:pt x="15967" y="5644"/>
                      <a:pt x="15836" y="5787"/>
                    </a:cubicBezTo>
                    <a:cubicBezTo>
                      <a:pt x="15645" y="6014"/>
                      <a:pt x="15407" y="6204"/>
                      <a:pt x="15407" y="6204"/>
                    </a:cubicBezTo>
                    <a:cubicBezTo>
                      <a:pt x="15407" y="6204"/>
                      <a:pt x="15550" y="6168"/>
                      <a:pt x="15741" y="6073"/>
                    </a:cubicBezTo>
                    <a:cubicBezTo>
                      <a:pt x="15776" y="6061"/>
                      <a:pt x="15800" y="6049"/>
                      <a:pt x="15836" y="6049"/>
                    </a:cubicBezTo>
                    <a:lnTo>
                      <a:pt x="15836" y="6049"/>
                    </a:lnTo>
                    <a:cubicBezTo>
                      <a:pt x="15729" y="6121"/>
                      <a:pt x="15633" y="6180"/>
                      <a:pt x="15526" y="6228"/>
                    </a:cubicBezTo>
                    <a:cubicBezTo>
                      <a:pt x="15240" y="6395"/>
                      <a:pt x="15002" y="6478"/>
                      <a:pt x="15002" y="6478"/>
                    </a:cubicBezTo>
                    <a:cubicBezTo>
                      <a:pt x="15002" y="6478"/>
                      <a:pt x="15330" y="4986"/>
                      <a:pt x="15600" y="4986"/>
                    </a:cubicBezTo>
                    <a:close/>
                    <a:moveTo>
                      <a:pt x="16572" y="6329"/>
                    </a:moveTo>
                    <a:cubicBezTo>
                      <a:pt x="16581" y="6329"/>
                      <a:pt x="16590" y="6331"/>
                      <a:pt x="16598" y="6335"/>
                    </a:cubicBezTo>
                    <a:cubicBezTo>
                      <a:pt x="16633" y="6371"/>
                      <a:pt x="16681" y="6395"/>
                      <a:pt x="16729" y="6442"/>
                    </a:cubicBezTo>
                    <a:cubicBezTo>
                      <a:pt x="16776" y="6490"/>
                      <a:pt x="16812" y="6549"/>
                      <a:pt x="16860" y="6609"/>
                    </a:cubicBezTo>
                    <a:lnTo>
                      <a:pt x="16788" y="6680"/>
                    </a:lnTo>
                    <a:lnTo>
                      <a:pt x="16669" y="6799"/>
                    </a:lnTo>
                    <a:lnTo>
                      <a:pt x="16538" y="6930"/>
                    </a:lnTo>
                    <a:cubicBezTo>
                      <a:pt x="16443" y="7026"/>
                      <a:pt x="16336" y="7097"/>
                      <a:pt x="16252" y="7180"/>
                    </a:cubicBezTo>
                    <a:cubicBezTo>
                      <a:pt x="16241" y="7192"/>
                      <a:pt x="16205" y="7204"/>
                      <a:pt x="16193" y="7216"/>
                    </a:cubicBezTo>
                    <a:cubicBezTo>
                      <a:pt x="16181" y="7240"/>
                      <a:pt x="16157" y="7252"/>
                      <a:pt x="16145" y="7252"/>
                    </a:cubicBezTo>
                    <a:cubicBezTo>
                      <a:pt x="16122" y="7264"/>
                      <a:pt x="16122" y="7276"/>
                      <a:pt x="16122" y="7276"/>
                    </a:cubicBezTo>
                    <a:cubicBezTo>
                      <a:pt x="16122" y="7276"/>
                      <a:pt x="16181" y="7264"/>
                      <a:pt x="16276" y="7252"/>
                    </a:cubicBezTo>
                    <a:cubicBezTo>
                      <a:pt x="16324" y="7228"/>
                      <a:pt x="16383" y="7216"/>
                      <a:pt x="16455" y="7204"/>
                    </a:cubicBezTo>
                    <a:cubicBezTo>
                      <a:pt x="16514" y="7192"/>
                      <a:pt x="16598" y="7180"/>
                      <a:pt x="16657" y="7145"/>
                    </a:cubicBezTo>
                    <a:cubicBezTo>
                      <a:pt x="16717" y="7133"/>
                      <a:pt x="16752" y="7121"/>
                      <a:pt x="16823" y="7085"/>
                    </a:cubicBezTo>
                    <a:lnTo>
                      <a:pt x="16823" y="7085"/>
                    </a:lnTo>
                    <a:cubicBezTo>
                      <a:pt x="16704" y="7145"/>
                      <a:pt x="16562" y="7204"/>
                      <a:pt x="16443" y="7252"/>
                    </a:cubicBezTo>
                    <a:cubicBezTo>
                      <a:pt x="16419" y="7264"/>
                      <a:pt x="16383" y="7264"/>
                      <a:pt x="16360" y="7276"/>
                    </a:cubicBezTo>
                    <a:cubicBezTo>
                      <a:pt x="16062" y="7383"/>
                      <a:pt x="15776" y="7407"/>
                      <a:pt x="15776" y="7407"/>
                    </a:cubicBezTo>
                    <a:cubicBezTo>
                      <a:pt x="15776" y="7407"/>
                      <a:pt x="16348" y="6329"/>
                      <a:pt x="16572" y="6329"/>
                    </a:cubicBezTo>
                    <a:close/>
                    <a:moveTo>
                      <a:pt x="3820" y="15571"/>
                    </a:moveTo>
                    <a:cubicBezTo>
                      <a:pt x="3918" y="15571"/>
                      <a:pt x="3977" y="15574"/>
                      <a:pt x="3977" y="15574"/>
                    </a:cubicBezTo>
                    <a:cubicBezTo>
                      <a:pt x="3977" y="15574"/>
                      <a:pt x="3096" y="16155"/>
                      <a:pt x="2862" y="16155"/>
                    </a:cubicBezTo>
                    <a:cubicBezTo>
                      <a:pt x="2845" y="16155"/>
                      <a:pt x="2832" y="16152"/>
                      <a:pt x="2822" y="16146"/>
                    </a:cubicBezTo>
                    <a:lnTo>
                      <a:pt x="3227" y="15884"/>
                    </a:lnTo>
                    <a:lnTo>
                      <a:pt x="2703" y="15955"/>
                    </a:lnTo>
                    <a:cubicBezTo>
                      <a:pt x="2703" y="15943"/>
                      <a:pt x="2691" y="15919"/>
                      <a:pt x="2691" y="15908"/>
                    </a:cubicBezTo>
                    <a:cubicBezTo>
                      <a:pt x="2679" y="15836"/>
                      <a:pt x="2679" y="15777"/>
                      <a:pt x="2703" y="15729"/>
                    </a:cubicBezTo>
                    <a:cubicBezTo>
                      <a:pt x="2727" y="15717"/>
                      <a:pt x="2739" y="15705"/>
                      <a:pt x="2751" y="15705"/>
                    </a:cubicBezTo>
                    <a:cubicBezTo>
                      <a:pt x="3151" y="15589"/>
                      <a:pt x="3592" y="15571"/>
                      <a:pt x="3820" y="15571"/>
                    </a:cubicBezTo>
                    <a:close/>
                    <a:moveTo>
                      <a:pt x="4120" y="16634"/>
                    </a:moveTo>
                    <a:lnTo>
                      <a:pt x="4120" y="16634"/>
                    </a:lnTo>
                    <a:cubicBezTo>
                      <a:pt x="4120" y="16634"/>
                      <a:pt x="4113" y="16653"/>
                      <a:pt x="4099" y="16686"/>
                    </a:cubicBezTo>
                    <a:lnTo>
                      <a:pt x="4099" y="16686"/>
                    </a:lnTo>
                    <a:cubicBezTo>
                      <a:pt x="4113" y="16655"/>
                      <a:pt x="4120" y="16634"/>
                      <a:pt x="4120" y="16634"/>
                    </a:cubicBezTo>
                    <a:close/>
                    <a:moveTo>
                      <a:pt x="4406" y="16253"/>
                    </a:moveTo>
                    <a:cubicBezTo>
                      <a:pt x="4406" y="16253"/>
                      <a:pt x="4346" y="16384"/>
                      <a:pt x="4251" y="16562"/>
                    </a:cubicBezTo>
                    <a:cubicBezTo>
                      <a:pt x="4239" y="16598"/>
                      <a:pt x="4227" y="16622"/>
                      <a:pt x="4215" y="16670"/>
                    </a:cubicBezTo>
                    <a:cubicBezTo>
                      <a:pt x="4180" y="16729"/>
                      <a:pt x="4156" y="16801"/>
                      <a:pt x="4108" y="16872"/>
                    </a:cubicBezTo>
                    <a:cubicBezTo>
                      <a:pt x="4072" y="16955"/>
                      <a:pt x="4037" y="17027"/>
                      <a:pt x="4001" y="17086"/>
                    </a:cubicBezTo>
                    <a:cubicBezTo>
                      <a:pt x="3989" y="17110"/>
                      <a:pt x="3953" y="17158"/>
                      <a:pt x="3941" y="17193"/>
                    </a:cubicBezTo>
                    <a:cubicBezTo>
                      <a:pt x="3906" y="17253"/>
                      <a:pt x="3870" y="17313"/>
                      <a:pt x="3846" y="17372"/>
                    </a:cubicBezTo>
                    <a:cubicBezTo>
                      <a:pt x="3810" y="17432"/>
                      <a:pt x="3763" y="17467"/>
                      <a:pt x="3739" y="17503"/>
                    </a:cubicBezTo>
                    <a:cubicBezTo>
                      <a:pt x="3763" y="17443"/>
                      <a:pt x="3799" y="17396"/>
                      <a:pt x="3810" y="17336"/>
                    </a:cubicBezTo>
                    <a:cubicBezTo>
                      <a:pt x="3947" y="17054"/>
                      <a:pt x="4056" y="16793"/>
                      <a:pt x="4099" y="16686"/>
                    </a:cubicBezTo>
                    <a:lnTo>
                      <a:pt x="4099" y="16686"/>
                    </a:lnTo>
                    <a:cubicBezTo>
                      <a:pt x="4095" y="16695"/>
                      <a:pt x="4090" y="16706"/>
                      <a:pt x="4084" y="16717"/>
                    </a:cubicBezTo>
                    <a:cubicBezTo>
                      <a:pt x="4060" y="16729"/>
                      <a:pt x="4060" y="16741"/>
                      <a:pt x="4049" y="16741"/>
                    </a:cubicBezTo>
                    <a:cubicBezTo>
                      <a:pt x="4037" y="16777"/>
                      <a:pt x="4001" y="16801"/>
                      <a:pt x="3977" y="16836"/>
                    </a:cubicBezTo>
                    <a:cubicBezTo>
                      <a:pt x="3941" y="16860"/>
                      <a:pt x="3918" y="16908"/>
                      <a:pt x="3882" y="16955"/>
                    </a:cubicBezTo>
                    <a:cubicBezTo>
                      <a:pt x="3787" y="17086"/>
                      <a:pt x="3632" y="17265"/>
                      <a:pt x="3501" y="17432"/>
                    </a:cubicBezTo>
                    <a:cubicBezTo>
                      <a:pt x="3477" y="17443"/>
                      <a:pt x="3465" y="17467"/>
                      <a:pt x="3453" y="17491"/>
                    </a:cubicBezTo>
                    <a:cubicBezTo>
                      <a:pt x="3394" y="17455"/>
                      <a:pt x="3346" y="17408"/>
                      <a:pt x="3310" y="17348"/>
                    </a:cubicBezTo>
                    <a:cubicBezTo>
                      <a:pt x="3263" y="17313"/>
                      <a:pt x="3215" y="17253"/>
                      <a:pt x="3179" y="17205"/>
                    </a:cubicBezTo>
                    <a:cubicBezTo>
                      <a:pt x="3108" y="17098"/>
                      <a:pt x="3084" y="17015"/>
                      <a:pt x="3132" y="16979"/>
                    </a:cubicBezTo>
                    <a:cubicBezTo>
                      <a:pt x="3632" y="16503"/>
                      <a:pt x="4405" y="16253"/>
                      <a:pt x="4406" y="16253"/>
                    </a:cubicBezTo>
                    <a:close/>
                    <a:moveTo>
                      <a:pt x="13252" y="16027"/>
                    </a:moveTo>
                    <a:cubicBezTo>
                      <a:pt x="13252" y="16027"/>
                      <a:pt x="13800" y="16396"/>
                      <a:pt x="14169" y="16741"/>
                    </a:cubicBezTo>
                    <a:cubicBezTo>
                      <a:pt x="14288" y="16860"/>
                      <a:pt x="14407" y="16967"/>
                      <a:pt x="14467" y="17062"/>
                    </a:cubicBezTo>
                    <a:cubicBezTo>
                      <a:pt x="14419" y="17015"/>
                      <a:pt x="14359" y="16979"/>
                      <a:pt x="14324" y="16943"/>
                    </a:cubicBezTo>
                    <a:cubicBezTo>
                      <a:pt x="14026" y="16717"/>
                      <a:pt x="13705" y="16563"/>
                      <a:pt x="13705" y="16562"/>
                    </a:cubicBezTo>
                    <a:lnTo>
                      <a:pt x="13705" y="16562"/>
                    </a:lnTo>
                    <a:cubicBezTo>
                      <a:pt x="13705" y="16563"/>
                      <a:pt x="13776" y="16622"/>
                      <a:pt x="13859" y="16729"/>
                    </a:cubicBezTo>
                    <a:cubicBezTo>
                      <a:pt x="13871" y="16753"/>
                      <a:pt x="13895" y="16777"/>
                      <a:pt x="13931" y="16801"/>
                    </a:cubicBezTo>
                    <a:cubicBezTo>
                      <a:pt x="13978" y="16860"/>
                      <a:pt x="14038" y="16920"/>
                      <a:pt x="14074" y="16991"/>
                    </a:cubicBezTo>
                    <a:cubicBezTo>
                      <a:pt x="14109" y="17027"/>
                      <a:pt x="14121" y="17074"/>
                      <a:pt x="14157" y="17098"/>
                    </a:cubicBezTo>
                    <a:cubicBezTo>
                      <a:pt x="14228" y="17205"/>
                      <a:pt x="14288" y="17313"/>
                      <a:pt x="14347" y="17396"/>
                    </a:cubicBezTo>
                    <a:cubicBezTo>
                      <a:pt x="14173" y="17527"/>
                      <a:pt x="13934" y="17632"/>
                      <a:pt x="13791" y="17632"/>
                    </a:cubicBezTo>
                    <a:cubicBezTo>
                      <a:pt x="13739" y="17632"/>
                      <a:pt x="13700" y="17618"/>
                      <a:pt x="13681" y="17586"/>
                    </a:cubicBezTo>
                    <a:cubicBezTo>
                      <a:pt x="13633" y="17503"/>
                      <a:pt x="13585" y="17432"/>
                      <a:pt x="13550" y="17336"/>
                    </a:cubicBezTo>
                    <a:cubicBezTo>
                      <a:pt x="13526" y="17289"/>
                      <a:pt x="13514" y="17253"/>
                      <a:pt x="13490" y="17205"/>
                    </a:cubicBezTo>
                    <a:lnTo>
                      <a:pt x="13443" y="17074"/>
                    </a:lnTo>
                    <a:cubicBezTo>
                      <a:pt x="13395" y="16943"/>
                      <a:pt x="13371" y="16801"/>
                      <a:pt x="13335" y="16681"/>
                    </a:cubicBezTo>
                    <a:cubicBezTo>
                      <a:pt x="13324" y="16646"/>
                      <a:pt x="13324" y="16610"/>
                      <a:pt x="13312" y="16562"/>
                    </a:cubicBezTo>
                    <a:cubicBezTo>
                      <a:pt x="13252" y="16253"/>
                      <a:pt x="13252" y="16027"/>
                      <a:pt x="13252" y="16027"/>
                    </a:cubicBezTo>
                    <a:close/>
                    <a:moveTo>
                      <a:pt x="5787" y="16431"/>
                    </a:moveTo>
                    <a:cubicBezTo>
                      <a:pt x="5787" y="16432"/>
                      <a:pt x="5823" y="18241"/>
                      <a:pt x="5537" y="18336"/>
                    </a:cubicBezTo>
                    <a:cubicBezTo>
                      <a:pt x="5537" y="18301"/>
                      <a:pt x="5549" y="18277"/>
                      <a:pt x="5549" y="18241"/>
                    </a:cubicBezTo>
                    <a:cubicBezTo>
                      <a:pt x="5549" y="18217"/>
                      <a:pt x="5573" y="18205"/>
                      <a:pt x="5573" y="18170"/>
                    </a:cubicBezTo>
                    <a:cubicBezTo>
                      <a:pt x="5573" y="18146"/>
                      <a:pt x="5584" y="18122"/>
                      <a:pt x="5584" y="18098"/>
                    </a:cubicBezTo>
                    <a:cubicBezTo>
                      <a:pt x="5596" y="18027"/>
                      <a:pt x="5608" y="17944"/>
                      <a:pt x="5608" y="17872"/>
                    </a:cubicBezTo>
                    <a:cubicBezTo>
                      <a:pt x="5608" y="17848"/>
                      <a:pt x="5608" y="17824"/>
                      <a:pt x="5632" y="17801"/>
                    </a:cubicBezTo>
                    <a:cubicBezTo>
                      <a:pt x="5656" y="17575"/>
                      <a:pt x="5656" y="17432"/>
                      <a:pt x="5656" y="17432"/>
                    </a:cubicBezTo>
                    <a:lnTo>
                      <a:pt x="5656" y="17432"/>
                    </a:lnTo>
                    <a:cubicBezTo>
                      <a:pt x="5656" y="17432"/>
                      <a:pt x="5596" y="17575"/>
                      <a:pt x="5513" y="17765"/>
                    </a:cubicBezTo>
                    <a:cubicBezTo>
                      <a:pt x="5477" y="17848"/>
                      <a:pt x="5430" y="17932"/>
                      <a:pt x="5394" y="18027"/>
                    </a:cubicBezTo>
                    <a:cubicBezTo>
                      <a:pt x="5370" y="18063"/>
                      <a:pt x="5346" y="18110"/>
                      <a:pt x="5311" y="18158"/>
                    </a:cubicBezTo>
                    <a:cubicBezTo>
                      <a:pt x="5287" y="18205"/>
                      <a:pt x="5275" y="18241"/>
                      <a:pt x="5239" y="18289"/>
                    </a:cubicBezTo>
                    <a:cubicBezTo>
                      <a:pt x="5192" y="18277"/>
                      <a:pt x="5168" y="18277"/>
                      <a:pt x="5120" y="18265"/>
                    </a:cubicBezTo>
                    <a:cubicBezTo>
                      <a:pt x="5049" y="18229"/>
                      <a:pt x="4977" y="18205"/>
                      <a:pt x="4918" y="18158"/>
                    </a:cubicBezTo>
                    <a:cubicBezTo>
                      <a:pt x="4811" y="18098"/>
                      <a:pt x="4739" y="18039"/>
                      <a:pt x="4692" y="17979"/>
                    </a:cubicBezTo>
                    <a:cubicBezTo>
                      <a:pt x="4680" y="17967"/>
                      <a:pt x="4656" y="17932"/>
                      <a:pt x="4656" y="17920"/>
                    </a:cubicBezTo>
                    <a:lnTo>
                      <a:pt x="4656" y="17872"/>
                    </a:lnTo>
                    <a:cubicBezTo>
                      <a:pt x="4715" y="17729"/>
                      <a:pt x="4811" y="17574"/>
                      <a:pt x="4894" y="17443"/>
                    </a:cubicBezTo>
                    <a:lnTo>
                      <a:pt x="4989" y="17313"/>
                    </a:lnTo>
                    <a:cubicBezTo>
                      <a:pt x="5073" y="17182"/>
                      <a:pt x="5180" y="17062"/>
                      <a:pt x="5275" y="16955"/>
                    </a:cubicBezTo>
                    <a:cubicBezTo>
                      <a:pt x="5334" y="16884"/>
                      <a:pt x="5394" y="16824"/>
                      <a:pt x="5454" y="16765"/>
                    </a:cubicBezTo>
                    <a:cubicBezTo>
                      <a:pt x="5644" y="16551"/>
                      <a:pt x="5787" y="16432"/>
                      <a:pt x="5787" y="16431"/>
                    </a:cubicBezTo>
                    <a:close/>
                    <a:moveTo>
                      <a:pt x="11871" y="16741"/>
                    </a:moveTo>
                    <a:cubicBezTo>
                      <a:pt x="11871" y="16741"/>
                      <a:pt x="12097" y="16967"/>
                      <a:pt x="12335" y="17229"/>
                    </a:cubicBezTo>
                    <a:cubicBezTo>
                      <a:pt x="12466" y="17384"/>
                      <a:pt x="12621" y="17563"/>
                      <a:pt x="12740" y="17729"/>
                    </a:cubicBezTo>
                    <a:cubicBezTo>
                      <a:pt x="12800" y="17801"/>
                      <a:pt x="12847" y="17872"/>
                      <a:pt x="12883" y="17944"/>
                    </a:cubicBezTo>
                    <a:cubicBezTo>
                      <a:pt x="12931" y="18039"/>
                      <a:pt x="12966" y="18134"/>
                      <a:pt x="12943" y="18182"/>
                    </a:cubicBezTo>
                    <a:lnTo>
                      <a:pt x="12812" y="17967"/>
                    </a:lnTo>
                    <a:cubicBezTo>
                      <a:pt x="12752" y="17872"/>
                      <a:pt x="12681" y="17801"/>
                      <a:pt x="12621" y="17729"/>
                    </a:cubicBezTo>
                    <a:cubicBezTo>
                      <a:pt x="12562" y="17646"/>
                      <a:pt x="12490" y="17586"/>
                      <a:pt x="12431" y="17527"/>
                    </a:cubicBezTo>
                    <a:cubicBezTo>
                      <a:pt x="12371" y="17491"/>
                      <a:pt x="12323" y="17443"/>
                      <a:pt x="12276" y="17408"/>
                    </a:cubicBezTo>
                    <a:cubicBezTo>
                      <a:pt x="12252" y="17384"/>
                      <a:pt x="12216" y="17372"/>
                      <a:pt x="12216" y="17372"/>
                    </a:cubicBezTo>
                    <a:lnTo>
                      <a:pt x="12216" y="17372"/>
                    </a:lnTo>
                    <a:cubicBezTo>
                      <a:pt x="12216" y="17372"/>
                      <a:pt x="12240" y="17384"/>
                      <a:pt x="12264" y="17432"/>
                    </a:cubicBezTo>
                    <a:cubicBezTo>
                      <a:pt x="12276" y="17443"/>
                      <a:pt x="12288" y="17467"/>
                      <a:pt x="12312" y="17491"/>
                    </a:cubicBezTo>
                    <a:cubicBezTo>
                      <a:pt x="12323" y="17515"/>
                      <a:pt x="12335" y="17551"/>
                      <a:pt x="12371" y="17574"/>
                    </a:cubicBezTo>
                    <a:cubicBezTo>
                      <a:pt x="12442" y="17694"/>
                      <a:pt x="12538" y="17872"/>
                      <a:pt x="12585" y="18063"/>
                    </a:cubicBezTo>
                    <a:cubicBezTo>
                      <a:pt x="12621" y="18170"/>
                      <a:pt x="12645" y="18277"/>
                      <a:pt x="12669" y="18360"/>
                    </a:cubicBezTo>
                    <a:cubicBezTo>
                      <a:pt x="12426" y="18459"/>
                      <a:pt x="12131" y="18519"/>
                      <a:pt x="11939" y="18519"/>
                    </a:cubicBezTo>
                    <a:cubicBezTo>
                      <a:pt x="11829" y="18519"/>
                      <a:pt x="11753" y="18499"/>
                      <a:pt x="11740" y="18456"/>
                    </a:cubicBezTo>
                    <a:cubicBezTo>
                      <a:pt x="11716" y="18348"/>
                      <a:pt x="11692" y="18265"/>
                      <a:pt x="11692" y="18158"/>
                    </a:cubicBezTo>
                    <a:cubicBezTo>
                      <a:pt x="11680" y="18051"/>
                      <a:pt x="11680" y="17967"/>
                      <a:pt x="11680" y="17860"/>
                    </a:cubicBezTo>
                    <a:cubicBezTo>
                      <a:pt x="11692" y="17265"/>
                      <a:pt x="11871" y="16741"/>
                      <a:pt x="11871" y="16741"/>
                    </a:cubicBezTo>
                    <a:close/>
                    <a:moveTo>
                      <a:pt x="7370" y="16789"/>
                    </a:moveTo>
                    <a:cubicBezTo>
                      <a:pt x="7370" y="16789"/>
                      <a:pt x="7442" y="16979"/>
                      <a:pt x="7525" y="17229"/>
                    </a:cubicBezTo>
                    <a:cubicBezTo>
                      <a:pt x="7549" y="17265"/>
                      <a:pt x="7549" y="17277"/>
                      <a:pt x="7561" y="17313"/>
                    </a:cubicBezTo>
                    <a:cubicBezTo>
                      <a:pt x="7632" y="17527"/>
                      <a:pt x="7728" y="17789"/>
                      <a:pt x="7763" y="18027"/>
                    </a:cubicBezTo>
                    <a:cubicBezTo>
                      <a:pt x="7787" y="18063"/>
                      <a:pt x="7799" y="18122"/>
                      <a:pt x="7799" y="18170"/>
                    </a:cubicBezTo>
                    <a:cubicBezTo>
                      <a:pt x="7823" y="18384"/>
                      <a:pt x="7847" y="18563"/>
                      <a:pt x="7787" y="18622"/>
                    </a:cubicBezTo>
                    <a:lnTo>
                      <a:pt x="7740" y="18444"/>
                    </a:lnTo>
                    <a:cubicBezTo>
                      <a:pt x="7668" y="18110"/>
                      <a:pt x="7561" y="17789"/>
                      <a:pt x="7561" y="17789"/>
                    </a:cubicBezTo>
                    <a:cubicBezTo>
                      <a:pt x="7561" y="17789"/>
                      <a:pt x="7549" y="18134"/>
                      <a:pt x="7489" y="18456"/>
                    </a:cubicBezTo>
                    <a:cubicBezTo>
                      <a:pt x="7489" y="18503"/>
                      <a:pt x="7466" y="18551"/>
                      <a:pt x="7466" y="18586"/>
                    </a:cubicBezTo>
                    <a:cubicBezTo>
                      <a:pt x="7466" y="18634"/>
                      <a:pt x="7454" y="18682"/>
                      <a:pt x="7454" y="18717"/>
                    </a:cubicBezTo>
                    <a:cubicBezTo>
                      <a:pt x="7418" y="18720"/>
                      <a:pt x="7382" y="18722"/>
                      <a:pt x="7346" y="18722"/>
                    </a:cubicBezTo>
                    <a:cubicBezTo>
                      <a:pt x="7067" y="18722"/>
                      <a:pt x="6788" y="18643"/>
                      <a:pt x="6799" y="18527"/>
                    </a:cubicBezTo>
                    <a:cubicBezTo>
                      <a:pt x="6799" y="18420"/>
                      <a:pt x="6811" y="18325"/>
                      <a:pt x="6847" y="18205"/>
                    </a:cubicBezTo>
                    <a:cubicBezTo>
                      <a:pt x="6858" y="18098"/>
                      <a:pt x="6894" y="17991"/>
                      <a:pt x="6918" y="17884"/>
                    </a:cubicBezTo>
                    <a:cubicBezTo>
                      <a:pt x="6930" y="17848"/>
                      <a:pt x="6954" y="17789"/>
                      <a:pt x="6966" y="17741"/>
                    </a:cubicBezTo>
                    <a:cubicBezTo>
                      <a:pt x="7132" y="17205"/>
                      <a:pt x="7370" y="16789"/>
                      <a:pt x="7370" y="16789"/>
                    </a:cubicBezTo>
                    <a:close/>
                    <a:moveTo>
                      <a:pt x="9942" y="16908"/>
                    </a:moveTo>
                    <a:cubicBezTo>
                      <a:pt x="9942" y="16908"/>
                      <a:pt x="10097" y="17217"/>
                      <a:pt x="10240" y="17586"/>
                    </a:cubicBezTo>
                    <a:cubicBezTo>
                      <a:pt x="10276" y="17646"/>
                      <a:pt x="10287" y="17705"/>
                      <a:pt x="10311" y="17765"/>
                    </a:cubicBezTo>
                    <a:cubicBezTo>
                      <a:pt x="10335" y="17801"/>
                      <a:pt x="10347" y="17824"/>
                      <a:pt x="10347" y="17860"/>
                    </a:cubicBezTo>
                    <a:cubicBezTo>
                      <a:pt x="10395" y="17979"/>
                      <a:pt x="10430" y="18098"/>
                      <a:pt x="10466" y="18217"/>
                    </a:cubicBezTo>
                    <a:cubicBezTo>
                      <a:pt x="10490" y="18336"/>
                      <a:pt x="10526" y="18444"/>
                      <a:pt x="10537" y="18539"/>
                    </a:cubicBezTo>
                    <a:cubicBezTo>
                      <a:pt x="10549" y="18622"/>
                      <a:pt x="10549" y="18682"/>
                      <a:pt x="10549" y="18741"/>
                    </a:cubicBezTo>
                    <a:cubicBezTo>
                      <a:pt x="10549" y="18753"/>
                      <a:pt x="10549" y="18777"/>
                      <a:pt x="10537" y="18813"/>
                    </a:cubicBezTo>
                    <a:cubicBezTo>
                      <a:pt x="10526" y="18860"/>
                      <a:pt x="10502" y="18872"/>
                      <a:pt x="10466" y="18884"/>
                    </a:cubicBezTo>
                    <a:lnTo>
                      <a:pt x="10430" y="18884"/>
                    </a:lnTo>
                    <a:cubicBezTo>
                      <a:pt x="10418" y="18765"/>
                      <a:pt x="10383" y="18622"/>
                      <a:pt x="10359" y="18479"/>
                    </a:cubicBezTo>
                    <a:cubicBezTo>
                      <a:pt x="10347" y="18444"/>
                      <a:pt x="10323" y="18384"/>
                      <a:pt x="10311" y="18336"/>
                    </a:cubicBezTo>
                    <a:cubicBezTo>
                      <a:pt x="10299" y="18289"/>
                      <a:pt x="10287" y="18229"/>
                      <a:pt x="10264" y="18182"/>
                    </a:cubicBezTo>
                    <a:cubicBezTo>
                      <a:pt x="10240" y="18098"/>
                      <a:pt x="10204" y="18003"/>
                      <a:pt x="10180" y="17932"/>
                    </a:cubicBezTo>
                    <a:cubicBezTo>
                      <a:pt x="10168" y="17908"/>
                      <a:pt x="10145" y="17860"/>
                      <a:pt x="10133" y="17848"/>
                    </a:cubicBezTo>
                    <a:cubicBezTo>
                      <a:pt x="10121" y="17813"/>
                      <a:pt x="10109" y="17789"/>
                      <a:pt x="10109" y="17765"/>
                    </a:cubicBezTo>
                    <a:cubicBezTo>
                      <a:pt x="10085" y="17729"/>
                      <a:pt x="10073" y="17705"/>
                      <a:pt x="10073" y="17705"/>
                    </a:cubicBezTo>
                    <a:lnTo>
                      <a:pt x="10073" y="17705"/>
                    </a:lnTo>
                    <a:cubicBezTo>
                      <a:pt x="10073" y="17706"/>
                      <a:pt x="10073" y="17741"/>
                      <a:pt x="10085" y="17789"/>
                    </a:cubicBezTo>
                    <a:cubicBezTo>
                      <a:pt x="10085" y="17801"/>
                      <a:pt x="10085" y="17836"/>
                      <a:pt x="10109" y="17860"/>
                    </a:cubicBezTo>
                    <a:cubicBezTo>
                      <a:pt x="10109" y="17884"/>
                      <a:pt x="10121" y="17920"/>
                      <a:pt x="10121" y="17967"/>
                    </a:cubicBezTo>
                    <a:cubicBezTo>
                      <a:pt x="10121" y="18003"/>
                      <a:pt x="10133" y="18039"/>
                      <a:pt x="10133" y="18086"/>
                    </a:cubicBezTo>
                    <a:cubicBezTo>
                      <a:pt x="10133" y="18170"/>
                      <a:pt x="10156" y="18265"/>
                      <a:pt x="10133" y="18360"/>
                    </a:cubicBezTo>
                    <a:lnTo>
                      <a:pt x="10133" y="18515"/>
                    </a:lnTo>
                    <a:cubicBezTo>
                      <a:pt x="10121" y="18658"/>
                      <a:pt x="10109" y="18813"/>
                      <a:pt x="10073" y="18944"/>
                    </a:cubicBezTo>
                    <a:cubicBezTo>
                      <a:pt x="10054" y="18944"/>
                      <a:pt x="10034" y="18945"/>
                      <a:pt x="10015" y="18945"/>
                    </a:cubicBezTo>
                    <a:cubicBezTo>
                      <a:pt x="9610" y="18945"/>
                      <a:pt x="9145" y="18830"/>
                      <a:pt x="9156" y="18706"/>
                    </a:cubicBezTo>
                    <a:cubicBezTo>
                      <a:pt x="9168" y="18479"/>
                      <a:pt x="9228" y="18265"/>
                      <a:pt x="9323" y="18039"/>
                    </a:cubicBezTo>
                    <a:cubicBezTo>
                      <a:pt x="9394" y="17824"/>
                      <a:pt x="9502" y="17634"/>
                      <a:pt x="9585" y="17455"/>
                    </a:cubicBezTo>
                    <a:cubicBezTo>
                      <a:pt x="9633" y="17372"/>
                      <a:pt x="9680" y="17289"/>
                      <a:pt x="9716" y="17229"/>
                    </a:cubicBezTo>
                    <a:cubicBezTo>
                      <a:pt x="9764" y="17158"/>
                      <a:pt x="9799" y="17098"/>
                      <a:pt x="9835" y="17051"/>
                    </a:cubicBezTo>
                    <a:cubicBezTo>
                      <a:pt x="9895" y="16955"/>
                      <a:pt x="9942" y="16908"/>
                      <a:pt x="9942" y="16908"/>
                    </a:cubicBezTo>
                    <a:close/>
                    <a:moveTo>
                      <a:pt x="1310" y="1"/>
                    </a:moveTo>
                    <a:cubicBezTo>
                      <a:pt x="1310" y="1"/>
                      <a:pt x="1310" y="13"/>
                      <a:pt x="1298" y="37"/>
                    </a:cubicBezTo>
                    <a:cubicBezTo>
                      <a:pt x="1274" y="96"/>
                      <a:pt x="1251" y="239"/>
                      <a:pt x="1215" y="394"/>
                    </a:cubicBezTo>
                    <a:cubicBezTo>
                      <a:pt x="1203" y="477"/>
                      <a:pt x="1203" y="549"/>
                      <a:pt x="1203" y="632"/>
                    </a:cubicBezTo>
                    <a:lnTo>
                      <a:pt x="1132" y="1084"/>
                    </a:lnTo>
                    <a:lnTo>
                      <a:pt x="917" y="465"/>
                    </a:lnTo>
                    <a:cubicBezTo>
                      <a:pt x="858" y="489"/>
                      <a:pt x="798" y="513"/>
                      <a:pt x="762" y="549"/>
                    </a:cubicBezTo>
                    <a:cubicBezTo>
                      <a:pt x="703" y="584"/>
                      <a:pt x="655" y="608"/>
                      <a:pt x="608" y="656"/>
                    </a:cubicBezTo>
                    <a:cubicBezTo>
                      <a:pt x="524" y="727"/>
                      <a:pt x="429" y="822"/>
                      <a:pt x="370" y="941"/>
                    </a:cubicBezTo>
                    <a:cubicBezTo>
                      <a:pt x="286" y="1084"/>
                      <a:pt x="203" y="1263"/>
                      <a:pt x="143" y="1442"/>
                    </a:cubicBezTo>
                    <a:cubicBezTo>
                      <a:pt x="72" y="1703"/>
                      <a:pt x="24" y="1965"/>
                      <a:pt x="12" y="2263"/>
                    </a:cubicBezTo>
                    <a:cubicBezTo>
                      <a:pt x="0" y="2418"/>
                      <a:pt x="0" y="2561"/>
                      <a:pt x="0" y="2727"/>
                    </a:cubicBezTo>
                    <a:cubicBezTo>
                      <a:pt x="0" y="2799"/>
                      <a:pt x="0" y="2894"/>
                      <a:pt x="12" y="2966"/>
                    </a:cubicBezTo>
                    <a:cubicBezTo>
                      <a:pt x="24" y="3132"/>
                      <a:pt x="48" y="3287"/>
                      <a:pt x="60" y="3466"/>
                    </a:cubicBezTo>
                    <a:cubicBezTo>
                      <a:pt x="108" y="3811"/>
                      <a:pt x="143" y="4180"/>
                      <a:pt x="227" y="4561"/>
                    </a:cubicBezTo>
                    <a:lnTo>
                      <a:pt x="239" y="4573"/>
                    </a:lnTo>
                    <a:cubicBezTo>
                      <a:pt x="262" y="4597"/>
                      <a:pt x="298" y="4632"/>
                      <a:pt x="346" y="4656"/>
                    </a:cubicBezTo>
                    <a:lnTo>
                      <a:pt x="477" y="4751"/>
                    </a:lnTo>
                    <a:cubicBezTo>
                      <a:pt x="584" y="4811"/>
                      <a:pt x="679" y="4859"/>
                      <a:pt x="774" y="4882"/>
                    </a:cubicBezTo>
                    <a:cubicBezTo>
                      <a:pt x="786" y="4882"/>
                      <a:pt x="822" y="4894"/>
                      <a:pt x="834" y="4894"/>
                    </a:cubicBezTo>
                    <a:cubicBezTo>
                      <a:pt x="893" y="4918"/>
                      <a:pt x="917" y="4918"/>
                      <a:pt x="917" y="4918"/>
                    </a:cubicBezTo>
                    <a:lnTo>
                      <a:pt x="905" y="4918"/>
                    </a:lnTo>
                    <a:cubicBezTo>
                      <a:pt x="893" y="4918"/>
                      <a:pt x="834" y="4930"/>
                      <a:pt x="762" y="4942"/>
                    </a:cubicBezTo>
                    <a:cubicBezTo>
                      <a:pt x="727" y="4942"/>
                      <a:pt x="715" y="4954"/>
                      <a:pt x="679" y="4954"/>
                    </a:cubicBezTo>
                    <a:lnTo>
                      <a:pt x="608" y="4954"/>
                    </a:lnTo>
                    <a:cubicBezTo>
                      <a:pt x="548" y="4954"/>
                      <a:pt x="441" y="4954"/>
                      <a:pt x="358" y="4942"/>
                    </a:cubicBezTo>
                    <a:cubicBezTo>
                      <a:pt x="262" y="4930"/>
                      <a:pt x="179" y="4918"/>
                      <a:pt x="108" y="4894"/>
                    </a:cubicBezTo>
                    <a:cubicBezTo>
                      <a:pt x="84" y="4894"/>
                      <a:pt x="72" y="4882"/>
                      <a:pt x="60" y="4882"/>
                    </a:cubicBezTo>
                    <a:cubicBezTo>
                      <a:pt x="48" y="4882"/>
                      <a:pt x="24" y="4871"/>
                      <a:pt x="24" y="4871"/>
                    </a:cubicBezTo>
                    <a:cubicBezTo>
                      <a:pt x="13" y="4871"/>
                      <a:pt x="1" y="4859"/>
                      <a:pt x="0" y="4859"/>
                    </a:cubicBezTo>
                    <a:lnTo>
                      <a:pt x="0" y="4859"/>
                    </a:lnTo>
                    <a:cubicBezTo>
                      <a:pt x="12" y="4871"/>
                      <a:pt x="24" y="4871"/>
                      <a:pt x="48" y="4894"/>
                    </a:cubicBezTo>
                    <a:cubicBezTo>
                      <a:pt x="60" y="4918"/>
                      <a:pt x="72" y="4918"/>
                      <a:pt x="84" y="4930"/>
                    </a:cubicBezTo>
                    <a:cubicBezTo>
                      <a:pt x="143" y="4978"/>
                      <a:pt x="227" y="5013"/>
                      <a:pt x="310" y="5061"/>
                    </a:cubicBezTo>
                    <a:cubicBezTo>
                      <a:pt x="358" y="5240"/>
                      <a:pt x="381" y="5418"/>
                      <a:pt x="429" y="5597"/>
                    </a:cubicBezTo>
                    <a:cubicBezTo>
                      <a:pt x="560" y="6144"/>
                      <a:pt x="703" y="6716"/>
                      <a:pt x="846" y="7299"/>
                    </a:cubicBezTo>
                    <a:cubicBezTo>
                      <a:pt x="1036" y="8073"/>
                      <a:pt x="1251" y="8859"/>
                      <a:pt x="1441" y="9645"/>
                    </a:cubicBezTo>
                    <a:cubicBezTo>
                      <a:pt x="1489" y="9835"/>
                      <a:pt x="1536" y="10014"/>
                      <a:pt x="1560" y="10193"/>
                    </a:cubicBezTo>
                    <a:cubicBezTo>
                      <a:pt x="1608" y="10371"/>
                      <a:pt x="1632" y="10550"/>
                      <a:pt x="1667" y="10716"/>
                    </a:cubicBezTo>
                    <a:cubicBezTo>
                      <a:pt x="1727" y="11062"/>
                      <a:pt x="1786" y="11371"/>
                      <a:pt x="1834" y="11681"/>
                    </a:cubicBezTo>
                    <a:cubicBezTo>
                      <a:pt x="1846" y="11836"/>
                      <a:pt x="1870" y="11979"/>
                      <a:pt x="1894" y="12133"/>
                    </a:cubicBezTo>
                    <a:cubicBezTo>
                      <a:pt x="1917" y="12419"/>
                      <a:pt x="1953" y="12693"/>
                      <a:pt x="1965" y="12955"/>
                    </a:cubicBezTo>
                    <a:cubicBezTo>
                      <a:pt x="1977" y="13086"/>
                      <a:pt x="1977" y="13205"/>
                      <a:pt x="1989" y="13336"/>
                    </a:cubicBezTo>
                    <a:cubicBezTo>
                      <a:pt x="2132" y="13229"/>
                      <a:pt x="2275" y="13169"/>
                      <a:pt x="2394" y="13145"/>
                    </a:cubicBezTo>
                    <a:cubicBezTo>
                      <a:pt x="2453" y="13133"/>
                      <a:pt x="2501" y="13110"/>
                      <a:pt x="2548" y="13110"/>
                    </a:cubicBezTo>
                    <a:lnTo>
                      <a:pt x="2608" y="13110"/>
                    </a:lnTo>
                    <a:cubicBezTo>
                      <a:pt x="2608" y="13110"/>
                      <a:pt x="2584" y="13133"/>
                      <a:pt x="2560" y="13145"/>
                    </a:cubicBezTo>
                    <a:cubicBezTo>
                      <a:pt x="2525" y="13157"/>
                      <a:pt x="2489" y="13193"/>
                      <a:pt x="2441" y="13217"/>
                    </a:cubicBezTo>
                    <a:cubicBezTo>
                      <a:pt x="2394" y="13253"/>
                      <a:pt x="2346" y="13288"/>
                      <a:pt x="2286" y="13348"/>
                    </a:cubicBezTo>
                    <a:cubicBezTo>
                      <a:pt x="2263" y="13383"/>
                      <a:pt x="2251" y="13407"/>
                      <a:pt x="2215" y="13443"/>
                    </a:cubicBezTo>
                    <a:cubicBezTo>
                      <a:pt x="2203" y="13467"/>
                      <a:pt x="2167" y="13503"/>
                      <a:pt x="2155" y="13526"/>
                    </a:cubicBezTo>
                    <a:cubicBezTo>
                      <a:pt x="2108" y="13622"/>
                      <a:pt x="2072" y="13693"/>
                      <a:pt x="2048" y="13788"/>
                    </a:cubicBezTo>
                    <a:cubicBezTo>
                      <a:pt x="2048" y="13812"/>
                      <a:pt x="2036" y="13824"/>
                      <a:pt x="2036" y="13860"/>
                    </a:cubicBezTo>
                    <a:cubicBezTo>
                      <a:pt x="2025" y="13907"/>
                      <a:pt x="1989" y="13967"/>
                      <a:pt x="1977" y="14026"/>
                    </a:cubicBezTo>
                    <a:cubicBezTo>
                      <a:pt x="1917" y="14205"/>
                      <a:pt x="1894" y="14384"/>
                      <a:pt x="1870" y="14515"/>
                    </a:cubicBezTo>
                    <a:cubicBezTo>
                      <a:pt x="1870" y="14586"/>
                      <a:pt x="1858" y="14634"/>
                      <a:pt x="1858" y="14681"/>
                    </a:cubicBezTo>
                    <a:lnTo>
                      <a:pt x="1858" y="14717"/>
                    </a:lnTo>
                    <a:cubicBezTo>
                      <a:pt x="1858" y="14693"/>
                      <a:pt x="1894" y="14622"/>
                      <a:pt x="1905" y="14515"/>
                    </a:cubicBezTo>
                    <a:cubicBezTo>
                      <a:pt x="1917" y="14467"/>
                      <a:pt x="1929" y="14443"/>
                      <a:pt x="1953" y="14395"/>
                    </a:cubicBezTo>
                    <a:cubicBezTo>
                      <a:pt x="1965" y="14348"/>
                      <a:pt x="1977" y="14300"/>
                      <a:pt x="2013" y="14265"/>
                    </a:cubicBezTo>
                    <a:lnTo>
                      <a:pt x="2013" y="14526"/>
                    </a:lnTo>
                    <a:lnTo>
                      <a:pt x="2013" y="14776"/>
                    </a:lnTo>
                    <a:lnTo>
                      <a:pt x="2013" y="15729"/>
                    </a:lnTo>
                    <a:cubicBezTo>
                      <a:pt x="2013" y="15884"/>
                      <a:pt x="2013" y="16027"/>
                      <a:pt x="2025" y="16181"/>
                    </a:cubicBezTo>
                    <a:cubicBezTo>
                      <a:pt x="2036" y="16408"/>
                      <a:pt x="2036" y="16610"/>
                      <a:pt x="2072" y="16836"/>
                    </a:cubicBezTo>
                    <a:cubicBezTo>
                      <a:pt x="2084" y="17039"/>
                      <a:pt x="2132" y="17265"/>
                      <a:pt x="2167" y="17479"/>
                    </a:cubicBezTo>
                    <a:cubicBezTo>
                      <a:pt x="2203" y="17622"/>
                      <a:pt x="2227" y="17777"/>
                      <a:pt x="2275" y="17920"/>
                    </a:cubicBezTo>
                    <a:cubicBezTo>
                      <a:pt x="2583" y="19032"/>
                      <a:pt x="5071" y="19883"/>
                      <a:pt x="7986" y="19883"/>
                    </a:cubicBezTo>
                    <a:cubicBezTo>
                      <a:pt x="9566" y="19883"/>
                      <a:pt x="11271" y="19633"/>
                      <a:pt x="12823" y="19039"/>
                    </a:cubicBezTo>
                    <a:cubicBezTo>
                      <a:pt x="12966" y="18979"/>
                      <a:pt x="13097" y="18932"/>
                      <a:pt x="13228" y="18872"/>
                    </a:cubicBezTo>
                    <a:cubicBezTo>
                      <a:pt x="13359" y="18813"/>
                      <a:pt x="13478" y="18753"/>
                      <a:pt x="13597" y="18694"/>
                    </a:cubicBezTo>
                    <a:cubicBezTo>
                      <a:pt x="13836" y="18575"/>
                      <a:pt x="14062" y="18432"/>
                      <a:pt x="14276" y="18289"/>
                    </a:cubicBezTo>
                    <a:lnTo>
                      <a:pt x="14586" y="18075"/>
                    </a:lnTo>
                    <a:cubicBezTo>
                      <a:pt x="14776" y="17920"/>
                      <a:pt x="14967" y="17753"/>
                      <a:pt x="15133" y="17598"/>
                    </a:cubicBezTo>
                    <a:cubicBezTo>
                      <a:pt x="15383" y="17336"/>
                      <a:pt x="15621" y="17086"/>
                      <a:pt x="15848" y="16824"/>
                    </a:cubicBezTo>
                    <a:cubicBezTo>
                      <a:pt x="15919" y="16729"/>
                      <a:pt x="16002" y="16646"/>
                      <a:pt x="16062" y="16551"/>
                    </a:cubicBezTo>
                    <a:cubicBezTo>
                      <a:pt x="16193" y="16372"/>
                      <a:pt x="16324" y="16193"/>
                      <a:pt x="16443" y="16003"/>
                    </a:cubicBezTo>
                    <a:cubicBezTo>
                      <a:pt x="16479" y="15884"/>
                      <a:pt x="16538" y="15789"/>
                      <a:pt x="16598" y="15705"/>
                    </a:cubicBezTo>
                    <a:cubicBezTo>
                      <a:pt x="16717" y="15527"/>
                      <a:pt x="16836" y="15324"/>
                      <a:pt x="16931" y="15157"/>
                    </a:cubicBezTo>
                    <a:cubicBezTo>
                      <a:pt x="17007" y="15166"/>
                      <a:pt x="17089" y="15174"/>
                      <a:pt x="17155" y="15174"/>
                    </a:cubicBezTo>
                    <a:cubicBezTo>
                      <a:pt x="17183" y="15174"/>
                      <a:pt x="17208" y="15173"/>
                      <a:pt x="17229" y="15169"/>
                    </a:cubicBezTo>
                    <a:lnTo>
                      <a:pt x="17288" y="15169"/>
                    </a:lnTo>
                    <a:cubicBezTo>
                      <a:pt x="17324" y="15169"/>
                      <a:pt x="17348" y="15169"/>
                      <a:pt x="17372" y="15157"/>
                    </a:cubicBezTo>
                    <a:lnTo>
                      <a:pt x="17348" y="15157"/>
                    </a:lnTo>
                    <a:cubicBezTo>
                      <a:pt x="17324" y="15157"/>
                      <a:pt x="17300" y="15134"/>
                      <a:pt x="17265" y="15122"/>
                    </a:cubicBezTo>
                    <a:cubicBezTo>
                      <a:pt x="17193" y="15110"/>
                      <a:pt x="17098" y="15062"/>
                      <a:pt x="17014" y="15015"/>
                    </a:cubicBezTo>
                    <a:cubicBezTo>
                      <a:pt x="16931" y="14979"/>
                      <a:pt x="16872" y="14931"/>
                      <a:pt x="16836" y="14884"/>
                    </a:cubicBezTo>
                    <a:cubicBezTo>
                      <a:pt x="16800" y="14860"/>
                      <a:pt x="16776" y="14812"/>
                      <a:pt x="16753" y="14776"/>
                    </a:cubicBezTo>
                    <a:cubicBezTo>
                      <a:pt x="16741" y="14753"/>
                      <a:pt x="16717" y="14717"/>
                      <a:pt x="16705" y="14693"/>
                    </a:cubicBezTo>
                    <a:cubicBezTo>
                      <a:pt x="16669" y="14634"/>
                      <a:pt x="16645" y="14586"/>
                      <a:pt x="16645" y="14586"/>
                    </a:cubicBezTo>
                    <a:lnTo>
                      <a:pt x="16645" y="14586"/>
                    </a:lnTo>
                    <a:cubicBezTo>
                      <a:pt x="16645" y="14586"/>
                      <a:pt x="16657" y="14586"/>
                      <a:pt x="16669" y="14598"/>
                    </a:cubicBezTo>
                    <a:cubicBezTo>
                      <a:pt x="16681" y="14598"/>
                      <a:pt x="16681" y="14622"/>
                      <a:pt x="16705" y="14622"/>
                    </a:cubicBezTo>
                    <a:cubicBezTo>
                      <a:pt x="16741" y="14634"/>
                      <a:pt x="16788" y="14657"/>
                      <a:pt x="16848" y="14681"/>
                    </a:cubicBezTo>
                    <a:lnTo>
                      <a:pt x="16979" y="14717"/>
                    </a:lnTo>
                    <a:cubicBezTo>
                      <a:pt x="17050" y="14741"/>
                      <a:pt x="17134" y="14753"/>
                      <a:pt x="17205" y="14753"/>
                    </a:cubicBezTo>
                    <a:cubicBezTo>
                      <a:pt x="17431" y="14395"/>
                      <a:pt x="17634" y="14050"/>
                      <a:pt x="17860" y="13729"/>
                    </a:cubicBezTo>
                    <a:cubicBezTo>
                      <a:pt x="17943" y="13586"/>
                      <a:pt x="18038" y="13467"/>
                      <a:pt x="18146" y="13348"/>
                    </a:cubicBezTo>
                    <a:cubicBezTo>
                      <a:pt x="18241" y="13229"/>
                      <a:pt x="18336" y="13110"/>
                      <a:pt x="18443" y="13014"/>
                    </a:cubicBezTo>
                    <a:cubicBezTo>
                      <a:pt x="18586" y="12848"/>
                      <a:pt x="18753" y="12693"/>
                      <a:pt x="18931" y="12562"/>
                    </a:cubicBezTo>
                    <a:lnTo>
                      <a:pt x="19110" y="12431"/>
                    </a:lnTo>
                    <a:cubicBezTo>
                      <a:pt x="19289" y="12312"/>
                      <a:pt x="19479" y="12193"/>
                      <a:pt x="19705" y="12121"/>
                    </a:cubicBezTo>
                    <a:lnTo>
                      <a:pt x="19836" y="12121"/>
                    </a:lnTo>
                    <a:cubicBezTo>
                      <a:pt x="19943" y="12121"/>
                      <a:pt x="20051" y="12133"/>
                      <a:pt x="20134" y="12145"/>
                    </a:cubicBezTo>
                    <a:cubicBezTo>
                      <a:pt x="20170" y="12145"/>
                      <a:pt x="20193" y="12157"/>
                      <a:pt x="20229" y="12157"/>
                    </a:cubicBezTo>
                    <a:cubicBezTo>
                      <a:pt x="20324" y="12181"/>
                      <a:pt x="20384" y="12205"/>
                      <a:pt x="20384" y="12205"/>
                    </a:cubicBezTo>
                    <a:lnTo>
                      <a:pt x="20301" y="12157"/>
                    </a:lnTo>
                    <a:cubicBezTo>
                      <a:pt x="20289" y="12145"/>
                      <a:pt x="20253" y="12145"/>
                      <a:pt x="20241" y="12133"/>
                    </a:cubicBezTo>
                    <a:cubicBezTo>
                      <a:pt x="20205" y="12121"/>
                      <a:pt x="20193" y="12098"/>
                      <a:pt x="20170" y="12098"/>
                    </a:cubicBezTo>
                    <a:cubicBezTo>
                      <a:pt x="20110" y="12074"/>
                      <a:pt x="20051" y="12062"/>
                      <a:pt x="19991" y="12026"/>
                    </a:cubicBezTo>
                    <a:cubicBezTo>
                      <a:pt x="19955" y="12014"/>
                      <a:pt x="19908" y="12002"/>
                      <a:pt x="19884" y="12002"/>
                    </a:cubicBezTo>
                    <a:cubicBezTo>
                      <a:pt x="19836" y="11979"/>
                      <a:pt x="19789" y="11967"/>
                      <a:pt x="19729" y="11955"/>
                    </a:cubicBezTo>
                    <a:cubicBezTo>
                      <a:pt x="19693" y="11943"/>
                      <a:pt x="19646" y="11943"/>
                      <a:pt x="19598" y="11919"/>
                    </a:cubicBezTo>
                    <a:cubicBezTo>
                      <a:pt x="19539" y="11907"/>
                      <a:pt x="19503" y="11895"/>
                      <a:pt x="19431" y="11895"/>
                    </a:cubicBezTo>
                    <a:cubicBezTo>
                      <a:pt x="19396" y="11883"/>
                      <a:pt x="19336" y="11883"/>
                      <a:pt x="19289" y="11883"/>
                    </a:cubicBezTo>
                    <a:cubicBezTo>
                      <a:pt x="19253" y="11883"/>
                      <a:pt x="19217" y="11883"/>
                      <a:pt x="19193" y="11859"/>
                    </a:cubicBezTo>
                    <a:lnTo>
                      <a:pt x="19062" y="11859"/>
                    </a:lnTo>
                    <a:cubicBezTo>
                      <a:pt x="19062" y="11859"/>
                      <a:pt x="19110" y="11848"/>
                      <a:pt x="19193" y="11836"/>
                    </a:cubicBezTo>
                    <a:cubicBezTo>
                      <a:pt x="19229" y="11836"/>
                      <a:pt x="19253" y="11824"/>
                      <a:pt x="19289" y="11824"/>
                    </a:cubicBezTo>
                    <a:cubicBezTo>
                      <a:pt x="19360" y="11800"/>
                      <a:pt x="19431" y="11788"/>
                      <a:pt x="19527" y="11776"/>
                    </a:cubicBezTo>
                    <a:cubicBezTo>
                      <a:pt x="19610" y="11764"/>
                      <a:pt x="19717" y="11764"/>
                      <a:pt x="19812" y="11764"/>
                    </a:cubicBezTo>
                    <a:lnTo>
                      <a:pt x="20003" y="11764"/>
                    </a:lnTo>
                    <a:cubicBezTo>
                      <a:pt x="19991" y="11729"/>
                      <a:pt x="19967" y="11717"/>
                      <a:pt x="19955" y="11681"/>
                    </a:cubicBezTo>
                    <a:cubicBezTo>
                      <a:pt x="19932" y="11621"/>
                      <a:pt x="19884" y="11562"/>
                      <a:pt x="19836" y="11502"/>
                    </a:cubicBezTo>
                    <a:cubicBezTo>
                      <a:pt x="19824" y="11478"/>
                      <a:pt x="19789" y="11443"/>
                      <a:pt x="19765" y="11407"/>
                    </a:cubicBezTo>
                    <a:cubicBezTo>
                      <a:pt x="19729" y="11371"/>
                      <a:pt x="19717" y="11324"/>
                      <a:pt x="19693" y="11300"/>
                    </a:cubicBezTo>
                    <a:cubicBezTo>
                      <a:pt x="19408" y="10883"/>
                      <a:pt x="19015" y="10288"/>
                      <a:pt x="18622" y="9573"/>
                    </a:cubicBezTo>
                    <a:lnTo>
                      <a:pt x="18693" y="9502"/>
                    </a:lnTo>
                    <a:cubicBezTo>
                      <a:pt x="18705" y="9478"/>
                      <a:pt x="18741" y="9454"/>
                      <a:pt x="18753" y="9419"/>
                    </a:cubicBezTo>
                    <a:cubicBezTo>
                      <a:pt x="18765" y="9407"/>
                      <a:pt x="18777" y="9395"/>
                      <a:pt x="18777" y="9383"/>
                    </a:cubicBezTo>
                    <a:cubicBezTo>
                      <a:pt x="18800" y="9347"/>
                      <a:pt x="18812" y="9335"/>
                      <a:pt x="18824" y="9323"/>
                    </a:cubicBezTo>
                    <a:lnTo>
                      <a:pt x="18824" y="9300"/>
                    </a:lnTo>
                    <a:cubicBezTo>
                      <a:pt x="18824" y="9300"/>
                      <a:pt x="18800" y="9323"/>
                      <a:pt x="18753" y="9359"/>
                    </a:cubicBezTo>
                    <a:cubicBezTo>
                      <a:pt x="18741" y="9383"/>
                      <a:pt x="18717" y="9395"/>
                      <a:pt x="18705" y="9395"/>
                    </a:cubicBezTo>
                    <a:cubicBezTo>
                      <a:pt x="18693" y="9407"/>
                      <a:pt x="18658" y="9419"/>
                      <a:pt x="18646" y="9443"/>
                    </a:cubicBezTo>
                    <a:cubicBezTo>
                      <a:pt x="18598" y="9466"/>
                      <a:pt x="18562" y="9502"/>
                      <a:pt x="18503" y="9514"/>
                    </a:cubicBezTo>
                    <a:cubicBezTo>
                      <a:pt x="18467" y="9526"/>
                      <a:pt x="18455" y="9538"/>
                      <a:pt x="18419" y="9538"/>
                    </a:cubicBezTo>
                    <a:cubicBezTo>
                      <a:pt x="18408" y="9562"/>
                      <a:pt x="18384" y="9562"/>
                      <a:pt x="18360" y="9573"/>
                    </a:cubicBezTo>
                    <a:cubicBezTo>
                      <a:pt x="18324" y="9585"/>
                      <a:pt x="18288" y="9597"/>
                      <a:pt x="18241" y="9597"/>
                    </a:cubicBezTo>
                    <a:cubicBezTo>
                      <a:pt x="18110" y="9633"/>
                      <a:pt x="17979" y="9657"/>
                      <a:pt x="17884" y="9657"/>
                    </a:cubicBezTo>
                    <a:cubicBezTo>
                      <a:pt x="17788" y="9669"/>
                      <a:pt x="17729" y="9669"/>
                      <a:pt x="17729" y="9669"/>
                    </a:cubicBezTo>
                    <a:cubicBezTo>
                      <a:pt x="17729" y="9669"/>
                      <a:pt x="17907" y="9585"/>
                      <a:pt x="18062" y="9454"/>
                    </a:cubicBezTo>
                    <a:cubicBezTo>
                      <a:pt x="18098" y="9431"/>
                      <a:pt x="18110" y="9407"/>
                      <a:pt x="18146" y="9395"/>
                    </a:cubicBezTo>
                    <a:cubicBezTo>
                      <a:pt x="18181" y="9347"/>
                      <a:pt x="18229" y="9323"/>
                      <a:pt x="18277" y="9276"/>
                    </a:cubicBezTo>
                    <a:lnTo>
                      <a:pt x="18384" y="9169"/>
                    </a:lnTo>
                    <a:lnTo>
                      <a:pt x="18205" y="8859"/>
                    </a:lnTo>
                    <a:cubicBezTo>
                      <a:pt x="18027" y="8538"/>
                      <a:pt x="17860" y="8216"/>
                      <a:pt x="17681" y="7871"/>
                    </a:cubicBezTo>
                    <a:cubicBezTo>
                      <a:pt x="17622" y="7752"/>
                      <a:pt x="17562" y="7645"/>
                      <a:pt x="17515" y="7526"/>
                    </a:cubicBezTo>
                    <a:cubicBezTo>
                      <a:pt x="17348" y="7192"/>
                      <a:pt x="17193" y="6835"/>
                      <a:pt x="17026" y="6454"/>
                    </a:cubicBezTo>
                    <a:cubicBezTo>
                      <a:pt x="16991" y="6383"/>
                      <a:pt x="16967" y="6323"/>
                      <a:pt x="16931" y="6252"/>
                    </a:cubicBezTo>
                    <a:cubicBezTo>
                      <a:pt x="16907" y="6180"/>
                      <a:pt x="16872" y="6121"/>
                      <a:pt x="16848" y="6037"/>
                    </a:cubicBezTo>
                    <a:cubicBezTo>
                      <a:pt x="16383" y="5049"/>
                      <a:pt x="15800" y="4001"/>
                      <a:pt x="15074" y="3096"/>
                    </a:cubicBezTo>
                    <a:cubicBezTo>
                      <a:pt x="14240" y="2073"/>
                      <a:pt x="13216" y="1215"/>
                      <a:pt x="11990" y="834"/>
                    </a:cubicBezTo>
                    <a:lnTo>
                      <a:pt x="11990" y="763"/>
                    </a:lnTo>
                    <a:lnTo>
                      <a:pt x="11990" y="644"/>
                    </a:lnTo>
                    <a:cubicBezTo>
                      <a:pt x="11990" y="525"/>
                      <a:pt x="11990" y="418"/>
                      <a:pt x="11978" y="346"/>
                    </a:cubicBezTo>
                    <a:cubicBezTo>
                      <a:pt x="11978" y="227"/>
                      <a:pt x="11966" y="144"/>
                      <a:pt x="11966" y="144"/>
                    </a:cubicBezTo>
                    <a:cubicBezTo>
                      <a:pt x="11966" y="144"/>
                      <a:pt x="11931" y="370"/>
                      <a:pt x="11871" y="620"/>
                    </a:cubicBezTo>
                    <a:cubicBezTo>
                      <a:pt x="11859" y="656"/>
                      <a:pt x="11859" y="703"/>
                      <a:pt x="11847" y="727"/>
                    </a:cubicBezTo>
                    <a:cubicBezTo>
                      <a:pt x="11847" y="763"/>
                      <a:pt x="11835" y="775"/>
                      <a:pt x="11835" y="799"/>
                    </a:cubicBezTo>
                    <a:cubicBezTo>
                      <a:pt x="11800" y="858"/>
                      <a:pt x="11776" y="918"/>
                      <a:pt x="11740" y="965"/>
                    </a:cubicBezTo>
                    <a:cubicBezTo>
                      <a:pt x="11692" y="1061"/>
                      <a:pt x="11633" y="1156"/>
                      <a:pt x="11597" y="1239"/>
                    </a:cubicBezTo>
                    <a:cubicBezTo>
                      <a:pt x="11561" y="1299"/>
                      <a:pt x="11538" y="1334"/>
                      <a:pt x="11502" y="1370"/>
                    </a:cubicBezTo>
                    <a:cubicBezTo>
                      <a:pt x="11478" y="1430"/>
                      <a:pt x="11442" y="1453"/>
                      <a:pt x="11442" y="1453"/>
                    </a:cubicBezTo>
                    <a:cubicBezTo>
                      <a:pt x="11442" y="1453"/>
                      <a:pt x="11478" y="1299"/>
                      <a:pt x="11490" y="1108"/>
                    </a:cubicBezTo>
                    <a:cubicBezTo>
                      <a:pt x="11490" y="1072"/>
                      <a:pt x="11490" y="1049"/>
                      <a:pt x="11502" y="1001"/>
                    </a:cubicBezTo>
                    <a:lnTo>
                      <a:pt x="11502" y="894"/>
                    </a:lnTo>
                    <a:cubicBezTo>
                      <a:pt x="11502" y="822"/>
                      <a:pt x="11502" y="751"/>
                      <a:pt x="11514" y="691"/>
                    </a:cubicBezTo>
                    <a:cubicBezTo>
                      <a:pt x="11199" y="624"/>
                      <a:pt x="10874" y="588"/>
                      <a:pt x="10536" y="588"/>
                    </a:cubicBezTo>
                    <a:cubicBezTo>
                      <a:pt x="10159" y="588"/>
                      <a:pt x="9767" y="633"/>
                      <a:pt x="9359" y="727"/>
                    </a:cubicBezTo>
                    <a:cubicBezTo>
                      <a:pt x="8676" y="889"/>
                      <a:pt x="7990" y="951"/>
                      <a:pt x="7315" y="951"/>
                    </a:cubicBezTo>
                    <a:cubicBezTo>
                      <a:pt x="5174" y="951"/>
                      <a:pt x="3159" y="329"/>
                      <a:pt x="1819" y="329"/>
                    </a:cubicBezTo>
                    <a:cubicBezTo>
                      <a:pt x="1660" y="329"/>
                      <a:pt x="1509" y="338"/>
                      <a:pt x="1370" y="358"/>
                    </a:cubicBezTo>
                    <a:cubicBezTo>
                      <a:pt x="1358" y="310"/>
                      <a:pt x="1358" y="275"/>
                      <a:pt x="1334" y="227"/>
                    </a:cubicBezTo>
                    <a:cubicBezTo>
                      <a:pt x="1322" y="179"/>
                      <a:pt x="1322" y="156"/>
                      <a:pt x="1322" y="108"/>
                    </a:cubicBezTo>
                    <a:cubicBezTo>
                      <a:pt x="1310" y="48"/>
                      <a:pt x="1310" y="1"/>
                      <a:pt x="1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9" name="Google Shape;11929;p34"/>
            <p:cNvGrpSpPr/>
            <p:nvPr/>
          </p:nvGrpSpPr>
          <p:grpSpPr>
            <a:xfrm flipH="1">
              <a:off x="7314244" y="3107543"/>
              <a:ext cx="358357" cy="367873"/>
              <a:chOff x="-2047350" y="1062138"/>
              <a:chExt cx="336075" cy="345000"/>
            </a:xfrm>
          </p:grpSpPr>
          <p:sp>
            <p:nvSpPr>
              <p:cNvPr id="11930" name="Google Shape;11930;p34"/>
              <p:cNvSpPr/>
              <p:nvPr/>
            </p:nvSpPr>
            <p:spPr>
              <a:xfrm>
                <a:off x="-2014600" y="1332088"/>
                <a:ext cx="77400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02" extrusionOk="0">
                    <a:moveTo>
                      <a:pt x="1548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5"/>
                      <a:pt x="691" y="3001"/>
                      <a:pt x="1548" y="3001"/>
                    </a:cubicBezTo>
                    <a:cubicBezTo>
                      <a:pt x="2393" y="3001"/>
                      <a:pt x="3096" y="2335"/>
                      <a:pt x="3096" y="1501"/>
                    </a:cubicBezTo>
                    <a:cubicBezTo>
                      <a:pt x="3096" y="668"/>
                      <a:pt x="239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34"/>
              <p:cNvSpPr/>
              <p:nvPr/>
            </p:nvSpPr>
            <p:spPr>
              <a:xfrm>
                <a:off x="-2003000" y="1342813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2" y="1"/>
                    </a:moveTo>
                    <a:cubicBezTo>
                      <a:pt x="346" y="1"/>
                      <a:pt x="0" y="334"/>
                      <a:pt x="0" y="751"/>
                    </a:cubicBezTo>
                    <a:cubicBezTo>
                      <a:pt x="0" y="1155"/>
                      <a:pt x="346" y="1489"/>
                      <a:pt x="762" y="1489"/>
                    </a:cubicBezTo>
                    <a:cubicBezTo>
                      <a:pt x="1179" y="1489"/>
                      <a:pt x="1524" y="1155"/>
                      <a:pt x="1524" y="751"/>
                    </a:cubicBezTo>
                    <a:cubicBezTo>
                      <a:pt x="1524" y="334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34"/>
              <p:cNvSpPr/>
              <p:nvPr/>
            </p:nvSpPr>
            <p:spPr>
              <a:xfrm>
                <a:off x="-1929175" y="1323463"/>
                <a:ext cx="297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56" extrusionOk="0">
                    <a:moveTo>
                      <a:pt x="596" y="1"/>
                    </a:moveTo>
                    <a:cubicBezTo>
                      <a:pt x="262" y="1"/>
                      <a:pt x="0" y="263"/>
                      <a:pt x="0" y="584"/>
                    </a:cubicBezTo>
                    <a:cubicBezTo>
                      <a:pt x="0" y="906"/>
                      <a:pt x="262" y="1156"/>
                      <a:pt x="596" y="1156"/>
                    </a:cubicBezTo>
                    <a:cubicBezTo>
                      <a:pt x="929" y="1156"/>
                      <a:pt x="1191" y="906"/>
                      <a:pt x="1191" y="584"/>
                    </a:cubicBezTo>
                    <a:cubicBezTo>
                      <a:pt x="1191" y="263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34"/>
              <p:cNvSpPr/>
              <p:nvPr/>
            </p:nvSpPr>
            <p:spPr>
              <a:xfrm>
                <a:off x="-1924725" y="1327638"/>
                <a:ext cx="149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60" extrusionOk="0">
                    <a:moveTo>
                      <a:pt x="298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98" y="560"/>
                    </a:cubicBezTo>
                    <a:cubicBezTo>
                      <a:pt x="465" y="560"/>
                      <a:pt x="596" y="441"/>
                      <a:pt x="596" y="286"/>
                    </a:cubicBezTo>
                    <a:cubicBezTo>
                      <a:pt x="596" y="119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34"/>
              <p:cNvSpPr/>
              <p:nvPr/>
            </p:nvSpPr>
            <p:spPr>
              <a:xfrm>
                <a:off x="-1741075" y="1285063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75" y="1"/>
                      <a:pt x="1" y="263"/>
                      <a:pt x="1" y="584"/>
                    </a:cubicBezTo>
                    <a:cubicBezTo>
                      <a:pt x="1" y="906"/>
                      <a:pt x="275" y="1168"/>
                      <a:pt x="596" y="1168"/>
                    </a:cubicBezTo>
                    <a:cubicBezTo>
                      <a:pt x="930" y="1168"/>
                      <a:pt x="1192" y="906"/>
                      <a:pt x="1192" y="584"/>
                    </a:cubicBezTo>
                    <a:cubicBezTo>
                      <a:pt x="1192" y="263"/>
                      <a:pt x="930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34"/>
              <p:cNvSpPr/>
              <p:nvPr/>
            </p:nvSpPr>
            <p:spPr>
              <a:xfrm>
                <a:off x="-1736600" y="1289238"/>
                <a:ext cx="149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2" extrusionOk="0">
                    <a:moveTo>
                      <a:pt x="298" y="0"/>
                    </a:moveTo>
                    <a:cubicBezTo>
                      <a:pt x="143" y="0"/>
                      <a:pt x="1" y="131"/>
                      <a:pt x="1" y="286"/>
                    </a:cubicBezTo>
                    <a:cubicBezTo>
                      <a:pt x="1" y="441"/>
                      <a:pt x="143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1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34"/>
              <p:cNvSpPr/>
              <p:nvPr/>
            </p:nvSpPr>
            <p:spPr>
              <a:xfrm>
                <a:off x="-1953300" y="1173438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63" y="1"/>
                      <a:pt x="1" y="263"/>
                      <a:pt x="1" y="584"/>
                    </a:cubicBezTo>
                    <a:cubicBezTo>
                      <a:pt x="1" y="906"/>
                      <a:pt x="263" y="1168"/>
                      <a:pt x="596" y="1168"/>
                    </a:cubicBezTo>
                    <a:cubicBezTo>
                      <a:pt x="918" y="1168"/>
                      <a:pt x="1191" y="906"/>
                      <a:pt x="1191" y="584"/>
                    </a:cubicBezTo>
                    <a:cubicBezTo>
                      <a:pt x="1191" y="263"/>
                      <a:pt x="918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34"/>
              <p:cNvSpPr/>
              <p:nvPr/>
            </p:nvSpPr>
            <p:spPr>
              <a:xfrm>
                <a:off x="-1948825" y="1177913"/>
                <a:ext cx="149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3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86"/>
                    </a:cubicBezTo>
                    <a:cubicBezTo>
                      <a:pt x="0" y="441"/>
                      <a:pt x="131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34"/>
              <p:cNvSpPr/>
              <p:nvPr/>
            </p:nvSpPr>
            <p:spPr>
              <a:xfrm>
                <a:off x="-1932450" y="1182388"/>
                <a:ext cx="12950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5037" extrusionOk="0">
                    <a:moveTo>
                      <a:pt x="2584" y="0"/>
                    </a:moveTo>
                    <a:cubicBezTo>
                      <a:pt x="1155" y="0"/>
                      <a:pt x="0" y="1131"/>
                      <a:pt x="0" y="2524"/>
                    </a:cubicBezTo>
                    <a:cubicBezTo>
                      <a:pt x="0" y="3905"/>
                      <a:pt x="1155" y="5036"/>
                      <a:pt x="2584" y="5036"/>
                    </a:cubicBezTo>
                    <a:cubicBezTo>
                      <a:pt x="4013" y="5036"/>
                      <a:pt x="5179" y="3905"/>
                      <a:pt x="5179" y="2524"/>
                    </a:cubicBezTo>
                    <a:cubicBezTo>
                      <a:pt x="5179" y="1131"/>
                      <a:pt x="4013" y="0"/>
                      <a:pt x="2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34"/>
              <p:cNvSpPr/>
              <p:nvPr/>
            </p:nvSpPr>
            <p:spPr>
              <a:xfrm>
                <a:off x="-1912525" y="1199938"/>
                <a:ext cx="634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466" extrusionOk="0">
                    <a:moveTo>
                      <a:pt x="1263" y="1"/>
                    </a:moveTo>
                    <a:cubicBezTo>
                      <a:pt x="572" y="1"/>
                      <a:pt x="1" y="548"/>
                      <a:pt x="1" y="1239"/>
                    </a:cubicBezTo>
                    <a:cubicBezTo>
                      <a:pt x="1" y="1918"/>
                      <a:pt x="572" y="2465"/>
                      <a:pt x="1263" y="2465"/>
                    </a:cubicBezTo>
                    <a:cubicBezTo>
                      <a:pt x="1966" y="2465"/>
                      <a:pt x="2537" y="1918"/>
                      <a:pt x="2537" y="1239"/>
                    </a:cubicBezTo>
                    <a:cubicBezTo>
                      <a:pt x="2537" y="548"/>
                      <a:pt x="1966" y="1"/>
                      <a:pt x="1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34"/>
              <p:cNvSpPr/>
              <p:nvPr/>
            </p:nvSpPr>
            <p:spPr>
              <a:xfrm>
                <a:off x="-2047350" y="1227913"/>
                <a:ext cx="771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002" extrusionOk="0">
                    <a:moveTo>
                      <a:pt x="1536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4"/>
                      <a:pt x="691" y="3001"/>
                      <a:pt x="1536" y="3001"/>
                    </a:cubicBezTo>
                    <a:cubicBezTo>
                      <a:pt x="2394" y="3001"/>
                      <a:pt x="3084" y="2334"/>
                      <a:pt x="3084" y="1501"/>
                    </a:cubicBezTo>
                    <a:cubicBezTo>
                      <a:pt x="3084" y="668"/>
                      <a:pt x="2394" y="1"/>
                      <a:pt x="1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1" name="Google Shape;11941;p34"/>
              <p:cNvSpPr/>
              <p:nvPr/>
            </p:nvSpPr>
            <p:spPr>
              <a:xfrm>
                <a:off x="-2035750" y="12383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34"/>
                      <a:pt x="1" y="739"/>
                    </a:cubicBezTo>
                    <a:cubicBezTo>
                      <a:pt x="1" y="1155"/>
                      <a:pt x="346" y="1489"/>
                      <a:pt x="763" y="1489"/>
                    </a:cubicBezTo>
                    <a:cubicBezTo>
                      <a:pt x="1180" y="1489"/>
                      <a:pt x="1525" y="1155"/>
                      <a:pt x="1525" y="739"/>
                    </a:cubicBezTo>
                    <a:cubicBezTo>
                      <a:pt x="1525" y="334"/>
                      <a:pt x="1180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2" name="Google Shape;11942;p34"/>
              <p:cNvSpPr/>
              <p:nvPr/>
            </p:nvSpPr>
            <p:spPr>
              <a:xfrm>
                <a:off x="-1888100" y="1062138"/>
                <a:ext cx="774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13" extrusionOk="0">
                    <a:moveTo>
                      <a:pt x="1548" y="0"/>
                    </a:moveTo>
                    <a:cubicBezTo>
                      <a:pt x="691" y="0"/>
                      <a:pt x="0" y="679"/>
                      <a:pt x="0" y="1512"/>
                    </a:cubicBezTo>
                    <a:cubicBezTo>
                      <a:pt x="0" y="2334"/>
                      <a:pt x="691" y="3012"/>
                      <a:pt x="1548" y="3012"/>
                    </a:cubicBezTo>
                    <a:cubicBezTo>
                      <a:pt x="2393" y="3012"/>
                      <a:pt x="3096" y="2334"/>
                      <a:pt x="3096" y="1512"/>
                    </a:cubicBezTo>
                    <a:cubicBezTo>
                      <a:pt x="3096" y="679"/>
                      <a:pt x="2393" y="0"/>
                      <a:pt x="1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34"/>
              <p:cNvSpPr/>
              <p:nvPr/>
            </p:nvSpPr>
            <p:spPr>
              <a:xfrm>
                <a:off x="-1876500" y="10728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22"/>
                      <a:pt x="1" y="739"/>
                    </a:cubicBezTo>
                    <a:cubicBezTo>
                      <a:pt x="1" y="1156"/>
                      <a:pt x="346" y="1489"/>
                      <a:pt x="763" y="1489"/>
                    </a:cubicBezTo>
                    <a:cubicBezTo>
                      <a:pt x="1179" y="1489"/>
                      <a:pt x="1525" y="1156"/>
                      <a:pt x="1525" y="739"/>
                    </a:cubicBezTo>
                    <a:cubicBezTo>
                      <a:pt x="1525" y="322"/>
                      <a:pt x="1179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bg>
      <p:bgPr>
        <a:solidFill>
          <a:schemeClr val="lt1"/>
        </a:solidFill>
        <a:effectLst/>
      </p:bgPr>
    </p:bg>
    <p:spTree>
      <p:nvGrpSpPr>
        <p:cNvPr id="1" name="Shape 1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5" name="Google Shape;11945;p35"/>
          <p:cNvGrpSpPr/>
          <p:nvPr/>
        </p:nvGrpSpPr>
        <p:grpSpPr>
          <a:xfrm rot="10800000" flipH="1">
            <a:off x="15628" y="79707"/>
            <a:ext cx="9061570" cy="5017869"/>
            <a:chOff x="15628" y="79707"/>
            <a:chExt cx="9061570" cy="5017869"/>
          </a:xfrm>
        </p:grpSpPr>
        <p:sp>
          <p:nvSpPr>
            <p:cNvPr id="11946" name="Google Shape;11946;p35"/>
            <p:cNvSpPr/>
            <p:nvPr/>
          </p:nvSpPr>
          <p:spPr>
            <a:xfrm>
              <a:off x="15628" y="79707"/>
              <a:ext cx="9061570" cy="5017869"/>
            </a:xfrm>
            <a:custGeom>
              <a:avLst/>
              <a:gdLst/>
              <a:ahLst/>
              <a:cxnLst/>
              <a:rect l="l" t="t" r="r" b="b"/>
              <a:pathLst>
                <a:path w="282953" h="156686" extrusionOk="0">
                  <a:moveTo>
                    <a:pt x="78530" y="2437"/>
                  </a:moveTo>
                  <a:cubicBezTo>
                    <a:pt x="78524" y="2438"/>
                    <a:pt x="78517" y="2440"/>
                    <a:pt x="78510" y="2441"/>
                  </a:cubicBezTo>
                  <a:cubicBezTo>
                    <a:pt x="78517" y="2440"/>
                    <a:pt x="78524" y="2438"/>
                    <a:pt x="78530" y="2437"/>
                  </a:cubicBezTo>
                  <a:close/>
                  <a:moveTo>
                    <a:pt x="164938" y="2417"/>
                  </a:moveTo>
                  <a:lnTo>
                    <a:pt x="164938" y="2417"/>
                  </a:lnTo>
                  <a:cubicBezTo>
                    <a:pt x="164943" y="2618"/>
                    <a:pt x="164979" y="2786"/>
                    <a:pt x="165041" y="2924"/>
                  </a:cubicBezTo>
                  <a:lnTo>
                    <a:pt x="165041" y="2924"/>
                  </a:lnTo>
                  <a:cubicBezTo>
                    <a:pt x="165152" y="2701"/>
                    <a:pt x="165137" y="2524"/>
                    <a:pt x="164938" y="2417"/>
                  </a:cubicBezTo>
                  <a:close/>
                  <a:moveTo>
                    <a:pt x="8096" y="11832"/>
                  </a:moveTo>
                  <a:cubicBezTo>
                    <a:pt x="8041" y="12015"/>
                    <a:pt x="8021" y="12210"/>
                    <a:pt x="8037" y="12418"/>
                  </a:cubicBezTo>
                  <a:cubicBezTo>
                    <a:pt x="8066" y="12184"/>
                    <a:pt x="8085" y="11988"/>
                    <a:pt x="8096" y="11832"/>
                  </a:cubicBezTo>
                  <a:close/>
                  <a:moveTo>
                    <a:pt x="8478" y="13371"/>
                  </a:moveTo>
                  <a:lnTo>
                    <a:pt x="8478" y="13371"/>
                  </a:lnTo>
                  <a:cubicBezTo>
                    <a:pt x="8466" y="13395"/>
                    <a:pt x="8454" y="13395"/>
                    <a:pt x="8418" y="13395"/>
                  </a:cubicBezTo>
                  <a:cubicBezTo>
                    <a:pt x="8442" y="13395"/>
                    <a:pt x="8454" y="13395"/>
                    <a:pt x="8478" y="13371"/>
                  </a:cubicBezTo>
                  <a:close/>
                  <a:moveTo>
                    <a:pt x="280021" y="22156"/>
                  </a:moveTo>
                  <a:lnTo>
                    <a:pt x="280021" y="22156"/>
                  </a:lnTo>
                  <a:cubicBezTo>
                    <a:pt x="279740" y="22962"/>
                    <a:pt x="279473" y="23705"/>
                    <a:pt x="279275" y="24310"/>
                  </a:cubicBezTo>
                  <a:lnTo>
                    <a:pt x="279275" y="24310"/>
                  </a:lnTo>
                  <a:cubicBezTo>
                    <a:pt x="279921" y="23730"/>
                    <a:pt x="280443" y="22502"/>
                    <a:pt x="280023" y="22158"/>
                  </a:cubicBezTo>
                  <a:cubicBezTo>
                    <a:pt x="280023" y="22157"/>
                    <a:pt x="280022" y="22156"/>
                    <a:pt x="280021" y="22156"/>
                  </a:cubicBezTo>
                  <a:close/>
                  <a:moveTo>
                    <a:pt x="5970" y="25237"/>
                  </a:moveTo>
                  <a:lnTo>
                    <a:pt x="5970" y="25237"/>
                  </a:lnTo>
                  <a:cubicBezTo>
                    <a:pt x="5968" y="25238"/>
                    <a:pt x="5967" y="25240"/>
                    <a:pt x="5965" y="25241"/>
                  </a:cubicBezTo>
                  <a:cubicBezTo>
                    <a:pt x="5967" y="25240"/>
                    <a:pt x="5968" y="25238"/>
                    <a:pt x="5970" y="25237"/>
                  </a:cubicBezTo>
                  <a:close/>
                  <a:moveTo>
                    <a:pt x="5358" y="70223"/>
                  </a:moveTo>
                  <a:cubicBezTo>
                    <a:pt x="5346" y="70306"/>
                    <a:pt x="5346" y="70402"/>
                    <a:pt x="5346" y="70568"/>
                  </a:cubicBezTo>
                  <a:cubicBezTo>
                    <a:pt x="5346" y="70461"/>
                    <a:pt x="5358" y="70342"/>
                    <a:pt x="5358" y="70223"/>
                  </a:cubicBezTo>
                  <a:close/>
                  <a:moveTo>
                    <a:pt x="278285" y="76140"/>
                  </a:moveTo>
                  <a:lnTo>
                    <a:pt x="278285" y="76140"/>
                  </a:lnTo>
                  <a:cubicBezTo>
                    <a:pt x="278284" y="76158"/>
                    <a:pt x="278283" y="76174"/>
                    <a:pt x="278282" y="76191"/>
                  </a:cubicBezTo>
                  <a:lnTo>
                    <a:pt x="278282" y="76191"/>
                  </a:lnTo>
                  <a:cubicBezTo>
                    <a:pt x="278284" y="76174"/>
                    <a:pt x="278285" y="76157"/>
                    <a:pt x="278285" y="76140"/>
                  </a:cubicBezTo>
                  <a:close/>
                  <a:moveTo>
                    <a:pt x="278083" y="96643"/>
                  </a:moveTo>
                  <a:lnTo>
                    <a:pt x="278083" y="96643"/>
                  </a:lnTo>
                  <a:cubicBezTo>
                    <a:pt x="277868" y="96647"/>
                    <a:pt x="277675" y="96665"/>
                    <a:pt x="277503" y="96696"/>
                  </a:cubicBezTo>
                  <a:lnTo>
                    <a:pt x="277503" y="96696"/>
                  </a:lnTo>
                  <a:cubicBezTo>
                    <a:pt x="277620" y="96739"/>
                    <a:pt x="277725" y="96762"/>
                    <a:pt x="277816" y="96762"/>
                  </a:cubicBezTo>
                  <a:cubicBezTo>
                    <a:pt x="277930" y="96762"/>
                    <a:pt x="278021" y="96725"/>
                    <a:pt x="278083" y="96643"/>
                  </a:cubicBezTo>
                  <a:close/>
                  <a:moveTo>
                    <a:pt x="276524" y="98338"/>
                  </a:moveTo>
                  <a:lnTo>
                    <a:pt x="276524" y="98338"/>
                  </a:lnTo>
                  <a:cubicBezTo>
                    <a:pt x="276595" y="98509"/>
                    <a:pt x="276693" y="98688"/>
                    <a:pt x="276817" y="98874"/>
                  </a:cubicBezTo>
                  <a:lnTo>
                    <a:pt x="276817" y="98874"/>
                  </a:lnTo>
                  <a:cubicBezTo>
                    <a:pt x="276802" y="98655"/>
                    <a:pt x="276724" y="98468"/>
                    <a:pt x="276524" y="98338"/>
                  </a:cubicBezTo>
                  <a:close/>
                  <a:moveTo>
                    <a:pt x="276817" y="98874"/>
                  </a:moveTo>
                  <a:cubicBezTo>
                    <a:pt x="276880" y="99798"/>
                    <a:pt x="275800" y="101275"/>
                    <a:pt x="277973" y="101275"/>
                  </a:cubicBezTo>
                  <a:cubicBezTo>
                    <a:pt x="277990" y="101275"/>
                    <a:pt x="278006" y="101275"/>
                    <a:pt x="278023" y="101274"/>
                  </a:cubicBezTo>
                  <a:cubicBezTo>
                    <a:pt x="277830" y="100758"/>
                    <a:pt x="277381" y="99806"/>
                    <a:pt x="277307" y="99492"/>
                  </a:cubicBezTo>
                  <a:lnTo>
                    <a:pt x="277307" y="99492"/>
                  </a:lnTo>
                  <a:cubicBezTo>
                    <a:pt x="277464" y="99663"/>
                    <a:pt x="277639" y="99837"/>
                    <a:pt x="277833" y="100012"/>
                  </a:cubicBezTo>
                  <a:cubicBezTo>
                    <a:pt x="277519" y="99563"/>
                    <a:pt x="277366" y="99387"/>
                    <a:pt x="277316" y="99387"/>
                  </a:cubicBezTo>
                  <a:cubicBezTo>
                    <a:pt x="277293" y="99387"/>
                    <a:pt x="277292" y="99425"/>
                    <a:pt x="277307" y="99492"/>
                  </a:cubicBezTo>
                  <a:lnTo>
                    <a:pt x="277307" y="99492"/>
                  </a:lnTo>
                  <a:cubicBezTo>
                    <a:pt x="277115" y="99281"/>
                    <a:pt x="276951" y="99074"/>
                    <a:pt x="276817" y="98874"/>
                  </a:cubicBezTo>
                  <a:close/>
                  <a:moveTo>
                    <a:pt x="7136" y="103988"/>
                  </a:moveTo>
                  <a:cubicBezTo>
                    <a:pt x="7696" y="103988"/>
                    <a:pt x="8114" y="104118"/>
                    <a:pt x="8037" y="104596"/>
                  </a:cubicBezTo>
                  <a:cubicBezTo>
                    <a:pt x="6888" y="104294"/>
                    <a:pt x="6159" y="104153"/>
                    <a:pt x="5728" y="104123"/>
                  </a:cubicBezTo>
                  <a:lnTo>
                    <a:pt x="5728" y="104123"/>
                  </a:lnTo>
                  <a:cubicBezTo>
                    <a:pt x="6169" y="104069"/>
                    <a:pt x="6696" y="103988"/>
                    <a:pt x="7136" y="103988"/>
                  </a:cubicBezTo>
                  <a:close/>
                  <a:moveTo>
                    <a:pt x="6144" y="109680"/>
                  </a:moveTo>
                  <a:cubicBezTo>
                    <a:pt x="6147" y="109686"/>
                    <a:pt x="6151" y="109691"/>
                    <a:pt x="6154" y="109696"/>
                  </a:cubicBezTo>
                  <a:lnTo>
                    <a:pt x="6154" y="109696"/>
                  </a:lnTo>
                  <a:cubicBezTo>
                    <a:pt x="6151" y="109691"/>
                    <a:pt x="6147" y="109686"/>
                    <a:pt x="6144" y="109680"/>
                  </a:cubicBezTo>
                  <a:close/>
                  <a:moveTo>
                    <a:pt x="278678" y="124658"/>
                  </a:moveTo>
                  <a:cubicBezTo>
                    <a:pt x="278101" y="124658"/>
                    <a:pt x="278015" y="125019"/>
                    <a:pt x="278169" y="125521"/>
                  </a:cubicBezTo>
                  <a:lnTo>
                    <a:pt x="278169" y="125521"/>
                  </a:lnTo>
                  <a:cubicBezTo>
                    <a:pt x="278328" y="125271"/>
                    <a:pt x="278497" y="124984"/>
                    <a:pt x="278678" y="124658"/>
                  </a:cubicBezTo>
                  <a:close/>
                  <a:moveTo>
                    <a:pt x="279469" y="129980"/>
                  </a:moveTo>
                  <a:cubicBezTo>
                    <a:pt x="279400" y="129980"/>
                    <a:pt x="279339" y="130020"/>
                    <a:pt x="279286" y="130091"/>
                  </a:cubicBezTo>
                  <a:lnTo>
                    <a:pt x="279286" y="130091"/>
                  </a:lnTo>
                  <a:cubicBezTo>
                    <a:pt x="279347" y="130056"/>
                    <a:pt x="279410" y="130019"/>
                    <a:pt x="279476" y="129980"/>
                  </a:cubicBezTo>
                  <a:cubicBezTo>
                    <a:pt x="279474" y="129980"/>
                    <a:pt x="279472" y="129980"/>
                    <a:pt x="279469" y="129980"/>
                  </a:cubicBezTo>
                  <a:close/>
                  <a:moveTo>
                    <a:pt x="279359" y="132979"/>
                  </a:moveTo>
                  <a:cubicBezTo>
                    <a:pt x="279305" y="132979"/>
                    <a:pt x="279293" y="133058"/>
                    <a:pt x="279310" y="133198"/>
                  </a:cubicBezTo>
                  <a:lnTo>
                    <a:pt x="279310" y="133198"/>
                  </a:lnTo>
                  <a:cubicBezTo>
                    <a:pt x="279372" y="133152"/>
                    <a:pt x="279435" y="133107"/>
                    <a:pt x="279500" y="133064"/>
                  </a:cubicBezTo>
                  <a:cubicBezTo>
                    <a:pt x="279436" y="133006"/>
                    <a:pt x="279390" y="132979"/>
                    <a:pt x="279359" y="132979"/>
                  </a:cubicBezTo>
                  <a:close/>
                  <a:moveTo>
                    <a:pt x="7347" y="131552"/>
                  </a:moveTo>
                  <a:lnTo>
                    <a:pt x="7347" y="131552"/>
                  </a:lnTo>
                  <a:cubicBezTo>
                    <a:pt x="6606" y="132014"/>
                    <a:pt x="5902" y="133490"/>
                    <a:pt x="6370" y="133886"/>
                  </a:cubicBezTo>
                  <a:cubicBezTo>
                    <a:pt x="6407" y="133916"/>
                    <a:pt x="6446" y="133930"/>
                    <a:pt x="6488" y="133930"/>
                  </a:cubicBezTo>
                  <a:cubicBezTo>
                    <a:pt x="6687" y="133930"/>
                    <a:pt x="6940" y="133613"/>
                    <a:pt x="7164" y="133204"/>
                  </a:cubicBezTo>
                  <a:lnTo>
                    <a:pt x="7164" y="133204"/>
                  </a:lnTo>
                  <a:cubicBezTo>
                    <a:pt x="7232" y="132869"/>
                    <a:pt x="7272" y="132369"/>
                    <a:pt x="7347" y="131552"/>
                  </a:cubicBezTo>
                  <a:close/>
                  <a:moveTo>
                    <a:pt x="280589" y="142264"/>
                  </a:moveTo>
                  <a:cubicBezTo>
                    <a:pt x="280547" y="142264"/>
                    <a:pt x="280494" y="142272"/>
                    <a:pt x="280433" y="142288"/>
                  </a:cubicBezTo>
                  <a:lnTo>
                    <a:pt x="280433" y="142288"/>
                  </a:lnTo>
                  <a:cubicBezTo>
                    <a:pt x="280443" y="142476"/>
                    <a:pt x="280434" y="142642"/>
                    <a:pt x="280404" y="142780"/>
                  </a:cubicBezTo>
                  <a:cubicBezTo>
                    <a:pt x="280755" y="142413"/>
                    <a:pt x="280767" y="142264"/>
                    <a:pt x="280589" y="142264"/>
                  </a:cubicBezTo>
                  <a:close/>
                  <a:moveTo>
                    <a:pt x="268747" y="152124"/>
                  </a:moveTo>
                  <a:cubicBezTo>
                    <a:pt x="268943" y="152124"/>
                    <a:pt x="269133" y="152142"/>
                    <a:pt x="269320" y="152174"/>
                  </a:cubicBezTo>
                  <a:lnTo>
                    <a:pt x="268189" y="152174"/>
                  </a:lnTo>
                  <a:cubicBezTo>
                    <a:pt x="268382" y="152139"/>
                    <a:pt x="268567" y="152124"/>
                    <a:pt x="268747" y="152124"/>
                  </a:cubicBezTo>
                  <a:close/>
                  <a:moveTo>
                    <a:pt x="173040" y="152062"/>
                  </a:moveTo>
                  <a:cubicBezTo>
                    <a:pt x="173594" y="152285"/>
                    <a:pt x="173739" y="152373"/>
                    <a:pt x="173692" y="152373"/>
                  </a:cubicBezTo>
                  <a:cubicBezTo>
                    <a:pt x="173633" y="152373"/>
                    <a:pt x="173282" y="152240"/>
                    <a:pt x="173040" y="152062"/>
                  </a:cubicBezTo>
                  <a:close/>
                  <a:moveTo>
                    <a:pt x="64180" y="153316"/>
                  </a:moveTo>
                  <a:cubicBezTo>
                    <a:pt x="64178" y="153316"/>
                    <a:pt x="64177" y="153316"/>
                    <a:pt x="64175" y="153317"/>
                  </a:cubicBezTo>
                  <a:cubicBezTo>
                    <a:pt x="64177" y="153316"/>
                    <a:pt x="64178" y="153316"/>
                    <a:pt x="64180" y="153316"/>
                  </a:cubicBezTo>
                  <a:close/>
                  <a:moveTo>
                    <a:pt x="117821" y="153385"/>
                  </a:moveTo>
                  <a:lnTo>
                    <a:pt x="117821" y="153385"/>
                  </a:lnTo>
                  <a:cubicBezTo>
                    <a:pt x="117795" y="153435"/>
                    <a:pt x="117772" y="153488"/>
                    <a:pt x="117753" y="153543"/>
                  </a:cubicBezTo>
                  <a:cubicBezTo>
                    <a:pt x="117758" y="153538"/>
                    <a:pt x="117838" y="153456"/>
                    <a:pt x="117821" y="153385"/>
                  </a:cubicBezTo>
                  <a:close/>
                  <a:moveTo>
                    <a:pt x="121361" y="153139"/>
                  </a:moveTo>
                  <a:cubicBezTo>
                    <a:pt x="121277" y="153337"/>
                    <a:pt x="121306" y="153494"/>
                    <a:pt x="121492" y="153590"/>
                  </a:cubicBezTo>
                  <a:cubicBezTo>
                    <a:pt x="121486" y="153420"/>
                    <a:pt x="121440" y="153270"/>
                    <a:pt x="121361" y="153139"/>
                  </a:cubicBezTo>
                  <a:close/>
                  <a:moveTo>
                    <a:pt x="64969" y="153386"/>
                  </a:moveTo>
                  <a:cubicBezTo>
                    <a:pt x="65086" y="153953"/>
                    <a:pt x="65259" y="154145"/>
                    <a:pt x="65378" y="154145"/>
                  </a:cubicBezTo>
                  <a:cubicBezTo>
                    <a:pt x="65581" y="154145"/>
                    <a:pt x="65626" y="153593"/>
                    <a:pt x="64969" y="153386"/>
                  </a:cubicBezTo>
                  <a:close/>
                  <a:moveTo>
                    <a:pt x="82419" y="154517"/>
                  </a:moveTo>
                  <a:cubicBezTo>
                    <a:pt x="82455" y="154589"/>
                    <a:pt x="82502" y="154657"/>
                    <a:pt x="82558" y="154721"/>
                  </a:cubicBezTo>
                  <a:cubicBezTo>
                    <a:pt x="82561" y="154641"/>
                    <a:pt x="82512" y="154573"/>
                    <a:pt x="82419" y="154517"/>
                  </a:cubicBezTo>
                  <a:close/>
                  <a:moveTo>
                    <a:pt x="182298" y="154882"/>
                  </a:moveTo>
                  <a:cubicBezTo>
                    <a:pt x="182282" y="155006"/>
                    <a:pt x="182288" y="155122"/>
                    <a:pt x="182321" y="155222"/>
                  </a:cubicBezTo>
                  <a:cubicBezTo>
                    <a:pt x="182345" y="155071"/>
                    <a:pt x="182335" y="154960"/>
                    <a:pt x="182298" y="154882"/>
                  </a:cubicBezTo>
                  <a:close/>
                  <a:moveTo>
                    <a:pt x="171141" y="155305"/>
                  </a:moveTo>
                  <a:cubicBezTo>
                    <a:pt x="171165" y="155309"/>
                    <a:pt x="171186" y="155311"/>
                    <a:pt x="171204" y="155313"/>
                  </a:cubicBezTo>
                  <a:lnTo>
                    <a:pt x="171204" y="155313"/>
                  </a:lnTo>
                  <a:cubicBezTo>
                    <a:pt x="171183" y="155311"/>
                    <a:pt x="171162" y="155308"/>
                    <a:pt x="171141" y="155305"/>
                  </a:cubicBezTo>
                  <a:close/>
                  <a:moveTo>
                    <a:pt x="50423" y="155410"/>
                  </a:moveTo>
                  <a:cubicBezTo>
                    <a:pt x="50631" y="155701"/>
                    <a:pt x="51055" y="155847"/>
                    <a:pt x="51696" y="155847"/>
                  </a:cubicBezTo>
                  <a:cubicBezTo>
                    <a:pt x="52296" y="155847"/>
                    <a:pt x="53086" y="155718"/>
                    <a:pt x="54067" y="155460"/>
                  </a:cubicBezTo>
                  <a:cubicBezTo>
                    <a:pt x="53590" y="155460"/>
                    <a:pt x="52839" y="155513"/>
                    <a:pt x="52037" y="155513"/>
                  </a:cubicBezTo>
                  <a:cubicBezTo>
                    <a:pt x="51500" y="155513"/>
                    <a:pt x="50940" y="155489"/>
                    <a:pt x="50423" y="155410"/>
                  </a:cubicBezTo>
                  <a:close/>
                  <a:moveTo>
                    <a:pt x="55964" y="244"/>
                  </a:moveTo>
                  <a:cubicBezTo>
                    <a:pt x="54014" y="244"/>
                    <a:pt x="52563" y="1445"/>
                    <a:pt x="52316" y="1619"/>
                  </a:cubicBezTo>
                  <a:cubicBezTo>
                    <a:pt x="51236" y="708"/>
                    <a:pt x="49753" y="491"/>
                    <a:pt x="48233" y="491"/>
                  </a:cubicBezTo>
                  <a:cubicBezTo>
                    <a:pt x="46974" y="491"/>
                    <a:pt x="45690" y="640"/>
                    <a:pt x="44589" y="667"/>
                  </a:cubicBezTo>
                  <a:cubicBezTo>
                    <a:pt x="45661" y="1095"/>
                    <a:pt x="36076" y="0"/>
                    <a:pt x="35100" y="4024"/>
                  </a:cubicBezTo>
                  <a:cubicBezTo>
                    <a:pt x="34703" y="2122"/>
                    <a:pt x="34100" y="1569"/>
                    <a:pt x="33376" y="1569"/>
                  </a:cubicBezTo>
                  <a:cubicBezTo>
                    <a:pt x="32515" y="1569"/>
                    <a:pt x="31482" y="2352"/>
                    <a:pt x="30421" y="2572"/>
                  </a:cubicBezTo>
                  <a:lnTo>
                    <a:pt x="30421" y="2572"/>
                  </a:lnTo>
                  <a:cubicBezTo>
                    <a:pt x="30727" y="1089"/>
                    <a:pt x="29759" y="638"/>
                    <a:pt x="28436" y="638"/>
                  </a:cubicBezTo>
                  <a:cubicBezTo>
                    <a:pt x="26381" y="638"/>
                    <a:pt x="23468" y="1727"/>
                    <a:pt x="23143" y="1727"/>
                  </a:cubicBezTo>
                  <a:cubicBezTo>
                    <a:pt x="23140" y="1727"/>
                    <a:pt x="23137" y="1727"/>
                    <a:pt x="23134" y="1726"/>
                  </a:cubicBezTo>
                  <a:cubicBezTo>
                    <a:pt x="21193" y="1548"/>
                    <a:pt x="17252" y="1619"/>
                    <a:pt x="15300" y="1036"/>
                  </a:cubicBezTo>
                  <a:lnTo>
                    <a:pt x="15300" y="1036"/>
                  </a:lnTo>
                  <a:cubicBezTo>
                    <a:pt x="15848" y="1429"/>
                    <a:pt x="16121" y="1905"/>
                    <a:pt x="16086" y="2477"/>
                  </a:cubicBezTo>
                  <a:cubicBezTo>
                    <a:pt x="15834" y="1959"/>
                    <a:pt x="15354" y="1743"/>
                    <a:pt x="14748" y="1743"/>
                  </a:cubicBezTo>
                  <a:cubicBezTo>
                    <a:pt x="12314" y="1743"/>
                    <a:pt x="7854" y="5233"/>
                    <a:pt x="8025" y="6739"/>
                  </a:cubicBezTo>
                  <a:cubicBezTo>
                    <a:pt x="8341" y="6824"/>
                    <a:pt x="8643" y="6866"/>
                    <a:pt x="8931" y="6866"/>
                  </a:cubicBezTo>
                  <a:cubicBezTo>
                    <a:pt x="9609" y="6866"/>
                    <a:pt x="10210" y="6634"/>
                    <a:pt x="10728" y="6191"/>
                  </a:cubicBezTo>
                  <a:lnTo>
                    <a:pt x="10728" y="6191"/>
                  </a:lnTo>
                  <a:cubicBezTo>
                    <a:pt x="10773" y="6509"/>
                    <a:pt x="8996" y="9997"/>
                    <a:pt x="9163" y="10497"/>
                  </a:cubicBezTo>
                  <a:lnTo>
                    <a:pt x="9163" y="10497"/>
                  </a:lnTo>
                  <a:cubicBezTo>
                    <a:pt x="8499" y="9657"/>
                    <a:pt x="7924" y="9276"/>
                    <a:pt x="7532" y="9276"/>
                  </a:cubicBezTo>
                  <a:cubicBezTo>
                    <a:pt x="6854" y="9276"/>
                    <a:pt x="6722" y="10414"/>
                    <a:pt x="7620" y="12299"/>
                  </a:cubicBezTo>
                  <a:cubicBezTo>
                    <a:pt x="7840" y="11675"/>
                    <a:pt x="7984" y="11362"/>
                    <a:pt x="8055" y="11362"/>
                  </a:cubicBezTo>
                  <a:cubicBezTo>
                    <a:pt x="8105" y="11362"/>
                    <a:pt x="8118" y="11519"/>
                    <a:pt x="8096" y="11832"/>
                  </a:cubicBezTo>
                  <a:lnTo>
                    <a:pt x="8096" y="11832"/>
                  </a:lnTo>
                  <a:cubicBezTo>
                    <a:pt x="8205" y="11470"/>
                    <a:pt x="8451" y="11159"/>
                    <a:pt x="8823" y="10906"/>
                  </a:cubicBezTo>
                  <a:lnTo>
                    <a:pt x="8823" y="10906"/>
                  </a:lnTo>
                  <a:cubicBezTo>
                    <a:pt x="8563" y="11551"/>
                    <a:pt x="8786" y="11873"/>
                    <a:pt x="9524" y="11873"/>
                  </a:cubicBezTo>
                  <a:cubicBezTo>
                    <a:pt x="9562" y="11873"/>
                    <a:pt x="9603" y="11872"/>
                    <a:pt x="9644" y="11871"/>
                  </a:cubicBezTo>
                  <a:lnTo>
                    <a:pt x="9644" y="11871"/>
                  </a:lnTo>
                  <a:cubicBezTo>
                    <a:pt x="0" y="18752"/>
                    <a:pt x="12014" y="14859"/>
                    <a:pt x="11406" y="20181"/>
                  </a:cubicBezTo>
                  <a:cubicBezTo>
                    <a:pt x="11362" y="20550"/>
                    <a:pt x="11130" y="20695"/>
                    <a:pt x="10791" y="20695"/>
                  </a:cubicBezTo>
                  <a:cubicBezTo>
                    <a:pt x="9600" y="20695"/>
                    <a:pt x="7088" y="18892"/>
                    <a:pt x="6763" y="18669"/>
                  </a:cubicBezTo>
                  <a:lnTo>
                    <a:pt x="6763" y="18669"/>
                  </a:lnTo>
                  <a:cubicBezTo>
                    <a:pt x="7596" y="21370"/>
                    <a:pt x="8143" y="22953"/>
                    <a:pt x="5970" y="25237"/>
                  </a:cubicBezTo>
                  <a:lnTo>
                    <a:pt x="5970" y="25237"/>
                  </a:lnTo>
                  <a:cubicBezTo>
                    <a:pt x="6182" y="25015"/>
                    <a:pt x="6428" y="24919"/>
                    <a:pt x="6692" y="24919"/>
                  </a:cubicBezTo>
                  <a:cubicBezTo>
                    <a:pt x="8044" y="24919"/>
                    <a:pt x="9849" y="27431"/>
                    <a:pt x="9799" y="28396"/>
                  </a:cubicBezTo>
                  <a:cubicBezTo>
                    <a:pt x="9079" y="28032"/>
                    <a:pt x="8544" y="27850"/>
                    <a:pt x="8196" y="27850"/>
                  </a:cubicBezTo>
                  <a:cubicBezTo>
                    <a:pt x="7691" y="27850"/>
                    <a:pt x="7577" y="28231"/>
                    <a:pt x="7858" y="28992"/>
                  </a:cubicBezTo>
                  <a:cubicBezTo>
                    <a:pt x="8049" y="29801"/>
                    <a:pt x="7989" y="30611"/>
                    <a:pt x="7692" y="31397"/>
                  </a:cubicBezTo>
                  <a:cubicBezTo>
                    <a:pt x="8524" y="29906"/>
                    <a:pt x="8903" y="29396"/>
                    <a:pt x="9145" y="29396"/>
                  </a:cubicBezTo>
                  <a:cubicBezTo>
                    <a:pt x="9672" y="29396"/>
                    <a:pt x="9544" y="31816"/>
                    <a:pt x="12002" y="31816"/>
                  </a:cubicBezTo>
                  <a:cubicBezTo>
                    <a:pt x="12293" y="31816"/>
                    <a:pt x="12621" y="31782"/>
                    <a:pt x="12990" y="31706"/>
                  </a:cubicBezTo>
                  <a:lnTo>
                    <a:pt x="12990" y="31706"/>
                  </a:lnTo>
                  <a:cubicBezTo>
                    <a:pt x="12156" y="32143"/>
                    <a:pt x="9220" y="33827"/>
                    <a:pt x="8070" y="34926"/>
                  </a:cubicBezTo>
                  <a:lnTo>
                    <a:pt x="8070" y="34926"/>
                  </a:lnTo>
                  <a:cubicBezTo>
                    <a:pt x="8043" y="34697"/>
                    <a:pt x="7714" y="34534"/>
                    <a:pt x="7085" y="34433"/>
                  </a:cubicBezTo>
                  <a:lnTo>
                    <a:pt x="7085" y="34433"/>
                  </a:lnTo>
                  <a:cubicBezTo>
                    <a:pt x="5299" y="34481"/>
                    <a:pt x="8025" y="45089"/>
                    <a:pt x="9930" y="45791"/>
                  </a:cubicBezTo>
                  <a:cubicBezTo>
                    <a:pt x="6846" y="46732"/>
                    <a:pt x="11168" y="49851"/>
                    <a:pt x="9120" y="49851"/>
                  </a:cubicBezTo>
                  <a:cubicBezTo>
                    <a:pt x="10294" y="49851"/>
                    <a:pt x="11417" y="49662"/>
                    <a:pt x="11561" y="49662"/>
                  </a:cubicBezTo>
                  <a:cubicBezTo>
                    <a:pt x="11670" y="49662"/>
                    <a:pt x="11220" y="49770"/>
                    <a:pt x="9811" y="50149"/>
                  </a:cubicBezTo>
                  <a:cubicBezTo>
                    <a:pt x="13085" y="52768"/>
                    <a:pt x="9168" y="54435"/>
                    <a:pt x="11740" y="57829"/>
                  </a:cubicBezTo>
                  <a:cubicBezTo>
                    <a:pt x="11376" y="57878"/>
                    <a:pt x="11071" y="57901"/>
                    <a:pt x="10815" y="57901"/>
                  </a:cubicBezTo>
                  <a:cubicBezTo>
                    <a:pt x="7806" y="57901"/>
                    <a:pt x="11612" y="54768"/>
                    <a:pt x="8409" y="54768"/>
                  </a:cubicBezTo>
                  <a:cubicBezTo>
                    <a:pt x="8392" y="54768"/>
                    <a:pt x="8376" y="54769"/>
                    <a:pt x="8358" y="54769"/>
                  </a:cubicBezTo>
                  <a:cubicBezTo>
                    <a:pt x="7787" y="55626"/>
                    <a:pt x="7882" y="56436"/>
                    <a:pt x="8656" y="57150"/>
                  </a:cubicBezTo>
                  <a:cubicBezTo>
                    <a:pt x="8740" y="56974"/>
                    <a:pt x="8850" y="56899"/>
                    <a:pt x="8968" y="56899"/>
                  </a:cubicBezTo>
                  <a:cubicBezTo>
                    <a:pt x="9592" y="56899"/>
                    <a:pt x="10439" y="58983"/>
                    <a:pt x="8761" y="59329"/>
                  </a:cubicBezTo>
                  <a:lnTo>
                    <a:pt x="8761" y="59329"/>
                  </a:lnTo>
                  <a:cubicBezTo>
                    <a:pt x="8670" y="59301"/>
                    <a:pt x="8588" y="59286"/>
                    <a:pt x="8518" y="59286"/>
                  </a:cubicBezTo>
                  <a:cubicBezTo>
                    <a:pt x="8422" y="59286"/>
                    <a:pt x="8347" y="59314"/>
                    <a:pt x="8299" y="59376"/>
                  </a:cubicBezTo>
                  <a:cubicBezTo>
                    <a:pt x="8471" y="59373"/>
                    <a:pt x="8624" y="59357"/>
                    <a:pt x="8761" y="59329"/>
                  </a:cubicBezTo>
                  <a:lnTo>
                    <a:pt x="8761" y="59329"/>
                  </a:lnTo>
                  <a:cubicBezTo>
                    <a:pt x="10031" y="59715"/>
                    <a:pt x="13186" y="62604"/>
                    <a:pt x="13379" y="62604"/>
                  </a:cubicBezTo>
                  <a:cubicBezTo>
                    <a:pt x="13380" y="62604"/>
                    <a:pt x="13381" y="62604"/>
                    <a:pt x="13382" y="62603"/>
                  </a:cubicBezTo>
                  <a:lnTo>
                    <a:pt x="13382" y="62603"/>
                  </a:lnTo>
                  <a:cubicBezTo>
                    <a:pt x="13311" y="62624"/>
                    <a:pt x="13240" y="62634"/>
                    <a:pt x="13170" y="62634"/>
                  </a:cubicBezTo>
                  <a:cubicBezTo>
                    <a:pt x="12323" y="62634"/>
                    <a:pt x="11559" y="61223"/>
                    <a:pt x="11101" y="61223"/>
                  </a:cubicBezTo>
                  <a:cubicBezTo>
                    <a:pt x="10911" y="61223"/>
                    <a:pt x="10773" y="61465"/>
                    <a:pt x="10704" y="62151"/>
                  </a:cubicBezTo>
                  <a:cubicBezTo>
                    <a:pt x="10608" y="61067"/>
                    <a:pt x="10392" y="60710"/>
                    <a:pt x="10116" y="60710"/>
                  </a:cubicBezTo>
                  <a:cubicBezTo>
                    <a:pt x="9587" y="60710"/>
                    <a:pt x="8841" y="62034"/>
                    <a:pt x="8331" y="62034"/>
                  </a:cubicBezTo>
                  <a:cubicBezTo>
                    <a:pt x="8018" y="62034"/>
                    <a:pt x="7794" y="61535"/>
                    <a:pt x="7763" y="59924"/>
                  </a:cubicBezTo>
                  <a:cubicBezTo>
                    <a:pt x="6489" y="61031"/>
                    <a:pt x="5834" y="62341"/>
                    <a:pt x="5799" y="63853"/>
                  </a:cubicBezTo>
                  <a:cubicBezTo>
                    <a:pt x="6323" y="63305"/>
                    <a:pt x="6834" y="62746"/>
                    <a:pt x="7323" y="62162"/>
                  </a:cubicBezTo>
                  <a:cubicBezTo>
                    <a:pt x="7356" y="63108"/>
                    <a:pt x="7589" y="63578"/>
                    <a:pt x="8028" y="63578"/>
                  </a:cubicBezTo>
                  <a:cubicBezTo>
                    <a:pt x="8363" y="63578"/>
                    <a:pt x="8817" y="63304"/>
                    <a:pt x="9394" y="62758"/>
                  </a:cubicBezTo>
                  <a:lnTo>
                    <a:pt x="9394" y="62758"/>
                  </a:lnTo>
                  <a:cubicBezTo>
                    <a:pt x="10073" y="64995"/>
                    <a:pt x="5321" y="65328"/>
                    <a:pt x="6430" y="67706"/>
                  </a:cubicBezTo>
                  <a:lnTo>
                    <a:pt x="6430" y="67706"/>
                  </a:lnTo>
                  <a:cubicBezTo>
                    <a:pt x="5949" y="68125"/>
                    <a:pt x="5808" y="74320"/>
                    <a:pt x="7422" y="77151"/>
                  </a:cubicBezTo>
                  <a:lnTo>
                    <a:pt x="7422" y="77151"/>
                  </a:lnTo>
                  <a:cubicBezTo>
                    <a:pt x="6926" y="77395"/>
                    <a:pt x="6404" y="77920"/>
                    <a:pt x="5858" y="78724"/>
                  </a:cubicBezTo>
                  <a:cubicBezTo>
                    <a:pt x="6268" y="77968"/>
                    <a:pt x="6288" y="77706"/>
                    <a:pt x="6125" y="77706"/>
                  </a:cubicBezTo>
                  <a:cubicBezTo>
                    <a:pt x="5796" y="77706"/>
                    <a:pt x="4716" y="78783"/>
                    <a:pt x="4596" y="79022"/>
                  </a:cubicBezTo>
                  <a:cubicBezTo>
                    <a:pt x="10025" y="79188"/>
                    <a:pt x="6334" y="83296"/>
                    <a:pt x="6311" y="85106"/>
                  </a:cubicBezTo>
                  <a:cubicBezTo>
                    <a:pt x="6263" y="87273"/>
                    <a:pt x="5834" y="90166"/>
                    <a:pt x="5799" y="91630"/>
                  </a:cubicBezTo>
                  <a:cubicBezTo>
                    <a:pt x="6113" y="91828"/>
                    <a:pt x="6326" y="91910"/>
                    <a:pt x="6462" y="91910"/>
                  </a:cubicBezTo>
                  <a:cubicBezTo>
                    <a:pt x="7117" y="91910"/>
                    <a:pt x="6046" y="90032"/>
                    <a:pt x="6263" y="89964"/>
                  </a:cubicBezTo>
                  <a:lnTo>
                    <a:pt x="6263" y="89964"/>
                  </a:lnTo>
                  <a:cubicBezTo>
                    <a:pt x="7144" y="90785"/>
                    <a:pt x="7870" y="91678"/>
                    <a:pt x="8478" y="92654"/>
                  </a:cubicBezTo>
                  <a:cubicBezTo>
                    <a:pt x="7483" y="92400"/>
                    <a:pt x="6787" y="92303"/>
                    <a:pt x="6322" y="92303"/>
                  </a:cubicBezTo>
                  <a:cubicBezTo>
                    <a:pt x="4834" y="92303"/>
                    <a:pt x="5726" y="93299"/>
                    <a:pt x="6799" y="93299"/>
                  </a:cubicBezTo>
                  <a:cubicBezTo>
                    <a:pt x="6869" y="93299"/>
                    <a:pt x="6940" y="93295"/>
                    <a:pt x="7011" y="93286"/>
                  </a:cubicBezTo>
                  <a:lnTo>
                    <a:pt x="7011" y="93286"/>
                  </a:lnTo>
                  <a:cubicBezTo>
                    <a:pt x="6604" y="94087"/>
                    <a:pt x="7181" y="96236"/>
                    <a:pt x="6852" y="96236"/>
                  </a:cubicBezTo>
                  <a:cubicBezTo>
                    <a:pt x="6840" y="96236"/>
                    <a:pt x="6826" y="96233"/>
                    <a:pt x="6811" y="96226"/>
                  </a:cubicBezTo>
                  <a:cubicBezTo>
                    <a:pt x="6202" y="95967"/>
                    <a:pt x="5791" y="95857"/>
                    <a:pt x="5534" y="95857"/>
                  </a:cubicBezTo>
                  <a:cubicBezTo>
                    <a:pt x="4423" y="95857"/>
                    <a:pt x="6193" y="97900"/>
                    <a:pt x="7382" y="98703"/>
                  </a:cubicBezTo>
                  <a:cubicBezTo>
                    <a:pt x="5596" y="99715"/>
                    <a:pt x="4513" y="102096"/>
                    <a:pt x="4822" y="104084"/>
                  </a:cubicBezTo>
                  <a:cubicBezTo>
                    <a:pt x="4859" y="104148"/>
                    <a:pt x="4975" y="104172"/>
                    <a:pt x="5141" y="104172"/>
                  </a:cubicBezTo>
                  <a:cubicBezTo>
                    <a:pt x="5180" y="104172"/>
                    <a:pt x="5220" y="104171"/>
                    <a:pt x="5264" y="104168"/>
                  </a:cubicBezTo>
                  <a:lnTo>
                    <a:pt x="5264" y="104168"/>
                  </a:lnTo>
                  <a:cubicBezTo>
                    <a:pt x="4794" y="104445"/>
                    <a:pt x="7173" y="105739"/>
                    <a:pt x="7132" y="105846"/>
                  </a:cubicBezTo>
                  <a:cubicBezTo>
                    <a:pt x="7133" y="105845"/>
                    <a:pt x="7134" y="105844"/>
                    <a:pt x="7135" y="105844"/>
                  </a:cubicBezTo>
                  <a:cubicBezTo>
                    <a:pt x="7212" y="105844"/>
                    <a:pt x="8061" y="110799"/>
                    <a:pt x="8085" y="110799"/>
                  </a:cubicBezTo>
                  <a:lnTo>
                    <a:pt x="8085" y="110799"/>
                  </a:lnTo>
                  <a:cubicBezTo>
                    <a:pt x="7176" y="110681"/>
                    <a:pt x="6548" y="110318"/>
                    <a:pt x="6154" y="109696"/>
                  </a:cubicBezTo>
                  <a:lnTo>
                    <a:pt x="6154" y="109696"/>
                  </a:lnTo>
                  <a:cubicBezTo>
                    <a:pt x="6773" y="110687"/>
                    <a:pt x="6615" y="111277"/>
                    <a:pt x="5668" y="111454"/>
                  </a:cubicBezTo>
                  <a:cubicBezTo>
                    <a:pt x="6751" y="111895"/>
                    <a:pt x="8942" y="112954"/>
                    <a:pt x="10180" y="113002"/>
                  </a:cubicBezTo>
                  <a:cubicBezTo>
                    <a:pt x="8727" y="114642"/>
                    <a:pt x="8226" y="114758"/>
                    <a:pt x="8292" y="114758"/>
                  </a:cubicBezTo>
                  <a:cubicBezTo>
                    <a:pt x="8303" y="114758"/>
                    <a:pt x="8330" y="114755"/>
                    <a:pt x="8370" y="114755"/>
                  </a:cubicBezTo>
                  <a:cubicBezTo>
                    <a:pt x="8615" y="114755"/>
                    <a:pt x="9368" y="114873"/>
                    <a:pt x="10240" y="116538"/>
                  </a:cubicBezTo>
                  <a:cubicBezTo>
                    <a:pt x="9802" y="116395"/>
                    <a:pt x="9392" y="116326"/>
                    <a:pt x="9010" y="116326"/>
                  </a:cubicBezTo>
                  <a:cubicBezTo>
                    <a:pt x="6941" y="116326"/>
                    <a:pt x="5700" y="118363"/>
                    <a:pt x="5358" y="121801"/>
                  </a:cubicBezTo>
                  <a:cubicBezTo>
                    <a:pt x="5389" y="121814"/>
                    <a:pt x="5433" y="121820"/>
                    <a:pt x="5488" y="121820"/>
                  </a:cubicBezTo>
                  <a:cubicBezTo>
                    <a:pt x="6427" y="121820"/>
                    <a:pt x="10708" y="120022"/>
                    <a:pt x="10787" y="119659"/>
                  </a:cubicBezTo>
                  <a:lnTo>
                    <a:pt x="10787" y="119659"/>
                  </a:lnTo>
                  <a:cubicBezTo>
                    <a:pt x="10310" y="122015"/>
                    <a:pt x="7370" y="122694"/>
                    <a:pt x="6692" y="124682"/>
                  </a:cubicBezTo>
                  <a:cubicBezTo>
                    <a:pt x="5489" y="128266"/>
                    <a:pt x="7787" y="127218"/>
                    <a:pt x="7442" y="130576"/>
                  </a:cubicBezTo>
                  <a:cubicBezTo>
                    <a:pt x="7404" y="130944"/>
                    <a:pt x="7373" y="131267"/>
                    <a:pt x="7347" y="131552"/>
                  </a:cubicBezTo>
                  <a:lnTo>
                    <a:pt x="7347" y="131552"/>
                  </a:lnTo>
                  <a:cubicBezTo>
                    <a:pt x="7454" y="131485"/>
                    <a:pt x="7562" y="131439"/>
                    <a:pt x="7668" y="131421"/>
                  </a:cubicBezTo>
                  <a:lnTo>
                    <a:pt x="7668" y="131421"/>
                  </a:lnTo>
                  <a:cubicBezTo>
                    <a:pt x="7841" y="131560"/>
                    <a:pt x="7542" y="132513"/>
                    <a:pt x="7164" y="133204"/>
                  </a:cubicBezTo>
                  <a:lnTo>
                    <a:pt x="7164" y="133204"/>
                  </a:lnTo>
                  <a:cubicBezTo>
                    <a:pt x="6964" y="134188"/>
                    <a:pt x="6518" y="133750"/>
                    <a:pt x="4191" y="135791"/>
                  </a:cubicBezTo>
                  <a:cubicBezTo>
                    <a:pt x="3108" y="136067"/>
                    <a:pt x="7837" y="137990"/>
                    <a:pt x="4588" y="137990"/>
                  </a:cubicBezTo>
                  <a:cubicBezTo>
                    <a:pt x="4193" y="137990"/>
                    <a:pt x="3680" y="137961"/>
                    <a:pt x="3024" y="137898"/>
                  </a:cubicBezTo>
                  <a:lnTo>
                    <a:pt x="3024" y="137898"/>
                  </a:lnTo>
                  <a:cubicBezTo>
                    <a:pt x="3084" y="139065"/>
                    <a:pt x="5489" y="139279"/>
                    <a:pt x="3691" y="140446"/>
                  </a:cubicBezTo>
                  <a:cubicBezTo>
                    <a:pt x="4358" y="140494"/>
                    <a:pt x="4989" y="140636"/>
                    <a:pt x="5584" y="140886"/>
                  </a:cubicBezTo>
                  <a:cubicBezTo>
                    <a:pt x="4656" y="141351"/>
                    <a:pt x="4513" y="141922"/>
                    <a:pt x="5120" y="142577"/>
                  </a:cubicBezTo>
                  <a:cubicBezTo>
                    <a:pt x="5656" y="142053"/>
                    <a:pt x="6323" y="141708"/>
                    <a:pt x="7132" y="141529"/>
                  </a:cubicBezTo>
                  <a:lnTo>
                    <a:pt x="7132" y="141529"/>
                  </a:lnTo>
                  <a:cubicBezTo>
                    <a:pt x="3572" y="146220"/>
                    <a:pt x="7204" y="141803"/>
                    <a:pt x="8049" y="146470"/>
                  </a:cubicBezTo>
                  <a:cubicBezTo>
                    <a:pt x="8263" y="147673"/>
                    <a:pt x="8859" y="151281"/>
                    <a:pt x="10490" y="151507"/>
                  </a:cubicBezTo>
                  <a:cubicBezTo>
                    <a:pt x="9466" y="152162"/>
                    <a:pt x="8335" y="152614"/>
                    <a:pt x="7085" y="152900"/>
                  </a:cubicBezTo>
                  <a:cubicBezTo>
                    <a:pt x="8206" y="154495"/>
                    <a:pt x="11615" y="155966"/>
                    <a:pt x="14142" y="155966"/>
                  </a:cubicBezTo>
                  <a:cubicBezTo>
                    <a:pt x="14538" y="155966"/>
                    <a:pt x="14912" y="155930"/>
                    <a:pt x="15252" y="155853"/>
                  </a:cubicBezTo>
                  <a:cubicBezTo>
                    <a:pt x="14966" y="154364"/>
                    <a:pt x="25384" y="156686"/>
                    <a:pt x="22610" y="152543"/>
                  </a:cubicBezTo>
                  <a:lnTo>
                    <a:pt x="22610" y="152543"/>
                  </a:lnTo>
                  <a:cubicBezTo>
                    <a:pt x="27218" y="153186"/>
                    <a:pt x="30528" y="154662"/>
                    <a:pt x="35386" y="154876"/>
                  </a:cubicBezTo>
                  <a:cubicBezTo>
                    <a:pt x="36919" y="154795"/>
                    <a:pt x="38451" y="154749"/>
                    <a:pt x="39984" y="154749"/>
                  </a:cubicBezTo>
                  <a:cubicBezTo>
                    <a:pt x="41356" y="154749"/>
                    <a:pt x="42729" y="154786"/>
                    <a:pt x="44101" y="154864"/>
                  </a:cubicBezTo>
                  <a:cubicBezTo>
                    <a:pt x="45580" y="155601"/>
                    <a:pt x="46689" y="155969"/>
                    <a:pt x="47430" y="155969"/>
                  </a:cubicBezTo>
                  <a:cubicBezTo>
                    <a:pt x="48313" y="155969"/>
                    <a:pt x="48672" y="155447"/>
                    <a:pt x="48508" y="154403"/>
                  </a:cubicBezTo>
                  <a:lnTo>
                    <a:pt x="48508" y="154403"/>
                  </a:lnTo>
                  <a:cubicBezTo>
                    <a:pt x="48818" y="154991"/>
                    <a:pt x="49560" y="155278"/>
                    <a:pt x="50423" y="155410"/>
                  </a:cubicBezTo>
                  <a:lnTo>
                    <a:pt x="50423" y="155410"/>
                  </a:lnTo>
                  <a:cubicBezTo>
                    <a:pt x="50270" y="155195"/>
                    <a:pt x="50234" y="154902"/>
                    <a:pt x="50316" y="154531"/>
                  </a:cubicBezTo>
                  <a:cubicBezTo>
                    <a:pt x="53638" y="154031"/>
                    <a:pt x="51066" y="154483"/>
                    <a:pt x="52876" y="152650"/>
                  </a:cubicBezTo>
                  <a:lnTo>
                    <a:pt x="52876" y="152650"/>
                  </a:lnTo>
                  <a:cubicBezTo>
                    <a:pt x="52281" y="153257"/>
                    <a:pt x="55448" y="155460"/>
                    <a:pt x="56043" y="155460"/>
                  </a:cubicBezTo>
                  <a:cubicBezTo>
                    <a:pt x="55449" y="154508"/>
                    <a:pt x="55819" y="154189"/>
                    <a:pt x="56590" y="154189"/>
                  </a:cubicBezTo>
                  <a:cubicBezTo>
                    <a:pt x="57998" y="154189"/>
                    <a:pt x="60743" y="155252"/>
                    <a:pt x="61389" y="155460"/>
                  </a:cubicBezTo>
                  <a:cubicBezTo>
                    <a:pt x="61139" y="154841"/>
                    <a:pt x="58674" y="153007"/>
                    <a:pt x="60139" y="152245"/>
                  </a:cubicBezTo>
                  <a:lnTo>
                    <a:pt x="60139" y="152245"/>
                  </a:lnTo>
                  <a:cubicBezTo>
                    <a:pt x="60317" y="152507"/>
                    <a:pt x="65196" y="153243"/>
                    <a:pt x="64180" y="153316"/>
                  </a:cubicBezTo>
                  <a:lnTo>
                    <a:pt x="64180" y="153316"/>
                  </a:lnTo>
                  <a:cubicBezTo>
                    <a:pt x="64256" y="153311"/>
                    <a:pt x="64328" y="153308"/>
                    <a:pt x="64396" y="153308"/>
                  </a:cubicBezTo>
                  <a:cubicBezTo>
                    <a:pt x="64629" y="153308"/>
                    <a:pt x="64817" y="153338"/>
                    <a:pt x="64969" y="153386"/>
                  </a:cubicBezTo>
                  <a:lnTo>
                    <a:pt x="64969" y="153386"/>
                  </a:lnTo>
                  <a:cubicBezTo>
                    <a:pt x="64962" y="153352"/>
                    <a:pt x="64955" y="153317"/>
                    <a:pt x="64949" y="153281"/>
                  </a:cubicBezTo>
                  <a:cubicBezTo>
                    <a:pt x="65076" y="153184"/>
                    <a:pt x="65280" y="153143"/>
                    <a:pt x="65541" y="153143"/>
                  </a:cubicBezTo>
                  <a:cubicBezTo>
                    <a:pt x="67063" y="153143"/>
                    <a:pt x="70514" y="154554"/>
                    <a:pt x="71748" y="154554"/>
                  </a:cubicBezTo>
                  <a:cubicBezTo>
                    <a:pt x="71809" y="154554"/>
                    <a:pt x="71864" y="154550"/>
                    <a:pt x="71914" y="154543"/>
                  </a:cubicBezTo>
                  <a:cubicBezTo>
                    <a:pt x="73796" y="154264"/>
                    <a:pt x="73332" y="151084"/>
                    <a:pt x="75519" y="151084"/>
                  </a:cubicBezTo>
                  <a:cubicBezTo>
                    <a:pt x="75574" y="151084"/>
                    <a:pt x="75630" y="151086"/>
                    <a:pt x="75688" y="151090"/>
                  </a:cubicBezTo>
                  <a:cubicBezTo>
                    <a:pt x="77653" y="151233"/>
                    <a:pt x="74283" y="154471"/>
                    <a:pt x="73950" y="154829"/>
                  </a:cubicBezTo>
                  <a:cubicBezTo>
                    <a:pt x="74255" y="154764"/>
                    <a:pt x="78077" y="154278"/>
                    <a:pt x="80525" y="154278"/>
                  </a:cubicBezTo>
                  <a:cubicBezTo>
                    <a:pt x="81419" y="154278"/>
                    <a:pt x="82130" y="154343"/>
                    <a:pt x="82419" y="154517"/>
                  </a:cubicBezTo>
                  <a:lnTo>
                    <a:pt x="82419" y="154517"/>
                  </a:lnTo>
                  <a:cubicBezTo>
                    <a:pt x="81994" y="153678"/>
                    <a:pt x="82955" y="152385"/>
                    <a:pt x="85110" y="152385"/>
                  </a:cubicBezTo>
                  <a:cubicBezTo>
                    <a:pt x="85171" y="152385"/>
                    <a:pt x="85234" y="152386"/>
                    <a:pt x="85297" y="152388"/>
                  </a:cubicBezTo>
                  <a:cubicBezTo>
                    <a:pt x="85904" y="152400"/>
                    <a:pt x="84011" y="155007"/>
                    <a:pt x="84023" y="155043"/>
                  </a:cubicBezTo>
                  <a:cubicBezTo>
                    <a:pt x="85630" y="154793"/>
                    <a:pt x="87225" y="154471"/>
                    <a:pt x="88785" y="154079"/>
                  </a:cubicBezTo>
                  <a:cubicBezTo>
                    <a:pt x="81749" y="151186"/>
                    <a:pt x="90969" y="152001"/>
                    <a:pt x="91203" y="151583"/>
                  </a:cubicBezTo>
                  <a:lnTo>
                    <a:pt x="91203" y="151583"/>
                  </a:lnTo>
                  <a:cubicBezTo>
                    <a:pt x="91725" y="151977"/>
                    <a:pt x="93924" y="153467"/>
                    <a:pt x="94000" y="153829"/>
                  </a:cubicBezTo>
                  <a:cubicBezTo>
                    <a:pt x="93000" y="153829"/>
                    <a:pt x="92238" y="154233"/>
                    <a:pt x="91750" y="155031"/>
                  </a:cubicBezTo>
                  <a:cubicBezTo>
                    <a:pt x="91793" y="155032"/>
                    <a:pt x="91840" y="155033"/>
                    <a:pt x="91890" y="155033"/>
                  </a:cubicBezTo>
                  <a:cubicBezTo>
                    <a:pt x="94778" y="155033"/>
                    <a:pt x="109382" y="153176"/>
                    <a:pt x="110533" y="151292"/>
                  </a:cubicBezTo>
                  <a:lnTo>
                    <a:pt x="110533" y="151292"/>
                  </a:lnTo>
                  <a:cubicBezTo>
                    <a:pt x="110619" y="151653"/>
                    <a:pt x="110965" y="151785"/>
                    <a:pt x="111476" y="151785"/>
                  </a:cubicBezTo>
                  <a:cubicBezTo>
                    <a:pt x="112862" y="151785"/>
                    <a:pt x="115465" y="150816"/>
                    <a:pt x="117429" y="150816"/>
                  </a:cubicBezTo>
                  <a:cubicBezTo>
                    <a:pt x="118623" y="150816"/>
                    <a:pt x="119581" y="151174"/>
                    <a:pt x="119884" y="152328"/>
                  </a:cubicBezTo>
                  <a:cubicBezTo>
                    <a:pt x="119706" y="152315"/>
                    <a:pt x="119532" y="152308"/>
                    <a:pt x="119362" y="152308"/>
                  </a:cubicBezTo>
                  <a:cubicBezTo>
                    <a:pt x="118060" y="152308"/>
                    <a:pt x="116971" y="152711"/>
                    <a:pt x="116086" y="153543"/>
                  </a:cubicBezTo>
                  <a:cubicBezTo>
                    <a:pt x="116840" y="153346"/>
                    <a:pt x="117276" y="153281"/>
                    <a:pt x="117523" y="153281"/>
                  </a:cubicBezTo>
                  <a:cubicBezTo>
                    <a:pt x="117736" y="153281"/>
                    <a:pt x="117808" y="153330"/>
                    <a:pt x="117821" y="153385"/>
                  </a:cubicBezTo>
                  <a:lnTo>
                    <a:pt x="117821" y="153385"/>
                  </a:lnTo>
                  <a:cubicBezTo>
                    <a:pt x="118138" y="152784"/>
                    <a:pt x="118979" y="152477"/>
                    <a:pt x="119777" y="152477"/>
                  </a:cubicBezTo>
                  <a:cubicBezTo>
                    <a:pt x="120450" y="152477"/>
                    <a:pt x="121092" y="152696"/>
                    <a:pt x="121361" y="153139"/>
                  </a:cubicBezTo>
                  <a:lnTo>
                    <a:pt x="121361" y="153139"/>
                  </a:lnTo>
                  <a:cubicBezTo>
                    <a:pt x="121800" y="152098"/>
                    <a:pt x="125350" y="149933"/>
                    <a:pt x="125290" y="149542"/>
                  </a:cubicBezTo>
                  <a:lnTo>
                    <a:pt x="125290" y="149542"/>
                  </a:lnTo>
                  <a:cubicBezTo>
                    <a:pt x="125861" y="153019"/>
                    <a:pt x="120349" y="150864"/>
                    <a:pt x="124492" y="153900"/>
                  </a:cubicBezTo>
                  <a:cubicBezTo>
                    <a:pt x="124492" y="154095"/>
                    <a:pt x="124242" y="154153"/>
                    <a:pt x="123893" y="154153"/>
                  </a:cubicBezTo>
                  <a:cubicBezTo>
                    <a:pt x="123385" y="154153"/>
                    <a:pt x="122667" y="154031"/>
                    <a:pt x="122203" y="154031"/>
                  </a:cubicBezTo>
                  <a:cubicBezTo>
                    <a:pt x="121937" y="154031"/>
                    <a:pt x="121754" y="154071"/>
                    <a:pt x="121742" y="154198"/>
                  </a:cubicBezTo>
                  <a:cubicBezTo>
                    <a:pt x="121730" y="154495"/>
                    <a:pt x="124635" y="155341"/>
                    <a:pt x="125433" y="155341"/>
                  </a:cubicBezTo>
                  <a:cubicBezTo>
                    <a:pt x="125003" y="154376"/>
                    <a:pt x="125389" y="153899"/>
                    <a:pt x="126593" y="153899"/>
                  </a:cubicBezTo>
                  <a:cubicBezTo>
                    <a:pt x="126623" y="153899"/>
                    <a:pt x="126652" y="153899"/>
                    <a:pt x="126683" y="153900"/>
                  </a:cubicBezTo>
                  <a:cubicBezTo>
                    <a:pt x="126062" y="155186"/>
                    <a:pt x="127020" y="155665"/>
                    <a:pt x="128354" y="155665"/>
                  </a:cubicBezTo>
                  <a:cubicBezTo>
                    <a:pt x="129477" y="155665"/>
                    <a:pt x="130866" y="155325"/>
                    <a:pt x="131802" y="154841"/>
                  </a:cubicBezTo>
                  <a:lnTo>
                    <a:pt x="131802" y="154841"/>
                  </a:lnTo>
                  <a:cubicBezTo>
                    <a:pt x="131653" y="154889"/>
                    <a:pt x="131513" y="154913"/>
                    <a:pt x="131382" y="154913"/>
                  </a:cubicBezTo>
                  <a:cubicBezTo>
                    <a:pt x="131129" y="154913"/>
                    <a:pt x="130912" y="154823"/>
                    <a:pt x="130731" y="154650"/>
                  </a:cubicBezTo>
                  <a:cubicBezTo>
                    <a:pt x="130772" y="154636"/>
                    <a:pt x="131691" y="154470"/>
                    <a:pt x="132594" y="154470"/>
                  </a:cubicBezTo>
                  <a:cubicBezTo>
                    <a:pt x="133249" y="154470"/>
                    <a:pt x="133896" y="154557"/>
                    <a:pt x="134196" y="154852"/>
                  </a:cubicBezTo>
                  <a:cubicBezTo>
                    <a:pt x="137053" y="152876"/>
                    <a:pt x="133600" y="149387"/>
                    <a:pt x="134410" y="147090"/>
                  </a:cubicBezTo>
                  <a:lnTo>
                    <a:pt x="134410" y="147090"/>
                  </a:lnTo>
                  <a:cubicBezTo>
                    <a:pt x="134410" y="149780"/>
                    <a:pt x="136672" y="152102"/>
                    <a:pt x="136196" y="154852"/>
                  </a:cubicBezTo>
                  <a:cubicBezTo>
                    <a:pt x="137355" y="154498"/>
                    <a:pt x="141653" y="154436"/>
                    <a:pt x="143212" y="153371"/>
                  </a:cubicBezTo>
                  <a:lnTo>
                    <a:pt x="143212" y="153371"/>
                  </a:lnTo>
                  <a:cubicBezTo>
                    <a:pt x="143291" y="154407"/>
                    <a:pt x="145948" y="154944"/>
                    <a:pt x="149069" y="154944"/>
                  </a:cubicBezTo>
                  <a:cubicBezTo>
                    <a:pt x="153289" y="154944"/>
                    <a:pt x="158358" y="153964"/>
                    <a:pt x="159056" y="151912"/>
                  </a:cubicBezTo>
                  <a:lnTo>
                    <a:pt x="159056" y="151912"/>
                  </a:lnTo>
                  <a:cubicBezTo>
                    <a:pt x="159008" y="152959"/>
                    <a:pt x="159699" y="154329"/>
                    <a:pt x="160711" y="155019"/>
                  </a:cubicBezTo>
                  <a:cubicBezTo>
                    <a:pt x="161101" y="155224"/>
                    <a:pt x="161364" y="155326"/>
                    <a:pt x="161499" y="155326"/>
                  </a:cubicBezTo>
                  <a:cubicBezTo>
                    <a:pt x="161756" y="155326"/>
                    <a:pt x="161552" y="154959"/>
                    <a:pt x="160889" y="154233"/>
                  </a:cubicBezTo>
                  <a:lnTo>
                    <a:pt x="160889" y="154233"/>
                  </a:lnTo>
                  <a:cubicBezTo>
                    <a:pt x="161910" y="154923"/>
                    <a:pt x="162679" y="155171"/>
                    <a:pt x="163339" y="155171"/>
                  </a:cubicBezTo>
                  <a:cubicBezTo>
                    <a:pt x="165011" y="155171"/>
                    <a:pt x="165973" y="153578"/>
                    <a:pt x="168509" y="153578"/>
                  </a:cubicBezTo>
                  <a:cubicBezTo>
                    <a:pt x="166462" y="153578"/>
                    <a:pt x="171781" y="155317"/>
                    <a:pt x="171255" y="155317"/>
                  </a:cubicBezTo>
                  <a:cubicBezTo>
                    <a:pt x="171241" y="155317"/>
                    <a:pt x="171224" y="155316"/>
                    <a:pt x="171204" y="155313"/>
                  </a:cubicBezTo>
                  <a:lnTo>
                    <a:pt x="171204" y="155313"/>
                  </a:lnTo>
                  <a:cubicBezTo>
                    <a:pt x="171341" y="155331"/>
                    <a:pt x="171472" y="155339"/>
                    <a:pt x="171595" y="155339"/>
                  </a:cubicBezTo>
                  <a:cubicBezTo>
                    <a:pt x="173822" y="155339"/>
                    <a:pt x="173824" y="152662"/>
                    <a:pt x="172553" y="151872"/>
                  </a:cubicBezTo>
                  <a:lnTo>
                    <a:pt x="172553" y="151872"/>
                  </a:lnTo>
                  <a:cubicBezTo>
                    <a:pt x="172662" y="151914"/>
                    <a:pt x="172762" y="151952"/>
                    <a:pt x="172853" y="151988"/>
                  </a:cubicBezTo>
                  <a:lnTo>
                    <a:pt x="172853" y="151988"/>
                  </a:lnTo>
                  <a:cubicBezTo>
                    <a:pt x="173525" y="152724"/>
                    <a:pt x="177607" y="153450"/>
                    <a:pt x="174427" y="154626"/>
                  </a:cubicBezTo>
                  <a:cubicBezTo>
                    <a:pt x="174606" y="155080"/>
                    <a:pt x="174961" y="155257"/>
                    <a:pt x="175415" y="155257"/>
                  </a:cubicBezTo>
                  <a:cubicBezTo>
                    <a:pt x="177038" y="155257"/>
                    <a:pt x="179922" y="152995"/>
                    <a:pt x="180524" y="152995"/>
                  </a:cubicBezTo>
                  <a:cubicBezTo>
                    <a:pt x="180528" y="152995"/>
                    <a:pt x="180531" y="152995"/>
                    <a:pt x="180535" y="152995"/>
                  </a:cubicBezTo>
                  <a:cubicBezTo>
                    <a:pt x="181380" y="153852"/>
                    <a:pt x="181285" y="154626"/>
                    <a:pt x="180249" y="155329"/>
                  </a:cubicBezTo>
                  <a:cubicBezTo>
                    <a:pt x="180253" y="155329"/>
                    <a:pt x="180257" y="155329"/>
                    <a:pt x="180262" y="155329"/>
                  </a:cubicBezTo>
                  <a:cubicBezTo>
                    <a:pt x="180492" y="155329"/>
                    <a:pt x="181463" y="154721"/>
                    <a:pt x="181990" y="154721"/>
                  </a:cubicBezTo>
                  <a:cubicBezTo>
                    <a:pt x="182134" y="154721"/>
                    <a:pt x="182245" y="154766"/>
                    <a:pt x="182298" y="154882"/>
                  </a:cubicBezTo>
                  <a:lnTo>
                    <a:pt x="182298" y="154882"/>
                  </a:lnTo>
                  <a:cubicBezTo>
                    <a:pt x="182400" y="154105"/>
                    <a:pt x="183353" y="152969"/>
                    <a:pt x="183783" y="152969"/>
                  </a:cubicBezTo>
                  <a:cubicBezTo>
                    <a:pt x="184103" y="152969"/>
                    <a:pt x="184131" y="153601"/>
                    <a:pt x="183297" y="155483"/>
                  </a:cubicBezTo>
                  <a:cubicBezTo>
                    <a:pt x="184011" y="155483"/>
                    <a:pt x="187381" y="152364"/>
                    <a:pt x="188238" y="152043"/>
                  </a:cubicBezTo>
                  <a:lnTo>
                    <a:pt x="188238" y="152043"/>
                  </a:lnTo>
                  <a:cubicBezTo>
                    <a:pt x="187762" y="153067"/>
                    <a:pt x="187440" y="154126"/>
                    <a:pt x="187238" y="155210"/>
                  </a:cubicBezTo>
                  <a:cubicBezTo>
                    <a:pt x="187652" y="155352"/>
                    <a:pt x="188022" y="155409"/>
                    <a:pt x="188360" y="155409"/>
                  </a:cubicBezTo>
                  <a:cubicBezTo>
                    <a:pt x="189818" y="155409"/>
                    <a:pt x="190698" y="154338"/>
                    <a:pt x="192135" y="154338"/>
                  </a:cubicBezTo>
                  <a:cubicBezTo>
                    <a:pt x="192825" y="154338"/>
                    <a:pt x="193643" y="154585"/>
                    <a:pt x="194715" y="155317"/>
                  </a:cubicBezTo>
                  <a:cubicBezTo>
                    <a:pt x="194786" y="155068"/>
                    <a:pt x="192189" y="151619"/>
                    <a:pt x="191873" y="151567"/>
                  </a:cubicBezTo>
                  <a:lnTo>
                    <a:pt x="191873" y="151567"/>
                  </a:lnTo>
                  <a:cubicBezTo>
                    <a:pt x="193716" y="151796"/>
                    <a:pt x="194621" y="154234"/>
                    <a:pt x="196108" y="154567"/>
                  </a:cubicBezTo>
                  <a:cubicBezTo>
                    <a:pt x="197486" y="154882"/>
                    <a:pt x="198889" y="154960"/>
                    <a:pt x="200295" y="154960"/>
                  </a:cubicBezTo>
                  <a:cubicBezTo>
                    <a:pt x="201648" y="154960"/>
                    <a:pt x="203005" y="154888"/>
                    <a:pt x="204347" y="154888"/>
                  </a:cubicBezTo>
                  <a:cubicBezTo>
                    <a:pt x="207431" y="154866"/>
                    <a:pt x="210824" y="154162"/>
                    <a:pt x="213989" y="154162"/>
                  </a:cubicBezTo>
                  <a:cubicBezTo>
                    <a:pt x="214221" y="154162"/>
                    <a:pt x="214452" y="154166"/>
                    <a:pt x="214682" y="154174"/>
                  </a:cubicBezTo>
                  <a:cubicBezTo>
                    <a:pt x="215184" y="154185"/>
                    <a:pt x="218323" y="154645"/>
                    <a:pt x="221547" y="154645"/>
                  </a:cubicBezTo>
                  <a:cubicBezTo>
                    <a:pt x="225048" y="154645"/>
                    <a:pt x="228649" y="154102"/>
                    <a:pt x="229077" y="151852"/>
                  </a:cubicBezTo>
                  <a:cubicBezTo>
                    <a:pt x="229252" y="151685"/>
                    <a:pt x="229439" y="151612"/>
                    <a:pt x="229632" y="151612"/>
                  </a:cubicBezTo>
                  <a:cubicBezTo>
                    <a:pt x="230867" y="151612"/>
                    <a:pt x="232358" y="154572"/>
                    <a:pt x="232889" y="154572"/>
                  </a:cubicBezTo>
                  <a:cubicBezTo>
                    <a:pt x="233209" y="154572"/>
                    <a:pt x="233181" y="153503"/>
                    <a:pt x="232541" y="150078"/>
                  </a:cubicBezTo>
                  <a:lnTo>
                    <a:pt x="232541" y="150078"/>
                  </a:lnTo>
                  <a:cubicBezTo>
                    <a:pt x="235381" y="151481"/>
                    <a:pt x="240834" y="155195"/>
                    <a:pt x="245651" y="155195"/>
                  </a:cubicBezTo>
                  <a:cubicBezTo>
                    <a:pt x="247662" y="155195"/>
                    <a:pt x="249562" y="154548"/>
                    <a:pt x="251115" y="152816"/>
                  </a:cubicBezTo>
                  <a:lnTo>
                    <a:pt x="251115" y="152816"/>
                  </a:lnTo>
                  <a:cubicBezTo>
                    <a:pt x="250939" y="154375"/>
                    <a:pt x="251934" y="154962"/>
                    <a:pt x="253209" y="154962"/>
                  </a:cubicBezTo>
                  <a:cubicBezTo>
                    <a:pt x="255477" y="154962"/>
                    <a:pt x="258631" y="153102"/>
                    <a:pt x="257640" y="151554"/>
                  </a:cubicBezTo>
                  <a:lnTo>
                    <a:pt x="257640" y="151554"/>
                  </a:lnTo>
                  <a:cubicBezTo>
                    <a:pt x="260520" y="151851"/>
                    <a:pt x="263321" y="154547"/>
                    <a:pt x="266273" y="154547"/>
                  </a:cubicBezTo>
                  <a:cubicBezTo>
                    <a:pt x="267116" y="154547"/>
                    <a:pt x="267971" y="154327"/>
                    <a:pt x="268843" y="153769"/>
                  </a:cubicBezTo>
                  <a:lnTo>
                    <a:pt x="268843" y="153769"/>
                  </a:lnTo>
                  <a:cubicBezTo>
                    <a:pt x="268475" y="153870"/>
                    <a:pt x="268203" y="153913"/>
                    <a:pt x="268012" y="153913"/>
                  </a:cubicBezTo>
                  <a:cubicBezTo>
                    <a:pt x="266914" y="153913"/>
                    <a:pt x="268450" y="152484"/>
                    <a:pt x="269201" y="152281"/>
                  </a:cubicBezTo>
                  <a:cubicBezTo>
                    <a:pt x="269372" y="152234"/>
                    <a:pt x="269536" y="152212"/>
                    <a:pt x="269696" y="152212"/>
                  </a:cubicBezTo>
                  <a:cubicBezTo>
                    <a:pt x="271190" y="152212"/>
                    <a:pt x="272247" y="154073"/>
                    <a:pt x="273916" y="154073"/>
                  </a:cubicBezTo>
                  <a:cubicBezTo>
                    <a:pt x="274280" y="154073"/>
                    <a:pt x="274673" y="153985"/>
                    <a:pt x="275106" y="153769"/>
                  </a:cubicBezTo>
                  <a:cubicBezTo>
                    <a:pt x="275801" y="153769"/>
                    <a:pt x="271445" y="152260"/>
                    <a:pt x="272637" y="152260"/>
                  </a:cubicBezTo>
                  <a:cubicBezTo>
                    <a:pt x="272935" y="152260"/>
                    <a:pt x="273580" y="152355"/>
                    <a:pt x="274737" y="152590"/>
                  </a:cubicBezTo>
                  <a:cubicBezTo>
                    <a:pt x="274476" y="151736"/>
                    <a:pt x="274358" y="151447"/>
                    <a:pt x="274431" y="151447"/>
                  </a:cubicBezTo>
                  <a:cubicBezTo>
                    <a:pt x="274582" y="151447"/>
                    <a:pt x="275560" y="152702"/>
                    <a:pt x="277800" y="152702"/>
                  </a:cubicBezTo>
                  <a:cubicBezTo>
                    <a:pt x="278363" y="152702"/>
                    <a:pt x="279007" y="152623"/>
                    <a:pt x="279738" y="152424"/>
                  </a:cubicBezTo>
                  <a:cubicBezTo>
                    <a:pt x="274749" y="151578"/>
                    <a:pt x="281750" y="149911"/>
                    <a:pt x="280845" y="149364"/>
                  </a:cubicBezTo>
                  <a:cubicBezTo>
                    <a:pt x="279690" y="148673"/>
                    <a:pt x="277356" y="149566"/>
                    <a:pt x="280869" y="148256"/>
                  </a:cubicBezTo>
                  <a:cubicBezTo>
                    <a:pt x="280763" y="148111"/>
                    <a:pt x="280629" y="148050"/>
                    <a:pt x="280473" y="148050"/>
                  </a:cubicBezTo>
                  <a:cubicBezTo>
                    <a:pt x="279685" y="148050"/>
                    <a:pt x="278343" y="149604"/>
                    <a:pt x="277260" y="149604"/>
                  </a:cubicBezTo>
                  <a:cubicBezTo>
                    <a:pt x="276946" y="149604"/>
                    <a:pt x="276654" y="149474"/>
                    <a:pt x="276404" y="149137"/>
                  </a:cubicBezTo>
                  <a:cubicBezTo>
                    <a:pt x="277475" y="148018"/>
                    <a:pt x="277714" y="146792"/>
                    <a:pt x="277166" y="145447"/>
                  </a:cubicBezTo>
                  <a:lnTo>
                    <a:pt x="277166" y="145447"/>
                  </a:lnTo>
                  <a:cubicBezTo>
                    <a:pt x="277879" y="145814"/>
                    <a:pt x="277533" y="147625"/>
                    <a:pt x="278622" y="147625"/>
                  </a:cubicBezTo>
                  <a:cubicBezTo>
                    <a:pt x="278732" y="147625"/>
                    <a:pt x="278857" y="147606"/>
                    <a:pt x="278999" y="147566"/>
                  </a:cubicBezTo>
                  <a:cubicBezTo>
                    <a:pt x="278360" y="146766"/>
                    <a:pt x="278523" y="146563"/>
                    <a:pt x="278888" y="146563"/>
                  </a:cubicBezTo>
                  <a:cubicBezTo>
                    <a:pt x="279263" y="146563"/>
                    <a:pt x="279853" y="146778"/>
                    <a:pt x="280003" y="146778"/>
                  </a:cubicBezTo>
                  <a:cubicBezTo>
                    <a:pt x="280151" y="146778"/>
                    <a:pt x="279864" y="146566"/>
                    <a:pt x="278499" y="145720"/>
                  </a:cubicBezTo>
                  <a:cubicBezTo>
                    <a:pt x="280087" y="144923"/>
                    <a:pt x="279372" y="144199"/>
                    <a:pt x="278764" y="144199"/>
                  </a:cubicBezTo>
                  <a:cubicBezTo>
                    <a:pt x="278429" y="144199"/>
                    <a:pt x="278126" y="144420"/>
                    <a:pt x="278261" y="144970"/>
                  </a:cubicBezTo>
                  <a:cubicBezTo>
                    <a:pt x="276975" y="144240"/>
                    <a:pt x="279566" y="142514"/>
                    <a:pt x="280433" y="142288"/>
                  </a:cubicBezTo>
                  <a:lnTo>
                    <a:pt x="280433" y="142288"/>
                  </a:lnTo>
                  <a:cubicBezTo>
                    <a:pt x="280352" y="140719"/>
                    <a:pt x="278958" y="137664"/>
                    <a:pt x="276986" y="137664"/>
                  </a:cubicBezTo>
                  <a:cubicBezTo>
                    <a:pt x="276785" y="137664"/>
                    <a:pt x="276578" y="137695"/>
                    <a:pt x="276366" y="137764"/>
                  </a:cubicBezTo>
                  <a:lnTo>
                    <a:pt x="276366" y="137764"/>
                  </a:lnTo>
                  <a:cubicBezTo>
                    <a:pt x="277531" y="137380"/>
                    <a:pt x="274596" y="136325"/>
                    <a:pt x="275166" y="135719"/>
                  </a:cubicBezTo>
                  <a:cubicBezTo>
                    <a:pt x="275380" y="135488"/>
                    <a:pt x="275630" y="135393"/>
                    <a:pt x="275902" y="135393"/>
                  </a:cubicBezTo>
                  <a:cubicBezTo>
                    <a:pt x="277197" y="135393"/>
                    <a:pt x="278982" y="137569"/>
                    <a:pt x="279750" y="137588"/>
                  </a:cubicBezTo>
                  <a:cubicBezTo>
                    <a:pt x="280322" y="136500"/>
                    <a:pt x="279399" y="133959"/>
                    <a:pt x="279310" y="133198"/>
                  </a:cubicBezTo>
                  <a:lnTo>
                    <a:pt x="279310" y="133198"/>
                  </a:lnTo>
                  <a:cubicBezTo>
                    <a:pt x="279007" y="133422"/>
                    <a:pt x="278730" y="133673"/>
                    <a:pt x="278479" y="133939"/>
                  </a:cubicBezTo>
                  <a:lnTo>
                    <a:pt x="278479" y="133939"/>
                  </a:lnTo>
                  <a:cubicBezTo>
                    <a:pt x="278885" y="133113"/>
                    <a:pt x="278871" y="130645"/>
                    <a:pt x="279286" y="130091"/>
                  </a:cubicBezTo>
                  <a:lnTo>
                    <a:pt x="279286" y="130091"/>
                  </a:lnTo>
                  <a:cubicBezTo>
                    <a:pt x="278652" y="130453"/>
                    <a:pt x="278251" y="130603"/>
                    <a:pt x="278006" y="130603"/>
                  </a:cubicBezTo>
                  <a:cubicBezTo>
                    <a:pt x="277147" y="130603"/>
                    <a:pt x="278235" y="128755"/>
                    <a:pt x="278023" y="127826"/>
                  </a:cubicBezTo>
                  <a:lnTo>
                    <a:pt x="278023" y="127826"/>
                  </a:lnTo>
                  <a:cubicBezTo>
                    <a:pt x="278690" y="128079"/>
                    <a:pt x="279363" y="128322"/>
                    <a:pt x="280035" y="128552"/>
                  </a:cubicBezTo>
                  <a:cubicBezTo>
                    <a:pt x="280044" y="128445"/>
                    <a:pt x="278513" y="126635"/>
                    <a:pt x="278169" y="125521"/>
                  </a:cubicBezTo>
                  <a:lnTo>
                    <a:pt x="278169" y="125521"/>
                  </a:lnTo>
                  <a:cubicBezTo>
                    <a:pt x="277499" y="126579"/>
                    <a:pt x="277024" y="126985"/>
                    <a:pt x="276685" y="126985"/>
                  </a:cubicBezTo>
                  <a:cubicBezTo>
                    <a:pt x="275596" y="126985"/>
                    <a:pt x="275897" y="122810"/>
                    <a:pt x="275579" y="122598"/>
                  </a:cubicBezTo>
                  <a:lnTo>
                    <a:pt x="275579" y="122598"/>
                  </a:lnTo>
                  <a:cubicBezTo>
                    <a:pt x="276060" y="122160"/>
                    <a:pt x="277924" y="120260"/>
                    <a:pt x="278380" y="120193"/>
                  </a:cubicBezTo>
                  <a:lnTo>
                    <a:pt x="278380" y="120193"/>
                  </a:lnTo>
                  <a:cubicBezTo>
                    <a:pt x="278368" y="121039"/>
                    <a:pt x="278857" y="121682"/>
                    <a:pt x="279869" y="122098"/>
                  </a:cubicBezTo>
                  <a:cubicBezTo>
                    <a:pt x="281059" y="120182"/>
                    <a:pt x="278821" y="111109"/>
                    <a:pt x="276463" y="110252"/>
                  </a:cubicBezTo>
                  <a:cubicBezTo>
                    <a:pt x="279547" y="109311"/>
                    <a:pt x="275225" y="106192"/>
                    <a:pt x="277273" y="106192"/>
                  </a:cubicBezTo>
                  <a:cubicBezTo>
                    <a:pt x="277035" y="106192"/>
                    <a:pt x="274320" y="106168"/>
                    <a:pt x="274666" y="106025"/>
                  </a:cubicBezTo>
                  <a:lnTo>
                    <a:pt x="274666" y="106025"/>
                  </a:lnTo>
                  <a:cubicBezTo>
                    <a:pt x="274704" y="106030"/>
                    <a:pt x="274740" y="106032"/>
                    <a:pt x="274776" y="106032"/>
                  </a:cubicBezTo>
                  <a:cubicBezTo>
                    <a:pt x="276599" y="106032"/>
                    <a:pt x="275799" y="99908"/>
                    <a:pt x="274713" y="98215"/>
                  </a:cubicBezTo>
                  <a:cubicBezTo>
                    <a:pt x="275061" y="98167"/>
                    <a:pt x="275355" y="98145"/>
                    <a:pt x="275601" y="98145"/>
                  </a:cubicBezTo>
                  <a:cubicBezTo>
                    <a:pt x="276046" y="98145"/>
                    <a:pt x="276338" y="98216"/>
                    <a:pt x="276524" y="98338"/>
                  </a:cubicBezTo>
                  <a:lnTo>
                    <a:pt x="276524" y="98338"/>
                  </a:lnTo>
                  <a:cubicBezTo>
                    <a:pt x="276181" y="97513"/>
                    <a:pt x="276465" y="96879"/>
                    <a:pt x="277503" y="96696"/>
                  </a:cubicBezTo>
                  <a:lnTo>
                    <a:pt x="277503" y="96696"/>
                  </a:lnTo>
                  <a:cubicBezTo>
                    <a:pt x="276217" y="96225"/>
                    <a:pt x="273501" y="93404"/>
                    <a:pt x="273069" y="93404"/>
                  </a:cubicBezTo>
                  <a:cubicBezTo>
                    <a:pt x="273065" y="93404"/>
                    <a:pt x="273062" y="93404"/>
                    <a:pt x="273059" y="93404"/>
                  </a:cubicBezTo>
                  <a:lnTo>
                    <a:pt x="273059" y="93404"/>
                  </a:lnTo>
                  <a:cubicBezTo>
                    <a:pt x="273112" y="93398"/>
                    <a:pt x="273170" y="93395"/>
                    <a:pt x="273231" y="93395"/>
                  </a:cubicBezTo>
                  <a:cubicBezTo>
                    <a:pt x="274575" y="93395"/>
                    <a:pt x="277657" y="94896"/>
                    <a:pt x="279317" y="94896"/>
                  </a:cubicBezTo>
                  <a:cubicBezTo>
                    <a:pt x="280198" y="94896"/>
                    <a:pt x="280678" y="94473"/>
                    <a:pt x="280285" y="93178"/>
                  </a:cubicBezTo>
                  <a:lnTo>
                    <a:pt x="280285" y="93178"/>
                  </a:lnTo>
                  <a:cubicBezTo>
                    <a:pt x="280079" y="93513"/>
                    <a:pt x="279839" y="93643"/>
                    <a:pt x="279599" y="93643"/>
                  </a:cubicBezTo>
                  <a:cubicBezTo>
                    <a:pt x="278869" y="93643"/>
                    <a:pt x="278150" y="92438"/>
                    <a:pt x="278464" y="92178"/>
                  </a:cubicBezTo>
                  <a:lnTo>
                    <a:pt x="278464" y="92178"/>
                  </a:lnTo>
                  <a:cubicBezTo>
                    <a:pt x="279060" y="92461"/>
                    <a:pt x="279479" y="92584"/>
                    <a:pt x="279765" y="92584"/>
                  </a:cubicBezTo>
                  <a:cubicBezTo>
                    <a:pt x="281282" y="92584"/>
                    <a:pt x="279011" y="89119"/>
                    <a:pt x="279261" y="87797"/>
                  </a:cubicBezTo>
                  <a:lnTo>
                    <a:pt x="279261" y="87797"/>
                  </a:lnTo>
                  <a:cubicBezTo>
                    <a:pt x="279357" y="88356"/>
                    <a:pt x="279714" y="88785"/>
                    <a:pt x="280369" y="89059"/>
                  </a:cubicBezTo>
                  <a:cubicBezTo>
                    <a:pt x="280250" y="87118"/>
                    <a:pt x="280226" y="85201"/>
                    <a:pt x="280345" y="83272"/>
                  </a:cubicBezTo>
                  <a:cubicBezTo>
                    <a:pt x="280051" y="83056"/>
                    <a:pt x="279821" y="82918"/>
                    <a:pt x="279645" y="82839"/>
                  </a:cubicBezTo>
                  <a:lnTo>
                    <a:pt x="279645" y="82839"/>
                  </a:lnTo>
                  <a:cubicBezTo>
                    <a:pt x="279569" y="82555"/>
                    <a:pt x="279463" y="82206"/>
                    <a:pt x="279321" y="81784"/>
                  </a:cubicBezTo>
                  <a:cubicBezTo>
                    <a:pt x="278979" y="80757"/>
                    <a:pt x="278833" y="77502"/>
                    <a:pt x="276854" y="77502"/>
                  </a:cubicBezTo>
                  <a:cubicBezTo>
                    <a:pt x="276767" y="77502"/>
                    <a:pt x="276677" y="77508"/>
                    <a:pt x="276582" y="77522"/>
                  </a:cubicBezTo>
                  <a:cubicBezTo>
                    <a:pt x="277039" y="77458"/>
                    <a:pt x="277446" y="77434"/>
                    <a:pt x="277805" y="77434"/>
                  </a:cubicBezTo>
                  <a:cubicBezTo>
                    <a:pt x="278788" y="77434"/>
                    <a:pt x="279414" y="77609"/>
                    <a:pt x="279740" y="77609"/>
                  </a:cubicBezTo>
                  <a:cubicBezTo>
                    <a:pt x="280272" y="77609"/>
                    <a:pt x="279998" y="77141"/>
                    <a:pt x="279154" y="74676"/>
                  </a:cubicBezTo>
                  <a:cubicBezTo>
                    <a:pt x="278737" y="75999"/>
                    <a:pt x="278465" y="76655"/>
                    <a:pt x="278347" y="76655"/>
                  </a:cubicBezTo>
                  <a:cubicBezTo>
                    <a:pt x="278289" y="76655"/>
                    <a:pt x="278267" y="76500"/>
                    <a:pt x="278282" y="76191"/>
                  </a:cubicBezTo>
                  <a:lnTo>
                    <a:pt x="278282" y="76191"/>
                  </a:lnTo>
                  <a:cubicBezTo>
                    <a:pt x="278245" y="76543"/>
                    <a:pt x="277833" y="76895"/>
                    <a:pt x="277833" y="77236"/>
                  </a:cubicBezTo>
                  <a:cubicBezTo>
                    <a:pt x="277833" y="75128"/>
                    <a:pt x="279619" y="73450"/>
                    <a:pt x="280083" y="71461"/>
                  </a:cubicBezTo>
                  <a:cubicBezTo>
                    <a:pt x="280132" y="71247"/>
                    <a:pt x="280120" y="71082"/>
                    <a:pt x="280073" y="70962"/>
                  </a:cubicBezTo>
                  <a:lnTo>
                    <a:pt x="280073" y="70962"/>
                  </a:lnTo>
                  <a:cubicBezTo>
                    <a:pt x="280488" y="70358"/>
                    <a:pt x="280959" y="69407"/>
                    <a:pt x="280607" y="69259"/>
                  </a:cubicBezTo>
                  <a:cubicBezTo>
                    <a:pt x="280615" y="69259"/>
                    <a:pt x="279771" y="66624"/>
                    <a:pt x="279694" y="65121"/>
                  </a:cubicBezTo>
                  <a:lnTo>
                    <a:pt x="279694" y="65121"/>
                  </a:lnTo>
                  <a:cubicBezTo>
                    <a:pt x="279728" y="65127"/>
                    <a:pt x="279762" y="65133"/>
                    <a:pt x="279797" y="65139"/>
                  </a:cubicBezTo>
                  <a:cubicBezTo>
                    <a:pt x="279750" y="64782"/>
                    <a:pt x="279833" y="64425"/>
                    <a:pt x="280023" y="64103"/>
                  </a:cubicBezTo>
                  <a:lnTo>
                    <a:pt x="280023" y="64103"/>
                  </a:lnTo>
                  <a:cubicBezTo>
                    <a:pt x="279746" y="64146"/>
                    <a:pt x="279665" y="64552"/>
                    <a:pt x="279694" y="65121"/>
                  </a:cubicBezTo>
                  <a:lnTo>
                    <a:pt x="279694" y="65121"/>
                  </a:lnTo>
                  <a:cubicBezTo>
                    <a:pt x="278731" y="64931"/>
                    <a:pt x="278134" y="64330"/>
                    <a:pt x="277904" y="63317"/>
                  </a:cubicBezTo>
                  <a:lnTo>
                    <a:pt x="277904" y="63317"/>
                  </a:lnTo>
                  <a:cubicBezTo>
                    <a:pt x="278424" y="63451"/>
                    <a:pt x="278867" y="63505"/>
                    <a:pt x="279237" y="63505"/>
                  </a:cubicBezTo>
                  <a:cubicBezTo>
                    <a:pt x="280943" y="63505"/>
                    <a:pt x="281107" y="62343"/>
                    <a:pt x="280177" y="62343"/>
                  </a:cubicBezTo>
                  <a:cubicBezTo>
                    <a:pt x="280059" y="62343"/>
                    <a:pt x="279924" y="62361"/>
                    <a:pt x="279773" y="62403"/>
                  </a:cubicBezTo>
                  <a:lnTo>
                    <a:pt x="279773" y="62403"/>
                  </a:lnTo>
                  <a:cubicBezTo>
                    <a:pt x="280411" y="61456"/>
                    <a:pt x="280659" y="59658"/>
                    <a:pt x="280643" y="59484"/>
                  </a:cubicBezTo>
                  <a:cubicBezTo>
                    <a:pt x="280567" y="58002"/>
                    <a:pt x="280720" y="57894"/>
                    <a:pt x="280555" y="57894"/>
                  </a:cubicBezTo>
                  <a:cubicBezTo>
                    <a:pt x="280527" y="57894"/>
                    <a:pt x="280490" y="57897"/>
                    <a:pt x="280441" y="57897"/>
                  </a:cubicBezTo>
                  <a:cubicBezTo>
                    <a:pt x="280237" y="57897"/>
                    <a:pt x="279825" y="57843"/>
                    <a:pt x="279011" y="57281"/>
                  </a:cubicBezTo>
                  <a:cubicBezTo>
                    <a:pt x="280904" y="55054"/>
                    <a:pt x="281809" y="52316"/>
                    <a:pt x="278678" y="51423"/>
                  </a:cubicBezTo>
                  <a:lnTo>
                    <a:pt x="278678" y="51423"/>
                  </a:lnTo>
                  <a:cubicBezTo>
                    <a:pt x="279061" y="51532"/>
                    <a:pt x="279356" y="51582"/>
                    <a:pt x="279577" y="51582"/>
                  </a:cubicBezTo>
                  <a:cubicBezTo>
                    <a:pt x="281666" y="51582"/>
                    <a:pt x="277071" y="47099"/>
                    <a:pt x="277297" y="45946"/>
                  </a:cubicBezTo>
                  <a:cubicBezTo>
                    <a:pt x="277416" y="45333"/>
                    <a:pt x="277682" y="45118"/>
                    <a:pt x="278009" y="45118"/>
                  </a:cubicBezTo>
                  <a:cubicBezTo>
                    <a:pt x="278777" y="45118"/>
                    <a:pt x="279885" y="46305"/>
                    <a:pt x="280229" y="46305"/>
                  </a:cubicBezTo>
                  <a:cubicBezTo>
                    <a:pt x="280237" y="46305"/>
                    <a:pt x="280243" y="46304"/>
                    <a:pt x="280250" y="46303"/>
                  </a:cubicBezTo>
                  <a:cubicBezTo>
                    <a:pt x="279511" y="45720"/>
                    <a:pt x="279440" y="45125"/>
                    <a:pt x="280023" y="44494"/>
                  </a:cubicBezTo>
                  <a:lnTo>
                    <a:pt x="280023" y="44494"/>
                  </a:lnTo>
                  <a:cubicBezTo>
                    <a:pt x="279705" y="44568"/>
                    <a:pt x="279416" y="44604"/>
                    <a:pt x="279157" y="44604"/>
                  </a:cubicBezTo>
                  <a:cubicBezTo>
                    <a:pt x="278205" y="44604"/>
                    <a:pt x="277654" y="44107"/>
                    <a:pt x="277523" y="43124"/>
                  </a:cubicBezTo>
                  <a:lnTo>
                    <a:pt x="277523" y="43124"/>
                  </a:lnTo>
                  <a:cubicBezTo>
                    <a:pt x="278547" y="43267"/>
                    <a:pt x="279571" y="43446"/>
                    <a:pt x="280583" y="43648"/>
                  </a:cubicBezTo>
                  <a:cubicBezTo>
                    <a:pt x="281805" y="42634"/>
                    <a:pt x="272917" y="39907"/>
                    <a:pt x="276068" y="39907"/>
                  </a:cubicBezTo>
                  <a:cubicBezTo>
                    <a:pt x="276725" y="39907"/>
                    <a:pt x="277905" y="40025"/>
                    <a:pt x="279809" y="40303"/>
                  </a:cubicBezTo>
                  <a:cubicBezTo>
                    <a:pt x="278399" y="39708"/>
                    <a:pt x="277844" y="36250"/>
                    <a:pt x="280212" y="36250"/>
                  </a:cubicBezTo>
                  <a:cubicBezTo>
                    <a:pt x="280263" y="36250"/>
                    <a:pt x="280315" y="36251"/>
                    <a:pt x="280369" y="36255"/>
                  </a:cubicBezTo>
                  <a:cubicBezTo>
                    <a:pt x="280189" y="36068"/>
                    <a:pt x="278853" y="35914"/>
                    <a:pt x="277626" y="35914"/>
                  </a:cubicBezTo>
                  <a:cubicBezTo>
                    <a:pt x="276764" y="35914"/>
                    <a:pt x="275955" y="35990"/>
                    <a:pt x="275639" y="36185"/>
                  </a:cubicBezTo>
                  <a:lnTo>
                    <a:pt x="275639" y="36185"/>
                  </a:lnTo>
                  <a:cubicBezTo>
                    <a:pt x="276734" y="34487"/>
                    <a:pt x="276372" y="34289"/>
                    <a:pt x="275064" y="34289"/>
                  </a:cubicBezTo>
                  <a:cubicBezTo>
                    <a:pt x="274667" y="34289"/>
                    <a:pt x="274182" y="34307"/>
                    <a:pt x="273624" y="34307"/>
                  </a:cubicBezTo>
                  <a:cubicBezTo>
                    <a:pt x="272418" y="34307"/>
                    <a:pt x="270872" y="34222"/>
                    <a:pt x="269129" y="33683"/>
                  </a:cubicBezTo>
                  <a:lnTo>
                    <a:pt x="269129" y="33683"/>
                  </a:lnTo>
                  <a:cubicBezTo>
                    <a:pt x="269832" y="33795"/>
                    <a:pt x="270781" y="33866"/>
                    <a:pt x="271823" y="33866"/>
                  </a:cubicBezTo>
                  <a:cubicBezTo>
                    <a:pt x="274417" y="33866"/>
                    <a:pt x="277582" y="33428"/>
                    <a:pt x="278916" y="32111"/>
                  </a:cubicBezTo>
                  <a:cubicBezTo>
                    <a:pt x="282952" y="28158"/>
                    <a:pt x="278249" y="29420"/>
                    <a:pt x="278964" y="25420"/>
                  </a:cubicBezTo>
                  <a:cubicBezTo>
                    <a:pt x="279011" y="25155"/>
                    <a:pt x="279123" y="24773"/>
                    <a:pt x="279275" y="24310"/>
                  </a:cubicBezTo>
                  <a:lnTo>
                    <a:pt x="279275" y="24310"/>
                  </a:lnTo>
                  <a:cubicBezTo>
                    <a:pt x="279095" y="24471"/>
                    <a:pt x="278907" y="24582"/>
                    <a:pt x="278726" y="24610"/>
                  </a:cubicBezTo>
                  <a:cubicBezTo>
                    <a:pt x="278450" y="24379"/>
                    <a:pt x="279360" y="22113"/>
                    <a:pt x="279902" y="22113"/>
                  </a:cubicBezTo>
                  <a:cubicBezTo>
                    <a:pt x="279944" y="22113"/>
                    <a:pt x="279984" y="22126"/>
                    <a:pt x="280021" y="22156"/>
                  </a:cubicBezTo>
                  <a:lnTo>
                    <a:pt x="280021" y="22156"/>
                  </a:lnTo>
                  <a:cubicBezTo>
                    <a:pt x="281186" y="18821"/>
                    <a:pt x="282603" y="14422"/>
                    <a:pt x="280459" y="14422"/>
                  </a:cubicBezTo>
                  <a:cubicBezTo>
                    <a:pt x="280251" y="14422"/>
                    <a:pt x="280009" y="14464"/>
                    <a:pt x="279730" y="14552"/>
                  </a:cubicBezTo>
                  <a:lnTo>
                    <a:pt x="279730" y="14552"/>
                  </a:lnTo>
                  <a:cubicBezTo>
                    <a:pt x="280733" y="13772"/>
                    <a:pt x="276777" y="3181"/>
                    <a:pt x="275618" y="2274"/>
                  </a:cubicBezTo>
                  <a:cubicBezTo>
                    <a:pt x="273482" y="623"/>
                    <a:pt x="267885" y="487"/>
                    <a:pt x="264962" y="487"/>
                  </a:cubicBezTo>
                  <a:cubicBezTo>
                    <a:pt x="264383" y="487"/>
                    <a:pt x="263909" y="492"/>
                    <a:pt x="263587" y="492"/>
                  </a:cubicBezTo>
                  <a:cubicBezTo>
                    <a:pt x="263260" y="492"/>
                    <a:pt x="263091" y="487"/>
                    <a:pt x="263128" y="464"/>
                  </a:cubicBezTo>
                  <a:lnTo>
                    <a:pt x="263128" y="464"/>
                  </a:lnTo>
                  <a:cubicBezTo>
                    <a:pt x="257663" y="939"/>
                    <a:pt x="250949" y="2934"/>
                    <a:pt x="245546" y="2934"/>
                  </a:cubicBezTo>
                  <a:cubicBezTo>
                    <a:pt x="245393" y="2934"/>
                    <a:pt x="245241" y="2932"/>
                    <a:pt x="245090" y="2929"/>
                  </a:cubicBezTo>
                  <a:cubicBezTo>
                    <a:pt x="242104" y="2861"/>
                    <a:pt x="239933" y="1335"/>
                    <a:pt x="237669" y="1335"/>
                  </a:cubicBezTo>
                  <a:cubicBezTo>
                    <a:pt x="236376" y="1335"/>
                    <a:pt x="235052" y="1832"/>
                    <a:pt x="233529" y="3381"/>
                  </a:cubicBezTo>
                  <a:cubicBezTo>
                    <a:pt x="234720" y="2167"/>
                    <a:pt x="226290" y="1024"/>
                    <a:pt x="225195" y="976"/>
                  </a:cubicBezTo>
                  <a:lnTo>
                    <a:pt x="225195" y="976"/>
                  </a:lnTo>
                  <a:cubicBezTo>
                    <a:pt x="225517" y="1572"/>
                    <a:pt x="227719" y="3036"/>
                    <a:pt x="226267" y="3774"/>
                  </a:cubicBezTo>
                  <a:cubicBezTo>
                    <a:pt x="225406" y="3219"/>
                    <a:pt x="224494" y="2946"/>
                    <a:pt x="223520" y="2946"/>
                  </a:cubicBezTo>
                  <a:cubicBezTo>
                    <a:pt x="223012" y="2946"/>
                    <a:pt x="222487" y="3020"/>
                    <a:pt x="221945" y="3167"/>
                  </a:cubicBezTo>
                  <a:cubicBezTo>
                    <a:pt x="226636" y="1131"/>
                    <a:pt x="223957" y="1810"/>
                    <a:pt x="223064" y="917"/>
                  </a:cubicBezTo>
                  <a:lnTo>
                    <a:pt x="223064" y="917"/>
                  </a:lnTo>
                  <a:cubicBezTo>
                    <a:pt x="222731" y="1691"/>
                    <a:pt x="222472" y="2078"/>
                    <a:pt x="222284" y="2078"/>
                  </a:cubicBezTo>
                  <a:cubicBezTo>
                    <a:pt x="222097" y="2078"/>
                    <a:pt x="221980" y="1691"/>
                    <a:pt x="221933" y="917"/>
                  </a:cubicBezTo>
                  <a:cubicBezTo>
                    <a:pt x="219051" y="1786"/>
                    <a:pt x="218885" y="2393"/>
                    <a:pt x="221468" y="2739"/>
                  </a:cubicBezTo>
                  <a:cubicBezTo>
                    <a:pt x="221003" y="3091"/>
                    <a:pt x="220612" y="3235"/>
                    <a:pt x="220297" y="3235"/>
                  </a:cubicBezTo>
                  <a:cubicBezTo>
                    <a:pt x="219271" y="3235"/>
                    <a:pt x="219045" y="1720"/>
                    <a:pt x="219683" y="964"/>
                  </a:cubicBezTo>
                  <a:lnTo>
                    <a:pt x="219683" y="964"/>
                  </a:lnTo>
                  <a:cubicBezTo>
                    <a:pt x="217397" y="1036"/>
                    <a:pt x="210455" y="4774"/>
                    <a:pt x="210550" y="4822"/>
                  </a:cubicBezTo>
                  <a:cubicBezTo>
                    <a:pt x="208884" y="4060"/>
                    <a:pt x="212455" y="1774"/>
                    <a:pt x="212682" y="1298"/>
                  </a:cubicBezTo>
                  <a:lnTo>
                    <a:pt x="212682" y="1298"/>
                  </a:lnTo>
                  <a:cubicBezTo>
                    <a:pt x="204669" y="1691"/>
                    <a:pt x="209622" y="1441"/>
                    <a:pt x="208848" y="5882"/>
                  </a:cubicBezTo>
                  <a:cubicBezTo>
                    <a:pt x="208000" y="3084"/>
                    <a:pt x="206768" y="2197"/>
                    <a:pt x="205343" y="2197"/>
                  </a:cubicBezTo>
                  <a:cubicBezTo>
                    <a:pt x="204044" y="2197"/>
                    <a:pt x="202584" y="2933"/>
                    <a:pt x="201109" y="3631"/>
                  </a:cubicBezTo>
                  <a:cubicBezTo>
                    <a:pt x="200871" y="3120"/>
                    <a:pt x="200954" y="2667"/>
                    <a:pt x="201335" y="2262"/>
                  </a:cubicBezTo>
                  <a:cubicBezTo>
                    <a:pt x="201852" y="1621"/>
                    <a:pt x="201792" y="1299"/>
                    <a:pt x="201157" y="1299"/>
                  </a:cubicBezTo>
                  <a:cubicBezTo>
                    <a:pt x="200577" y="1299"/>
                    <a:pt x="199517" y="1568"/>
                    <a:pt x="197977" y="2107"/>
                  </a:cubicBezTo>
                  <a:cubicBezTo>
                    <a:pt x="203788" y="2822"/>
                    <a:pt x="196739" y="3155"/>
                    <a:pt x="201275" y="4096"/>
                  </a:cubicBezTo>
                  <a:cubicBezTo>
                    <a:pt x="200534" y="4481"/>
                    <a:pt x="199748" y="4673"/>
                    <a:pt x="198912" y="4673"/>
                  </a:cubicBezTo>
                  <a:cubicBezTo>
                    <a:pt x="198687" y="4673"/>
                    <a:pt x="198459" y="4659"/>
                    <a:pt x="198227" y="4632"/>
                  </a:cubicBezTo>
                  <a:cubicBezTo>
                    <a:pt x="199287" y="4405"/>
                    <a:pt x="199406" y="3953"/>
                    <a:pt x="198597" y="3322"/>
                  </a:cubicBezTo>
                  <a:lnTo>
                    <a:pt x="198597" y="3322"/>
                  </a:lnTo>
                  <a:cubicBezTo>
                    <a:pt x="197886" y="3442"/>
                    <a:pt x="197010" y="4916"/>
                    <a:pt x="196058" y="4916"/>
                  </a:cubicBezTo>
                  <a:cubicBezTo>
                    <a:pt x="195783" y="4916"/>
                    <a:pt x="195501" y="4792"/>
                    <a:pt x="195215" y="4477"/>
                  </a:cubicBezTo>
                  <a:lnTo>
                    <a:pt x="195215" y="4477"/>
                  </a:lnTo>
                  <a:cubicBezTo>
                    <a:pt x="195272" y="4508"/>
                    <a:pt x="195303" y="4523"/>
                    <a:pt x="195311" y="4523"/>
                  </a:cubicBezTo>
                  <a:cubicBezTo>
                    <a:pt x="195402" y="4523"/>
                    <a:pt x="192493" y="2596"/>
                    <a:pt x="192405" y="2191"/>
                  </a:cubicBezTo>
                  <a:lnTo>
                    <a:pt x="192405" y="2191"/>
                  </a:lnTo>
                  <a:cubicBezTo>
                    <a:pt x="192434" y="2192"/>
                    <a:pt x="192463" y="2192"/>
                    <a:pt x="192491" y="2192"/>
                  </a:cubicBezTo>
                  <a:cubicBezTo>
                    <a:pt x="193401" y="2192"/>
                    <a:pt x="194086" y="1822"/>
                    <a:pt x="194537" y="1072"/>
                  </a:cubicBezTo>
                  <a:cubicBezTo>
                    <a:pt x="193533" y="631"/>
                    <a:pt x="192428" y="438"/>
                    <a:pt x="191354" y="438"/>
                  </a:cubicBezTo>
                  <a:cubicBezTo>
                    <a:pt x="188631" y="438"/>
                    <a:pt x="186113" y="1676"/>
                    <a:pt x="185976" y="3239"/>
                  </a:cubicBezTo>
                  <a:cubicBezTo>
                    <a:pt x="185954" y="3239"/>
                    <a:pt x="185932" y="3240"/>
                    <a:pt x="185910" y="3240"/>
                  </a:cubicBezTo>
                  <a:cubicBezTo>
                    <a:pt x="184559" y="3240"/>
                    <a:pt x="184505" y="1584"/>
                    <a:pt x="182994" y="1584"/>
                  </a:cubicBezTo>
                  <a:cubicBezTo>
                    <a:pt x="182851" y="1584"/>
                    <a:pt x="182695" y="1599"/>
                    <a:pt x="182523" y="1631"/>
                  </a:cubicBezTo>
                  <a:cubicBezTo>
                    <a:pt x="180240" y="2055"/>
                    <a:pt x="180478" y="3531"/>
                    <a:pt x="177520" y="3531"/>
                  </a:cubicBezTo>
                  <a:cubicBezTo>
                    <a:pt x="177238" y="3531"/>
                    <a:pt x="176927" y="3518"/>
                    <a:pt x="176582" y="3489"/>
                  </a:cubicBezTo>
                  <a:lnTo>
                    <a:pt x="176582" y="3489"/>
                  </a:lnTo>
                  <a:cubicBezTo>
                    <a:pt x="177046" y="4167"/>
                    <a:pt x="177701" y="4667"/>
                    <a:pt x="178523" y="5025"/>
                  </a:cubicBezTo>
                  <a:cubicBezTo>
                    <a:pt x="178442" y="5023"/>
                    <a:pt x="178364" y="5022"/>
                    <a:pt x="178289" y="5022"/>
                  </a:cubicBezTo>
                  <a:cubicBezTo>
                    <a:pt x="177214" y="5022"/>
                    <a:pt x="176722" y="5192"/>
                    <a:pt x="176451" y="5192"/>
                  </a:cubicBezTo>
                  <a:cubicBezTo>
                    <a:pt x="176103" y="5192"/>
                    <a:pt x="176120" y="4911"/>
                    <a:pt x="175737" y="3631"/>
                  </a:cubicBezTo>
                  <a:cubicBezTo>
                    <a:pt x="175082" y="3631"/>
                    <a:pt x="171563" y="5168"/>
                    <a:pt x="169053" y="5168"/>
                  </a:cubicBezTo>
                  <a:cubicBezTo>
                    <a:pt x="167821" y="5168"/>
                    <a:pt x="166831" y="4797"/>
                    <a:pt x="166545" y="3691"/>
                  </a:cubicBezTo>
                  <a:lnTo>
                    <a:pt x="166545" y="3691"/>
                  </a:lnTo>
                  <a:cubicBezTo>
                    <a:pt x="166718" y="3705"/>
                    <a:pt x="166888" y="3711"/>
                    <a:pt x="167054" y="3711"/>
                  </a:cubicBezTo>
                  <a:cubicBezTo>
                    <a:pt x="168354" y="3711"/>
                    <a:pt x="169455" y="3299"/>
                    <a:pt x="170331" y="2465"/>
                  </a:cubicBezTo>
                  <a:lnTo>
                    <a:pt x="170331" y="2465"/>
                  </a:lnTo>
                  <a:cubicBezTo>
                    <a:pt x="168955" y="2827"/>
                    <a:pt x="167278" y="3480"/>
                    <a:pt x="166164" y="3480"/>
                  </a:cubicBezTo>
                  <a:cubicBezTo>
                    <a:pt x="165628" y="3480"/>
                    <a:pt x="165222" y="3329"/>
                    <a:pt x="165041" y="2924"/>
                  </a:cubicBezTo>
                  <a:lnTo>
                    <a:pt x="165041" y="2924"/>
                  </a:lnTo>
                  <a:cubicBezTo>
                    <a:pt x="164508" y="3989"/>
                    <a:pt x="161080" y="6091"/>
                    <a:pt x="161139" y="6465"/>
                  </a:cubicBezTo>
                  <a:cubicBezTo>
                    <a:pt x="160532" y="2869"/>
                    <a:pt x="166033" y="5298"/>
                    <a:pt x="161913" y="2107"/>
                  </a:cubicBezTo>
                  <a:lnTo>
                    <a:pt x="161913" y="2107"/>
                  </a:lnTo>
                  <a:cubicBezTo>
                    <a:pt x="162090" y="2131"/>
                    <a:pt x="162262" y="2143"/>
                    <a:pt x="162428" y="2143"/>
                  </a:cubicBezTo>
                  <a:cubicBezTo>
                    <a:pt x="163255" y="2143"/>
                    <a:pt x="163946" y="1847"/>
                    <a:pt x="164521" y="1262"/>
                  </a:cubicBezTo>
                  <a:cubicBezTo>
                    <a:pt x="164455" y="1220"/>
                    <a:pt x="164370" y="1201"/>
                    <a:pt x="164269" y="1201"/>
                  </a:cubicBezTo>
                  <a:cubicBezTo>
                    <a:pt x="163477" y="1201"/>
                    <a:pt x="161690" y="2345"/>
                    <a:pt x="160481" y="2345"/>
                  </a:cubicBezTo>
                  <a:cubicBezTo>
                    <a:pt x="160186" y="2345"/>
                    <a:pt x="159926" y="2277"/>
                    <a:pt x="159723" y="2107"/>
                  </a:cubicBezTo>
                  <a:cubicBezTo>
                    <a:pt x="160303" y="1328"/>
                    <a:pt x="158780" y="1021"/>
                    <a:pt x="156434" y="1021"/>
                  </a:cubicBezTo>
                  <a:cubicBezTo>
                    <a:pt x="152010" y="1021"/>
                    <a:pt x="144660" y="2111"/>
                    <a:pt x="142967" y="3173"/>
                  </a:cubicBezTo>
                  <a:lnTo>
                    <a:pt x="142967" y="3173"/>
                  </a:lnTo>
                  <a:cubicBezTo>
                    <a:pt x="143868" y="1686"/>
                    <a:pt x="141556" y="1164"/>
                    <a:pt x="138617" y="1164"/>
                  </a:cubicBezTo>
                  <a:cubicBezTo>
                    <a:pt x="134687" y="1164"/>
                    <a:pt x="129636" y="2095"/>
                    <a:pt x="129636" y="2893"/>
                  </a:cubicBezTo>
                  <a:cubicBezTo>
                    <a:pt x="127052" y="1679"/>
                    <a:pt x="126028" y="1476"/>
                    <a:pt x="120587" y="1262"/>
                  </a:cubicBezTo>
                  <a:lnTo>
                    <a:pt x="120587" y="1262"/>
                  </a:lnTo>
                  <a:cubicBezTo>
                    <a:pt x="123159" y="2072"/>
                    <a:pt x="115431" y="2143"/>
                    <a:pt x="114646" y="2191"/>
                  </a:cubicBezTo>
                  <a:cubicBezTo>
                    <a:pt x="112969" y="2306"/>
                    <a:pt x="109017" y="3209"/>
                    <a:pt x="106661" y="3209"/>
                  </a:cubicBezTo>
                  <a:cubicBezTo>
                    <a:pt x="106106" y="3209"/>
                    <a:pt x="105638" y="3159"/>
                    <a:pt x="105311" y="3036"/>
                  </a:cubicBezTo>
                  <a:cubicBezTo>
                    <a:pt x="104724" y="1412"/>
                    <a:pt x="104598" y="876"/>
                    <a:pt x="104543" y="876"/>
                  </a:cubicBezTo>
                  <a:cubicBezTo>
                    <a:pt x="104441" y="876"/>
                    <a:pt x="104582" y="2727"/>
                    <a:pt x="102454" y="2881"/>
                  </a:cubicBezTo>
                  <a:cubicBezTo>
                    <a:pt x="102427" y="1628"/>
                    <a:pt x="102289" y="1176"/>
                    <a:pt x="102015" y="1176"/>
                  </a:cubicBezTo>
                  <a:cubicBezTo>
                    <a:pt x="101428" y="1176"/>
                    <a:pt x="100218" y="3258"/>
                    <a:pt x="98155" y="3989"/>
                  </a:cubicBezTo>
                  <a:cubicBezTo>
                    <a:pt x="100172" y="1761"/>
                    <a:pt x="99891" y="642"/>
                    <a:pt x="97269" y="642"/>
                  </a:cubicBezTo>
                  <a:cubicBezTo>
                    <a:pt x="97228" y="642"/>
                    <a:pt x="97186" y="642"/>
                    <a:pt x="97143" y="643"/>
                  </a:cubicBezTo>
                  <a:cubicBezTo>
                    <a:pt x="97036" y="1143"/>
                    <a:pt x="97096" y="1655"/>
                    <a:pt x="97334" y="2131"/>
                  </a:cubicBezTo>
                  <a:cubicBezTo>
                    <a:pt x="97323" y="2164"/>
                    <a:pt x="97264" y="2179"/>
                    <a:pt x="97165" y="2179"/>
                  </a:cubicBezTo>
                  <a:cubicBezTo>
                    <a:pt x="96261" y="2179"/>
                    <a:pt x="92053" y="941"/>
                    <a:pt x="91667" y="941"/>
                  </a:cubicBezTo>
                  <a:cubicBezTo>
                    <a:pt x="91667" y="964"/>
                    <a:pt x="95310" y="4358"/>
                    <a:pt x="94572" y="4358"/>
                  </a:cubicBezTo>
                  <a:cubicBezTo>
                    <a:pt x="92105" y="4348"/>
                    <a:pt x="91734" y="1014"/>
                    <a:pt x="89440" y="1014"/>
                  </a:cubicBezTo>
                  <a:cubicBezTo>
                    <a:pt x="88877" y="1014"/>
                    <a:pt x="88198" y="1215"/>
                    <a:pt x="87345" y="1715"/>
                  </a:cubicBezTo>
                  <a:cubicBezTo>
                    <a:pt x="87343" y="1715"/>
                    <a:pt x="87336" y="1716"/>
                    <a:pt x="87322" y="1716"/>
                  </a:cubicBezTo>
                  <a:cubicBezTo>
                    <a:pt x="86955" y="1716"/>
                    <a:pt x="82219" y="1397"/>
                    <a:pt x="83023" y="536"/>
                  </a:cubicBezTo>
                  <a:lnTo>
                    <a:pt x="83023" y="536"/>
                  </a:lnTo>
                  <a:cubicBezTo>
                    <a:pt x="81668" y="1962"/>
                    <a:pt x="82496" y="1727"/>
                    <a:pt x="78530" y="2437"/>
                  </a:cubicBezTo>
                  <a:lnTo>
                    <a:pt x="78530" y="2437"/>
                  </a:lnTo>
                  <a:cubicBezTo>
                    <a:pt x="78882" y="2375"/>
                    <a:pt x="79209" y="2347"/>
                    <a:pt x="79516" y="2347"/>
                  </a:cubicBezTo>
                  <a:cubicBezTo>
                    <a:pt x="80926" y="2347"/>
                    <a:pt x="81940" y="2928"/>
                    <a:pt x="83177" y="3405"/>
                  </a:cubicBezTo>
                  <a:cubicBezTo>
                    <a:pt x="83082" y="3405"/>
                    <a:pt x="79213" y="3036"/>
                    <a:pt x="80475" y="2524"/>
                  </a:cubicBezTo>
                  <a:lnTo>
                    <a:pt x="80475" y="2524"/>
                  </a:lnTo>
                  <a:cubicBezTo>
                    <a:pt x="78175" y="2658"/>
                    <a:pt x="67190" y="3156"/>
                    <a:pt x="60515" y="3156"/>
                  </a:cubicBezTo>
                  <a:cubicBezTo>
                    <a:pt x="57686" y="3156"/>
                    <a:pt x="55631" y="3066"/>
                    <a:pt x="55341" y="2822"/>
                  </a:cubicBezTo>
                  <a:cubicBezTo>
                    <a:pt x="55591" y="1643"/>
                    <a:pt x="56424" y="917"/>
                    <a:pt x="57841" y="631"/>
                  </a:cubicBezTo>
                  <a:cubicBezTo>
                    <a:pt x="57183" y="353"/>
                    <a:pt x="56551" y="244"/>
                    <a:pt x="5596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7" name="Google Shape;11947;p35"/>
            <p:cNvGrpSpPr/>
            <p:nvPr/>
          </p:nvGrpSpPr>
          <p:grpSpPr>
            <a:xfrm>
              <a:off x="158075" y="136625"/>
              <a:ext cx="8654417" cy="4870250"/>
              <a:chOff x="158075" y="136625"/>
              <a:chExt cx="8654417" cy="4870250"/>
            </a:xfrm>
          </p:grpSpPr>
          <p:sp>
            <p:nvSpPr>
              <p:cNvPr id="11948" name="Google Shape;11948;p35"/>
              <p:cNvSpPr/>
              <p:nvPr/>
            </p:nvSpPr>
            <p:spPr>
              <a:xfrm>
                <a:off x="4613225" y="1268578"/>
                <a:ext cx="236937" cy="115251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3510" extrusionOk="0">
                    <a:moveTo>
                      <a:pt x="1146" y="1"/>
                    </a:moveTo>
                    <a:cubicBezTo>
                      <a:pt x="802" y="1"/>
                      <a:pt x="425" y="113"/>
                      <a:pt x="1" y="379"/>
                    </a:cubicBezTo>
                    <a:cubicBezTo>
                      <a:pt x="1146" y="866"/>
                      <a:pt x="1886" y="3510"/>
                      <a:pt x="4704" y="3510"/>
                    </a:cubicBezTo>
                    <a:cubicBezTo>
                      <a:pt x="5401" y="3510"/>
                      <a:pt x="6226" y="3348"/>
                      <a:pt x="7216" y="2951"/>
                    </a:cubicBezTo>
                    <a:lnTo>
                      <a:pt x="7216" y="2951"/>
                    </a:lnTo>
                    <a:cubicBezTo>
                      <a:pt x="6823" y="3108"/>
                      <a:pt x="6465" y="3177"/>
                      <a:pt x="6136" y="3177"/>
                    </a:cubicBezTo>
                    <a:cubicBezTo>
                      <a:pt x="3897" y="3177"/>
                      <a:pt x="2980" y="1"/>
                      <a:pt x="11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35"/>
              <p:cNvSpPr/>
              <p:nvPr/>
            </p:nvSpPr>
            <p:spPr>
              <a:xfrm>
                <a:off x="7426461" y="2554659"/>
                <a:ext cx="125495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753" extrusionOk="0">
                    <a:moveTo>
                      <a:pt x="4" y="917"/>
                    </a:moveTo>
                    <a:cubicBezTo>
                      <a:pt x="2" y="917"/>
                      <a:pt x="1" y="918"/>
                      <a:pt x="0" y="919"/>
                    </a:cubicBezTo>
                    <a:cubicBezTo>
                      <a:pt x="1" y="918"/>
                      <a:pt x="3" y="918"/>
                      <a:pt x="4" y="917"/>
                    </a:cubicBezTo>
                    <a:close/>
                    <a:moveTo>
                      <a:pt x="1836" y="0"/>
                    </a:moveTo>
                    <a:cubicBezTo>
                      <a:pt x="1804" y="0"/>
                      <a:pt x="1771" y="1"/>
                      <a:pt x="1738" y="2"/>
                    </a:cubicBezTo>
                    <a:cubicBezTo>
                      <a:pt x="250" y="2"/>
                      <a:pt x="274" y="216"/>
                      <a:pt x="1822" y="704"/>
                    </a:cubicBezTo>
                    <a:cubicBezTo>
                      <a:pt x="1678" y="691"/>
                      <a:pt x="1536" y="684"/>
                      <a:pt x="1395" y="684"/>
                    </a:cubicBezTo>
                    <a:cubicBezTo>
                      <a:pt x="917" y="684"/>
                      <a:pt x="453" y="762"/>
                      <a:pt x="4" y="917"/>
                    </a:cubicBezTo>
                    <a:lnTo>
                      <a:pt x="4" y="917"/>
                    </a:lnTo>
                    <a:cubicBezTo>
                      <a:pt x="4" y="917"/>
                      <a:pt x="5" y="917"/>
                      <a:pt x="5" y="917"/>
                    </a:cubicBezTo>
                    <a:cubicBezTo>
                      <a:pt x="116" y="917"/>
                      <a:pt x="1761" y="1752"/>
                      <a:pt x="2855" y="1752"/>
                    </a:cubicBezTo>
                    <a:cubicBezTo>
                      <a:pt x="3391" y="1752"/>
                      <a:pt x="3795" y="1552"/>
                      <a:pt x="3822" y="954"/>
                    </a:cubicBezTo>
                    <a:cubicBezTo>
                      <a:pt x="3408" y="322"/>
                      <a:pt x="2739" y="0"/>
                      <a:pt x="18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35"/>
              <p:cNvSpPr/>
              <p:nvPr/>
            </p:nvSpPr>
            <p:spPr>
              <a:xfrm>
                <a:off x="7848128" y="2034192"/>
                <a:ext cx="153438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125" extrusionOk="0">
                    <a:moveTo>
                      <a:pt x="3777" y="1"/>
                    </a:moveTo>
                    <a:cubicBezTo>
                      <a:pt x="2383" y="1"/>
                      <a:pt x="1" y="2080"/>
                      <a:pt x="707" y="2125"/>
                    </a:cubicBezTo>
                    <a:cubicBezTo>
                      <a:pt x="1553" y="1994"/>
                      <a:pt x="2327" y="1744"/>
                      <a:pt x="3053" y="1351"/>
                    </a:cubicBezTo>
                    <a:cubicBezTo>
                      <a:pt x="3624" y="1184"/>
                      <a:pt x="4160" y="982"/>
                      <a:pt x="4672" y="744"/>
                    </a:cubicBezTo>
                    <a:cubicBezTo>
                      <a:pt x="4556" y="206"/>
                      <a:pt x="4215" y="1"/>
                      <a:pt x="37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35"/>
              <p:cNvSpPr/>
              <p:nvPr/>
            </p:nvSpPr>
            <p:spPr>
              <a:xfrm>
                <a:off x="6234453" y="2742738"/>
                <a:ext cx="170151" cy="95419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2906" extrusionOk="0">
                    <a:moveTo>
                      <a:pt x="3216" y="1"/>
                    </a:moveTo>
                    <a:cubicBezTo>
                      <a:pt x="2108" y="203"/>
                      <a:pt x="1430" y="775"/>
                      <a:pt x="1227" y="1715"/>
                    </a:cubicBezTo>
                    <a:cubicBezTo>
                      <a:pt x="822" y="2072"/>
                      <a:pt x="406" y="2429"/>
                      <a:pt x="1" y="2787"/>
                    </a:cubicBezTo>
                    <a:cubicBezTo>
                      <a:pt x="71" y="2869"/>
                      <a:pt x="183" y="2905"/>
                      <a:pt x="326" y="2905"/>
                    </a:cubicBezTo>
                    <a:cubicBezTo>
                      <a:pt x="1578" y="2905"/>
                      <a:pt x="5181" y="97"/>
                      <a:pt x="32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35"/>
              <p:cNvSpPr/>
              <p:nvPr/>
            </p:nvSpPr>
            <p:spPr>
              <a:xfrm>
                <a:off x="6679334" y="4469465"/>
                <a:ext cx="153339" cy="55852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701" extrusionOk="0">
                    <a:moveTo>
                      <a:pt x="1647" y="1"/>
                    </a:moveTo>
                    <a:cubicBezTo>
                      <a:pt x="1316" y="1"/>
                      <a:pt x="1013" y="81"/>
                      <a:pt x="775" y="276"/>
                    </a:cubicBezTo>
                    <a:cubicBezTo>
                      <a:pt x="1" y="885"/>
                      <a:pt x="2960" y="1700"/>
                      <a:pt x="4136" y="1700"/>
                    </a:cubicBezTo>
                    <a:cubicBezTo>
                      <a:pt x="4479" y="1700"/>
                      <a:pt x="4670" y="1631"/>
                      <a:pt x="4573" y="1467"/>
                    </a:cubicBezTo>
                    <a:cubicBezTo>
                      <a:pt x="4269" y="959"/>
                      <a:pt x="2790" y="1"/>
                      <a:pt x="16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35"/>
              <p:cNvSpPr/>
              <p:nvPr/>
            </p:nvSpPr>
            <p:spPr>
              <a:xfrm>
                <a:off x="5170730" y="575333"/>
                <a:ext cx="59825" cy="6379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943" extrusionOk="0">
                    <a:moveTo>
                      <a:pt x="1185" y="0"/>
                    </a:moveTo>
                    <a:cubicBezTo>
                      <a:pt x="660" y="0"/>
                      <a:pt x="270" y="237"/>
                      <a:pt x="0" y="716"/>
                    </a:cubicBezTo>
                    <a:cubicBezTo>
                      <a:pt x="238" y="1478"/>
                      <a:pt x="822" y="1895"/>
                      <a:pt x="1762" y="1942"/>
                    </a:cubicBezTo>
                    <a:cubicBezTo>
                      <a:pt x="1536" y="1311"/>
                      <a:pt x="1560" y="704"/>
                      <a:pt x="1822" y="97"/>
                    </a:cubicBezTo>
                    <a:cubicBezTo>
                      <a:pt x="1591" y="33"/>
                      <a:pt x="1379" y="0"/>
                      <a:pt x="1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35"/>
              <p:cNvSpPr/>
              <p:nvPr/>
            </p:nvSpPr>
            <p:spPr>
              <a:xfrm>
                <a:off x="5976435" y="226396"/>
                <a:ext cx="64980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767" extrusionOk="0">
                    <a:moveTo>
                      <a:pt x="1486" y="0"/>
                    </a:moveTo>
                    <a:cubicBezTo>
                      <a:pt x="973" y="0"/>
                      <a:pt x="194" y="1188"/>
                      <a:pt x="24" y="1188"/>
                    </a:cubicBezTo>
                    <a:cubicBezTo>
                      <a:pt x="14" y="1188"/>
                      <a:pt x="6" y="1184"/>
                      <a:pt x="1" y="1175"/>
                    </a:cubicBezTo>
                    <a:lnTo>
                      <a:pt x="1" y="1175"/>
                    </a:lnTo>
                    <a:cubicBezTo>
                      <a:pt x="63" y="1272"/>
                      <a:pt x="1102" y="1766"/>
                      <a:pt x="1634" y="1766"/>
                    </a:cubicBezTo>
                    <a:cubicBezTo>
                      <a:pt x="1816" y="1766"/>
                      <a:pt x="1938" y="1708"/>
                      <a:pt x="1942" y="1556"/>
                    </a:cubicBezTo>
                    <a:cubicBezTo>
                      <a:pt x="1979" y="377"/>
                      <a:pt x="1775" y="0"/>
                      <a:pt x="14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35"/>
              <p:cNvSpPr/>
              <p:nvPr/>
            </p:nvSpPr>
            <p:spPr>
              <a:xfrm>
                <a:off x="4978777" y="690945"/>
                <a:ext cx="145229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846" extrusionOk="0">
                    <a:moveTo>
                      <a:pt x="2904" y="1"/>
                    </a:moveTo>
                    <a:cubicBezTo>
                      <a:pt x="1900" y="1"/>
                      <a:pt x="774" y="565"/>
                      <a:pt x="220" y="565"/>
                    </a:cubicBezTo>
                    <a:cubicBezTo>
                      <a:pt x="131" y="565"/>
                      <a:pt x="57" y="550"/>
                      <a:pt x="0" y="517"/>
                    </a:cubicBezTo>
                    <a:lnTo>
                      <a:pt x="0" y="517"/>
                    </a:lnTo>
                    <a:cubicBezTo>
                      <a:pt x="371" y="744"/>
                      <a:pt x="3440" y="845"/>
                      <a:pt x="4232" y="845"/>
                    </a:cubicBezTo>
                    <a:cubicBezTo>
                      <a:pt x="4354" y="845"/>
                      <a:pt x="4422" y="843"/>
                      <a:pt x="4417" y="838"/>
                    </a:cubicBezTo>
                    <a:cubicBezTo>
                      <a:pt x="4054" y="201"/>
                      <a:pt x="3501" y="1"/>
                      <a:pt x="290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35"/>
              <p:cNvSpPr/>
              <p:nvPr/>
            </p:nvSpPr>
            <p:spPr>
              <a:xfrm>
                <a:off x="4868977" y="4975419"/>
                <a:ext cx="122409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15" extrusionOk="0">
                    <a:moveTo>
                      <a:pt x="737" y="0"/>
                    </a:moveTo>
                    <a:lnTo>
                      <a:pt x="737" y="0"/>
                    </a:lnTo>
                    <a:cubicBezTo>
                      <a:pt x="0" y="516"/>
                      <a:pt x="1081" y="608"/>
                      <a:pt x="2121" y="608"/>
                    </a:cubicBezTo>
                    <a:cubicBezTo>
                      <a:pt x="2279" y="608"/>
                      <a:pt x="2435" y="606"/>
                      <a:pt x="2585" y="603"/>
                    </a:cubicBezTo>
                    <a:lnTo>
                      <a:pt x="2585" y="603"/>
                    </a:lnTo>
                    <a:lnTo>
                      <a:pt x="2927" y="714"/>
                    </a:lnTo>
                    <a:cubicBezTo>
                      <a:pt x="3636" y="607"/>
                      <a:pt x="3728" y="579"/>
                      <a:pt x="3501" y="579"/>
                    </a:cubicBezTo>
                    <a:cubicBezTo>
                      <a:pt x="3331" y="579"/>
                      <a:pt x="2985" y="594"/>
                      <a:pt x="2585" y="603"/>
                    </a:cubicBezTo>
                    <a:lnTo>
                      <a:pt x="2585" y="603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35"/>
              <p:cNvSpPr/>
              <p:nvPr/>
            </p:nvSpPr>
            <p:spPr>
              <a:xfrm>
                <a:off x="5342589" y="898003"/>
                <a:ext cx="123755" cy="2446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745" extrusionOk="0">
                    <a:moveTo>
                      <a:pt x="1784" y="0"/>
                    </a:moveTo>
                    <a:cubicBezTo>
                      <a:pt x="1567" y="0"/>
                      <a:pt x="1347" y="15"/>
                      <a:pt x="1124" y="45"/>
                    </a:cubicBezTo>
                    <a:cubicBezTo>
                      <a:pt x="955" y="23"/>
                      <a:pt x="832" y="14"/>
                      <a:pt x="746" y="14"/>
                    </a:cubicBezTo>
                    <a:cubicBezTo>
                      <a:pt x="0" y="14"/>
                      <a:pt x="2203" y="745"/>
                      <a:pt x="3206" y="745"/>
                    </a:cubicBezTo>
                    <a:cubicBezTo>
                      <a:pt x="3563" y="745"/>
                      <a:pt x="3769" y="653"/>
                      <a:pt x="3636" y="402"/>
                    </a:cubicBezTo>
                    <a:cubicBezTo>
                      <a:pt x="3056" y="134"/>
                      <a:pt x="2435" y="0"/>
                      <a:pt x="17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35"/>
              <p:cNvSpPr/>
              <p:nvPr/>
            </p:nvSpPr>
            <p:spPr>
              <a:xfrm>
                <a:off x="4601109" y="4981264"/>
                <a:ext cx="10871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80" extrusionOk="0">
                    <a:moveTo>
                      <a:pt x="1977" y="1"/>
                    </a:moveTo>
                    <a:cubicBezTo>
                      <a:pt x="1322" y="179"/>
                      <a:pt x="655" y="358"/>
                      <a:pt x="1" y="536"/>
                    </a:cubicBezTo>
                    <a:cubicBezTo>
                      <a:pt x="1132" y="699"/>
                      <a:pt x="1943" y="780"/>
                      <a:pt x="2433" y="780"/>
                    </a:cubicBezTo>
                    <a:cubicBezTo>
                      <a:pt x="3311" y="780"/>
                      <a:pt x="3161" y="520"/>
                      <a:pt x="1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35"/>
              <p:cNvSpPr/>
              <p:nvPr/>
            </p:nvSpPr>
            <p:spPr>
              <a:xfrm>
                <a:off x="6658254" y="4205701"/>
                <a:ext cx="132292" cy="36578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1114" extrusionOk="0">
                    <a:moveTo>
                      <a:pt x="3522" y="1"/>
                    </a:moveTo>
                    <a:cubicBezTo>
                      <a:pt x="3366" y="1"/>
                      <a:pt x="2974" y="105"/>
                      <a:pt x="2251" y="380"/>
                    </a:cubicBezTo>
                    <a:cubicBezTo>
                      <a:pt x="1501" y="475"/>
                      <a:pt x="762" y="594"/>
                      <a:pt x="0" y="701"/>
                    </a:cubicBezTo>
                    <a:cubicBezTo>
                      <a:pt x="119" y="1000"/>
                      <a:pt x="426" y="1114"/>
                      <a:pt x="813" y="1114"/>
                    </a:cubicBezTo>
                    <a:cubicBezTo>
                      <a:pt x="2026" y="1114"/>
                      <a:pt x="4028" y="1"/>
                      <a:pt x="3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35"/>
              <p:cNvSpPr/>
              <p:nvPr/>
            </p:nvSpPr>
            <p:spPr>
              <a:xfrm>
                <a:off x="5997121" y="185582"/>
                <a:ext cx="66031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060" extrusionOk="0">
                    <a:moveTo>
                      <a:pt x="371" y="1"/>
                    </a:moveTo>
                    <a:cubicBezTo>
                      <a:pt x="151" y="1"/>
                      <a:pt x="1" y="70"/>
                      <a:pt x="14" y="263"/>
                    </a:cubicBezTo>
                    <a:cubicBezTo>
                      <a:pt x="62" y="865"/>
                      <a:pt x="354" y="1059"/>
                      <a:pt x="694" y="1059"/>
                    </a:cubicBezTo>
                    <a:cubicBezTo>
                      <a:pt x="1282" y="1059"/>
                      <a:pt x="2010" y="478"/>
                      <a:pt x="1859" y="418"/>
                    </a:cubicBezTo>
                    <a:lnTo>
                      <a:pt x="1859" y="418"/>
                    </a:lnTo>
                    <a:cubicBezTo>
                      <a:pt x="1868" y="421"/>
                      <a:pt x="1873" y="423"/>
                      <a:pt x="1874" y="423"/>
                    </a:cubicBezTo>
                    <a:cubicBezTo>
                      <a:pt x="1890" y="423"/>
                      <a:pt x="916" y="1"/>
                      <a:pt x="37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35"/>
              <p:cNvSpPr/>
              <p:nvPr/>
            </p:nvSpPr>
            <p:spPr>
              <a:xfrm>
                <a:off x="4208599" y="4836067"/>
                <a:ext cx="84878" cy="3319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011" extrusionOk="0">
                    <a:moveTo>
                      <a:pt x="1103" y="0"/>
                    </a:moveTo>
                    <a:cubicBezTo>
                      <a:pt x="732" y="0"/>
                      <a:pt x="364" y="122"/>
                      <a:pt x="1" y="363"/>
                    </a:cubicBezTo>
                    <a:cubicBezTo>
                      <a:pt x="483" y="797"/>
                      <a:pt x="972" y="1011"/>
                      <a:pt x="1465" y="1011"/>
                    </a:cubicBezTo>
                    <a:cubicBezTo>
                      <a:pt x="1837" y="1011"/>
                      <a:pt x="2211" y="889"/>
                      <a:pt x="2584" y="648"/>
                    </a:cubicBezTo>
                    <a:cubicBezTo>
                      <a:pt x="2089" y="214"/>
                      <a:pt x="1594" y="0"/>
                      <a:pt x="11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35"/>
              <p:cNvSpPr/>
              <p:nvPr/>
            </p:nvSpPr>
            <p:spPr>
              <a:xfrm>
                <a:off x="6083182" y="589452"/>
                <a:ext cx="82908" cy="260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93" extrusionOk="0">
                    <a:moveTo>
                      <a:pt x="614" y="1"/>
                    </a:moveTo>
                    <a:cubicBezTo>
                      <a:pt x="260" y="1"/>
                      <a:pt x="0" y="119"/>
                      <a:pt x="0" y="441"/>
                    </a:cubicBezTo>
                    <a:cubicBezTo>
                      <a:pt x="0" y="488"/>
                      <a:pt x="1335" y="793"/>
                      <a:pt x="2084" y="793"/>
                    </a:cubicBezTo>
                    <a:cubicBezTo>
                      <a:pt x="2286" y="793"/>
                      <a:pt x="2446" y="770"/>
                      <a:pt x="2524" y="715"/>
                    </a:cubicBezTo>
                    <a:cubicBezTo>
                      <a:pt x="2328" y="440"/>
                      <a:pt x="1297" y="1"/>
                      <a:pt x="6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35"/>
              <p:cNvSpPr/>
              <p:nvPr/>
            </p:nvSpPr>
            <p:spPr>
              <a:xfrm>
                <a:off x="4442779" y="4934375"/>
                <a:ext cx="84484" cy="2262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89" extrusionOk="0">
                    <a:moveTo>
                      <a:pt x="1333" y="0"/>
                    </a:moveTo>
                    <a:cubicBezTo>
                      <a:pt x="795" y="0"/>
                      <a:pt x="235" y="103"/>
                      <a:pt x="1" y="250"/>
                    </a:cubicBezTo>
                    <a:cubicBezTo>
                      <a:pt x="538" y="483"/>
                      <a:pt x="1108" y="688"/>
                      <a:pt x="1700" y="688"/>
                    </a:cubicBezTo>
                    <a:cubicBezTo>
                      <a:pt x="1986" y="688"/>
                      <a:pt x="2277" y="640"/>
                      <a:pt x="2572" y="524"/>
                    </a:cubicBezTo>
                    <a:cubicBezTo>
                      <a:pt x="2572" y="143"/>
                      <a:pt x="1968" y="0"/>
                      <a:pt x="133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35"/>
              <p:cNvSpPr/>
              <p:nvPr/>
            </p:nvSpPr>
            <p:spPr>
              <a:xfrm>
                <a:off x="4486975" y="805375"/>
                <a:ext cx="8993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40" extrusionOk="0">
                    <a:moveTo>
                      <a:pt x="1242" y="1"/>
                    </a:moveTo>
                    <a:cubicBezTo>
                      <a:pt x="777" y="1"/>
                      <a:pt x="363" y="136"/>
                      <a:pt x="0" y="425"/>
                    </a:cubicBezTo>
                    <a:cubicBezTo>
                      <a:pt x="120" y="497"/>
                      <a:pt x="1104" y="639"/>
                      <a:pt x="1762" y="639"/>
                    </a:cubicBezTo>
                    <a:cubicBezTo>
                      <a:pt x="2407" y="639"/>
                      <a:pt x="2738" y="503"/>
                      <a:pt x="1643" y="32"/>
                    </a:cubicBezTo>
                    <a:cubicBezTo>
                      <a:pt x="1505" y="11"/>
                      <a:pt x="1372" y="1"/>
                      <a:pt x="12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35"/>
              <p:cNvSpPr/>
              <p:nvPr/>
            </p:nvSpPr>
            <p:spPr>
              <a:xfrm>
                <a:off x="5294256" y="4985992"/>
                <a:ext cx="84878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53" extrusionOk="0">
                    <a:moveTo>
                      <a:pt x="1218" y="0"/>
                    </a:moveTo>
                    <a:cubicBezTo>
                      <a:pt x="766" y="0"/>
                      <a:pt x="319" y="76"/>
                      <a:pt x="0" y="250"/>
                    </a:cubicBezTo>
                    <a:cubicBezTo>
                      <a:pt x="49" y="384"/>
                      <a:pt x="608" y="452"/>
                      <a:pt x="1202" y="452"/>
                    </a:cubicBezTo>
                    <a:cubicBezTo>
                      <a:pt x="1770" y="452"/>
                      <a:pt x="2369" y="389"/>
                      <a:pt x="2584" y="261"/>
                    </a:cubicBezTo>
                    <a:cubicBezTo>
                      <a:pt x="2243" y="97"/>
                      <a:pt x="1728" y="0"/>
                      <a:pt x="12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35"/>
              <p:cNvSpPr/>
              <p:nvPr/>
            </p:nvSpPr>
            <p:spPr>
              <a:xfrm>
                <a:off x="4377831" y="828951"/>
                <a:ext cx="39435" cy="3864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77" extrusionOk="0">
                    <a:moveTo>
                      <a:pt x="153" y="0"/>
                    </a:moveTo>
                    <a:cubicBezTo>
                      <a:pt x="58" y="0"/>
                      <a:pt x="0" y="71"/>
                      <a:pt x="14" y="255"/>
                    </a:cubicBezTo>
                    <a:cubicBezTo>
                      <a:pt x="72" y="958"/>
                      <a:pt x="93" y="1177"/>
                      <a:pt x="135" y="1177"/>
                    </a:cubicBezTo>
                    <a:cubicBezTo>
                      <a:pt x="203" y="1177"/>
                      <a:pt x="325" y="597"/>
                      <a:pt x="743" y="597"/>
                    </a:cubicBezTo>
                    <a:cubicBezTo>
                      <a:pt x="863" y="597"/>
                      <a:pt x="1007" y="645"/>
                      <a:pt x="1181" y="767"/>
                    </a:cubicBezTo>
                    <a:cubicBezTo>
                      <a:pt x="1181" y="767"/>
                      <a:pt x="1182" y="767"/>
                      <a:pt x="1182" y="767"/>
                    </a:cubicBezTo>
                    <a:cubicBezTo>
                      <a:pt x="1200" y="767"/>
                      <a:pt x="468" y="0"/>
                      <a:pt x="1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35"/>
              <p:cNvSpPr/>
              <p:nvPr/>
            </p:nvSpPr>
            <p:spPr>
              <a:xfrm>
                <a:off x="7811780" y="2116181"/>
                <a:ext cx="64094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575" extrusionOk="0">
                    <a:moveTo>
                      <a:pt x="669" y="0"/>
                    </a:moveTo>
                    <a:cubicBezTo>
                      <a:pt x="304" y="0"/>
                      <a:pt x="0" y="52"/>
                      <a:pt x="5" y="164"/>
                    </a:cubicBezTo>
                    <a:cubicBezTo>
                      <a:pt x="20" y="356"/>
                      <a:pt x="740" y="574"/>
                      <a:pt x="1287" y="574"/>
                    </a:cubicBezTo>
                    <a:cubicBezTo>
                      <a:pt x="1585" y="574"/>
                      <a:pt x="1831" y="510"/>
                      <a:pt x="1886" y="342"/>
                    </a:cubicBezTo>
                    <a:cubicBezTo>
                      <a:pt x="1951" y="125"/>
                      <a:pt x="1236" y="0"/>
                      <a:pt x="66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35"/>
              <p:cNvSpPr/>
              <p:nvPr/>
            </p:nvSpPr>
            <p:spPr>
              <a:xfrm>
                <a:off x="5136221" y="726407"/>
                <a:ext cx="52306" cy="27023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23" extrusionOk="0">
                    <a:moveTo>
                      <a:pt x="837" y="1"/>
                    </a:moveTo>
                    <a:cubicBezTo>
                      <a:pt x="693" y="1"/>
                      <a:pt x="541" y="42"/>
                      <a:pt x="396" y="139"/>
                    </a:cubicBezTo>
                    <a:cubicBezTo>
                      <a:pt x="0" y="377"/>
                      <a:pt x="808" y="823"/>
                      <a:pt x="1275" y="823"/>
                    </a:cubicBezTo>
                    <a:cubicBezTo>
                      <a:pt x="1440" y="823"/>
                      <a:pt x="1562" y="767"/>
                      <a:pt x="1575" y="627"/>
                    </a:cubicBezTo>
                    <a:cubicBezTo>
                      <a:pt x="1592" y="321"/>
                      <a:pt x="1242" y="1"/>
                      <a:pt x="8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35"/>
              <p:cNvSpPr/>
              <p:nvPr/>
            </p:nvSpPr>
            <p:spPr>
              <a:xfrm>
                <a:off x="4281001" y="1181763"/>
                <a:ext cx="80544" cy="1746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32" extrusionOk="0">
                    <a:moveTo>
                      <a:pt x="1081" y="1"/>
                    </a:moveTo>
                    <a:cubicBezTo>
                      <a:pt x="886" y="1"/>
                      <a:pt x="683" y="35"/>
                      <a:pt x="475" y="106"/>
                    </a:cubicBezTo>
                    <a:cubicBezTo>
                      <a:pt x="1" y="412"/>
                      <a:pt x="699" y="531"/>
                      <a:pt x="1338" y="531"/>
                    </a:cubicBezTo>
                    <a:cubicBezTo>
                      <a:pt x="1920" y="531"/>
                      <a:pt x="2453" y="432"/>
                      <a:pt x="2011" y="285"/>
                    </a:cubicBezTo>
                    <a:cubicBezTo>
                      <a:pt x="1719" y="98"/>
                      <a:pt x="1410" y="1"/>
                      <a:pt x="108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35"/>
              <p:cNvSpPr/>
              <p:nvPr/>
            </p:nvSpPr>
            <p:spPr>
              <a:xfrm>
                <a:off x="2581035" y="396251"/>
                <a:ext cx="83861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65" extrusionOk="0">
                    <a:moveTo>
                      <a:pt x="1666" y="1"/>
                    </a:moveTo>
                    <a:cubicBezTo>
                      <a:pt x="990" y="1"/>
                      <a:pt x="1" y="181"/>
                      <a:pt x="336" y="372"/>
                    </a:cubicBezTo>
                    <a:cubicBezTo>
                      <a:pt x="675" y="429"/>
                      <a:pt x="1014" y="464"/>
                      <a:pt x="1361" y="464"/>
                    </a:cubicBezTo>
                    <a:cubicBezTo>
                      <a:pt x="1514" y="464"/>
                      <a:pt x="1668" y="458"/>
                      <a:pt x="1825" y="443"/>
                    </a:cubicBezTo>
                    <a:cubicBezTo>
                      <a:pt x="2554" y="118"/>
                      <a:pt x="2212" y="1"/>
                      <a:pt x="16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35"/>
              <p:cNvSpPr/>
              <p:nvPr/>
            </p:nvSpPr>
            <p:spPr>
              <a:xfrm>
                <a:off x="1031125" y="4244578"/>
                <a:ext cx="61401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2" extrusionOk="0">
                    <a:moveTo>
                      <a:pt x="1443" y="1"/>
                    </a:moveTo>
                    <a:cubicBezTo>
                      <a:pt x="892" y="1"/>
                      <a:pt x="1" y="147"/>
                      <a:pt x="10" y="482"/>
                    </a:cubicBezTo>
                    <a:cubicBezTo>
                      <a:pt x="16" y="685"/>
                      <a:pt x="136" y="761"/>
                      <a:pt x="313" y="761"/>
                    </a:cubicBezTo>
                    <a:cubicBezTo>
                      <a:pt x="841" y="761"/>
                      <a:pt x="1870" y="80"/>
                      <a:pt x="1843" y="53"/>
                    </a:cubicBezTo>
                    <a:cubicBezTo>
                      <a:pt x="1788" y="19"/>
                      <a:pt x="1636" y="1"/>
                      <a:pt x="144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35"/>
              <p:cNvSpPr/>
              <p:nvPr/>
            </p:nvSpPr>
            <p:spPr>
              <a:xfrm>
                <a:off x="5609669" y="4972595"/>
                <a:ext cx="47020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595" extrusionOk="0">
                    <a:moveTo>
                      <a:pt x="909" y="0"/>
                    </a:moveTo>
                    <a:cubicBezTo>
                      <a:pt x="825" y="0"/>
                      <a:pt x="727" y="6"/>
                      <a:pt x="610" y="15"/>
                    </a:cubicBezTo>
                    <a:cubicBezTo>
                      <a:pt x="113" y="51"/>
                      <a:pt x="0" y="594"/>
                      <a:pt x="614" y="594"/>
                    </a:cubicBezTo>
                    <a:cubicBezTo>
                      <a:pt x="809" y="594"/>
                      <a:pt x="1078" y="539"/>
                      <a:pt x="1432" y="396"/>
                    </a:cubicBezTo>
                    <a:cubicBezTo>
                      <a:pt x="1354" y="96"/>
                      <a:pt x="1269" y="0"/>
                      <a:pt x="90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1973;p35"/>
              <p:cNvSpPr/>
              <p:nvPr/>
            </p:nvSpPr>
            <p:spPr>
              <a:xfrm>
                <a:off x="6317722" y="4319343"/>
                <a:ext cx="42653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80" extrusionOk="0">
                    <a:moveTo>
                      <a:pt x="869" y="1"/>
                    </a:moveTo>
                    <a:cubicBezTo>
                      <a:pt x="491" y="1"/>
                      <a:pt x="1" y="320"/>
                      <a:pt x="1" y="693"/>
                    </a:cubicBezTo>
                    <a:cubicBezTo>
                      <a:pt x="159" y="750"/>
                      <a:pt x="315" y="779"/>
                      <a:pt x="467" y="779"/>
                    </a:cubicBezTo>
                    <a:cubicBezTo>
                      <a:pt x="760" y="779"/>
                      <a:pt x="1040" y="670"/>
                      <a:pt x="1299" y="443"/>
                    </a:cubicBezTo>
                    <a:cubicBezTo>
                      <a:pt x="1299" y="126"/>
                      <a:pt x="1106" y="1"/>
                      <a:pt x="8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1974;p35"/>
              <p:cNvSpPr/>
              <p:nvPr/>
            </p:nvSpPr>
            <p:spPr>
              <a:xfrm>
                <a:off x="4590569" y="4932635"/>
                <a:ext cx="4301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26" extrusionOk="0">
                    <a:moveTo>
                      <a:pt x="949" y="1"/>
                    </a:moveTo>
                    <a:cubicBezTo>
                      <a:pt x="718" y="1"/>
                      <a:pt x="389" y="147"/>
                      <a:pt x="0" y="291"/>
                    </a:cubicBezTo>
                    <a:cubicBezTo>
                      <a:pt x="110" y="591"/>
                      <a:pt x="333" y="725"/>
                      <a:pt x="640" y="725"/>
                    </a:cubicBezTo>
                    <a:cubicBezTo>
                      <a:pt x="833" y="725"/>
                      <a:pt x="1058" y="673"/>
                      <a:pt x="1310" y="577"/>
                    </a:cubicBezTo>
                    <a:cubicBezTo>
                      <a:pt x="1310" y="144"/>
                      <a:pt x="1177" y="1"/>
                      <a:pt x="9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1975;p35"/>
              <p:cNvSpPr/>
              <p:nvPr/>
            </p:nvSpPr>
            <p:spPr>
              <a:xfrm>
                <a:off x="4335671" y="4867720"/>
                <a:ext cx="42653" cy="2505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763" extrusionOk="0">
                    <a:moveTo>
                      <a:pt x="483" y="1"/>
                    </a:moveTo>
                    <a:cubicBezTo>
                      <a:pt x="183" y="1"/>
                      <a:pt x="89" y="176"/>
                      <a:pt x="0" y="458"/>
                    </a:cubicBezTo>
                    <a:cubicBezTo>
                      <a:pt x="377" y="610"/>
                      <a:pt x="707" y="762"/>
                      <a:pt x="940" y="762"/>
                    </a:cubicBezTo>
                    <a:cubicBezTo>
                      <a:pt x="1164" y="762"/>
                      <a:pt x="1298" y="622"/>
                      <a:pt x="1298" y="208"/>
                    </a:cubicBezTo>
                    <a:cubicBezTo>
                      <a:pt x="921" y="65"/>
                      <a:pt x="665" y="1"/>
                      <a:pt x="4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1976;p35"/>
              <p:cNvSpPr/>
              <p:nvPr/>
            </p:nvSpPr>
            <p:spPr>
              <a:xfrm>
                <a:off x="4759505" y="4729715"/>
                <a:ext cx="44918" cy="2620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98" extrusionOk="0">
                    <a:moveTo>
                      <a:pt x="403" y="0"/>
                    </a:moveTo>
                    <a:cubicBezTo>
                      <a:pt x="253" y="0"/>
                      <a:pt x="134" y="61"/>
                      <a:pt x="94" y="208"/>
                    </a:cubicBezTo>
                    <a:cubicBezTo>
                      <a:pt x="1" y="572"/>
                      <a:pt x="588" y="797"/>
                      <a:pt x="1041" y="797"/>
                    </a:cubicBezTo>
                    <a:cubicBezTo>
                      <a:pt x="1166" y="797"/>
                      <a:pt x="1280" y="780"/>
                      <a:pt x="1368" y="744"/>
                    </a:cubicBezTo>
                    <a:cubicBezTo>
                      <a:pt x="1368" y="394"/>
                      <a:pt x="785" y="0"/>
                      <a:pt x="4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1977;p35"/>
              <p:cNvSpPr/>
              <p:nvPr/>
            </p:nvSpPr>
            <p:spPr>
              <a:xfrm>
                <a:off x="5592923" y="470393"/>
                <a:ext cx="42653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41" extrusionOk="0">
                    <a:moveTo>
                      <a:pt x="676" y="1"/>
                    </a:moveTo>
                    <a:cubicBezTo>
                      <a:pt x="459" y="1"/>
                      <a:pt x="233" y="90"/>
                      <a:pt x="1" y="269"/>
                    </a:cubicBezTo>
                    <a:cubicBezTo>
                      <a:pt x="196" y="452"/>
                      <a:pt x="399" y="541"/>
                      <a:pt x="613" y="541"/>
                    </a:cubicBezTo>
                    <a:cubicBezTo>
                      <a:pt x="831" y="541"/>
                      <a:pt x="1058" y="449"/>
                      <a:pt x="1299" y="269"/>
                    </a:cubicBezTo>
                    <a:cubicBezTo>
                      <a:pt x="1102" y="90"/>
                      <a:pt x="894" y="1"/>
                      <a:pt x="6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1978;p35"/>
              <p:cNvSpPr/>
              <p:nvPr/>
            </p:nvSpPr>
            <p:spPr>
              <a:xfrm>
                <a:off x="4655845" y="665859"/>
                <a:ext cx="65210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57" extrusionOk="0">
                    <a:moveTo>
                      <a:pt x="925" y="1"/>
                    </a:moveTo>
                    <a:cubicBezTo>
                      <a:pt x="566" y="1"/>
                      <a:pt x="203" y="69"/>
                      <a:pt x="1" y="197"/>
                    </a:cubicBezTo>
                    <a:cubicBezTo>
                      <a:pt x="140" y="287"/>
                      <a:pt x="1084" y="456"/>
                      <a:pt x="1602" y="456"/>
                    </a:cubicBezTo>
                    <a:cubicBezTo>
                      <a:pt x="1837" y="456"/>
                      <a:pt x="1985" y="421"/>
                      <a:pt x="1929" y="328"/>
                    </a:cubicBezTo>
                    <a:cubicBezTo>
                      <a:pt x="1804" y="105"/>
                      <a:pt x="1367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1979;p35"/>
              <p:cNvSpPr/>
              <p:nvPr/>
            </p:nvSpPr>
            <p:spPr>
              <a:xfrm>
                <a:off x="6371309" y="4320985"/>
                <a:ext cx="7454" cy="197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0" y="36"/>
                      <a:pt x="36" y="48"/>
                      <a:pt x="226" y="60"/>
                    </a:cubicBezTo>
                    <a:cubicBezTo>
                      <a:pt x="155" y="36"/>
                      <a:pt x="107" y="24"/>
                      <a:pt x="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1980;p35"/>
              <p:cNvSpPr/>
              <p:nvPr/>
            </p:nvSpPr>
            <p:spPr>
              <a:xfrm>
                <a:off x="6339229" y="4305815"/>
                <a:ext cx="50270" cy="1411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30" extrusionOk="0">
                    <a:moveTo>
                      <a:pt x="458" y="1"/>
                    </a:moveTo>
                    <a:cubicBezTo>
                      <a:pt x="267" y="1"/>
                      <a:pt x="92" y="29"/>
                      <a:pt x="1" y="93"/>
                    </a:cubicBezTo>
                    <a:cubicBezTo>
                      <a:pt x="245" y="181"/>
                      <a:pt x="691" y="430"/>
                      <a:pt x="988" y="430"/>
                    </a:cubicBezTo>
                    <a:cubicBezTo>
                      <a:pt x="1052" y="430"/>
                      <a:pt x="1109" y="418"/>
                      <a:pt x="1156" y="391"/>
                    </a:cubicBezTo>
                    <a:cubicBezTo>
                      <a:pt x="1531" y="177"/>
                      <a:pt x="941" y="1"/>
                      <a:pt x="4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1981;p35"/>
              <p:cNvSpPr/>
              <p:nvPr/>
            </p:nvSpPr>
            <p:spPr>
              <a:xfrm>
                <a:off x="4357178" y="4964354"/>
                <a:ext cx="63339" cy="8833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69" extrusionOk="0">
                    <a:moveTo>
                      <a:pt x="960" y="1"/>
                    </a:moveTo>
                    <a:cubicBezTo>
                      <a:pt x="640" y="1"/>
                      <a:pt x="322" y="45"/>
                      <a:pt x="0" y="135"/>
                    </a:cubicBezTo>
                    <a:cubicBezTo>
                      <a:pt x="322" y="224"/>
                      <a:pt x="640" y="269"/>
                      <a:pt x="960" y="269"/>
                    </a:cubicBezTo>
                    <a:cubicBezTo>
                      <a:pt x="1280" y="269"/>
                      <a:pt x="1602" y="224"/>
                      <a:pt x="1929" y="135"/>
                    </a:cubicBezTo>
                    <a:cubicBezTo>
                      <a:pt x="1602" y="45"/>
                      <a:pt x="1280" y="1"/>
                      <a:pt x="9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1982;p35"/>
              <p:cNvSpPr/>
              <p:nvPr/>
            </p:nvSpPr>
            <p:spPr>
              <a:xfrm>
                <a:off x="4910743" y="4959757"/>
                <a:ext cx="42653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35" extrusionOk="0">
                    <a:moveTo>
                      <a:pt x="0" y="1"/>
                    </a:moveTo>
                    <a:cubicBezTo>
                      <a:pt x="231" y="98"/>
                      <a:pt x="682" y="335"/>
                      <a:pt x="986" y="335"/>
                    </a:cubicBezTo>
                    <a:cubicBezTo>
                      <a:pt x="1168" y="335"/>
                      <a:pt x="1298" y="250"/>
                      <a:pt x="12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3" name="Google Shape;11983;p35"/>
              <p:cNvSpPr/>
              <p:nvPr/>
            </p:nvSpPr>
            <p:spPr>
              <a:xfrm>
                <a:off x="6484754" y="4312809"/>
                <a:ext cx="48103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9" extrusionOk="0">
                    <a:moveTo>
                      <a:pt x="1141" y="1"/>
                    </a:moveTo>
                    <a:cubicBezTo>
                      <a:pt x="889" y="1"/>
                      <a:pt x="543" y="205"/>
                      <a:pt x="438" y="237"/>
                    </a:cubicBezTo>
                    <a:cubicBezTo>
                      <a:pt x="0" y="372"/>
                      <a:pt x="413" y="518"/>
                      <a:pt x="828" y="518"/>
                    </a:cubicBezTo>
                    <a:cubicBezTo>
                      <a:pt x="1146" y="518"/>
                      <a:pt x="1465" y="432"/>
                      <a:pt x="1403" y="190"/>
                    </a:cubicBezTo>
                    <a:cubicBezTo>
                      <a:pt x="1364" y="49"/>
                      <a:pt x="1264" y="1"/>
                      <a:pt x="114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4" name="Google Shape;11984;p35"/>
              <p:cNvSpPr/>
              <p:nvPr/>
            </p:nvSpPr>
            <p:spPr>
              <a:xfrm>
                <a:off x="4716327" y="1390331"/>
                <a:ext cx="86750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51" extrusionOk="0">
                    <a:moveTo>
                      <a:pt x="281" y="0"/>
                    </a:moveTo>
                    <a:cubicBezTo>
                      <a:pt x="199" y="0"/>
                      <a:pt x="143" y="16"/>
                      <a:pt x="123" y="53"/>
                    </a:cubicBezTo>
                    <a:cubicBezTo>
                      <a:pt x="1" y="266"/>
                      <a:pt x="1838" y="950"/>
                      <a:pt x="2425" y="950"/>
                    </a:cubicBezTo>
                    <a:cubicBezTo>
                      <a:pt x="2524" y="950"/>
                      <a:pt x="2587" y="931"/>
                      <a:pt x="2600" y="886"/>
                    </a:cubicBezTo>
                    <a:cubicBezTo>
                      <a:pt x="2641" y="751"/>
                      <a:pt x="844" y="0"/>
                      <a:pt x="2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5" name="Google Shape;11985;p35"/>
              <p:cNvSpPr/>
              <p:nvPr/>
            </p:nvSpPr>
            <p:spPr>
              <a:xfrm>
                <a:off x="6957052" y="4517207"/>
                <a:ext cx="5138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25" extrusionOk="0">
                    <a:moveTo>
                      <a:pt x="515" y="1"/>
                    </a:moveTo>
                    <a:cubicBezTo>
                      <a:pt x="218" y="1"/>
                      <a:pt x="36" y="126"/>
                      <a:pt x="9" y="418"/>
                    </a:cubicBezTo>
                    <a:cubicBezTo>
                      <a:pt x="0" y="494"/>
                      <a:pt x="65" y="524"/>
                      <a:pt x="172" y="524"/>
                    </a:cubicBezTo>
                    <a:cubicBezTo>
                      <a:pt x="573" y="524"/>
                      <a:pt x="1565" y="102"/>
                      <a:pt x="1527" y="102"/>
                    </a:cubicBezTo>
                    <a:lnTo>
                      <a:pt x="1527" y="102"/>
                    </a:lnTo>
                    <a:cubicBezTo>
                      <a:pt x="1518" y="102"/>
                      <a:pt x="1455" y="125"/>
                      <a:pt x="1318" y="180"/>
                    </a:cubicBezTo>
                    <a:cubicBezTo>
                      <a:pt x="1000" y="65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6" name="Google Shape;11986;p35"/>
              <p:cNvSpPr/>
              <p:nvPr/>
            </p:nvSpPr>
            <p:spPr>
              <a:xfrm>
                <a:off x="7593493" y="2004345"/>
                <a:ext cx="46429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573" extrusionOk="0">
                    <a:moveTo>
                      <a:pt x="771" y="0"/>
                    </a:moveTo>
                    <a:cubicBezTo>
                      <a:pt x="370" y="0"/>
                      <a:pt x="0" y="135"/>
                      <a:pt x="402" y="295"/>
                    </a:cubicBezTo>
                    <a:cubicBezTo>
                      <a:pt x="604" y="480"/>
                      <a:pt x="792" y="572"/>
                      <a:pt x="961" y="572"/>
                    </a:cubicBezTo>
                    <a:cubicBezTo>
                      <a:pt x="1131" y="572"/>
                      <a:pt x="1283" y="480"/>
                      <a:pt x="1414" y="295"/>
                    </a:cubicBezTo>
                    <a:cubicBezTo>
                      <a:pt x="1414" y="82"/>
                      <a:pt x="1083" y="0"/>
                      <a:pt x="7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7" name="Google Shape;11987;p35"/>
              <p:cNvSpPr/>
              <p:nvPr/>
            </p:nvSpPr>
            <p:spPr>
              <a:xfrm>
                <a:off x="5170730" y="915405"/>
                <a:ext cx="38712" cy="1874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71" extrusionOk="0">
                    <a:moveTo>
                      <a:pt x="0" y="479"/>
                    </a:moveTo>
                    <a:cubicBezTo>
                      <a:pt x="2" y="481"/>
                      <a:pt x="4" y="481"/>
                      <a:pt x="6" y="482"/>
                    </a:cubicBezTo>
                    <a:lnTo>
                      <a:pt x="6" y="482"/>
                    </a:lnTo>
                    <a:cubicBezTo>
                      <a:pt x="4" y="481"/>
                      <a:pt x="2" y="480"/>
                      <a:pt x="0" y="479"/>
                    </a:cubicBezTo>
                    <a:close/>
                    <a:moveTo>
                      <a:pt x="895" y="0"/>
                    </a:moveTo>
                    <a:cubicBezTo>
                      <a:pt x="563" y="0"/>
                      <a:pt x="93" y="482"/>
                      <a:pt x="9" y="482"/>
                    </a:cubicBezTo>
                    <a:cubicBezTo>
                      <a:pt x="8" y="482"/>
                      <a:pt x="7" y="482"/>
                      <a:pt x="6" y="482"/>
                    </a:cubicBezTo>
                    <a:lnTo>
                      <a:pt x="6" y="482"/>
                    </a:lnTo>
                    <a:cubicBezTo>
                      <a:pt x="160" y="541"/>
                      <a:pt x="304" y="571"/>
                      <a:pt x="443" y="571"/>
                    </a:cubicBezTo>
                    <a:cubicBezTo>
                      <a:pt x="710" y="571"/>
                      <a:pt x="952" y="460"/>
                      <a:pt x="1179" y="241"/>
                    </a:cubicBezTo>
                    <a:cubicBezTo>
                      <a:pt x="1120" y="65"/>
                      <a:pt x="1017" y="0"/>
                      <a:pt x="89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8" name="Google Shape;11988;p35"/>
              <p:cNvSpPr/>
              <p:nvPr/>
            </p:nvSpPr>
            <p:spPr>
              <a:xfrm>
                <a:off x="8199069" y="3670294"/>
                <a:ext cx="43145" cy="2298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00" extrusionOk="0">
                    <a:moveTo>
                      <a:pt x="972" y="1"/>
                    </a:moveTo>
                    <a:cubicBezTo>
                      <a:pt x="669" y="1"/>
                      <a:pt x="1" y="532"/>
                      <a:pt x="676" y="696"/>
                    </a:cubicBezTo>
                    <a:cubicBezTo>
                      <a:pt x="713" y="698"/>
                      <a:pt x="749" y="700"/>
                      <a:pt x="782" y="700"/>
                    </a:cubicBezTo>
                    <a:cubicBezTo>
                      <a:pt x="1197" y="700"/>
                      <a:pt x="1313" y="497"/>
                      <a:pt x="1104" y="100"/>
                    </a:cubicBezTo>
                    <a:cubicBezTo>
                      <a:pt x="1095" y="30"/>
                      <a:pt x="1044" y="1"/>
                      <a:pt x="9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9" name="Google Shape;11989;p35"/>
              <p:cNvSpPr/>
              <p:nvPr/>
            </p:nvSpPr>
            <p:spPr>
              <a:xfrm>
                <a:off x="4120142" y="427609"/>
                <a:ext cx="4793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537" extrusionOk="0">
                    <a:moveTo>
                      <a:pt x="487" y="1"/>
                    </a:moveTo>
                    <a:cubicBezTo>
                      <a:pt x="335" y="1"/>
                      <a:pt x="194" y="72"/>
                      <a:pt x="63" y="214"/>
                    </a:cubicBezTo>
                    <a:cubicBezTo>
                      <a:pt x="0" y="451"/>
                      <a:pt x="333" y="537"/>
                      <a:pt x="658" y="537"/>
                    </a:cubicBezTo>
                    <a:cubicBezTo>
                      <a:pt x="1066" y="537"/>
                      <a:pt x="1459" y="401"/>
                      <a:pt x="1028" y="262"/>
                    </a:cubicBezTo>
                    <a:cubicBezTo>
                      <a:pt x="835" y="87"/>
                      <a:pt x="654" y="1"/>
                      <a:pt x="48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0" name="Google Shape;11990;p35"/>
              <p:cNvSpPr/>
              <p:nvPr/>
            </p:nvSpPr>
            <p:spPr>
              <a:xfrm>
                <a:off x="4761803" y="1005702"/>
                <a:ext cx="44491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507" extrusionOk="0">
                    <a:moveTo>
                      <a:pt x="925" y="1"/>
                    </a:moveTo>
                    <a:cubicBezTo>
                      <a:pt x="591" y="1"/>
                      <a:pt x="280" y="97"/>
                      <a:pt x="0" y="289"/>
                    </a:cubicBezTo>
                    <a:cubicBezTo>
                      <a:pt x="391" y="434"/>
                      <a:pt x="694" y="506"/>
                      <a:pt x="910" y="506"/>
                    </a:cubicBezTo>
                    <a:cubicBezTo>
                      <a:pt x="1226" y="506"/>
                      <a:pt x="1355" y="350"/>
                      <a:pt x="1298" y="39"/>
                    </a:cubicBezTo>
                    <a:cubicBezTo>
                      <a:pt x="1171" y="14"/>
                      <a:pt x="1046" y="1"/>
                      <a:pt x="9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1" name="Google Shape;11991;p35"/>
              <p:cNvSpPr/>
              <p:nvPr/>
            </p:nvSpPr>
            <p:spPr>
              <a:xfrm>
                <a:off x="6939321" y="2640654"/>
                <a:ext cx="39139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26" extrusionOk="0">
                    <a:moveTo>
                      <a:pt x="1" y="431"/>
                    </a:move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" y="431"/>
                      <a:pt x="1" y="431"/>
                      <a:pt x="1" y="431"/>
                    </a:cubicBezTo>
                    <a:close/>
                    <a:moveTo>
                      <a:pt x="926" y="0"/>
                    </a:moveTo>
                    <a:cubicBezTo>
                      <a:pt x="574" y="0"/>
                      <a:pt x="21" y="431"/>
                      <a:pt x="1" y="431"/>
                    </a:cubicBezTo>
                    <a:cubicBezTo>
                      <a:pt x="1" y="431"/>
                      <a:pt x="1" y="431"/>
                      <a:pt x="1" y="431"/>
                    </a:cubicBezTo>
                    <a:lnTo>
                      <a:pt x="1" y="431"/>
                    </a:lnTo>
                    <a:cubicBezTo>
                      <a:pt x="157" y="494"/>
                      <a:pt x="309" y="526"/>
                      <a:pt x="454" y="526"/>
                    </a:cubicBezTo>
                    <a:cubicBezTo>
                      <a:pt x="721" y="526"/>
                      <a:pt x="969" y="420"/>
                      <a:pt x="1192" y="205"/>
                    </a:cubicBezTo>
                    <a:cubicBezTo>
                      <a:pt x="1151" y="55"/>
                      <a:pt x="1051" y="0"/>
                      <a:pt x="9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2" name="Google Shape;11992;p35"/>
              <p:cNvSpPr/>
              <p:nvPr/>
            </p:nvSpPr>
            <p:spPr>
              <a:xfrm>
                <a:off x="4646191" y="591784"/>
                <a:ext cx="51420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30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3" y="464"/>
                      <a:pt x="834" y="530"/>
                      <a:pt x="1047" y="530"/>
                    </a:cubicBezTo>
                    <a:cubicBezTo>
                      <a:pt x="1346" y="530"/>
                      <a:pt x="1529" y="400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3" name="Google Shape;11993;p35"/>
              <p:cNvSpPr/>
              <p:nvPr/>
            </p:nvSpPr>
            <p:spPr>
              <a:xfrm>
                <a:off x="4334423" y="1209771"/>
                <a:ext cx="44951" cy="159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6" extrusionOk="0">
                    <a:moveTo>
                      <a:pt x="238" y="1"/>
                    </a:moveTo>
                    <a:cubicBezTo>
                      <a:pt x="95" y="1"/>
                      <a:pt x="0" y="53"/>
                      <a:pt x="26" y="206"/>
                    </a:cubicBezTo>
                    <a:cubicBezTo>
                      <a:pt x="58" y="414"/>
                      <a:pt x="352" y="485"/>
                      <a:pt x="639" y="485"/>
                    </a:cubicBezTo>
                    <a:cubicBezTo>
                      <a:pt x="1010" y="485"/>
                      <a:pt x="1368" y="366"/>
                      <a:pt x="1134" y="265"/>
                    </a:cubicBezTo>
                    <a:cubicBezTo>
                      <a:pt x="1109" y="257"/>
                      <a:pt x="555" y="1"/>
                      <a:pt x="2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4" name="Google Shape;11994;p35"/>
              <p:cNvSpPr/>
              <p:nvPr/>
            </p:nvSpPr>
            <p:spPr>
              <a:xfrm>
                <a:off x="3329475" y="1706433"/>
                <a:ext cx="29683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64" extrusionOk="0">
                    <a:moveTo>
                      <a:pt x="392" y="0"/>
                    </a:moveTo>
                    <a:cubicBezTo>
                      <a:pt x="0" y="0"/>
                      <a:pt x="70" y="398"/>
                      <a:pt x="355" y="451"/>
                    </a:cubicBezTo>
                    <a:cubicBezTo>
                      <a:pt x="395" y="460"/>
                      <a:pt x="433" y="464"/>
                      <a:pt x="469" y="464"/>
                    </a:cubicBezTo>
                    <a:cubicBezTo>
                      <a:pt x="808" y="464"/>
                      <a:pt x="903" y="87"/>
                      <a:pt x="569" y="22"/>
                    </a:cubicBezTo>
                    <a:cubicBezTo>
                      <a:pt x="502" y="7"/>
                      <a:pt x="443" y="0"/>
                      <a:pt x="39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5" name="Google Shape;11995;p35"/>
              <p:cNvSpPr/>
              <p:nvPr/>
            </p:nvSpPr>
            <p:spPr>
              <a:xfrm>
                <a:off x="8767311" y="3635062"/>
                <a:ext cx="45181" cy="8964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3" extrusionOk="0">
                    <a:moveTo>
                      <a:pt x="669" y="1"/>
                    </a:moveTo>
                    <a:cubicBezTo>
                      <a:pt x="491" y="1"/>
                      <a:pt x="312" y="30"/>
                      <a:pt x="134" y="90"/>
                    </a:cubicBezTo>
                    <a:cubicBezTo>
                      <a:pt x="1" y="210"/>
                      <a:pt x="365" y="273"/>
                      <a:pt x="713" y="273"/>
                    </a:cubicBezTo>
                    <a:cubicBezTo>
                      <a:pt x="1052" y="273"/>
                      <a:pt x="1376" y="213"/>
                      <a:pt x="1205" y="90"/>
                    </a:cubicBezTo>
                    <a:cubicBezTo>
                      <a:pt x="1026" y="30"/>
                      <a:pt x="848" y="1"/>
                      <a:pt x="6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6" name="Google Shape;11996;p35"/>
              <p:cNvSpPr/>
              <p:nvPr/>
            </p:nvSpPr>
            <p:spPr>
              <a:xfrm>
                <a:off x="6038559" y="3738262"/>
                <a:ext cx="23149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10" extrusionOk="0">
                    <a:moveTo>
                      <a:pt x="354" y="1"/>
                    </a:moveTo>
                    <a:cubicBezTo>
                      <a:pt x="172" y="1"/>
                      <a:pt x="0" y="108"/>
                      <a:pt x="61" y="304"/>
                    </a:cubicBezTo>
                    <a:cubicBezTo>
                      <a:pt x="169" y="441"/>
                      <a:pt x="276" y="510"/>
                      <a:pt x="383" y="510"/>
                    </a:cubicBezTo>
                    <a:cubicBezTo>
                      <a:pt x="490" y="510"/>
                      <a:pt x="597" y="441"/>
                      <a:pt x="704" y="304"/>
                    </a:cubicBezTo>
                    <a:cubicBezTo>
                      <a:pt x="704" y="96"/>
                      <a:pt x="525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7" name="Google Shape;11997;p35"/>
              <p:cNvSpPr/>
              <p:nvPr/>
            </p:nvSpPr>
            <p:spPr>
              <a:xfrm>
                <a:off x="6956921" y="4492712"/>
                <a:ext cx="2265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5" extrusionOk="0">
                    <a:moveTo>
                      <a:pt x="268" y="1"/>
                    </a:moveTo>
                    <a:cubicBezTo>
                      <a:pt x="157" y="1"/>
                      <a:pt x="52" y="52"/>
                      <a:pt x="1" y="187"/>
                    </a:cubicBezTo>
                    <a:cubicBezTo>
                      <a:pt x="1" y="326"/>
                      <a:pt x="225" y="525"/>
                      <a:pt x="413" y="525"/>
                    </a:cubicBezTo>
                    <a:cubicBezTo>
                      <a:pt x="515" y="525"/>
                      <a:pt x="606" y="466"/>
                      <a:pt x="644" y="306"/>
                    </a:cubicBezTo>
                    <a:cubicBezTo>
                      <a:pt x="690" y="168"/>
                      <a:pt x="469" y="1"/>
                      <a:pt x="2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8" name="Google Shape;11998;p35"/>
              <p:cNvSpPr/>
              <p:nvPr/>
            </p:nvSpPr>
            <p:spPr>
              <a:xfrm>
                <a:off x="7447180" y="4698489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921" y="0"/>
                    </a:moveTo>
                    <a:cubicBezTo>
                      <a:pt x="558" y="0"/>
                      <a:pt x="39" y="112"/>
                      <a:pt x="0" y="135"/>
                    </a:cubicBezTo>
                    <a:cubicBezTo>
                      <a:pt x="39" y="151"/>
                      <a:pt x="567" y="257"/>
                      <a:pt x="931" y="257"/>
                    </a:cubicBezTo>
                    <a:cubicBezTo>
                      <a:pt x="1126" y="257"/>
                      <a:pt x="1274" y="227"/>
                      <a:pt x="1274" y="135"/>
                    </a:cubicBezTo>
                    <a:cubicBezTo>
                      <a:pt x="1274" y="34"/>
                      <a:pt x="1121" y="0"/>
                      <a:pt x="9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9" name="Google Shape;11999;p35"/>
              <p:cNvSpPr/>
              <p:nvPr/>
            </p:nvSpPr>
            <p:spPr>
              <a:xfrm>
                <a:off x="3011928" y="950900"/>
                <a:ext cx="24955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3" extrusionOk="0">
                    <a:moveTo>
                      <a:pt x="358" y="1"/>
                    </a:moveTo>
                    <a:cubicBezTo>
                      <a:pt x="238" y="1"/>
                      <a:pt x="119" y="59"/>
                      <a:pt x="60" y="208"/>
                    </a:cubicBezTo>
                    <a:cubicBezTo>
                      <a:pt x="0" y="365"/>
                      <a:pt x="233" y="523"/>
                      <a:pt x="440" y="523"/>
                    </a:cubicBezTo>
                    <a:cubicBezTo>
                      <a:pt x="562" y="523"/>
                      <a:pt x="675" y="468"/>
                      <a:pt x="715" y="327"/>
                    </a:cubicBezTo>
                    <a:cubicBezTo>
                      <a:pt x="759" y="157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0" name="Google Shape;12000;p35"/>
              <p:cNvSpPr/>
              <p:nvPr/>
            </p:nvSpPr>
            <p:spPr>
              <a:xfrm>
                <a:off x="3524450" y="4862631"/>
                <a:ext cx="25086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59" extrusionOk="0">
                    <a:moveTo>
                      <a:pt x="361" y="0"/>
                    </a:moveTo>
                    <a:cubicBezTo>
                      <a:pt x="184" y="0"/>
                      <a:pt x="1" y="82"/>
                      <a:pt x="1" y="220"/>
                    </a:cubicBezTo>
                    <a:cubicBezTo>
                      <a:pt x="1" y="334"/>
                      <a:pt x="272" y="459"/>
                      <a:pt x="471" y="459"/>
                    </a:cubicBezTo>
                    <a:cubicBezTo>
                      <a:pt x="564" y="459"/>
                      <a:pt x="641" y="431"/>
                      <a:pt x="668" y="363"/>
                    </a:cubicBezTo>
                    <a:cubicBezTo>
                      <a:pt x="763" y="108"/>
                      <a:pt x="566" y="0"/>
                      <a:pt x="3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001;p35"/>
              <p:cNvSpPr/>
              <p:nvPr/>
            </p:nvSpPr>
            <p:spPr>
              <a:xfrm>
                <a:off x="2220966" y="917934"/>
                <a:ext cx="26071" cy="1615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492" extrusionOk="0">
                    <a:moveTo>
                      <a:pt x="454" y="1"/>
                    </a:moveTo>
                    <a:cubicBezTo>
                      <a:pt x="342" y="1"/>
                      <a:pt x="224" y="34"/>
                      <a:pt x="134" y="105"/>
                    </a:cubicBezTo>
                    <a:cubicBezTo>
                      <a:pt x="0" y="223"/>
                      <a:pt x="346" y="492"/>
                      <a:pt x="581" y="492"/>
                    </a:cubicBezTo>
                    <a:cubicBezTo>
                      <a:pt x="702" y="492"/>
                      <a:pt x="793" y="421"/>
                      <a:pt x="777" y="224"/>
                    </a:cubicBezTo>
                    <a:cubicBezTo>
                      <a:pt x="777" y="79"/>
                      <a:pt x="624" y="1"/>
                      <a:pt x="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2" name="Google Shape;12002;p35"/>
              <p:cNvSpPr/>
              <p:nvPr/>
            </p:nvSpPr>
            <p:spPr>
              <a:xfrm>
                <a:off x="3993103" y="907853"/>
                <a:ext cx="45542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8" extrusionOk="0">
                    <a:moveTo>
                      <a:pt x="682" y="1"/>
                    </a:moveTo>
                    <a:cubicBezTo>
                      <a:pt x="503" y="1"/>
                      <a:pt x="325" y="31"/>
                      <a:pt x="146" y="90"/>
                    </a:cubicBezTo>
                    <a:cubicBezTo>
                      <a:pt x="0" y="212"/>
                      <a:pt x="375" y="278"/>
                      <a:pt x="729" y="278"/>
                    </a:cubicBezTo>
                    <a:cubicBezTo>
                      <a:pt x="1067" y="278"/>
                      <a:pt x="1386" y="218"/>
                      <a:pt x="1218" y="90"/>
                    </a:cubicBezTo>
                    <a:cubicBezTo>
                      <a:pt x="1039" y="31"/>
                      <a:pt x="861" y="1"/>
                      <a:pt x="68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3" name="Google Shape;12003;p35"/>
              <p:cNvSpPr/>
              <p:nvPr/>
            </p:nvSpPr>
            <p:spPr>
              <a:xfrm>
                <a:off x="5145316" y="900564"/>
                <a:ext cx="46232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41" extrusionOk="0">
                    <a:moveTo>
                      <a:pt x="730" y="0"/>
                    </a:moveTo>
                    <a:cubicBezTo>
                      <a:pt x="441" y="0"/>
                      <a:pt x="109" y="35"/>
                      <a:pt x="0" y="98"/>
                    </a:cubicBezTo>
                    <a:cubicBezTo>
                      <a:pt x="216" y="195"/>
                      <a:pt x="438" y="240"/>
                      <a:pt x="663" y="240"/>
                    </a:cubicBezTo>
                    <a:cubicBezTo>
                      <a:pt x="798" y="240"/>
                      <a:pt x="934" y="224"/>
                      <a:pt x="1072" y="193"/>
                    </a:cubicBezTo>
                    <a:cubicBezTo>
                      <a:pt x="1407" y="59"/>
                      <a:pt x="1104" y="0"/>
                      <a:pt x="73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4" name="Google Shape;12004;p35"/>
              <p:cNvSpPr/>
              <p:nvPr/>
            </p:nvSpPr>
            <p:spPr>
              <a:xfrm>
                <a:off x="5848609" y="738129"/>
                <a:ext cx="21540" cy="1461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5" extrusionOk="0">
                    <a:moveTo>
                      <a:pt x="445" y="0"/>
                    </a:moveTo>
                    <a:cubicBezTo>
                      <a:pt x="281" y="0"/>
                      <a:pt x="70" y="112"/>
                      <a:pt x="0" y="223"/>
                    </a:cubicBezTo>
                    <a:cubicBezTo>
                      <a:pt x="77" y="370"/>
                      <a:pt x="171" y="444"/>
                      <a:pt x="280" y="444"/>
                    </a:cubicBezTo>
                    <a:cubicBezTo>
                      <a:pt x="391" y="444"/>
                      <a:pt x="517" y="367"/>
                      <a:pt x="655" y="211"/>
                    </a:cubicBezTo>
                    <a:cubicBezTo>
                      <a:pt x="655" y="57"/>
                      <a:pt x="562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5" name="Google Shape;12005;p35"/>
              <p:cNvSpPr/>
              <p:nvPr/>
            </p:nvSpPr>
            <p:spPr>
              <a:xfrm>
                <a:off x="5954928" y="727852"/>
                <a:ext cx="42653" cy="889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71" extrusionOk="0">
                    <a:moveTo>
                      <a:pt x="600" y="0"/>
                    </a:moveTo>
                    <a:cubicBezTo>
                      <a:pt x="387" y="0"/>
                      <a:pt x="175" y="38"/>
                      <a:pt x="1" y="131"/>
                    </a:cubicBezTo>
                    <a:cubicBezTo>
                      <a:pt x="165" y="230"/>
                      <a:pt x="378" y="270"/>
                      <a:pt x="594" y="270"/>
                    </a:cubicBezTo>
                    <a:cubicBezTo>
                      <a:pt x="847" y="270"/>
                      <a:pt x="1106" y="214"/>
                      <a:pt x="1299" y="131"/>
                    </a:cubicBezTo>
                    <a:cubicBezTo>
                      <a:pt x="1105" y="53"/>
                      <a:pt x="852" y="0"/>
                      <a:pt x="60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6" name="Google Shape;12006;p35"/>
              <p:cNvSpPr/>
              <p:nvPr/>
            </p:nvSpPr>
            <p:spPr>
              <a:xfrm>
                <a:off x="4293379" y="728968"/>
                <a:ext cx="38811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1" extrusionOk="0">
                    <a:moveTo>
                      <a:pt x="639" y="1"/>
                    </a:moveTo>
                    <a:cubicBezTo>
                      <a:pt x="318" y="1"/>
                      <a:pt x="0" y="42"/>
                      <a:pt x="98" y="133"/>
                    </a:cubicBezTo>
                    <a:cubicBezTo>
                      <a:pt x="159" y="200"/>
                      <a:pt x="390" y="240"/>
                      <a:pt x="623" y="240"/>
                    </a:cubicBezTo>
                    <a:cubicBezTo>
                      <a:pt x="888" y="240"/>
                      <a:pt x="1156" y="188"/>
                      <a:pt x="1181" y="61"/>
                    </a:cubicBezTo>
                    <a:cubicBezTo>
                      <a:pt x="1097" y="22"/>
                      <a:pt x="867" y="1"/>
                      <a:pt x="6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7" name="Google Shape;12007;p35"/>
              <p:cNvSpPr/>
              <p:nvPr/>
            </p:nvSpPr>
            <p:spPr>
              <a:xfrm>
                <a:off x="6040562" y="606756"/>
                <a:ext cx="46659" cy="870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5" extrusionOk="0">
                    <a:moveTo>
                      <a:pt x="821" y="0"/>
                    </a:moveTo>
                    <a:cubicBezTo>
                      <a:pt x="594" y="0"/>
                      <a:pt x="375" y="33"/>
                      <a:pt x="155" y="104"/>
                    </a:cubicBezTo>
                    <a:cubicBezTo>
                      <a:pt x="1" y="153"/>
                      <a:pt x="529" y="265"/>
                      <a:pt x="928" y="265"/>
                    </a:cubicBezTo>
                    <a:cubicBezTo>
                      <a:pt x="1206" y="265"/>
                      <a:pt x="1420" y="211"/>
                      <a:pt x="1298" y="45"/>
                    </a:cubicBezTo>
                    <a:cubicBezTo>
                      <a:pt x="1134" y="16"/>
                      <a:pt x="976" y="0"/>
                      <a:pt x="82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8" name="Google Shape;12008;p35"/>
              <p:cNvSpPr/>
              <p:nvPr/>
            </p:nvSpPr>
            <p:spPr>
              <a:xfrm>
                <a:off x="8704432" y="240646"/>
                <a:ext cx="21540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0" extrusionOk="0">
                    <a:moveTo>
                      <a:pt x="446" y="1"/>
                    </a:moveTo>
                    <a:cubicBezTo>
                      <a:pt x="282" y="1"/>
                      <a:pt x="70" y="111"/>
                      <a:pt x="1" y="229"/>
                    </a:cubicBezTo>
                    <a:cubicBezTo>
                      <a:pt x="82" y="375"/>
                      <a:pt x="176" y="449"/>
                      <a:pt x="282" y="449"/>
                    </a:cubicBezTo>
                    <a:cubicBezTo>
                      <a:pt x="392" y="449"/>
                      <a:pt x="516" y="369"/>
                      <a:pt x="655" y="205"/>
                    </a:cubicBezTo>
                    <a:cubicBezTo>
                      <a:pt x="655" y="57"/>
                      <a:pt x="563" y="1"/>
                      <a:pt x="4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9" name="Google Shape;12009;p35"/>
              <p:cNvSpPr/>
              <p:nvPr/>
            </p:nvSpPr>
            <p:spPr>
              <a:xfrm>
                <a:off x="5273537" y="69488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0" y="99"/>
                    </a:cubicBezTo>
                    <a:cubicBezTo>
                      <a:pt x="119" y="165"/>
                      <a:pt x="230" y="197"/>
                      <a:pt x="337" y="197"/>
                    </a:cubicBezTo>
                    <a:cubicBezTo>
                      <a:pt x="444" y="197"/>
                      <a:pt x="548" y="165"/>
                      <a:pt x="655" y="99"/>
                    </a:cubicBezTo>
                    <a:cubicBezTo>
                      <a:pt x="536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0" name="Google Shape;12010;p35"/>
              <p:cNvSpPr/>
              <p:nvPr/>
            </p:nvSpPr>
            <p:spPr>
              <a:xfrm>
                <a:off x="5315763" y="1037748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4" y="1"/>
                    </a:moveTo>
                    <a:cubicBezTo>
                      <a:pt x="206" y="1"/>
                      <a:pt x="101" y="33"/>
                      <a:pt x="0" y="99"/>
                    </a:cubicBezTo>
                    <a:cubicBezTo>
                      <a:pt x="119" y="170"/>
                      <a:pt x="232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1" name="Google Shape;12011;p35"/>
              <p:cNvSpPr/>
              <p:nvPr/>
            </p:nvSpPr>
            <p:spPr>
              <a:xfrm>
                <a:off x="5273537" y="1260895"/>
                <a:ext cx="21540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7" extrusionOk="0">
                    <a:moveTo>
                      <a:pt x="310" y="0"/>
                    </a:moveTo>
                    <a:cubicBezTo>
                      <a:pt x="200" y="0"/>
                      <a:pt x="96" y="30"/>
                      <a:pt x="0" y="89"/>
                    </a:cubicBezTo>
                    <a:cubicBezTo>
                      <a:pt x="119" y="161"/>
                      <a:pt x="230" y="197"/>
                      <a:pt x="337" y="197"/>
                    </a:cubicBezTo>
                    <a:cubicBezTo>
                      <a:pt x="444" y="197"/>
                      <a:pt x="548" y="161"/>
                      <a:pt x="655" y="89"/>
                    </a:cubicBezTo>
                    <a:cubicBezTo>
                      <a:pt x="536" y="30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2" name="Google Shape;12012;p35"/>
              <p:cNvSpPr/>
              <p:nvPr/>
            </p:nvSpPr>
            <p:spPr>
              <a:xfrm>
                <a:off x="7996838" y="435693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43"/>
                      <a:pt x="917" y="84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3" name="Google Shape;12013;p35"/>
              <p:cNvSpPr/>
              <p:nvPr/>
            </p:nvSpPr>
            <p:spPr>
              <a:xfrm>
                <a:off x="5038570" y="566271"/>
                <a:ext cx="21934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89" extrusionOk="0">
                    <a:moveTo>
                      <a:pt x="325" y="1"/>
                    </a:moveTo>
                    <a:cubicBezTo>
                      <a:pt x="215" y="1"/>
                      <a:pt x="108" y="33"/>
                      <a:pt x="1" y="99"/>
                    </a:cubicBezTo>
                    <a:cubicBezTo>
                      <a:pt x="126" y="158"/>
                      <a:pt x="239" y="188"/>
                      <a:pt x="347" y="188"/>
                    </a:cubicBezTo>
                    <a:cubicBezTo>
                      <a:pt x="456" y="188"/>
                      <a:pt x="560" y="158"/>
                      <a:pt x="667" y="99"/>
                    </a:cubicBezTo>
                    <a:cubicBezTo>
                      <a:pt x="548" y="33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4" name="Google Shape;12014;p35"/>
              <p:cNvSpPr/>
              <p:nvPr/>
            </p:nvSpPr>
            <p:spPr>
              <a:xfrm>
                <a:off x="7463992" y="540561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68"/>
                    </a:cubicBezTo>
                    <a:cubicBezTo>
                      <a:pt x="857" y="156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5" name="Google Shape;12015;p35"/>
              <p:cNvSpPr/>
              <p:nvPr/>
            </p:nvSpPr>
            <p:spPr>
              <a:xfrm>
                <a:off x="158075" y="2649979"/>
                <a:ext cx="21507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9" extrusionOk="0">
                    <a:moveTo>
                      <a:pt x="314" y="1"/>
                    </a:moveTo>
                    <a:cubicBezTo>
                      <a:pt x="205" y="1"/>
                      <a:pt x="101" y="34"/>
                      <a:pt x="0" y="99"/>
                    </a:cubicBezTo>
                    <a:cubicBezTo>
                      <a:pt x="119" y="159"/>
                      <a:pt x="232" y="188"/>
                      <a:pt x="341" y="188"/>
                    </a:cubicBezTo>
                    <a:cubicBezTo>
                      <a:pt x="450" y="188"/>
                      <a:pt x="554" y="159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6" name="Google Shape;12016;p35"/>
              <p:cNvSpPr/>
              <p:nvPr/>
            </p:nvSpPr>
            <p:spPr>
              <a:xfrm>
                <a:off x="5741895" y="445963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2" y="197"/>
                      <a:pt x="341" y="197"/>
                    </a:cubicBezTo>
                    <a:cubicBezTo>
                      <a:pt x="450" y="197"/>
                      <a:pt x="554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7" name="Google Shape;12017;p35"/>
              <p:cNvSpPr/>
              <p:nvPr/>
            </p:nvSpPr>
            <p:spPr>
              <a:xfrm>
                <a:off x="4676170" y="46479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8" name="Google Shape;12018;p35"/>
              <p:cNvSpPr/>
              <p:nvPr/>
            </p:nvSpPr>
            <p:spPr>
              <a:xfrm>
                <a:off x="7915506" y="4656985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0" y="155"/>
                      <a:pt x="656" y="90"/>
                    </a:cubicBezTo>
                    <a:cubicBezTo>
                      <a:pt x="537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9" name="Google Shape;12019;p35"/>
              <p:cNvSpPr/>
              <p:nvPr/>
            </p:nvSpPr>
            <p:spPr>
              <a:xfrm>
                <a:off x="1070133" y="431392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13"/>
                      <a:pt x="0" y="72"/>
                      <a:pt x="358" y="179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0" name="Google Shape;12020;p35"/>
              <p:cNvSpPr/>
              <p:nvPr/>
            </p:nvSpPr>
            <p:spPr>
              <a:xfrm>
                <a:off x="7016352" y="496563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8" y="179"/>
                    </a:cubicBezTo>
                    <a:cubicBezTo>
                      <a:pt x="858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1" name="Google Shape;12021;p35"/>
              <p:cNvSpPr/>
              <p:nvPr/>
            </p:nvSpPr>
            <p:spPr>
              <a:xfrm>
                <a:off x="5418175" y="866613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58" y="167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2" name="Google Shape;12022;p35"/>
              <p:cNvSpPr/>
              <p:nvPr/>
            </p:nvSpPr>
            <p:spPr>
              <a:xfrm>
                <a:off x="6253628" y="4382255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0" y="0"/>
                    </a:moveTo>
                    <a:cubicBezTo>
                      <a:pt x="200" y="0"/>
                      <a:pt x="96" y="33"/>
                      <a:pt x="0" y="99"/>
                    </a:cubicBezTo>
                    <a:cubicBezTo>
                      <a:pt x="119" y="170"/>
                      <a:pt x="233" y="206"/>
                      <a:pt x="341" y="206"/>
                    </a:cubicBezTo>
                    <a:cubicBezTo>
                      <a:pt x="450" y="206"/>
                      <a:pt x="554" y="170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3" name="Google Shape;12023;p35"/>
              <p:cNvSpPr/>
              <p:nvPr/>
            </p:nvSpPr>
            <p:spPr>
              <a:xfrm>
                <a:off x="4181642" y="789614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83"/>
                      <a:pt x="72" y="143"/>
                      <a:pt x="572" y="179"/>
                    </a:cubicBezTo>
                    <a:cubicBezTo>
                      <a:pt x="929" y="83"/>
                      <a:pt x="846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4" name="Google Shape;12024;p35"/>
              <p:cNvSpPr/>
              <p:nvPr/>
            </p:nvSpPr>
            <p:spPr>
              <a:xfrm>
                <a:off x="6312666" y="4991049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381" y="0"/>
                    </a:moveTo>
                    <a:lnTo>
                      <a:pt x="381" y="0"/>
                    </a:lnTo>
                    <a:cubicBezTo>
                      <a:pt x="0" y="107"/>
                      <a:pt x="84" y="167"/>
                      <a:pt x="584" y="179"/>
                    </a:cubicBezTo>
                    <a:cubicBezTo>
                      <a:pt x="941" y="96"/>
                      <a:pt x="869" y="36"/>
                      <a:pt x="38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5" name="Google Shape;12025;p35"/>
              <p:cNvSpPr/>
              <p:nvPr/>
            </p:nvSpPr>
            <p:spPr>
              <a:xfrm>
                <a:off x="729240" y="3430795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12"/>
                      <a:pt x="0" y="72"/>
                      <a:pt x="357" y="179"/>
                    </a:cubicBezTo>
                    <a:cubicBezTo>
                      <a:pt x="845" y="143"/>
                      <a:pt x="917" y="84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6" name="Google Shape;12026;p35"/>
              <p:cNvSpPr/>
              <p:nvPr/>
            </p:nvSpPr>
            <p:spPr>
              <a:xfrm>
                <a:off x="4096796" y="1338090"/>
                <a:ext cx="30143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92" extrusionOk="0">
                    <a:moveTo>
                      <a:pt x="560" y="1"/>
                    </a:moveTo>
                    <a:lnTo>
                      <a:pt x="560" y="1"/>
                    </a:lnTo>
                    <a:cubicBezTo>
                      <a:pt x="60" y="24"/>
                      <a:pt x="1" y="84"/>
                      <a:pt x="358" y="191"/>
                    </a:cubicBezTo>
                    <a:cubicBezTo>
                      <a:pt x="846" y="155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7" name="Google Shape;12027;p35"/>
              <p:cNvSpPr/>
              <p:nvPr/>
            </p:nvSpPr>
            <p:spPr>
              <a:xfrm>
                <a:off x="1112752" y="324196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0" y="84"/>
                      <a:pt x="357" y="179"/>
                    </a:cubicBezTo>
                    <a:cubicBezTo>
                      <a:pt x="846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8" name="Google Shape;12028;p35"/>
              <p:cNvSpPr/>
              <p:nvPr/>
            </p:nvSpPr>
            <p:spPr>
              <a:xfrm>
                <a:off x="5055381" y="4382747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84" y="0"/>
                    </a:moveTo>
                    <a:cubicBezTo>
                      <a:pt x="72" y="12"/>
                      <a:pt x="1" y="72"/>
                      <a:pt x="370" y="179"/>
                    </a:cubicBezTo>
                    <a:cubicBezTo>
                      <a:pt x="858" y="143"/>
                      <a:pt x="929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9" name="Google Shape;12029;p35"/>
              <p:cNvSpPr/>
              <p:nvPr/>
            </p:nvSpPr>
            <p:spPr>
              <a:xfrm>
                <a:off x="6989034" y="3333834"/>
                <a:ext cx="79329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531" extrusionOk="0">
                    <a:moveTo>
                      <a:pt x="1532" y="1"/>
                    </a:moveTo>
                    <a:cubicBezTo>
                      <a:pt x="0" y="1"/>
                      <a:pt x="681" y="2531"/>
                      <a:pt x="1258" y="2531"/>
                    </a:cubicBezTo>
                    <a:cubicBezTo>
                      <a:pt x="1520" y="2531"/>
                      <a:pt x="1761" y="2006"/>
                      <a:pt x="1761" y="477"/>
                    </a:cubicBezTo>
                    <a:cubicBezTo>
                      <a:pt x="1987" y="394"/>
                      <a:pt x="2190" y="298"/>
                      <a:pt x="2416" y="203"/>
                    </a:cubicBezTo>
                    <a:cubicBezTo>
                      <a:pt x="2062" y="62"/>
                      <a:pt x="1770" y="1"/>
                      <a:pt x="153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0" name="Google Shape;12030;p35"/>
              <p:cNvSpPr/>
              <p:nvPr/>
            </p:nvSpPr>
            <p:spPr>
              <a:xfrm>
                <a:off x="5897861" y="1928398"/>
                <a:ext cx="82514" cy="5752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752" extrusionOk="0">
                    <a:moveTo>
                      <a:pt x="1011" y="1"/>
                    </a:moveTo>
                    <a:cubicBezTo>
                      <a:pt x="682" y="1"/>
                      <a:pt x="346" y="60"/>
                      <a:pt x="1" y="180"/>
                    </a:cubicBezTo>
                    <a:cubicBezTo>
                      <a:pt x="405" y="894"/>
                      <a:pt x="1025" y="1418"/>
                      <a:pt x="1894" y="1751"/>
                    </a:cubicBezTo>
                    <a:cubicBezTo>
                      <a:pt x="1560" y="1061"/>
                      <a:pt x="1775" y="620"/>
                      <a:pt x="2513" y="441"/>
                    </a:cubicBezTo>
                    <a:cubicBezTo>
                      <a:pt x="2031" y="149"/>
                      <a:pt x="1531" y="1"/>
                      <a:pt x="10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1" name="Google Shape;12031;p35"/>
              <p:cNvSpPr/>
              <p:nvPr/>
            </p:nvSpPr>
            <p:spPr>
              <a:xfrm>
                <a:off x="7000953" y="3229550"/>
                <a:ext cx="91281" cy="518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579" extrusionOk="0">
                    <a:moveTo>
                      <a:pt x="1605" y="0"/>
                    </a:moveTo>
                    <a:cubicBezTo>
                      <a:pt x="179" y="0"/>
                      <a:pt x="1" y="1578"/>
                      <a:pt x="1079" y="1578"/>
                    </a:cubicBezTo>
                    <a:cubicBezTo>
                      <a:pt x="1255" y="1578"/>
                      <a:pt x="1465" y="1536"/>
                      <a:pt x="1708" y="1439"/>
                    </a:cubicBezTo>
                    <a:cubicBezTo>
                      <a:pt x="1946" y="1355"/>
                      <a:pt x="2779" y="284"/>
                      <a:pt x="2541" y="188"/>
                    </a:cubicBezTo>
                    <a:cubicBezTo>
                      <a:pt x="2185" y="56"/>
                      <a:pt x="1873" y="0"/>
                      <a:pt x="16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2" name="Google Shape;12032;p35"/>
              <p:cNvSpPr/>
              <p:nvPr/>
            </p:nvSpPr>
            <p:spPr>
              <a:xfrm>
                <a:off x="6897884" y="3461168"/>
                <a:ext cx="106385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1319" extrusionOk="0">
                    <a:moveTo>
                      <a:pt x="1" y="1040"/>
                    </a:moveTo>
                    <a:cubicBezTo>
                      <a:pt x="1" y="1040"/>
                      <a:pt x="1" y="1040"/>
                      <a:pt x="1" y="1040"/>
                    </a:cubicBezTo>
                    <a:lnTo>
                      <a:pt x="1" y="1040"/>
                    </a:lnTo>
                    <a:cubicBezTo>
                      <a:pt x="1" y="1040"/>
                      <a:pt x="1" y="1040"/>
                      <a:pt x="1" y="1040"/>
                    </a:cubicBezTo>
                    <a:close/>
                    <a:moveTo>
                      <a:pt x="2616" y="1"/>
                    </a:moveTo>
                    <a:cubicBezTo>
                      <a:pt x="1763" y="1"/>
                      <a:pt x="306" y="1051"/>
                      <a:pt x="35" y="1051"/>
                    </a:cubicBezTo>
                    <a:cubicBezTo>
                      <a:pt x="20" y="1051"/>
                      <a:pt x="9" y="1048"/>
                      <a:pt x="1" y="1040"/>
                    </a:cubicBezTo>
                    <a:lnTo>
                      <a:pt x="1" y="1040"/>
                    </a:lnTo>
                    <a:cubicBezTo>
                      <a:pt x="207" y="1243"/>
                      <a:pt x="537" y="1319"/>
                      <a:pt x="914" y="1319"/>
                    </a:cubicBezTo>
                    <a:cubicBezTo>
                      <a:pt x="1734" y="1319"/>
                      <a:pt x="2774" y="958"/>
                      <a:pt x="3239" y="754"/>
                    </a:cubicBezTo>
                    <a:cubicBezTo>
                      <a:pt x="3239" y="196"/>
                      <a:pt x="2984" y="1"/>
                      <a:pt x="261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3" name="Google Shape;12033;p35"/>
              <p:cNvSpPr/>
              <p:nvPr/>
            </p:nvSpPr>
            <p:spPr>
              <a:xfrm>
                <a:off x="4935500" y="4692578"/>
                <a:ext cx="142405" cy="1934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89" extrusionOk="0">
                    <a:moveTo>
                      <a:pt x="260" y="0"/>
                    </a:moveTo>
                    <a:cubicBezTo>
                      <a:pt x="62" y="0"/>
                      <a:pt x="0" y="42"/>
                      <a:pt x="151" y="149"/>
                    </a:cubicBezTo>
                    <a:cubicBezTo>
                      <a:pt x="1018" y="281"/>
                      <a:pt x="1885" y="356"/>
                      <a:pt x="2756" y="377"/>
                    </a:cubicBezTo>
                    <a:lnTo>
                      <a:pt x="2756" y="377"/>
                    </a:lnTo>
                    <a:cubicBezTo>
                      <a:pt x="1814" y="209"/>
                      <a:pt x="700" y="0"/>
                      <a:pt x="260" y="0"/>
                    </a:cubicBezTo>
                    <a:close/>
                    <a:moveTo>
                      <a:pt x="3914" y="375"/>
                    </a:moveTo>
                    <a:cubicBezTo>
                      <a:pt x="3705" y="381"/>
                      <a:pt x="3497" y="384"/>
                      <a:pt x="3289" y="384"/>
                    </a:cubicBezTo>
                    <a:cubicBezTo>
                      <a:pt x="3111" y="384"/>
                      <a:pt x="2933" y="382"/>
                      <a:pt x="2756" y="377"/>
                    </a:cubicBezTo>
                    <a:lnTo>
                      <a:pt x="2756" y="377"/>
                    </a:lnTo>
                    <a:cubicBezTo>
                      <a:pt x="3395" y="492"/>
                      <a:pt x="3955" y="588"/>
                      <a:pt x="4169" y="588"/>
                    </a:cubicBezTo>
                    <a:cubicBezTo>
                      <a:pt x="4337" y="588"/>
                      <a:pt x="4294" y="529"/>
                      <a:pt x="3914" y="375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4" name="Google Shape;12034;p35"/>
              <p:cNvSpPr/>
              <p:nvPr/>
            </p:nvSpPr>
            <p:spPr>
              <a:xfrm>
                <a:off x="7337577" y="272431"/>
                <a:ext cx="158396" cy="5289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611" extrusionOk="0">
                    <a:moveTo>
                      <a:pt x="4276" y="0"/>
                    </a:moveTo>
                    <a:cubicBezTo>
                      <a:pt x="3076" y="0"/>
                      <a:pt x="1" y="1610"/>
                      <a:pt x="452" y="1610"/>
                    </a:cubicBezTo>
                    <a:cubicBezTo>
                      <a:pt x="581" y="1610"/>
                      <a:pt x="997" y="1479"/>
                      <a:pt x="1826" y="1142"/>
                    </a:cubicBezTo>
                    <a:cubicBezTo>
                      <a:pt x="2826" y="1059"/>
                      <a:pt x="3791" y="833"/>
                      <a:pt x="4707" y="511"/>
                    </a:cubicBezTo>
                    <a:cubicBezTo>
                      <a:pt x="4824" y="142"/>
                      <a:pt x="4633" y="0"/>
                      <a:pt x="42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5" name="Google Shape;12035;p35"/>
              <p:cNvSpPr/>
              <p:nvPr/>
            </p:nvSpPr>
            <p:spPr>
              <a:xfrm>
                <a:off x="5198082" y="4540191"/>
                <a:ext cx="101296" cy="3776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150" extrusionOk="0">
                    <a:moveTo>
                      <a:pt x="2385" y="0"/>
                    </a:moveTo>
                    <a:cubicBezTo>
                      <a:pt x="1554" y="0"/>
                      <a:pt x="755" y="168"/>
                      <a:pt x="0" y="504"/>
                    </a:cubicBezTo>
                    <a:cubicBezTo>
                      <a:pt x="250" y="731"/>
                      <a:pt x="521" y="896"/>
                      <a:pt x="813" y="1000"/>
                    </a:cubicBezTo>
                    <a:lnTo>
                      <a:pt x="813" y="1000"/>
                    </a:lnTo>
                    <a:cubicBezTo>
                      <a:pt x="596" y="1083"/>
                      <a:pt x="454" y="1149"/>
                      <a:pt x="474" y="1149"/>
                    </a:cubicBezTo>
                    <a:cubicBezTo>
                      <a:pt x="490" y="1149"/>
                      <a:pt x="600" y="1111"/>
                      <a:pt x="845" y="1011"/>
                    </a:cubicBezTo>
                    <a:lnTo>
                      <a:pt x="845" y="1011"/>
                    </a:lnTo>
                    <a:cubicBezTo>
                      <a:pt x="1081" y="1091"/>
                      <a:pt x="1330" y="1131"/>
                      <a:pt x="1592" y="1131"/>
                    </a:cubicBezTo>
                    <a:cubicBezTo>
                      <a:pt x="1862" y="1131"/>
                      <a:pt x="2145" y="1089"/>
                      <a:pt x="2441" y="1004"/>
                    </a:cubicBezTo>
                    <a:cubicBezTo>
                      <a:pt x="2524" y="756"/>
                      <a:pt x="2375" y="669"/>
                      <a:pt x="2128" y="669"/>
                    </a:cubicBezTo>
                    <a:cubicBezTo>
                      <a:pt x="1879" y="669"/>
                      <a:pt x="1530" y="757"/>
                      <a:pt x="1216" y="858"/>
                    </a:cubicBezTo>
                    <a:lnTo>
                      <a:pt x="1216" y="858"/>
                    </a:lnTo>
                    <a:cubicBezTo>
                      <a:pt x="1626" y="685"/>
                      <a:pt x="2230" y="423"/>
                      <a:pt x="3084" y="39"/>
                    </a:cubicBezTo>
                    <a:cubicBezTo>
                      <a:pt x="2849" y="13"/>
                      <a:pt x="2615" y="0"/>
                      <a:pt x="23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6" name="Google Shape;12036;p35"/>
              <p:cNvSpPr/>
              <p:nvPr/>
            </p:nvSpPr>
            <p:spPr>
              <a:xfrm>
                <a:off x="7381642" y="3489439"/>
                <a:ext cx="111705" cy="28928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881" extrusionOk="0">
                    <a:moveTo>
                      <a:pt x="625" y="12"/>
                    </a:moveTo>
                    <a:lnTo>
                      <a:pt x="625" y="12"/>
                    </a:lnTo>
                    <a:cubicBezTo>
                      <a:pt x="576" y="12"/>
                      <a:pt x="0" y="881"/>
                      <a:pt x="719" y="881"/>
                    </a:cubicBezTo>
                    <a:cubicBezTo>
                      <a:pt x="894" y="881"/>
                      <a:pt x="1144" y="830"/>
                      <a:pt x="1496" y="703"/>
                    </a:cubicBezTo>
                    <a:cubicBezTo>
                      <a:pt x="3401" y="1"/>
                      <a:pt x="710" y="72"/>
                      <a:pt x="627" y="12"/>
                    </a:cubicBezTo>
                    <a:cubicBezTo>
                      <a:pt x="627" y="12"/>
                      <a:pt x="626" y="12"/>
                      <a:pt x="625" y="1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7" name="Google Shape;12037;p35"/>
              <p:cNvSpPr/>
              <p:nvPr/>
            </p:nvSpPr>
            <p:spPr>
              <a:xfrm>
                <a:off x="6292505" y="1683547"/>
                <a:ext cx="110884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720" extrusionOk="0">
                    <a:moveTo>
                      <a:pt x="2215" y="1"/>
                    </a:moveTo>
                    <a:cubicBezTo>
                      <a:pt x="987" y="1"/>
                      <a:pt x="1" y="719"/>
                      <a:pt x="2579" y="719"/>
                    </a:cubicBezTo>
                    <a:cubicBezTo>
                      <a:pt x="2924" y="648"/>
                      <a:pt x="3198" y="517"/>
                      <a:pt x="3376" y="279"/>
                    </a:cubicBezTo>
                    <a:cubicBezTo>
                      <a:pt x="3040" y="77"/>
                      <a:pt x="2615" y="1"/>
                      <a:pt x="2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8" name="Google Shape;12038;p35"/>
              <p:cNvSpPr/>
              <p:nvPr/>
            </p:nvSpPr>
            <p:spPr>
              <a:xfrm>
                <a:off x="8089170" y="3326117"/>
                <a:ext cx="111311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575" extrusionOk="0">
                    <a:moveTo>
                      <a:pt x="2131" y="0"/>
                    </a:moveTo>
                    <a:cubicBezTo>
                      <a:pt x="1174" y="0"/>
                      <a:pt x="0" y="189"/>
                      <a:pt x="70" y="391"/>
                    </a:cubicBezTo>
                    <a:cubicBezTo>
                      <a:pt x="119" y="527"/>
                      <a:pt x="527" y="575"/>
                      <a:pt x="1039" y="575"/>
                    </a:cubicBezTo>
                    <a:cubicBezTo>
                      <a:pt x="1995" y="575"/>
                      <a:pt x="3312" y="409"/>
                      <a:pt x="3320" y="355"/>
                    </a:cubicBezTo>
                    <a:cubicBezTo>
                      <a:pt x="3390" y="97"/>
                      <a:pt x="2815" y="0"/>
                      <a:pt x="213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9" name="Google Shape;12039;p35"/>
              <p:cNvSpPr/>
              <p:nvPr/>
            </p:nvSpPr>
            <p:spPr>
              <a:xfrm>
                <a:off x="5877930" y="1618731"/>
                <a:ext cx="56969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217" extrusionOk="0">
                    <a:moveTo>
                      <a:pt x="674" y="1"/>
                    </a:moveTo>
                    <a:cubicBezTo>
                      <a:pt x="381" y="1"/>
                      <a:pt x="111" y="240"/>
                      <a:pt x="0" y="1002"/>
                    </a:cubicBezTo>
                    <a:cubicBezTo>
                      <a:pt x="286" y="1145"/>
                      <a:pt x="548" y="1217"/>
                      <a:pt x="784" y="1217"/>
                    </a:cubicBezTo>
                    <a:cubicBezTo>
                      <a:pt x="1158" y="1217"/>
                      <a:pt x="1472" y="1038"/>
                      <a:pt x="1727" y="681"/>
                    </a:cubicBezTo>
                    <a:cubicBezTo>
                      <a:pt x="1734" y="681"/>
                      <a:pt x="1169" y="1"/>
                      <a:pt x="6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0" name="Google Shape;12040;p35"/>
              <p:cNvSpPr/>
              <p:nvPr/>
            </p:nvSpPr>
            <p:spPr>
              <a:xfrm>
                <a:off x="6235700" y="1970952"/>
                <a:ext cx="9768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71" extrusionOk="0">
                    <a:moveTo>
                      <a:pt x="1127" y="0"/>
                    </a:moveTo>
                    <a:cubicBezTo>
                      <a:pt x="714" y="0"/>
                      <a:pt x="337" y="48"/>
                      <a:pt x="177" y="158"/>
                    </a:cubicBezTo>
                    <a:cubicBezTo>
                      <a:pt x="1" y="263"/>
                      <a:pt x="1001" y="670"/>
                      <a:pt x="1822" y="670"/>
                    </a:cubicBezTo>
                    <a:cubicBezTo>
                      <a:pt x="2109" y="670"/>
                      <a:pt x="2374" y="620"/>
                      <a:pt x="2559" y="491"/>
                    </a:cubicBezTo>
                    <a:cubicBezTo>
                      <a:pt x="2975" y="203"/>
                      <a:pt x="1975" y="0"/>
                      <a:pt x="1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1" name="Google Shape;12041;p35"/>
              <p:cNvSpPr/>
              <p:nvPr/>
            </p:nvSpPr>
            <p:spPr>
              <a:xfrm>
                <a:off x="5489000" y="4116948"/>
                <a:ext cx="71219" cy="267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16" extrusionOk="0">
                    <a:moveTo>
                      <a:pt x="1594" y="1"/>
                    </a:moveTo>
                    <a:cubicBezTo>
                      <a:pt x="1384" y="1"/>
                      <a:pt x="1074" y="36"/>
                      <a:pt x="665" y="106"/>
                    </a:cubicBezTo>
                    <a:cubicBezTo>
                      <a:pt x="15" y="579"/>
                      <a:pt x="1" y="816"/>
                      <a:pt x="636" y="816"/>
                    </a:cubicBezTo>
                    <a:cubicBezTo>
                      <a:pt x="769" y="816"/>
                      <a:pt x="929" y="805"/>
                      <a:pt x="1118" y="785"/>
                    </a:cubicBezTo>
                    <a:cubicBezTo>
                      <a:pt x="2007" y="262"/>
                      <a:pt x="2168" y="1"/>
                      <a:pt x="15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2" name="Google Shape;12042;p35"/>
              <p:cNvSpPr/>
              <p:nvPr/>
            </p:nvSpPr>
            <p:spPr>
              <a:xfrm>
                <a:off x="6259966" y="2058359"/>
                <a:ext cx="86816" cy="916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79" extrusionOk="0">
                    <a:moveTo>
                      <a:pt x="1517" y="0"/>
                    </a:moveTo>
                    <a:cubicBezTo>
                      <a:pt x="890" y="0"/>
                      <a:pt x="166" y="49"/>
                      <a:pt x="45" y="91"/>
                    </a:cubicBezTo>
                    <a:cubicBezTo>
                      <a:pt x="0" y="197"/>
                      <a:pt x="871" y="279"/>
                      <a:pt x="1580" y="279"/>
                    </a:cubicBezTo>
                    <a:cubicBezTo>
                      <a:pt x="1988" y="279"/>
                      <a:pt x="2343" y="252"/>
                      <a:pt x="2439" y="186"/>
                    </a:cubicBezTo>
                    <a:cubicBezTo>
                      <a:pt x="2644" y="46"/>
                      <a:pt x="2125" y="0"/>
                      <a:pt x="1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3" name="Google Shape;12043;p35"/>
              <p:cNvSpPr/>
              <p:nvPr/>
            </p:nvSpPr>
            <p:spPr>
              <a:xfrm>
                <a:off x="7493937" y="3069249"/>
                <a:ext cx="62584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9" extrusionOk="0">
                    <a:moveTo>
                      <a:pt x="628" y="0"/>
                    </a:moveTo>
                    <a:cubicBezTo>
                      <a:pt x="417" y="0"/>
                      <a:pt x="217" y="83"/>
                      <a:pt x="29" y="248"/>
                    </a:cubicBezTo>
                    <a:cubicBezTo>
                      <a:pt x="1" y="717"/>
                      <a:pt x="457" y="859"/>
                      <a:pt x="904" y="859"/>
                    </a:cubicBezTo>
                    <a:cubicBezTo>
                      <a:pt x="1410" y="859"/>
                      <a:pt x="1906" y="677"/>
                      <a:pt x="1672" y="582"/>
                    </a:cubicBezTo>
                    <a:cubicBezTo>
                      <a:pt x="1298" y="193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4" name="Google Shape;12044;p35"/>
              <p:cNvSpPr/>
              <p:nvPr/>
            </p:nvSpPr>
            <p:spPr>
              <a:xfrm>
                <a:off x="6641081" y="1108836"/>
                <a:ext cx="66392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36" extrusionOk="0">
                    <a:moveTo>
                      <a:pt x="1512" y="0"/>
                    </a:moveTo>
                    <a:cubicBezTo>
                      <a:pt x="1356" y="0"/>
                      <a:pt x="1128" y="81"/>
                      <a:pt x="797" y="291"/>
                    </a:cubicBezTo>
                    <a:cubicBezTo>
                      <a:pt x="1" y="789"/>
                      <a:pt x="1144" y="936"/>
                      <a:pt x="1660" y="936"/>
                    </a:cubicBezTo>
                    <a:cubicBezTo>
                      <a:pt x="1823" y="936"/>
                      <a:pt x="1923" y="921"/>
                      <a:pt x="1881" y="898"/>
                    </a:cubicBezTo>
                    <a:cubicBezTo>
                      <a:pt x="1781" y="853"/>
                      <a:pt x="2021" y="0"/>
                      <a:pt x="15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5" name="Google Shape;12045;p35"/>
              <p:cNvSpPr/>
              <p:nvPr/>
            </p:nvSpPr>
            <p:spPr>
              <a:xfrm>
                <a:off x="4988989" y="4822080"/>
                <a:ext cx="51978" cy="33754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028" extrusionOk="0">
                    <a:moveTo>
                      <a:pt x="396" y="1"/>
                    </a:moveTo>
                    <a:cubicBezTo>
                      <a:pt x="110" y="1"/>
                      <a:pt x="1" y="191"/>
                      <a:pt x="451" y="872"/>
                    </a:cubicBezTo>
                    <a:cubicBezTo>
                      <a:pt x="522" y="983"/>
                      <a:pt x="609" y="1027"/>
                      <a:pt x="703" y="1027"/>
                    </a:cubicBezTo>
                    <a:cubicBezTo>
                      <a:pt x="1085" y="1027"/>
                      <a:pt x="1582" y="301"/>
                      <a:pt x="1582" y="300"/>
                    </a:cubicBezTo>
                    <a:lnTo>
                      <a:pt x="1582" y="300"/>
                    </a:lnTo>
                    <a:cubicBezTo>
                      <a:pt x="1577" y="305"/>
                      <a:pt x="1568" y="308"/>
                      <a:pt x="1555" y="308"/>
                    </a:cubicBezTo>
                    <a:cubicBezTo>
                      <a:pt x="1407" y="308"/>
                      <a:pt x="759" y="1"/>
                      <a:pt x="39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6" name="Google Shape;12046;p35"/>
              <p:cNvSpPr/>
              <p:nvPr/>
            </p:nvSpPr>
            <p:spPr>
              <a:xfrm>
                <a:off x="5696845" y="4588787"/>
                <a:ext cx="82646" cy="26826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817" extrusionOk="0">
                    <a:moveTo>
                      <a:pt x="495" y="1"/>
                    </a:moveTo>
                    <a:cubicBezTo>
                      <a:pt x="443" y="1"/>
                      <a:pt x="425" y="11"/>
                      <a:pt x="455" y="36"/>
                    </a:cubicBezTo>
                    <a:cubicBezTo>
                      <a:pt x="556" y="106"/>
                      <a:pt x="0" y="816"/>
                      <a:pt x="751" y="816"/>
                    </a:cubicBezTo>
                    <a:cubicBezTo>
                      <a:pt x="887" y="816"/>
                      <a:pt x="1066" y="793"/>
                      <a:pt x="1301" y="738"/>
                    </a:cubicBezTo>
                    <a:cubicBezTo>
                      <a:pt x="2516" y="450"/>
                      <a:pt x="826" y="1"/>
                      <a:pt x="4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7" name="Google Shape;12047;p35"/>
              <p:cNvSpPr/>
              <p:nvPr/>
            </p:nvSpPr>
            <p:spPr>
              <a:xfrm>
                <a:off x="4788761" y="3147725"/>
                <a:ext cx="65342" cy="18453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62" extrusionOk="0">
                    <a:moveTo>
                      <a:pt x="1508" y="0"/>
                    </a:moveTo>
                    <a:cubicBezTo>
                      <a:pt x="1011" y="0"/>
                      <a:pt x="219" y="294"/>
                      <a:pt x="1" y="406"/>
                    </a:cubicBezTo>
                    <a:cubicBezTo>
                      <a:pt x="119" y="476"/>
                      <a:pt x="717" y="562"/>
                      <a:pt x="1212" y="562"/>
                    </a:cubicBezTo>
                    <a:cubicBezTo>
                      <a:pt x="1565" y="562"/>
                      <a:pt x="1866" y="518"/>
                      <a:pt x="1906" y="394"/>
                    </a:cubicBezTo>
                    <a:cubicBezTo>
                      <a:pt x="1989" y="100"/>
                      <a:pt x="1799" y="0"/>
                      <a:pt x="150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8" name="Google Shape;12048;p35"/>
              <p:cNvSpPr/>
              <p:nvPr/>
            </p:nvSpPr>
            <p:spPr>
              <a:xfrm>
                <a:off x="8027178" y="3173697"/>
                <a:ext cx="45575" cy="2804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854" extrusionOk="0">
                    <a:moveTo>
                      <a:pt x="303" y="0"/>
                    </a:moveTo>
                    <a:cubicBezTo>
                      <a:pt x="139" y="0"/>
                      <a:pt x="20" y="59"/>
                      <a:pt x="17" y="211"/>
                    </a:cubicBezTo>
                    <a:cubicBezTo>
                      <a:pt x="0" y="466"/>
                      <a:pt x="510" y="853"/>
                      <a:pt x="903" y="853"/>
                    </a:cubicBezTo>
                    <a:cubicBezTo>
                      <a:pt x="1078" y="853"/>
                      <a:pt x="1230" y="777"/>
                      <a:pt x="1303" y="580"/>
                    </a:cubicBezTo>
                    <a:cubicBezTo>
                      <a:pt x="1388" y="359"/>
                      <a:pt x="707" y="0"/>
                      <a:pt x="3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9" name="Google Shape;12049;p35"/>
              <p:cNvSpPr/>
              <p:nvPr/>
            </p:nvSpPr>
            <p:spPr>
              <a:xfrm>
                <a:off x="4787973" y="3199145"/>
                <a:ext cx="76341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534" extrusionOk="0">
                    <a:moveTo>
                      <a:pt x="1351" y="0"/>
                    </a:moveTo>
                    <a:cubicBezTo>
                      <a:pt x="873" y="0"/>
                      <a:pt x="441" y="222"/>
                      <a:pt x="1" y="400"/>
                    </a:cubicBezTo>
                    <a:cubicBezTo>
                      <a:pt x="167" y="496"/>
                      <a:pt x="417" y="534"/>
                      <a:pt x="682" y="534"/>
                    </a:cubicBezTo>
                    <a:cubicBezTo>
                      <a:pt x="1440" y="534"/>
                      <a:pt x="2324" y="222"/>
                      <a:pt x="1751" y="55"/>
                    </a:cubicBezTo>
                    <a:cubicBezTo>
                      <a:pt x="1614" y="17"/>
                      <a:pt x="1481" y="0"/>
                      <a:pt x="135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0" name="Google Shape;12050;p35"/>
              <p:cNvSpPr/>
              <p:nvPr/>
            </p:nvSpPr>
            <p:spPr>
              <a:xfrm>
                <a:off x="7300375" y="3296369"/>
                <a:ext cx="56936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2" extrusionOk="0">
                    <a:moveTo>
                      <a:pt x="841" y="0"/>
                    </a:moveTo>
                    <a:cubicBezTo>
                      <a:pt x="431" y="0"/>
                      <a:pt x="0" y="172"/>
                      <a:pt x="102" y="582"/>
                    </a:cubicBezTo>
                    <a:cubicBezTo>
                      <a:pt x="132" y="677"/>
                      <a:pt x="294" y="711"/>
                      <a:pt x="494" y="711"/>
                    </a:cubicBezTo>
                    <a:cubicBezTo>
                      <a:pt x="843" y="711"/>
                      <a:pt x="1307" y="607"/>
                      <a:pt x="1376" y="547"/>
                    </a:cubicBezTo>
                    <a:cubicBezTo>
                      <a:pt x="1733" y="214"/>
                      <a:pt x="1300" y="0"/>
                      <a:pt x="84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1" name="Google Shape;12051;p35"/>
              <p:cNvSpPr/>
              <p:nvPr/>
            </p:nvSpPr>
            <p:spPr>
              <a:xfrm>
                <a:off x="6855658" y="3156131"/>
                <a:ext cx="75947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535" extrusionOk="0">
                    <a:moveTo>
                      <a:pt x="1344" y="0"/>
                    </a:moveTo>
                    <a:cubicBezTo>
                      <a:pt x="870" y="0"/>
                      <a:pt x="432" y="222"/>
                      <a:pt x="1" y="400"/>
                    </a:cubicBezTo>
                    <a:cubicBezTo>
                      <a:pt x="164" y="496"/>
                      <a:pt x="412" y="534"/>
                      <a:pt x="675" y="534"/>
                    </a:cubicBezTo>
                    <a:cubicBezTo>
                      <a:pt x="1429" y="534"/>
                      <a:pt x="2313" y="223"/>
                      <a:pt x="1739" y="55"/>
                    </a:cubicBezTo>
                    <a:cubicBezTo>
                      <a:pt x="1604" y="17"/>
                      <a:pt x="1473" y="0"/>
                      <a:pt x="1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2" name="Google Shape;12052;p35"/>
              <p:cNvSpPr/>
              <p:nvPr/>
            </p:nvSpPr>
            <p:spPr>
              <a:xfrm>
                <a:off x="5619256" y="3563744"/>
                <a:ext cx="84747" cy="11722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57" extrusionOk="0">
                    <a:moveTo>
                      <a:pt x="1413" y="1"/>
                    </a:moveTo>
                    <a:cubicBezTo>
                      <a:pt x="1066" y="1"/>
                      <a:pt x="702" y="69"/>
                      <a:pt x="223" y="178"/>
                    </a:cubicBezTo>
                    <a:cubicBezTo>
                      <a:pt x="0" y="228"/>
                      <a:pt x="958" y="357"/>
                      <a:pt x="1746" y="357"/>
                    </a:cubicBezTo>
                    <a:cubicBezTo>
                      <a:pt x="2097" y="357"/>
                      <a:pt x="2415" y="331"/>
                      <a:pt x="2580" y="262"/>
                    </a:cubicBezTo>
                    <a:cubicBezTo>
                      <a:pt x="2132" y="78"/>
                      <a:pt x="1782" y="1"/>
                      <a:pt x="1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3" name="Google Shape;12053;p35"/>
              <p:cNvSpPr/>
              <p:nvPr/>
            </p:nvSpPr>
            <p:spPr>
              <a:xfrm>
                <a:off x="5703183" y="3868519"/>
                <a:ext cx="64521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38" y="1"/>
                    </a:moveTo>
                    <a:cubicBezTo>
                      <a:pt x="482" y="1"/>
                      <a:pt x="0" y="107"/>
                      <a:pt x="369" y="255"/>
                    </a:cubicBezTo>
                    <a:cubicBezTo>
                      <a:pt x="609" y="423"/>
                      <a:pt x="853" y="510"/>
                      <a:pt x="1098" y="510"/>
                    </a:cubicBezTo>
                    <a:cubicBezTo>
                      <a:pt x="1389" y="510"/>
                      <a:pt x="1680" y="388"/>
                      <a:pt x="1965" y="136"/>
                    </a:cubicBezTo>
                    <a:cubicBezTo>
                      <a:pt x="1748" y="40"/>
                      <a:pt x="1379" y="1"/>
                      <a:pt x="103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4" name="Google Shape;12054;p35"/>
              <p:cNvSpPr/>
              <p:nvPr/>
            </p:nvSpPr>
            <p:spPr>
              <a:xfrm>
                <a:off x="2422015" y="136625"/>
                <a:ext cx="64127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72" extrusionOk="0">
                    <a:moveTo>
                      <a:pt x="977" y="1"/>
                    </a:moveTo>
                    <a:cubicBezTo>
                      <a:pt x="590" y="1"/>
                      <a:pt x="203" y="57"/>
                      <a:pt x="0" y="170"/>
                    </a:cubicBezTo>
                    <a:cubicBezTo>
                      <a:pt x="4" y="471"/>
                      <a:pt x="219" y="571"/>
                      <a:pt x="505" y="571"/>
                    </a:cubicBezTo>
                    <a:cubicBezTo>
                      <a:pt x="1026" y="571"/>
                      <a:pt x="1784" y="240"/>
                      <a:pt x="1953" y="170"/>
                    </a:cubicBezTo>
                    <a:cubicBezTo>
                      <a:pt x="1750" y="57"/>
                      <a:pt x="1363" y="1"/>
                      <a:pt x="9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5" name="Google Shape;12055;p35"/>
              <p:cNvSpPr/>
              <p:nvPr/>
            </p:nvSpPr>
            <p:spPr>
              <a:xfrm>
                <a:off x="400824" y="4379234"/>
                <a:ext cx="63700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32" extrusionOk="0">
                    <a:moveTo>
                      <a:pt x="1" y="0"/>
                    </a:moveTo>
                    <a:cubicBezTo>
                      <a:pt x="2" y="1"/>
                      <a:pt x="3" y="1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1"/>
                      <a:pt x="1" y="0"/>
                    </a:cubicBezTo>
                    <a:close/>
                    <a:moveTo>
                      <a:pt x="4" y="1"/>
                    </a:moveTo>
                    <a:cubicBezTo>
                      <a:pt x="259" y="119"/>
                      <a:pt x="1334" y="331"/>
                      <a:pt x="1722" y="331"/>
                    </a:cubicBezTo>
                    <a:cubicBezTo>
                      <a:pt x="1927" y="331"/>
                      <a:pt x="1939" y="272"/>
                      <a:pt x="1537" y="107"/>
                    </a:cubicBezTo>
                    <a:cubicBezTo>
                      <a:pt x="1324" y="20"/>
                      <a:pt x="929" y="4"/>
                      <a:pt x="592" y="4"/>
                    </a:cubicBezTo>
                    <a:cubicBezTo>
                      <a:pt x="409" y="4"/>
                      <a:pt x="244" y="9"/>
                      <a:pt x="134" y="9"/>
                    </a:cubicBezTo>
                    <a:cubicBezTo>
                      <a:pt x="66" y="9"/>
                      <a:pt x="19" y="7"/>
                      <a:pt x="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6" name="Google Shape;12056;p35"/>
              <p:cNvSpPr/>
              <p:nvPr/>
            </p:nvSpPr>
            <p:spPr>
              <a:xfrm>
                <a:off x="5252949" y="4502792"/>
                <a:ext cx="75553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547" extrusionOk="0">
                    <a:moveTo>
                      <a:pt x="662" y="1"/>
                    </a:moveTo>
                    <a:cubicBezTo>
                      <a:pt x="287" y="1"/>
                      <a:pt x="1" y="94"/>
                      <a:pt x="115" y="345"/>
                    </a:cubicBezTo>
                    <a:cubicBezTo>
                      <a:pt x="201" y="510"/>
                      <a:pt x="677" y="547"/>
                      <a:pt x="1091" y="547"/>
                    </a:cubicBezTo>
                    <a:cubicBezTo>
                      <a:pt x="1422" y="547"/>
                      <a:pt x="1713" y="523"/>
                      <a:pt x="1735" y="523"/>
                    </a:cubicBezTo>
                    <a:cubicBezTo>
                      <a:pt x="2301" y="301"/>
                      <a:pt x="1338" y="1"/>
                      <a:pt x="66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7" name="Google Shape;12057;p35"/>
              <p:cNvSpPr/>
              <p:nvPr/>
            </p:nvSpPr>
            <p:spPr>
              <a:xfrm>
                <a:off x="5216765" y="3991289"/>
                <a:ext cx="64783" cy="1654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504" extrusionOk="0">
                    <a:moveTo>
                      <a:pt x="522" y="1"/>
                    </a:moveTo>
                    <a:cubicBezTo>
                      <a:pt x="233" y="1"/>
                      <a:pt x="1" y="72"/>
                      <a:pt x="15" y="302"/>
                    </a:cubicBezTo>
                    <a:cubicBezTo>
                      <a:pt x="15" y="450"/>
                      <a:pt x="272" y="504"/>
                      <a:pt x="585" y="504"/>
                    </a:cubicBezTo>
                    <a:cubicBezTo>
                      <a:pt x="1179" y="504"/>
                      <a:pt x="1972" y="308"/>
                      <a:pt x="1575" y="183"/>
                    </a:cubicBezTo>
                    <a:cubicBezTo>
                      <a:pt x="1546" y="168"/>
                      <a:pt x="966" y="1"/>
                      <a:pt x="5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8" name="Google Shape;12058;p35"/>
              <p:cNvSpPr/>
              <p:nvPr/>
            </p:nvSpPr>
            <p:spPr>
              <a:xfrm>
                <a:off x="5418996" y="4110184"/>
                <a:ext cx="50960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35" extrusionOk="0">
                    <a:moveTo>
                      <a:pt x="1291" y="1"/>
                    </a:moveTo>
                    <a:cubicBezTo>
                      <a:pt x="820" y="1"/>
                      <a:pt x="1" y="367"/>
                      <a:pt x="357" y="634"/>
                    </a:cubicBezTo>
                    <a:cubicBezTo>
                      <a:pt x="443" y="704"/>
                      <a:pt x="546" y="734"/>
                      <a:pt x="656" y="734"/>
                    </a:cubicBezTo>
                    <a:cubicBezTo>
                      <a:pt x="1063" y="734"/>
                      <a:pt x="1552" y="322"/>
                      <a:pt x="1524" y="50"/>
                    </a:cubicBezTo>
                    <a:cubicBezTo>
                      <a:pt x="1469" y="16"/>
                      <a:pt x="1387" y="1"/>
                      <a:pt x="12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9" name="Google Shape;12059;p35"/>
              <p:cNvSpPr/>
              <p:nvPr/>
            </p:nvSpPr>
            <p:spPr>
              <a:xfrm>
                <a:off x="5434986" y="4134876"/>
                <a:ext cx="2758" cy="1215"/>
              </a:xfrm>
              <a:custGeom>
                <a:avLst/>
                <a:gdLst/>
                <a:ahLst/>
                <a:cxnLst/>
                <a:rect l="l" t="t" r="r" b="b"/>
                <a:pathLst>
                  <a:path w="84" h="37" extrusionOk="0">
                    <a:moveTo>
                      <a:pt x="60" y="1"/>
                    </a:moveTo>
                    <a:cubicBezTo>
                      <a:pt x="48" y="24"/>
                      <a:pt x="24" y="24"/>
                      <a:pt x="1" y="36"/>
                    </a:cubicBezTo>
                    <a:cubicBezTo>
                      <a:pt x="60" y="24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0" name="Google Shape;12060;p35"/>
              <p:cNvSpPr/>
              <p:nvPr/>
            </p:nvSpPr>
            <p:spPr>
              <a:xfrm>
                <a:off x="5469791" y="4202319"/>
                <a:ext cx="43014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46" extrusionOk="0">
                    <a:moveTo>
                      <a:pt x="628" y="1"/>
                    </a:moveTo>
                    <a:cubicBezTo>
                      <a:pt x="411" y="1"/>
                      <a:pt x="203" y="90"/>
                      <a:pt x="0" y="268"/>
                    </a:cubicBezTo>
                    <a:cubicBezTo>
                      <a:pt x="242" y="450"/>
                      <a:pt x="472" y="545"/>
                      <a:pt x="692" y="545"/>
                    </a:cubicBezTo>
                    <a:cubicBezTo>
                      <a:pt x="906" y="545"/>
                      <a:pt x="1111" y="456"/>
                      <a:pt x="1310" y="268"/>
                    </a:cubicBezTo>
                    <a:cubicBezTo>
                      <a:pt x="1072" y="90"/>
                      <a:pt x="846" y="1"/>
                      <a:pt x="6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1" name="Google Shape;12061;p35"/>
              <p:cNvSpPr/>
              <p:nvPr/>
            </p:nvSpPr>
            <p:spPr>
              <a:xfrm>
                <a:off x="7494463" y="493114"/>
                <a:ext cx="49285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08" extrusionOk="0">
                    <a:moveTo>
                      <a:pt x="719" y="1"/>
                    </a:moveTo>
                    <a:cubicBezTo>
                      <a:pt x="377" y="1"/>
                      <a:pt x="1" y="137"/>
                      <a:pt x="1" y="541"/>
                    </a:cubicBezTo>
                    <a:cubicBezTo>
                      <a:pt x="122" y="588"/>
                      <a:pt x="232" y="608"/>
                      <a:pt x="335" y="608"/>
                    </a:cubicBezTo>
                    <a:cubicBezTo>
                      <a:pt x="599" y="608"/>
                      <a:pt x="823" y="482"/>
                      <a:pt x="1096" y="362"/>
                    </a:cubicBezTo>
                    <a:cubicBezTo>
                      <a:pt x="1500" y="199"/>
                      <a:pt x="1134" y="1"/>
                      <a:pt x="7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2" name="Google Shape;12062;p35"/>
              <p:cNvSpPr/>
              <p:nvPr/>
            </p:nvSpPr>
            <p:spPr>
              <a:xfrm>
                <a:off x="6556597" y="1929875"/>
                <a:ext cx="43047" cy="1792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46" extrusionOk="0">
                    <a:moveTo>
                      <a:pt x="618" y="1"/>
                    </a:moveTo>
                    <a:cubicBezTo>
                      <a:pt x="405" y="1"/>
                      <a:pt x="200" y="90"/>
                      <a:pt x="1" y="277"/>
                    </a:cubicBezTo>
                    <a:cubicBezTo>
                      <a:pt x="239" y="456"/>
                      <a:pt x="465" y="545"/>
                      <a:pt x="682" y="545"/>
                    </a:cubicBezTo>
                    <a:cubicBezTo>
                      <a:pt x="900" y="545"/>
                      <a:pt x="1108" y="456"/>
                      <a:pt x="1310" y="277"/>
                    </a:cubicBezTo>
                    <a:cubicBezTo>
                      <a:pt x="1068" y="96"/>
                      <a:pt x="839" y="1"/>
                      <a:pt x="6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3" name="Google Shape;12063;p35"/>
              <p:cNvSpPr/>
              <p:nvPr/>
            </p:nvSpPr>
            <p:spPr>
              <a:xfrm>
                <a:off x="6368551" y="2048475"/>
                <a:ext cx="61566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544" extrusionOk="0">
                    <a:moveTo>
                      <a:pt x="895" y="1"/>
                    </a:moveTo>
                    <a:cubicBezTo>
                      <a:pt x="500" y="1"/>
                      <a:pt x="110" y="60"/>
                      <a:pt x="1" y="142"/>
                    </a:cubicBezTo>
                    <a:cubicBezTo>
                      <a:pt x="6" y="138"/>
                      <a:pt x="15" y="136"/>
                      <a:pt x="27" y="136"/>
                    </a:cubicBezTo>
                    <a:cubicBezTo>
                      <a:pt x="208" y="136"/>
                      <a:pt x="1105" y="543"/>
                      <a:pt x="1574" y="543"/>
                    </a:cubicBezTo>
                    <a:cubicBezTo>
                      <a:pt x="1757" y="543"/>
                      <a:pt x="1874" y="481"/>
                      <a:pt x="1858" y="309"/>
                    </a:cubicBezTo>
                    <a:cubicBezTo>
                      <a:pt x="1832" y="83"/>
                      <a:pt x="1360" y="1"/>
                      <a:pt x="89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4" name="Google Shape;12064;p35"/>
              <p:cNvSpPr/>
              <p:nvPr/>
            </p:nvSpPr>
            <p:spPr>
              <a:xfrm>
                <a:off x="5363833" y="3567586"/>
                <a:ext cx="42259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593" y="1"/>
                    </a:moveTo>
                    <a:cubicBezTo>
                      <a:pt x="402" y="1"/>
                      <a:pt x="205" y="68"/>
                      <a:pt x="1" y="204"/>
                    </a:cubicBezTo>
                    <a:cubicBezTo>
                      <a:pt x="213" y="423"/>
                      <a:pt x="445" y="535"/>
                      <a:pt x="688" y="535"/>
                    </a:cubicBezTo>
                    <a:cubicBezTo>
                      <a:pt x="881" y="535"/>
                      <a:pt x="1081" y="465"/>
                      <a:pt x="1287" y="323"/>
                    </a:cubicBezTo>
                    <a:cubicBezTo>
                      <a:pt x="1066" y="110"/>
                      <a:pt x="835" y="1"/>
                      <a:pt x="5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5" name="Google Shape;12065;p35"/>
              <p:cNvSpPr/>
              <p:nvPr/>
            </p:nvSpPr>
            <p:spPr>
              <a:xfrm>
                <a:off x="4983078" y="4552800"/>
                <a:ext cx="45706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54" extrusionOk="0">
                    <a:moveTo>
                      <a:pt x="548" y="1"/>
                    </a:moveTo>
                    <a:cubicBezTo>
                      <a:pt x="336" y="1"/>
                      <a:pt x="152" y="67"/>
                      <a:pt x="0" y="203"/>
                    </a:cubicBezTo>
                    <a:cubicBezTo>
                      <a:pt x="150" y="265"/>
                      <a:pt x="678" y="354"/>
                      <a:pt x="994" y="354"/>
                    </a:cubicBezTo>
                    <a:cubicBezTo>
                      <a:pt x="1281" y="354"/>
                      <a:pt x="1391" y="281"/>
                      <a:pt x="881" y="48"/>
                    </a:cubicBezTo>
                    <a:cubicBezTo>
                      <a:pt x="764" y="17"/>
                      <a:pt x="653" y="1"/>
                      <a:pt x="5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6" name="Google Shape;12066;p35"/>
              <p:cNvSpPr/>
              <p:nvPr/>
            </p:nvSpPr>
            <p:spPr>
              <a:xfrm>
                <a:off x="8559630" y="3216580"/>
                <a:ext cx="43999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74" extrusionOk="0">
                    <a:moveTo>
                      <a:pt x="774" y="1"/>
                    </a:moveTo>
                    <a:cubicBezTo>
                      <a:pt x="518" y="1"/>
                      <a:pt x="266" y="89"/>
                      <a:pt x="17" y="262"/>
                    </a:cubicBezTo>
                    <a:cubicBezTo>
                      <a:pt x="0" y="418"/>
                      <a:pt x="104" y="474"/>
                      <a:pt x="261" y="474"/>
                    </a:cubicBezTo>
                    <a:cubicBezTo>
                      <a:pt x="634" y="474"/>
                      <a:pt x="1306" y="158"/>
                      <a:pt x="1339" y="143"/>
                    </a:cubicBezTo>
                    <a:lnTo>
                      <a:pt x="1339" y="143"/>
                    </a:lnTo>
                    <a:cubicBezTo>
                      <a:pt x="1339" y="143"/>
                      <a:pt x="1339" y="143"/>
                      <a:pt x="1339" y="143"/>
                    </a:cubicBezTo>
                    <a:cubicBezTo>
                      <a:pt x="1340" y="142"/>
                      <a:pt x="1340" y="142"/>
                      <a:pt x="1340" y="142"/>
                    </a:cubicBezTo>
                    <a:lnTo>
                      <a:pt x="1340" y="142"/>
                    </a:lnTo>
                    <a:cubicBezTo>
                      <a:pt x="1340" y="142"/>
                      <a:pt x="1340" y="142"/>
                      <a:pt x="1339" y="143"/>
                    </a:cubicBezTo>
                    <a:lnTo>
                      <a:pt x="1339" y="143"/>
                    </a:lnTo>
                    <a:cubicBezTo>
                      <a:pt x="1148" y="48"/>
                      <a:pt x="960" y="1"/>
                      <a:pt x="77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7" name="Google Shape;12067;p35"/>
              <p:cNvSpPr/>
              <p:nvPr/>
            </p:nvSpPr>
            <p:spPr>
              <a:xfrm>
                <a:off x="6747762" y="3215792"/>
                <a:ext cx="46790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78" extrusionOk="0">
                    <a:moveTo>
                      <a:pt x="453" y="0"/>
                    </a:moveTo>
                    <a:cubicBezTo>
                      <a:pt x="284" y="0"/>
                      <a:pt x="132" y="95"/>
                      <a:pt x="1" y="286"/>
                    </a:cubicBezTo>
                    <a:cubicBezTo>
                      <a:pt x="1" y="497"/>
                      <a:pt x="327" y="577"/>
                      <a:pt x="638" y="577"/>
                    </a:cubicBezTo>
                    <a:cubicBezTo>
                      <a:pt x="1045" y="577"/>
                      <a:pt x="1424" y="441"/>
                      <a:pt x="1013" y="286"/>
                    </a:cubicBezTo>
                    <a:cubicBezTo>
                      <a:pt x="810" y="95"/>
                      <a:pt x="623" y="0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8" name="Google Shape;12068;p35"/>
              <p:cNvSpPr/>
              <p:nvPr/>
            </p:nvSpPr>
            <p:spPr>
              <a:xfrm>
                <a:off x="7490128" y="979204"/>
                <a:ext cx="31554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961" h="734" extrusionOk="0">
                    <a:moveTo>
                      <a:pt x="520" y="1"/>
                    </a:moveTo>
                    <a:cubicBezTo>
                      <a:pt x="472" y="1"/>
                      <a:pt x="419" y="8"/>
                      <a:pt x="359" y="24"/>
                    </a:cubicBezTo>
                    <a:cubicBezTo>
                      <a:pt x="11" y="111"/>
                      <a:pt x="1" y="733"/>
                      <a:pt x="435" y="733"/>
                    </a:cubicBezTo>
                    <a:cubicBezTo>
                      <a:pt x="477" y="733"/>
                      <a:pt x="523" y="728"/>
                      <a:pt x="573" y="715"/>
                    </a:cubicBezTo>
                    <a:cubicBezTo>
                      <a:pt x="917" y="629"/>
                      <a:pt x="960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9" name="Google Shape;12069;p35"/>
              <p:cNvSpPr/>
              <p:nvPr/>
            </p:nvSpPr>
            <p:spPr>
              <a:xfrm>
                <a:off x="6440853" y="1542882"/>
                <a:ext cx="5194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36" extrusionOk="0">
                    <a:moveTo>
                      <a:pt x="1059" y="1"/>
                    </a:moveTo>
                    <a:cubicBezTo>
                      <a:pt x="846" y="1"/>
                      <a:pt x="576" y="64"/>
                      <a:pt x="263" y="181"/>
                    </a:cubicBezTo>
                    <a:cubicBezTo>
                      <a:pt x="132" y="130"/>
                      <a:pt x="68" y="109"/>
                      <a:pt x="56" y="109"/>
                    </a:cubicBezTo>
                    <a:cubicBezTo>
                      <a:pt x="0" y="109"/>
                      <a:pt x="987" y="536"/>
                      <a:pt x="1398" y="536"/>
                    </a:cubicBezTo>
                    <a:cubicBezTo>
                      <a:pt x="1512" y="536"/>
                      <a:pt x="1582" y="503"/>
                      <a:pt x="1573" y="419"/>
                    </a:cubicBezTo>
                    <a:cubicBezTo>
                      <a:pt x="1552" y="131"/>
                      <a:pt x="1365" y="1"/>
                      <a:pt x="10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0" name="Google Shape;12070;p35"/>
              <p:cNvSpPr/>
              <p:nvPr/>
            </p:nvSpPr>
            <p:spPr>
              <a:xfrm>
                <a:off x="4211358" y="3351762"/>
                <a:ext cx="49778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550" extrusionOk="0">
                    <a:moveTo>
                      <a:pt x="644" y="0"/>
                    </a:moveTo>
                    <a:cubicBezTo>
                      <a:pt x="380" y="0"/>
                      <a:pt x="162" y="107"/>
                      <a:pt x="0" y="312"/>
                    </a:cubicBezTo>
                    <a:cubicBezTo>
                      <a:pt x="8" y="484"/>
                      <a:pt x="184" y="549"/>
                      <a:pt x="398" y="549"/>
                    </a:cubicBezTo>
                    <a:cubicBezTo>
                      <a:pt x="867" y="549"/>
                      <a:pt x="1516" y="238"/>
                      <a:pt x="976" y="50"/>
                    </a:cubicBezTo>
                    <a:cubicBezTo>
                      <a:pt x="859" y="17"/>
                      <a:pt x="748" y="0"/>
                      <a:pt x="6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1" name="Google Shape;12071;p35"/>
              <p:cNvSpPr/>
              <p:nvPr/>
            </p:nvSpPr>
            <p:spPr>
              <a:xfrm>
                <a:off x="5070781" y="4734706"/>
                <a:ext cx="57034" cy="1631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97" extrusionOk="0">
                    <a:moveTo>
                      <a:pt x="1145" y="1"/>
                    </a:moveTo>
                    <a:cubicBezTo>
                      <a:pt x="618" y="1"/>
                      <a:pt x="1" y="145"/>
                      <a:pt x="794" y="497"/>
                    </a:cubicBezTo>
                    <a:cubicBezTo>
                      <a:pt x="1091" y="378"/>
                      <a:pt x="1377" y="259"/>
                      <a:pt x="1675" y="140"/>
                    </a:cubicBezTo>
                    <a:cubicBezTo>
                      <a:pt x="1737" y="51"/>
                      <a:pt x="1457" y="1"/>
                      <a:pt x="114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2" name="Google Shape;12072;p35"/>
              <p:cNvSpPr/>
              <p:nvPr/>
            </p:nvSpPr>
            <p:spPr>
              <a:xfrm>
                <a:off x="6015181" y="2889149"/>
                <a:ext cx="57330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77" extrusionOk="0">
                    <a:moveTo>
                      <a:pt x="931" y="1"/>
                    </a:moveTo>
                    <a:cubicBezTo>
                      <a:pt x="753" y="1"/>
                      <a:pt x="565" y="42"/>
                      <a:pt x="369" y="126"/>
                    </a:cubicBezTo>
                    <a:cubicBezTo>
                      <a:pt x="0" y="381"/>
                      <a:pt x="245" y="477"/>
                      <a:pt x="602" y="477"/>
                    </a:cubicBezTo>
                    <a:cubicBezTo>
                      <a:pt x="1076" y="477"/>
                      <a:pt x="1746" y="309"/>
                      <a:pt x="1440" y="126"/>
                    </a:cubicBezTo>
                    <a:cubicBezTo>
                      <a:pt x="1279" y="42"/>
                      <a:pt x="1110" y="1"/>
                      <a:pt x="9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3" name="Google Shape;12073;p35"/>
              <p:cNvSpPr/>
              <p:nvPr/>
            </p:nvSpPr>
            <p:spPr>
              <a:xfrm>
                <a:off x="5170304" y="4845590"/>
                <a:ext cx="45476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473" extrusionOk="0">
                    <a:moveTo>
                      <a:pt x="776" y="1"/>
                    </a:moveTo>
                    <a:cubicBezTo>
                      <a:pt x="523" y="1"/>
                      <a:pt x="274" y="88"/>
                      <a:pt x="25" y="263"/>
                    </a:cubicBezTo>
                    <a:cubicBezTo>
                      <a:pt x="1" y="418"/>
                      <a:pt x="108" y="472"/>
                      <a:pt x="272" y="472"/>
                    </a:cubicBezTo>
                    <a:cubicBezTo>
                      <a:pt x="666" y="472"/>
                      <a:pt x="1384" y="155"/>
                      <a:pt x="1373" y="155"/>
                    </a:cubicBezTo>
                    <a:lnTo>
                      <a:pt x="1373" y="155"/>
                    </a:lnTo>
                    <a:cubicBezTo>
                      <a:pt x="1372" y="155"/>
                      <a:pt x="1372" y="156"/>
                      <a:pt x="1370" y="156"/>
                    </a:cubicBezTo>
                    <a:cubicBezTo>
                      <a:pt x="1168" y="52"/>
                      <a:pt x="971" y="1"/>
                      <a:pt x="77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4" name="Google Shape;12074;p35"/>
              <p:cNvSpPr/>
              <p:nvPr/>
            </p:nvSpPr>
            <p:spPr>
              <a:xfrm>
                <a:off x="5920550" y="1998796"/>
                <a:ext cx="53751" cy="1799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48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560" y="107"/>
                      <a:pt x="262" y="238"/>
                      <a:pt x="0" y="393"/>
                    </a:cubicBezTo>
                    <a:cubicBezTo>
                      <a:pt x="12" y="499"/>
                      <a:pt x="232" y="548"/>
                      <a:pt x="484" y="548"/>
                    </a:cubicBezTo>
                    <a:cubicBezTo>
                      <a:pt x="996" y="548"/>
                      <a:pt x="1636" y="344"/>
                      <a:pt x="8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5" name="Google Shape;12075;p35"/>
              <p:cNvSpPr/>
              <p:nvPr/>
            </p:nvSpPr>
            <p:spPr>
              <a:xfrm>
                <a:off x="5980080" y="1904362"/>
                <a:ext cx="45017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74" extrusionOk="0">
                    <a:moveTo>
                      <a:pt x="784" y="1"/>
                    </a:moveTo>
                    <a:cubicBezTo>
                      <a:pt x="528" y="1"/>
                      <a:pt x="274" y="85"/>
                      <a:pt x="21" y="257"/>
                    </a:cubicBezTo>
                    <a:cubicBezTo>
                      <a:pt x="0" y="417"/>
                      <a:pt x="107" y="474"/>
                      <a:pt x="267" y="474"/>
                    </a:cubicBezTo>
                    <a:cubicBezTo>
                      <a:pt x="658" y="474"/>
                      <a:pt x="1371" y="137"/>
                      <a:pt x="1357" y="137"/>
                    </a:cubicBezTo>
                    <a:lnTo>
                      <a:pt x="1357" y="137"/>
                    </a:lnTo>
                    <a:cubicBezTo>
                      <a:pt x="1356" y="137"/>
                      <a:pt x="1355" y="137"/>
                      <a:pt x="1354" y="138"/>
                    </a:cubicBezTo>
                    <a:cubicBezTo>
                      <a:pt x="1162" y="47"/>
                      <a:pt x="973" y="1"/>
                      <a:pt x="7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35"/>
              <p:cNvSpPr/>
              <p:nvPr/>
            </p:nvSpPr>
            <p:spPr>
              <a:xfrm>
                <a:off x="5042707" y="4528502"/>
                <a:ext cx="43277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72" extrusionOk="0">
                    <a:moveTo>
                      <a:pt x="766" y="1"/>
                    </a:moveTo>
                    <a:cubicBezTo>
                      <a:pt x="511" y="1"/>
                      <a:pt x="262" y="89"/>
                      <a:pt x="18" y="264"/>
                    </a:cubicBezTo>
                    <a:cubicBezTo>
                      <a:pt x="1" y="417"/>
                      <a:pt x="99" y="472"/>
                      <a:pt x="249" y="472"/>
                    </a:cubicBezTo>
                    <a:cubicBezTo>
                      <a:pt x="609" y="472"/>
                      <a:pt x="1268" y="152"/>
                      <a:pt x="1315" y="133"/>
                    </a:cubicBezTo>
                    <a:lnTo>
                      <a:pt x="1315" y="133"/>
                    </a:lnTo>
                    <a:cubicBezTo>
                      <a:pt x="1315" y="133"/>
                      <a:pt x="1315" y="133"/>
                      <a:pt x="1315" y="133"/>
                    </a:cubicBezTo>
                    <a:cubicBezTo>
                      <a:pt x="1317" y="132"/>
                      <a:pt x="1317" y="132"/>
                      <a:pt x="1317" y="132"/>
                    </a:cubicBezTo>
                    <a:lnTo>
                      <a:pt x="1317" y="132"/>
                    </a:lnTo>
                    <a:cubicBezTo>
                      <a:pt x="1317" y="132"/>
                      <a:pt x="1316" y="132"/>
                      <a:pt x="1315" y="133"/>
                    </a:cubicBezTo>
                    <a:lnTo>
                      <a:pt x="1315" y="133"/>
                    </a:lnTo>
                    <a:cubicBezTo>
                      <a:pt x="1128" y="45"/>
                      <a:pt x="945" y="1"/>
                      <a:pt x="7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35"/>
              <p:cNvSpPr/>
              <p:nvPr/>
            </p:nvSpPr>
            <p:spPr>
              <a:xfrm>
                <a:off x="5129555" y="4770299"/>
                <a:ext cx="4350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74" extrusionOk="0">
                    <a:moveTo>
                      <a:pt x="4" y="342"/>
                    </a:moveTo>
                    <a:cubicBezTo>
                      <a:pt x="1" y="343"/>
                      <a:pt x="0" y="344"/>
                      <a:pt x="1" y="344"/>
                    </a:cubicBezTo>
                    <a:cubicBezTo>
                      <a:pt x="1" y="344"/>
                      <a:pt x="2" y="343"/>
                      <a:pt x="5" y="342"/>
                    </a:cubicBezTo>
                    <a:lnTo>
                      <a:pt x="5" y="342"/>
                    </a:lnTo>
                    <a:cubicBezTo>
                      <a:pt x="5" y="342"/>
                      <a:pt x="4" y="342"/>
                      <a:pt x="4" y="342"/>
                    </a:cubicBezTo>
                    <a:close/>
                    <a:moveTo>
                      <a:pt x="1080" y="0"/>
                    </a:moveTo>
                    <a:cubicBezTo>
                      <a:pt x="724" y="0"/>
                      <a:pt x="66" y="316"/>
                      <a:pt x="5" y="342"/>
                    </a:cubicBezTo>
                    <a:lnTo>
                      <a:pt x="5" y="342"/>
                    </a:lnTo>
                    <a:cubicBezTo>
                      <a:pt x="191" y="430"/>
                      <a:pt x="374" y="474"/>
                      <a:pt x="553" y="474"/>
                    </a:cubicBezTo>
                    <a:cubicBezTo>
                      <a:pt x="808" y="474"/>
                      <a:pt x="1057" y="385"/>
                      <a:pt x="1302" y="211"/>
                    </a:cubicBezTo>
                    <a:cubicBezTo>
                      <a:pt x="1325" y="55"/>
                      <a:pt x="1229" y="0"/>
                      <a:pt x="10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35"/>
              <p:cNvSpPr/>
              <p:nvPr/>
            </p:nvSpPr>
            <p:spPr>
              <a:xfrm>
                <a:off x="5448120" y="4261652"/>
                <a:ext cx="40945" cy="19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79" extrusionOk="0">
                    <a:moveTo>
                      <a:pt x="520" y="1"/>
                    </a:moveTo>
                    <a:cubicBezTo>
                      <a:pt x="332" y="1"/>
                      <a:pt x="162" y="99"/>
                      <a:pt x="5" y="295"/>
                    </a:cubicBezTo>
                    <a:cubicBezTo>
                      <a:pt x="1" y="510"/>
                      <a:pt x="192" y="578"/>
                      <a:pt x="425" y="578"/>
                    </a:cubicBezTo>
                    <a:cubicBezTo>
                      <a:pt x="786" y="578"/>
                      <a:pt x="1246" y="414"/>
                      <a:pt x="1232" y="378"/>
                    </a:cubicBezTo>
                    <a:cubicBezTo>
                      <a:pt x="967" y="126"/>
                      <a:pt x="732" y="1"/>
                      <a:pt x="52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35"/>
              <p:cNvSpPr/>
              <p:nvPr/>
            </p:nvSpPr>
            <p:spPr>
              <a:xfrm>
                <a:off x="6432678" y="1887091"/>
                <a:ext cx="39139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2" extrusionOk="0">
                    <a:moveTo>
                      <a:pt x="6" y="90"/>
                    </a:moveTo>
                    <a:lnTo>
                      <a:pt x="6" y="90"/>
                    </a:lnTo>
                    <a:cubicBezTo>
                      <a:pt x="4" y="90"/>
                      <a:pt x="2" y="91"/>
                      <a:pt x="0" y="92"/>
                    </a:cubicBezTo>
                    <a:cubicBezTo>
                      <a:pt x="2" y="91"/>
                      <a:pt x="4" y="91"/>
                      <a:pt x="6" y="90"/>
                    </a:cubicBezTo>
                    <a:close/>
                    <a:moveTo>
                      <a:pt x="446" y="0"/>
                    </a:moveTo>
                    <a:cubicBezTo>
                      <a:pt x="306" y="0"/>
                      <a:pt x="160" y="30"/>
                      <a:pt x="6" y="90"/>
                    </a:cubicBezTo>
                    <a:lnTo>
                      <a:pt x="6" y="90"/>
                    </a:lnTo>
                    <a:cubicBezTo>
                      <a:pt x="8" y="90"/>
                      <a:pt x="9" y="90"/>
                      <a:pt x="10" y="90"/>
                    </a:cubicBezTo>
                    <a:cubicBezTo>
                      <a:pt x="102" y="90"/>
                      <a:pt x="575" y="571"/>
                      <a:pt x="907" y="571"/>
                    </a:cubicBezTo>
                    <a:cubicBezTo>
                      <a:pt x="1029" y="571"/>
                      <a:pt x="1132" y="507"/>
                      <a:pt x="1191" y="330"/>
                    </a:cubicBezTo>
                    <a:cubicBezTo>
                      <a:pt x="964" y="111"/>
                      <a:pt x="717" y="0"/>
                      <a:pt x="4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35"/>
              <p:cNvSpPr/>
              <p:nvPr/>
            </p:nvSpPr>
            <p:spPr>
              <a:xfrm>
                <a:off x="8709686" y="3174781"/>
                <a:ext cx="52208" cy="17074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520" extrusionOk="0">
                    <a:moveTo>
                      <a:pt x="180" y="1"/>
                    </a:moveTo>
                    <a:cubicBezTo>
                      <a:pt x="69" y="1"/>
                      <a:pt x="1" y="31"/>
                      <a:pt x="7" y="106"/>
                    </a:cubicBezTo>
                    <a:cubicBezTo>
                      <a:pt x="28" y="393"/>
                      <a:pt x="218" y="520"/>
                      <a:pt x="525" y="520"/>
                    </a:cubicBezTo>
                    <a:cubicBezTo>
                      <a:pt x="741" y="520"/>
                      <a:pt x="1015" y="457"/>
                      <a:pt x="1329" y="344"/>
                    </a:cubicBezTo>
                    <a:cubicBezTo>
                      <a:pt x="1457" y="391"/>
                      <a:pt x="1520" y="410"/>
                      <a:pt x="1532" y="410"/>
                    </a:cubicBezTo>
                    <a:cubicBezTo>
                      <a:pt x="1590" y="410"/>
                      <a:pt x="592" y="1"/>
                      <a:pt x="18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35"/>
              <p:cNvSpPr/>
              <p:nvPr/>
            </p:nvSpPr>
            <p:spPr>
              <a:xfrm>
                <a:off x="6235503" y="2015870"/>
                <a:ext cx="25184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518" extrusionOk="0">
                    <a:moveTo>
                      <a:pt x="408" y="1"/>
                    </a:moveTo>
                    <a:cubicBezTo>
                      <a:pt x="207" y="1"/>
                      <a:pt x="0" y="150"/>
                      <a:pt x="52" y="314"/>
                    </a:cubicBezTo>
                    <a:cubicBezTo>
                      <a:pt x="97" y="461"/>
                      <a:pt x="213" y="518"/>
                      <a:pt x="336" y="518"/>
                    </a:cubicBezTo>
                    <a:cubicBezTo>
                      <a:pt x="542" y="518"/>
                      <a:pt x="767" y="358"/>
                      <a:pt x="707" y="194"/>
                    </a:cubicBezTo>
                    <a:cubicBezTo>
                      <a:pt x="649" y="55"/>
                      <a:pt x="530" y="1"/>
                      <a:pt x="40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35"/>
              <p:cNvSpPr/>
              <p:nvPr/>
            </p:nvSpPr>
            <p:spPr>
              <a:xfrm>
                <a:off x="5917529" y="3019373"/>
                <a:ext cx="40551" cy="781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8" extrusionOk="0">
                    <a:moveTo>
                      <a:pt x="716" y="0"/>
                    </a:moveTo>
                    <a:cubicBezTo>
                      <a:pt x="370" y="0"/>
                      <a:pt x="0" y="75"/>
                      <a:pt x="116" y="160"/>
                    </a:cubicBezTo>
                    <a:cubicBezTo>
                      <a:pt x="186" y="216"/>
                      <a:pt x="315" y="237"/>
                      <a:pt x="459" y="237"/>
                    </a:cubicBezTo>
                    <a:cubicBezTo>
                      <a:pt x="803" y="237"/>
                      <a:pt x="1234" y="119"/>
                      <a:pt x="1176" y="77"/>
                    </a:cubicBezTo>
                    <a:cubicBezTo>
                      <a:pt x="1084" y="22"/>
                      <a:pt x="903" y="0"/>
                      <a:pt x="7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35"/>
              <p:cNvSpPr/>
              <p:nvPr/>
            </p:nvSpPr>
            <p:spPr>
              <a:xfrm>
                <a:off x="5581595" y="3042489"/>
                <a:ext cx="46691" cy="1014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09" extrusionOk="0">
                    <a:moveTo>
                      <a:pt x="422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75" y="297"/>
                      <a:pt x="277" y="309"/>
                      <a:pt x="492" y="309"/>
                    </a:cubicBezTo>
                    <a:cubicBezTo>
                      <a:pt x="932" y="309"/>
                      <a:pt x="1422" y="259"/>
                      <a:pt x="941" y="123"/>
                    </a:cubicBezTo>
                    <a:cubicBezTo>
                      <a:pt x="736" y="42"/>
                      <a:pt x="563" y="1"/>
                      <a:pt x="4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35"/>
              <p:cNvSpPr/>
              <p:nvPr/>
            </p:nvSpPr>
            <p:spPr>
              <a:xfrm>
                <a:off x="3104589" y="3130125"/>
                <a:ext cx="5995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302" extrusionOk="0">
                    <a:moveTo>
                      <a:pt x="583" y="1"/>
                    </a:moveTo>
                    <a:cubicBezTo>
                      <a:pt x="371" y="1"/>
                      <a:pt x="182" y="47"/>
                      <a:pt x="1" y="156"/>
                    </a:cubicBezTo>
                    <a:cubicBezTo>
                      <a:pt x="1" y="262"/>
                      <a:pt x="199" y="301"/>
                      <a:pt x="439" y="301"/>
                    </a:cubicBezTo>
                    <a:cubicBezTo>
                      <a:pt x="1012" y="301"/>
                      <a:pt x="1826" y="81"/>
                      <a:pt x="786" y="14"/>
                    </a:cubicBezTo>
                    <a:cubicBezTo>
                      <a:pt x="716" y="5"/>
                      <a:pt x="648" y="1"/>
                      <a:pt x="5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35"/>
              <p:cNvSpPr/>
              <p:nvPr/>
            </p:nvSpPr>
            <p:spPr>
              <a:xfrm>
                <a:off x="4852100" y="3371364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649" y="1"/>
                    </a:moveTo>
                    <a:cubicBezTo>
                      <a:pt x="417" y="1"/>
                      <a:pt x="185" y="37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14" y="37"/>
                      <a:pt x="882" y="1"/>
                      <a:pt x="64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35"/>
              <p:cNvSpPr/>
              <p:nvPr/>
            </p:nvSpPr>
            <p:spPr>
              <a:xfrm>
                <a:off x="7516364" y="3430598"/>
                <a:ext cx="24134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3" extrusionOk="0">
                    <a:moveTo>
                      <a:pt x="309" y="1"/>
                    </a:moveTo>
                    <a:cubicBezTo>
                      <a:pt x="174" y="1"/>
                      <a:pt x="72" y="115"/>
                      <a:pt x="1" y="328"/>
                    </a:cubicBezTo>
                    <a:cubicBezTo>
                      <a:pt x="59" y="484"/>
                      <a:pt x="158" y="543"/>
                      <a:pt x="259" y="543"/>
                    </a:cubicBezTo>
                    <a:cubicBezTo>
                      <a:pt x="491" y="543"/>
                      <a:pt x="735" y="239"/>
                      <a:pt x="536" y="90"/>
                    </a:cubicBezTo>
                    <a:cubicBezTo>
                      <a:pt x="452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7" name="Google Shape;12087;p35"/>
              <p:cNvSpPr/>
              <p:nvPr/>
            </p:nvSpPr>
            <p:spPr>
              <a:xfrm>
                <a:off x="6860747" y="3479851"/>
                <a:ext cx="46462" cy="10179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0" extrusionOk="0">
                    <a:moveTo>
                      <a:pt x="412" y="0"/>
                    </a:moveTo>
                    <a:cubicBezTo>
                      <a:pt x="208" y="0"/>
                      <a:pt x="71" y="90"/>
                      <a:pt x="1" y="281"/>
                    </a:cubicBezTo>
                    <a:cubicBezTo>
                      <a:pt x="67" y="299"/>
                      <a:pt x="248" y="309"/>
                      <a:pt x="446" y="309"/>
                    </a:cubicBezTo>
                    <a:cubicBezTo>
                      <a:pt x="889" y="309"/>
                      <a:pt x="1415" y="257"/>
                      <a:pt x="929" y="126"/>
                    </a:cubicBezTo>
                    <a:cubicBezTo>
                      <a:pt x="725" y="43"/>
                      <a:pt x="553" y="0"/>
                      <a:pt x="41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8" name="Google Shape;12088;p35"/>
              <p:cNvSpPr/>
              <p:nvPr/>
            </p:nvSpPr>
            <p:spPr>
              <a:xfrm>
                <a:off x="7557177" y="3722239"/>
                <a:ext cx="22952" cy="167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10" extrusionOk="0">
                    <a:moveTo>
                      <a:pt x="372" y="1"/>
                    </a:moveTo>
                    <a:cubicBezTo>
                      <a:pt x="264" y="1"/>
                      <a:pt x="157" y="66"/>
                      <a:pt x="55" y="197"/>
                    </a:cubicBezTo>
                    <a:cubicBezTo>
                      <a:pt x="0" y="399"/>
                      <a:pt x="172" y="510"/>
                      <a:pt x="352" y="510"/>
                    </a:cubicBezTo>
                    <a:cubicBezTo>
                      <a:pt x="521" y="510"/>
                      <a:pt x="698" y="411"/>
                      <a:pt x="698" y="197"/>
                    </a:cubicBezTo>
                    <a:cubicBezTo>
                      <a:pt x="591" y="66"/>
                      <a:pt x="481" y="1"/>
                      <a:pt x="3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35"/>
              <p:cNvSpPr/>
              <p:nvPr/>
            </p:nvSpPr>
            <p:spPr>
              <a:xfrm>
                <a:off x="6939321" y="3739050"/>
                <a:ext cx="45017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78" extrusionOk="0">
                    <a:moveTo>
                      <a:pt x="703" y="1"/>
                    </a:moveTo>
                    <a:cubicBezTo>
                      <a:pt x="525" y="1"/>
                      <a:pt x="346" y="30"/>
                      <a:pt x="168" y="90"/>
                    </a:cubicBezTo>
                    <a:cubicBezTo>
                      <a:pt x="1" y="215"/>
                      <a:pt x="334" y="277"/>
                      <a:pt x="677" y="277"/>
                    </a:cubicBezTo>
                    <a:cubicBezTo>
                      <a:pt x="1019" y="277"/>
                      <a:pt x="1370" y="215"/>
                      <a:pt x="1239" y="90"/>
                    </a:cubicBezTo>
                    <a:cubicBezTo>
                      <a:pt x="1061" y="30"/>
                      <a:pt x="882" y="1"/>
                      <a:pt x="7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35"/>
              <p:cNvSpPr/>
              <p:nvPr/>
            </p:nvSpPr>
            <p:spPr>
              <a:xfrm>
                <a:off x="6343137" y="2342710"/>
                <a:ext cx="22722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452" extrusionOk="0">
                    <a:moveTo>
                      <a:pt x="326" y="0"/>
                    </a:moveTo>
                    <a:cubicBezTo>
                      <a:pt x="161" y="0"/>
                      <a:pt x="1" y="72"/>
                      <a:pt x="1" y="218"/>
                    </a:cubicBezTo>
                    <a:cubicBezTo>
                      <a:pt x="7" y="374"/>
                      <a:pt x="186" y="452"/>
                      <a:pt x="359" y="452"/>
                    </a:cubicBezTo>
                    <a:cubicBezTo>
                      <a:pt x="528" y="452"/>
                      <a:pt x="691" y="377"/>
                      <a:pt x="680" y="230"/>
                    </a:cubicBezTo>
                    <a:cubicBezTo>
                      <a:pt x="673" y="78"/>
                      <a:pt x="497" y="0"/>
                      <a:pt x="32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35"/>
              <p:cNvSpPr/>
              <p:nvPr/>
            </p:nvSpPr>
            <p:spPr>
              <a:xfrm>
                <a:off x="5554637" y="4264049"/>
                <a:ext cx="22689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52" extrusionOk="0">
                    <a:moveTo>
                      <a:pt x="323" y="0"/>
                    </a:moveTo>
                    <a:cubicBezTo>
                      <a:pt x="157" y="0"/>
                      <a:pt x="0" y="72"/>
                      <a:pt x="12" y="222"/>
                    </a:cubicBezTo>
                    <a:cubicBezTo>
                      <a:pt x="18" y="374"/>
                      <a:pt x="194" y="451"/>
                      <a:pt x="366" y="451"/>
                    </a:cubicBezTo>
                    <a:cubicBezTo>
                      <a:pt x="530" y="451"/>
                      <a:pt x="691" y="380"/>
                      <a:pt x="691" y="234"/>
                    </a:cubicBezTo>
                    <a:cubicBezTo>
                      <a:pt x="684" y="81"/>
                      <a:pt x="499" y="0"/>
                      <a:pt x="32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35"/>
              <p:cNvSpPr/>
              <p:nvPr/>
            </p:nvSpPr>
            <p:spPr>
              <a:xfrm>
                <a:off x="4937832" y="4425794"/>
                <a:ext cx="38778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37" extrusionOk="0">
                    <a:moveTo>
                      <a:pt x="403" y="1"/>
                    </a:moveTo>
                    <a:cubicBezTo>
                      <a:pt x="271" y="1"/>
                      <a:pt x="153" y="23"/>
                      <a:pt x="80" y="82"/>
                    </a:cubicBezTo>
                    <a:cubicBezTo>
                      <a:pt x="0" y="154"/>
                      <a:pt x="423" y="237"/>
                      <a:pt x="772" y="237"/>
                    </a:cubicBezTo>
                    <a:cubicBezTo>
                      <a:pt x="944" y="237"/>
                      <a:pt x="1097" y="217"/>
                      <a:pt x="1164" y="166"/>
                    </a:cubicBezTo>
                    <a:cubicBezTo>
                      <a:pt x="1181" y="148"/>
                      <a:pt x="745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35"/>
              <p:cNvSpPr/>
              <p:nvPr/>
            </p:nvSpPr>
            <p:spPr>
              <a:xfrm>
                <a:off x="3613597" y="4452423"/>
                <a:ext cx="35889" cy="151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61" extrusionOk="0">
                    <a:moveTo>
                      <a:pt x="390" y="0"/>
                    </a:moveTo>
                    <a:cubicBezTo>
                      <a:pt x="153" y="0"/>
                      <a:pt x="1" y="135"/>
                      <a:pt x="84" y="343"/>
                    </a:cubicBezTo>
                    <a:cubicBezTo>
                      <a:pt x="115" y="427"/>
                      <a:pt x="197" y="460"/>
                      <a:pt x="295" y="460"/>
                    </a:cubicBezTo>
                    <a:cubicBezTo>
                      <a:pt x="612" y="460"/>
                      <a:pt x="1092" y="110"/>
                      <a:pt x="501" y="9"/>
                    </a:cubicBezTo>
                    <a:cubicBezTo>
                      <a:pt x="462" y="3"/>
                      <a:pt x="425" y="0"/>
                      <a:pt x="39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35"/>
              <p:cNvSpPr/>
              <p:nvPr/>
            </p:nvSpPr>
            <p:spPr>
              <a:xfrm>
                <a:off x="5214105" y="4469826"/>
                <a:ext cx="21540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0" extrusionOk="0">
                    <a:moveTo>
                      <a:pt x="213" y="0"/>
                    </a:moveTo>
                    <a:cubicBezTo>
                      <a:pt x="95" y="0"/>
                      <a:pt x="1" y="56"/>
                      <a:pt x="1" y="206"/>
                    </a:cubicBezTo>
                    <a:cubicBezTo>
                      <a:pt x="139" y="362"/>
                      <a:pt x="262" y="439"/>
                      <a:pt x="371" y="439"/>
                    </a:cubicBezTo>
                    <a:cubicBezTo>
                      <a:pt x="479" y="439"/>
                      <a:pt x="573" y="365"/>
                      <a:pt x="655" y="218"/>
                    </a:cubicBezTo>
                    <a:cubicBezTo>
                      <a:pt x="586" y="107"/>
                      <a:pt x="377" y="0"/>
                      <a:pt x="2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35"/>
              <p:cNvSpPr/>
              <p:nvPr/>
            </p:nvSpPr>
            <p:spPr>
              <a:xfrm>
                <a:off x="2721076" y="4751977"/>
                <a:ext cx="2275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01" extrusionOk="0">
                    <a:moveTo>
                      <a:pt x="342" y="0"/>
                    </a:moveTo>
                    <a:cubicBezTo>
                      <a:pt x="174" y="0"/>
                      <a:pt x="0" y="96"/>
                      <a:pt x="0" y="304"/>
                    </a:cubicBezTo>
                    <a:cubicBezTo>
                      <a:pt x="102" y="435"/>
                      <a:pt x="206" y="501"/>
                      <a:pt x="313" y="501"/>
                    </a:cubicBezTo>
                    <a:cubicBezTo>
                      <a:pt x="420" y="501"/>
                      <a:pt x="530" y="435"/>
                      <a:pt x="643" y="304"/>
                    </a:cubicBezTo>
                    <a:cubicBezTo>
                      <a:pt x="692" y="108"/>
                      <a:pt x="521" y="0"/>
                      <a:pt x="3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35"/>
              <p:cNvSpPr/>
              <p:nvPr/>
            </p:nvSpPr>
            <p:spPr>
              <a:xfrm>
                <a:off x="5767506" y="4881183"/>
                <a:ext cx="22886" cy="1500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7" extrusionOk="0">
                    <a:moveTo>
                      <a:pt x="322" y="0"/>
                    </a:moveTo>
                    <a:cubicBezTo>
                      <a:pt x="157" y="0"/>
                      <a:pt x="0" y="72"/>
                      <a:pt x="6" y="227"/>
                    </a:cubicBezTo>
                    <a:cubicBezTo>
                      <a:pt x="18" y="379"/>
                      <a:pt x="197" y="456"/>
                      <a:pt x="370" y="456"/>
                    </a:cubicBezTo>
                    <a:cubicBezTo>
                      <a:pt x="536" y="456"/>
                      <a:pt x="696" y="385"/>
                      <a:pt x="696" y="239"/>
                    </a:cubicBezTo>
                    <a:cubicBezTo>
                      <a:pt x="690" y="84"/>
                      <a:pt x="501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35"/>
              <p:cNvSpPr/>
              <p:nvPr/>
            </p:nvSpPr>
            <p:spPr>
              <a:xfrm>
                <a:off x="6108793" y="4941336"/>
                <a:ext cx="22886" cy="1487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3" extrusionOk="0">
                    <a:moveTo>
                      <a:pt x="313" y="0"/>
                    </a:moveTo>
                    <a:cubicBezTo>
                      <a:pt x="151" y="0"/>
                      <a:pt x="0" y="69"/>
                      <a:pt x="6" y="217"/>
                    </a:cubicBezTo>
                    <a:cubicBezTo>
                      <a:pt x="12" y="371"/>
                      <a:pt x="199" y="452"/>
                      <a:pt x="376" y="452"/>
                    </a:cubicBezTo>
                    <a:cubicBezTo>
                      <a:pt x="540" y="452"/>
                      <a:pt x="697" y="383"/>
                      <a:pt x="697" y="240"/>
                    </a:cubicBezTo>
                    <a:cubicBezTo>
                      <a:pt x="684" y="84"/>
                      <a:pt x="492" y="0"/>
                      <a:pt x="31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35"/>
              <p:cNvSpPr/>
              <p:nvPr/>
            </p:nvSpPr>
            <p:spPr>
              <a:xfrm>
                <a:off x="6727831" y="780815"/>
                <a:ext cx="53685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40" extrusionOk="0">
                    <a:moveTo>
                      <a:pt x="657" y="0"/>
                    </a:moveTo>
                    <a:cubicBezTo>
                      <a:pt x="426" y="0"/>
                      <a:pt x="209" y="50"/>
                      <a:pt x="1" y="149"/>
                    </a:cubicBezTo>
                    <a:cubicBezTo>
                      <a:pt x="116" y="214"/>
                      <a:pt x="302" y="239"/>
                      <a:pt x="495" y="239"/>
                    </a:cubicBezTo>
                    <a:cubicBezTo>
                      <a:pt x="1040" y="239"/>
                      <a:pt x="1634" y="41"/>
                      <a:pt x="798" y="6"/>
                    </a:cubicBezTo>
                    <a:cubicBezTo>
                      <a:pt x="751" y="2"/>
                      <a:pt x="704" y="0"/>
                      <a:pt x="6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35"/>
              <p:cNvSpPr/>
              <p:nvPr/>
            </p:nvSpPr>
            <p:spPr>
              <a:xfrm>
                <a:off x="6003032" y="2685277"/>
                <a:ext cx="42653" cy="797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3" extrusionOk="0">
                    <a:moveTo>
                      <a:pt x="645" y="0"/>
                    </a:moveTo>
                    <a:cubicBezTo>
                      <a:pt x="414" y="0"/>
                      <a:pt x="185" y="36"/>
                      <a:pt x="0" y="108"/>
                    </a:cubicBezTo>
                    <a:cubicBezTo>
                      <a:pt x="0" y="209"/>
                      <a:pt x="158" y="243"/>
                      <a:pt x="363" y="243"/>
                    </a:cubicBezTo>
                    <a:cubicBezTo>
                      <a:pt x="736" y="243"/>
                      <a:pt x="1267" y="131"/>
                      <a:pt x="1298" y="108"/>
                    </a:cubicBezTo>
                    <a:cubicBezTo>
                      <a:pt x="1108" y="36"/>
                      <a:pt x="876" y="0"/>
                      <a:pt x="6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35"/>
              <p:cNvSpPr/>
              <p:nvPr/>
            </p:nvSpPr>
            <p:spPr>
              <a:xfrm>
                <a:off x="5892017" y="1880327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43"/>
                      <a:pt x="929" y="84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35"/>
              <p:cNvSpPr/>
              <p:nvPr/>
            </p:nvSpPr>
            <p:spPr>
              <a:xfrm>
                <a:off x="7302903" y="167418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4"/>
                      <a:pt x="1" y="99"/>
                    </a:cubicBezTo>
                    <a:cubicBezTo>
                      <a:pt x="120" y="159"/>
                      <a:pt x="230" y="188"/>
                      <a:pt x="337" y="188"/>
                    </a:cubicBezTo>
                    <a:cubicBezTo>
                      <a:pt x="444" y="188"/>
                      <a:pt x="548" y="159"/>
                      <a:pt x="656" y="99"/>
                    </a:cubicBezTo>
                    <a:cubicBezTo>
                      <a:pt x="537" y="34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2" name="Google Shape;12102;p35"/>
              <p:cNvSpPr/>
              <p:nvPr/>
            </p:nvSpPr>
            <p:spPr>
              <a:xfrm>
                <a:off x="4915438" y="3337643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23" y="1"/>
                    </a:moveTo>
                    <a:cubicBezTo>
                      <a:pt x="215" y="1"/>
                      <a:pt x="107" y="34"/>
                      <a:pt x="0" y="99"/>
                    </a:cubicBezTo>
                    <a:cubicBezTo>
                      <a:pt x="125" y="159"/>
                      <a:pt x="241" y="188"/>
                      <a:pt x="350" y="188"/>
                    </a:cubicBezTo>
                    <a:cubicBezTo>
                      <a:pt x="459" y="188"/>
                      <a:pt x="560" y="159"/>
                      <a:pt x="655" y="99"/>
                    </a:cubicBezTo>
                    <a:cubicBezTo>
                      <a:pt x="542" y="34"/>
                      <a:pt x="432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3" name="Google Shape;12103;p35"/>
              <p:cNvSpPr/>
              <p:nvPr/>
            </p:nvSpPr>
            <p:spPr>
              <a:xfrm>
                <a:off x="5316157" y="4752962"/>
                <a:ext cx="30504" cy="55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68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0" y="96"/>
                      <a:pt x="84" y="155"/>
                      <a:pt x="572" y="167"/>
                    </a:cubicBezTo>
                    <a:cubicBezTo>
                      <a:pt x="929" y="84"/>
                      <a:pt x="857" y="24"/>
                      <a:pt x="3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4" name="Google Shape;12104;p35"/>
              <p:cNvSpPr/>
              <p:nvPr/>
            </p:nvSpPr>
            <p:spPr>
              <a:xfrm>
                <a:off x="5508504" y="4152476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0"/>
                    </a:moveTo>
                    <a:cubicBezTo>
                      <a:pt x="60" y="24"/>
                      <a:pt x="0" y="84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35"/>
              <p:cNvSpPr/>
              <p:nvPr/>
            </p:nvSpPr>
            <p:spPr>
              <a:xfrm>
                <a:off x="6365037" y="1956964"/>
                <a:ext cx="21540" cy="676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6" extrusionOk="0">
                    <a:moveTo>
                      <a:pt x="319" y="0"/>
                    </a:moveTo>
                    <a:cubicBezTo>
                      <a:pt x="212" y="0"/>
                      <a:pt x="108" y="36"/>
                      <a:pt x="1" y="107"/>
                    </a:cubicBezTo>
                    <a:cubicBezTo>
                      <a:pt x="120" y="173"/>
                      <a:pt x="233" y="205"/>
                      <a:pt x="341" y="205"/>
                    </a:cubicBezTo>
                    <a:cubicBezTo>
                      <a:pt x="450" y="205"/>
                      <a:pt x="554" y="173"/>
                      <a:pt x="655" y="107"/>
                    </a:cubicBezTo>
                    <a:cubicBezTo>
                      <a:pt x="536" y="36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35"/>
              <p:cNvSpPr/>
              <p:nvPr/>
            </p:nvSpPr>
            <p:spPr>
              <a:xfrm>
                <a:off x="1309762" y="2780269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1"/>
                    </a:moveTo>
                    <a:lnTo>
                      <a:pt x="561" y="1"/>
                    </a:lnTo>
                    <a:cubicBezTo>
                      <a:pt x="60" y="13"/>
                      <a:pt x="1" y="72"/>
                      <a:pt x="358" y="179"/>
                    </a:cubicBezTo>
                    <a:cubicBezTo>
                      <a:pt x="846" y="167"/>
                      <a:pt x="918" y="108"/>
                      <a:pt x="5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35"/>
              <p:cNvSpPr/>
              <p:nvPr/>
            </p:nvSpPr>
            <p:spPr>
              <a:xfrm>
                <a:off x="5469791" y="3818413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7" y="30"/>
                      <a:pt x="0" y="90"/>
                    </a:cubicBezTo>
                    <a:cubicBezTo>
                      <a:pt x="119" y="149"/>
                      <a:pt x="230" y="179"/>
                      <a:pt x="337" y="179"/>
                    </a:cubicBezTo>
                    <a:cubicBezTo>
                      <a:pt x="444" y="179"/>
                      <a:pt x="548" y="149"/>
                      <a:pt x="655" y="90"/>
                    </a:cubicBezTo>
                    <a:cubicBezTo>
                      <a:pt x="536" y="30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35"/>
              <p:cNvSpPr/>
              <p:nvPr/>
            </p:nvSpPr>
            <p:spPr>
              <a:xfrm>
                <a:off x="5533885" y="3723815"/>
                <a:ext cx="2154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79" extrusionOk="0">
                    <a:moveTo>
                      <a:pt x="315" y="0"/>
                    </a:moveTo>
                    <a:cubicBezTo>
                      <a:pt x="206" y="0"/>
                      <a:pt x="102" y="30"/>
                      <a:pt x="1" y="90"/>
                    </a:cubicBezTo>
                    <a:cubicBezTo>
                      <a:pt x="120" y="149"/>
                      <a:pt x="230" y="179"/>
                      <a:pt x="337" y="179"/>
                    </a:cubicBezTo>
                    <a:cubicBezTo>
                      <a:pt x="444" y="179"/>
                      <a:pt x="549" y="149"/>
                      <a:pt x="656" y="90"/>
                    </a:cubicBezTo>
                    <a:cubicBezTo>
                      <a:pt x="537" y="30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35"/>
              <p:cNvSpPr/>
              <p:nvPr/>
            </p:nvSpPr>
            <p:spPr>
              <a:xfrm>
                <a:off x="7920989" y="482115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1"/>
                      <a:pt x="1" y="90"/>
                    </a:cubicBezTo>
                    <a:cubicBezTo>
                      <a:pt x="120" y="156"/>
                      <a:pt x="233" y="188"/>
                      <a:pt x="341" y="188"/>
                    </a:cubicBezTo>
                    <a:cubicBezTo>
                      <a:pt x="450" y="188"/>
                      <a:pt x="554" y="156"/>
                      <a:pt x="655" y="90"/>
                    </a:cubicBezTo>
                    <a:cubicBezTo>
                      <a:pt x="536" y="31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35"/>
              <p:cNvSpPr/>
              <p:nvPr/>
            </p:nvSpPr>
            <p:spPr>
              <a:xfrm>
                <a:off x="5700063" y="2797868"/>
                <a:ext cx="30110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7" y="179"/>
                    </a:cubicBezTo>
                    <a:cubicBezTo>
                      <a:pt x="845" y="155"/>
                      <a:pt x="917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35"/>
              <p:cNvSpPr/>
              <p:nvPr/>
            </p:nvSpPr>
            <p:spPr>
              <a:xfrm>
                <a:off x="6488202" y="310683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80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35"/>
              <p:cNvSpPr/>
              <p:nvPr/>
            </p:nvSpPr>
            <p:spPr>
              <a:xfrm>
                <a:off x="397311" y="4444018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1"/>
                    </a:moveTo>
                    <a:cubicBezTo>
                      <a:pt x="212" y="1"/>
                      <a:pt x="108" y="33"/>
                      <a:pt x="1" y="99"/>
                    </a:cubicBezTo>
                    <a:cubicBezTo>
                      <a:pt x="120" y="158"/>
                      <a:pt x="233" y="188"/>
                      <a:pt x="342" y="188"/>
                    </a:cubicBezTo>
                    <a:cubicBezTo>
                      <a:pt x="450" y="188"/>
                      <a:pt x="554" y="158"/>
                      <a:pt x="656" y="99"/>
                    </a:cubicBezTo>
                    <a:cubicBezTo>
                      <a:pt x="537" y="33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35"/>
              <p:cNvSpPr/>
              <p:nvPr/>
            </p:nvSpPr>
            <p:spPr>
              <a:xfrm>
                <a:off x="6509676" y="193155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358" y="0"/>
                    </a:moveTo>
                    <a:cubicBezTo>
                      <a:pt x="1" y="84"/>
                      <a:pt x="72" y="143"/>
                      <a:pt x="572" y="179"/>
                    </a:cubicBezTo>
                    <a:cubicBezTo>
                      <a:pt x="930" y="72"/>
                      <a:pt x="870" y="24"/>
                      <a:pt x="35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35"/>
              <p:cNvSpPr/>
              <p:nvPr/>
            </p:nvSpPr>
            <p:spPr>
              <a:xfrm>
                <a:off x="5725478" y="3620976"/>
                <a:ext cx="2150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" extrusionOk="0">
                    <a:moveTo>
                      <a:pt x="314" y="1"/>
                    </a:moveTo>
                    <a:cubicBezTo>
                      <a:pt x="205" y="1"/>
                      <a:pt x="101" y="31"/>
                      <a:pt x="0" y="90"/>
                    </a:cubicBezTo>
                    <a:cubicBezTo>
                      <a:pt x="119" y="150"/>
                      <a:pt x="235" y="180"/>
                      <a:pt x="345" y="180"/>
                    </a:cubicBezTo>
                    <a:cubicBezTo>
                      <a:pt x="455" y="180"/>
                      <a:pt x="560" y="150"/>
                      <a:pt x="655" y="90"/>
                    </a:cubicBezTo>
                    <a:cubicBezTo>
                      <a:pt x="536" y="31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35"/>
              <p:cNvSpPr/>
              <p:nvPr/>
            </p:nvSpPr>
            <p:spPr>
              <a:xfrm>
                <a:off x="738598" y="3560494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5" y="0"/>
                    </a:moveTo>
                    <a:cubicBezTo>
                      <a:pt x="206" y="0"/>
                      <a:pt x="102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9" y="158"/>
                      <a:pt x="656" y="99"/>
                    </a:cubicBezTo>
                    <a:cubicBezTo>
                      <a:pt x="537" y="33"/>
                      <a:pt x="424" y="0"/>
                      <a:pt x="31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35"/>
              <p:cNvSpPr/>
              <p:nvPr/>
            </p:nvSpPr>
            <p:spPr>
              <a:xfrm>
                <a:off x="6492503" y="3551989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19" y="1"/>
                    </a:moveTo>
                    <a:cubicBezTo>
                      <a:pt x="211" y="1"/>
                      <a:pt x="107" y="36"/>
                      <a:pt x="0" y="108"/>
                    </a:cubicBezTo>
                    <a:cubicBezTo>
                      <a:pt x="119" y="167"/>
                      <a:pt x="235" y="197"/>
                      <a:pt x="345" y="197"/>
                    </a:cubicBezTo>
                    <a:cubicBezTo>
                      <a:pt x="455" y="197"/>
                      <a:pt x="560" y="167"/>
                      <a:pt x="655" y="108"/>
                    </a:cubicBezTo>
                    <a:cubicBezTo>
                      <a:pt x="536" y="36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35"/>
              <p:cNvSpPr/>
              <p:nvPr/>
            </p:nvSpPr>
            <p:spPr>
              <a:xfrm>
                <a:off x="3871220" y="4409212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9" y="1"/>
                    </a:moveTo>
                    <a:cubicBezTo>
                      <a:pt x="212" y="1"/>
                      <a:pt x="108" y="34"/>
                      <a:pt x="1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6" y="99"/>
                    </a:cubicBezTo>
                    <a:cubicBezTo>
                      <a:pt x="536" y="34"/>
                      <a:pt x="426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35"/>
              <p:cNvSpPr/>
              <p:nvPr/>
            </p:nvSpPr>
            <p:spPr>
              <a:xfrm>
                <a:off x="8640699" y="3500767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84" y="25"/>
                      <a:pt x="1" y="84"/>
                      <a:pt x="358" y="179"/>
                    </a:cubicBezTo>
                    <a:cubicBezTo>
                      <a:pt x="870" y="156"/>
                      <a:pt x="930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9" name="Google Shape;12119;p35"/>
              <p:cNvSpPr/>
              <p:nvPr/>
            </p:nvSpPr>
            <p:spPr>
              <a:xfrm>
                <a:off x="354691" y="3371955"/>
                <a:ext cx="2154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0" extrusionOk="0">
                    <a:moveTo>
                      <a:pt x="319" y="1"/>
                    </a:moveTo>
                    <a:cubicBezTo>
                      <a:pt x="212" y="1"/>
                      <a:pt x="108" y="30"/>
                      <a:pt x="1" y="90"/>
                    </a:cubicBezTo>
                    <a:cubicBezTo>
                      <a:pt x="120" y="150"/>
                      <a:pt x="233" y="179"/>
                      <a:pt x="342" y="179"/>
                    </a:cubicBezTo>
                    <a:cubicBezTo>
                      <a:pt x="450" y="179"/>
                      <a:pt x="555" y="150"/>
                      <a:pt x="656" y="90"/>
                    </a:cubicBezTo>
                    <a:cubicBezTo>
                      <a:pt x="537" y="30"/>
                      <a:pt x="427" y="1"/>
                      <a:pt x="31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0" name="Google Shape;12120;p35"/>
              <p:cNvSpPr/>
              <p:nvPr/>
            </p:nvSpPr>
            <p:spPr>
              <a:xfrm>
                <a:off x="8261488" y="3356917"/>
                <a:ext cx="66491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484" extrusionOk="0">
                    <a:moveTo>
                      <a:pt x="84" y="0"/>
                    </a:moveTo>
                    <a:cubicBezTo>
                      <a:pt x="1" y="209"/>
                      <a:pt x="1074" y="483"/>
                      <a:pt x="1638" y="483"/>
                    </a:cubicBezTo>
                    <a:cubicBezTo>
                      <a:pt x="1877" y="483"/>
                      <a:pt x="2024" y="434"/>
                      <a:pt x="1953" y="310"/>
                    </a:cubicBezTo>
                    <a:cubicBezTo>
                      <a:pt x="1823" y="96"/>
                      <a:pt x="84" y="48"/>
                      <a:pt x="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1" name="Google Shape;12121;p35"/>
              <p:cNvSpPr/>
              <p:nvPr/>
            </p:nvSpPr>
            <p:spPr>
              <a:xfrm>
                <a:off x="7469836" y="2915352"/>
                <a:ext cx="389817" cy="100803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3070" extrusionOk="0">
                    <a:moveTo>
                      <a:pt x="10573" y="0"/>
                    </a:moveTo>
                    <a:cubicBezTo>
                      <a:pt x="9174" y="0"/>
                      <a:pt x="7042" y="574"/>
                      <a:pt x="6553" y="574"/>
                    </a:cubicBezTo>
                    <a:cubicBezTo>
                      <a:pt x="6520" y="574"/>
                      <a:pt x="6495" y="571"/>
                      <a:pt x="6478" y="566"/>
                    </a:cubicBezTo>
                    <a:lnTo>
                      <a:pt x="6478" y="566"/>
                    </a:lnTo>
                    <a:cubicBezTo>
                      <a:pt x="1" y="2423"/>
                      <a:pt x="7645" y="1530"/>
                      <a:pt x="4204" y="3030"/>
                    </a:cubicBezTo>
                    <a:cubicBezTo>
                      <a:pt x="4245" y="3057"/>
                      <a:pt x="4316" y="3070"/>
                      <a:pt x="4413" y="3070"/>
                    </a:cubicBezTo>
                    <a:cubicBezTo>
                      <a:pt x="5736" y="3070"/>
                      <a:pt x="11824" y="740"/>
                      <a:pt x="11824" y="685"/>
                    </a:cubicBezTo>
                    <a:cubicBezTo>
                      <a:pt x="11872" y="168"/>
                      <a:pt x="11329" y="0"/>
                      <a:pt x="1057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35"/>
              <p:cNvSpPr/>
              <p:nvPr/>
            </p:nvSpPr>
            <p:spPr>
              <a:xfrm>
                <a:off x="8211842" y="3465010"/>
                <a:ext cx="47085" cy="77917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73" extrusionOk="0">
                    <a:moveTo>
                      <a:pt x="252" y="0"/>
                    </a:moveTo>
                    <a:cubicBezTo>
                      <a:pt x="136" y="0"/>
                      <a:pt x="44" y="131"/>
                      <a:pt x="1" y="459"/>
                    </a:cubicBezTo>
                    <a:lnTo>
                      <a:pt x="1" y="459"/>
                    </a:lnTo>
                    <a:cubicBezTo>
                      <a:pt x="1" y="458"/>
                      <a:pt x="1" y="458"/>
                      <a:pt x="1" y="458"/>
                    </a:cubicBezTo>
                    <a:cubicBezTo>
                      <a:pt x="1" y="458"/>
                      <a:pt x="1" y="458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lnTo>
                      <a:pt x="1" y="459"/>
                    </a:lnTo>
                    <a:cubicBezTo>
                      <a:pt x="1" y="494"/>
                      <a:pt x="13" y="2373"/>
                      <a:pt x="654" y="2373"/>
                    </a:cubicBezTo>
                    <a:cubicBezTo>
                      <a:pt x="817" y="2373"/>
                      <a:pt x="1020" y="2251"/>
                      <a:pt x="1275" y="1947"/>
                    </a:cubicBezTo>
                    <a:cubicBezTo>
                      <a:pt x="1434" y="1769"/>
                      <a:pt x="680" y="0"/>
                      <a:pt x="25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35"/>
              <p:cNvSpPr/>
              <p:nvPr/>
            </p:nvSpPr>
            <p:spPr>
              <a:xfrm>
                <a:off x="8001271" y="3371167"/>
                <a:ext cx="131044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868" extrusionOk="0">
                    <a:moveTo>
                      <a:pt x="3872" y="1"/>
                    </a:moveTo>
                    <a:cubicBezTo>
                      <a:pt x="3603" y="1"/>
                      <a:pt x="2165" y="380"/>
                      <a:pt x="1123" y="637"/>
                    </a:cubicBezTo>
                    <a:lnTo>
                      <a:pt x="1123" y="637"/>
                    </a:lnTo>
                    <a:cubicBezTo>
                      <a:pt x="1879" y="506"/>
                      <a:pt x="2635" y="382"/>
                      <a:pt x="3401" y="269"/>
                    </a:cubicBezTo>
                    <a:cubicBezTo>
                      <a:pt x="3880" y="76"/>
                      <a:pt x="3991" y="1"/>
                      <a:pt x="3872" y="1"/>
                    </a:cubicBezTo>
                    <a:close/>
                    <a:moveTo>
                      <a:pt x="1123" y="637"/>
                    </a:moveTo>
                    <a:cubicBezTo>
                      <a:pt x="764" y="699"/>
                      <a:pt x="404" y="763"/>
                      <a:pt x="44" y="828"/>
                    </a:cubicBezTo>
                    <a:cubicBezTo>
                      <a:pt x="0" y="855"/>
                      <a:pt x="3" y="867"/>
                      <a:pt x="44" y="867"/>
                    </a:cubicBezTo>
                    <a:cubicBezTo>
                      <a:pt x="161" y="867"/>
                      <a:pt x="590" y="768"/>
                      <a:pt x="1123" y="637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35"/>
              <p:cNvSpPr/>
              <p:nvPr/>
            </p:nvSpPr>
            <p:spPr>
              <a:xfrm>
                <a:off x="8388592" y="3189622"/>
                <a:ext cx="97356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06" extrusionOk="0">
                    <a:moveTo>
                      <a:pt x="867" y="1"/>
                    </a:moveTo>
                    <a:cubicBezTo>
                      <a:pt x="630" y="1"/>
                      <a:pt x="392" y="8"/>
                      <a:pt x="154" y="23"/>
                    </a:cubicBezTo>
                    <a:cubicBezTo>
                      <a:pt x="1" y="40"/>
                      <a:pt x="776" y="406"/>
                      <a:pt x="1754" y="406"/>
                    </a:cubicBezTo>
                    <a:cubicBezTo>
                      <a:pt x="2141" y="406"/>
                      <a:pt x="2559" y="349"/>
                      <a:pt x="2964" y="190"/>
                    </a:cubicBezTo>
                    <a:cubicBezTo>
                      <a:pt x="2262" y="65"/>
                      <a:pt x="1566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35"/>
              <p:cNvSpPr/>
              <p:nvPr/>
            </p:nvSpPr>
            <p:spPr>
              <a:xfrm>
                <a:off x="3399118" y="4876651"/>
                <a:ext cx="84550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1443" extrusionOk="0">
                    <a:moveTo>
                      <a:pt x="867" y="1"/>
                    </a:moveTo>
                    <a:cubicBezTo>
                      <a:pt x="0" y="1"/>
                      <a:pt x="1585" y="1443"/>
                      <a:pt x="2243" y="1443"/>
                    </a:cubicBezTo>
                    <a:cubicBezTo>
                      <a:pt x="2458" y="1443"/>
                      <a:pt x="2575" y="1288"/>
                      <a:pt x="2472" y="877"/>
                    </a:cubicBezTo>
                    <a:cubicBezTo>
                      <a:pt x="2318" y="246"/>
                      <a:pt x="2413" y="389"/>
                      <a:pt x="1496" y="127"/>
                    </a:cubicBezTo>
                    <a:cubicBezTo>
                      <a:pt x="1212" y="39"/>
                      <a:pt x="1007" y="1"/>
                      <a:pt x="8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35"/>
              <p:cNvSpPr/>
              <p:nvPr/>
            </p:nvSpPr>
            <p:spPr>
              <a:xfrm>
                <a:off x="7500045" y="3283202"/>
                <a:ext cx="92201" cy="17041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19" extrusionOk="0">
                    <a:moveTo>
                      <a:pt x="1142" y="0"/>
                    </a:moveTo>
                    <a:cubicBezTo>
                      <a:pt x="434" y="0"/>
                      <a:pt x="1" y="117"/>
                      <a:pt x="1093" y="519"/>
                    </a:cubicBezTo>
                    <a:cubicBezTo>
                      <a:pt x="1664" y="400"/>
                      <a:pt x="2236" y="281"/>
                      <a:pt x="2807" y="162"/>
                    </a:cubicBezTo>
                    <a:cubicBezTo>
                      <a:pt x="2633" y="94"/>
                      <a:pt x="1777" y="0"/>
                      <a:pt x="114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35"/>
              <p:cNvSpPr/>
              <p:nvPr/>
            </p:nvSpPr>
            <p:spPr>
              <a:xfrm>
                <a:off x="7401605" y="3240123"/>
                <a:ext cx="42488" cy="3802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58" extrusionOk="0">
                    <a:moveTo>
                      <a:pt x="211" y="1"/>
                    </a:moveTo>
                    <a:cubicBezTo>
                      <a:pt x="127" y="1"/>
                      <a:pt x="72" y="207"/>
                      <a:pt x="19" y="890"/>
                    </a:cubicBezTo>
                    <a:cubicBezTo>
                      <a:pt x="0" y="1083"/>
                      <a:pt x="62" y="1157"/>
                      <a:pt x="167" y="1157"/>
                    </a:cubicBezTo>
                    <a:cubicBezTo>
                      <a:pt x="506" y="1157"/>
                      <a:pt x="1294" y="376"/>
                      <a:pt x="1219" y="376"/>
                    </a:cubicBezTo>
                    <a:cubicBezTo>
                      <a:pt x="1213" y="376"/>
                      <a:pt x="1202" y="380"/>
                      <a:pt x="1186" y="390"/>
                    </a:cubicBezTo>
                    <a:cubicBezTo>
                      <a:pt x="1080" y="457"/>
                      <a:pt x="985" y="484"/>
                      <a:pt x="899" y="484"/>
                    </a:cubicBezTo>
                    <a:cubicBezTo>
                      <a:pt x="536" y="484"/>
                      <a:pt x="340" y="1"/>
                      <a:pt x="21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35"/>
              <p:cNvSpPr/>
              <p:nvPr/>
            </p:nvSpPr>
            <p:spPr>
              <a:xfrm>
                <a:off x="8160126" y="3353732"/>
                <a:ext cx="51945" cy="2712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26" extrusionOk="0">
                    <a:moveTo>
                      <a:pt x="1260" y="0"/>
                    </a:moveTo>
                    <a:cubicBezTo>
                      <a:pt x="795" y="0"/>
                      <a:pt x="1" y="439"/>
                      <a:pt x="385" y="693"/>
                    </a:cubicBezTo>
                    <a:cubicBezTo>
                      <a:pt x="532" y="786"/>
                      <a:pt x="684" y="826"/>
                      <a:pt x="829" y="826"/>
                    </a:cubicBezTo>
                    <a:cubicBezTo>
                      <a:pt x="1236" y="826"/>
                      <a:pt x="1581" y="512"/>
                      <a:pt x="1564" y="204"/>
                    </a:cubicBezTo>
                    <a:cubicBezTo>
                      <a:pt x="1554" y="58"/>
                      <a:pt x="1429" y="0"/>
                      <a:pt x="12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35"/>
              <p:cNvSpPr/>
              <p:nvPr/>
            </p:nvSpPr>
            <p:spPr>
              <a:xfrm>
                <a:off x="2029998" y="4081913"/>
                <a:ext cx="6898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92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10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7" y="525"/>
                      <a:pt x="628" y="592"/>
                      <a:pt x="990" y="592"/>
                    </a:cubicBezTo>
                    <a:cubicBezTo>
                      <a:pt x="1429" y="592"/>
                      <a:pt x="1856" y="494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0" name="Google Shape;12130;p35"/>
              <p:cNvSpPr/>
              <p:nvPr/>
            </p:nvSpPr>
            <p:spPr>
              <a:xfrm>
                <a:off x="5616006" y="3697186"/>
                <a:ext cx="68789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547" extrusionOk="0">
                    <a:moveTo>
                      <a:pt x="4" y="53"/>
                    </a:moveTo>
                    <a:cubicBezTo>
                      <a:pt x="3" y="54"/>
                      <a:pt x="1" y="54"/>
                      <a:pt x="0" y="55"/>
                    </a:cubicBezTo>
                    <a:cubicBezTo>
                      <a:pt x="2" y="55"/>
                      <a:pt x="3" y="54"/>
                      <a:pt x="4" y="53"/>
                    </a:cubicBezTo>
                    <a:close/>
                    <a:moveTo>
                      <a:pt x="472" y="0"/>
                    </a:moveTo>
                    <a:cubicBezTo>
                      <a:pt x="253" y="0"/>
                      <a:pt x="75" y="18"/>
                      <a:pt x="4" y="53"/>
                    </a:cubicBezTo>
                    <a:lnTo>
                      <a:pt x="4" y="53"/>
                    </a:lnTo>
                    <a:cubicBezTo>
                      <a:pt x="8" y="52"/>
                      <a:pt x="12" y="51"/>
                      <a:pt x="16" y="51"/>
                    </a:cubicBezTo>
                    <a:cubicBezTo>
                      <a:pt x="144" y="51"/>
                      <a:pt x="714" y="547"/>
                      <a:pt x="1268" y="547"/>
                    </a:cubicBezTo>
                    <a:cubicBezTo>
                      <a:pt x="1421" y="547"/>
                      <a:pt x="1574" y="509"/>
                      <a:pt x="1715" y="412"/>
                    </a:cubicBezTo>
                    <a:cubicBezTo>
                      <a:pt x="2094" y="148"/>
                      <a:pt x="1112" y="0"/>
                      <a:pt x="4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1" name="Google Shape;12131;p35"/>
              <p:cNvSpPr/>
              <p:nvPr/>
            </p:nvSpPr>
            <p:spPr>
              <a:xfrm>
                <a:off x="8625070" y="2955804"/>
                <a:ext cx="86816" cy="1904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80" extrusionOk="0">
                    <a:moveTo>
                      <a:pt x="1465" y="1"/>
                    </a:moveTo>
                    <a:cubicBezTo>
                      <a:pt x="84" y="84"/>
                      <a:pt x="1" y="286"/>
                      <a:pt x="1275" y="560"/>
                    </a:cubicBezTo>
                    <a:cubicBezTo>
                      <a:pt x="1486" y="573"/>
                      <a:pt x="1666" y="579"/>
                      <a:pt x="1815" y="579"/>
                    </a:cubicBezTo>
                    <a:cubicBezTo>
                      <a:pt x="2643" y="579"/>
                      <a:pt x="2524" y="384"/>
                      <a:pt x="146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35"/>
              <p:cNvSpPr/>
              <p:nvPr/>
            </p:nvSpPr>
            <p:spPr>
              <a:xfrm>
                <a:off x="7793622" y="4774206"/>
                <a:ext cx="86914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606" extrusionOk="0">
                    <a:moveTo>
                      <a:pt x="805" y="1"/>
                    </a:moveTo>
                    <a:cubicBezTo>
                      <a:pt x="333" y="1"/>
                      <a:pt x="0" y="135"/>
                      <a:pt x="498" y="508"/>
                    </a:cubicBezTo>
                    <a:cubicBezTo>
                      <a:pt x="709" y="570"/>
                      <a:pt x="920" y="605"/>
                      <a:pt x="1131" y="605"/>
                    </a:cubicBezTo>
                    <a:cubicBezTo>
                      <a:pt x="1206" y="605"/>
                      <a:pt x="1281" y="601"/>
                      <a:pt x="1355" y="592"/>
                    </a:cubicBezTo>
                    <a:cubicBezTo>
                      <a:pt x="2647" y="336"/>
                      <a:pt x="1551" y="1"/>
                      <a:pt x="80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35"/>
              <p:cNvSpPr/>
              <p:nvPr/>
            </p:nvSpPr>
            <p:spPr>
              <a:xfrm>
                <a:off x="7742728" y="4828154"/>
                <a:ext cx="4265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25" extrusionOk="0">
                    <a:moveTo>
                      <a:pt x="701" y="1"/>
                    </a:moveTo>
                    <a:cubicBezTo>
                      <a:pt x="459" y="1"/>
                      <a:pt x="226" y="106"/>
                      <a:pt x="0" y="318"/>
                    </a:cubicBezTo>
                    <a:cubicBezTo>
                      <a:pt x="212" y="456"/>
                      <a:pt x="415" y="525"/>
                      <a:pt x="609" y="525"/>
                    </a:cubicBezTo>
                    <a:cubicBezTo>
                      <a:pt x="851" y="525"/>
                      <a:pt x="1080" y="417"/>
                      <a:pt x="1298" y="199"/>
                    </a:cubicBezTo>
                    <a:cubicBezTo>
                      <a:pt x="1092" y="67"/>
                      <a:pt x="894" y="1"/>
                      <a:pt x="70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35"/>
              <p:cNvSpPr/>
              <p:nvPr/>
            </p:nvSpPr>
            <p:spPr>
              <a:xfrm>
                <a:off x="2500195" y="4716417"/>
                <a:ext cx="42653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6" extrusionOk="0">
                    <a:moveTo>
                      <a:pt x="676" y="0"/>
                    </a:moveTo>
                    <a:cubicBezTo>
                      <a:pt x="459" y="0"/>
                      <a:pt x="233" y="89"/>
                      <a:pt x="0" y="268"/>
                    </a:cubicBezTo>
                    <a:cubicBezTo>
                      <a:pt x="191" y="447"/>
                      <a:pt x="396" y="536"/>
                      <a:pt x="614" y="536"/>
                    </a:cubicBezTo>
                    <a:cubicBezTo>
                      <a:pt x="831" y="536"/>
                      <a:pt x="1060" y="447"/>
                      <a:pt x="1298" y="268"/>
                    </a:cubicBezTo>
                    <a:cubicBezTo>
                      <a:pt x="1102" y="89"/>
                      <a:pt x="893" y="0"/>
                      <a:pt x="6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35"/>
              <p:cNvSpPr/>
              <p:nvPr/>
            </p:nvSpPr>
            <p:spPr>
              <a:xfrm>
                <a:off x="1828555" y="4425564"/>
                <a:ext cx="53455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782" extrusionOk="0">
                    <a:moveTo>
                      <a:pt x="721" y="1"/>
                    </a:moveTo>
                    <a:cubicBezTo>
                      <a:pt x="333" y="1"/>
                      <a:pt x="1" y="154"/>
                      <a:pt x="417" y="685"/>
                    </a:cubicBezTo>
                    <a:cubicBezTo>
                      <a:pt x="473" y="754"/>
                      <a:pt x="532" y="782"/>
                      <a:pt x="593" y="782"/>
                    </a:cubicBezTo>
                    <a:cubicBezTo>
                      <a:pt x="848" y="782"/>
                      <a:pt x="1133" y="294"/>
                      <a:pt x="1286" y="256"/>
                    </a:cubicBezTo>
                    <a:cubicBezTo>
                      <a:pt x="1627" y="182"/>
                      <a:pt x="1142" y="1"/>
                      <a:pt x="72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6" name="Google Shape;12136;p35"/>
              <p:cNvSpPr/>
              <p:nvPr/>
            </p:nvSpPr>
            <p:spPr>
              <a:xfrm>
                <a:off x="8616861" y="3619038"/>
                <a:ext cx="42653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7" extrusionOk="0">
                    <a:moveTo>
                      <a:pt x="618" y="0"/>
                    </a:moveTo>
                    <a:cubicBezTo>
                      <a:pt x="402" y="0"/>
                      <a:pt x="197" y="90"/>
                      <a:pt x="1" y="268"/>
                    </a:cubicBezTo>
                    <a:cubicBezTo>
                      <a:pt x="233" y="447"/>
                      <a:pt x="456" y="536"/>
                      <a:pt x="672" y="536"/>
                    </a:cubicBezTo>
                    <a:cubicBezTo>
                      <a:pt x="888" y="536"/>
                      <a:pt x="1096" y="447"/>
                      <a:pt x="1298" y="268"/>
                    </a:cubicBezTo>
                    <a:cubicBezTo>
                      <a:pt x="1060" y="90"/>
                      <a:pt x="834" y="0"/>
                      <a:pt x="61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7" name="Google Shape;12137;p35"/>
              <p:cNvSpPr/>
              <p:nvPr/>
            </p:nvSpPr>
            <p:spPr>
              <a:xfrm>
                <a:off x="7678995" y="3424458"/>
                <a:ext cx="63766" cy="1585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83" extrusionOk="0">
                    <a:moveTo>
                      <a:pt x="1352" y="1"/>
                    </a:moveTo>
                    <a:cubicBezTo>
                      <a:pt x="862" y="1"/>
                      <a:pt x="213" y="178"/>
                      <a:pt x="1" y="313"/>
                    </a:cubicBezTo>
                    <a:cubicBezTo>
                      <a:pt x="197" y="426"/>
                      <a:pt x="584" y="482"/>
                      <a:pt x="971" y="482"/>
                    </a:cubicBezTo>
                    <a:cubicBezTo>
                      <a:pt x="1358" y="482"/>
                      <a:pt x="1745" y="426"/>
                      <a:pt x="1941" y="313"/>
                    </a:cubicBezTo>
                    <a:cubicBezTo>
                      <a:pt x="1941" y="82"/>
                      <a:pt x="1683" y="1"/>
                      <a:pt x="135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35"/>
              <p:cNvSpPr/>
              <p:nvPr/>
            </p:nvSpPr>
            <p:spPr>
              <a:xfrm>
                <a:off x="264395" y="866613"/>
                <a:ext cx="54276" cy="1802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49" extrusionOk="0">
                    <a:moveTo>
                      <a:pt x="894" y="1"/>
                    </a:moveTo>
                    <a:lnTo>
                      <a:pt x="894" y="1"/>
                    </a:lnTo>
                    <a:cubicBezTo>
                      <a:pt x="572" y="108"/>
                      <a:pt x="274" y="239"/>
                      <a:pt x="1" y="394"/>
                    </a:cubicBezTo>
                    <a:cubicBezTo>
                      <a:pt x="16" y="499"/>
                      <a:pt x="241" y="548"/>
                      <a:pt x="494" y="548"/>
                    </a:cubicBezTo>
                    <a:cubicBezTo>
                      <a:pt x="1012" y="548"/>
                      <a:pt x="1653" y="344"/>
                      <a:pt x="8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35"/>
              <p:cNvSpPr/>
              <p:nvPr/>
            </p:nvSpPr>
            <p:spPr>
              <a:xfrm>
                <a:off x="7814013" y="4664406"/>
                <a:ext cx="54243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43" extrusionOk="0">
                    <a:moveTo>
                      <a:pt x="1154" y="1"/>
                    </a:moveTo>
                    <a:cubicBezTo>
                      <a:pt x="637" y="1"/>
                      <a:pt x="1" y="208"/>
                      <a:pt x="758" y="542"/>
                    </a:cubicBezTo>
                    <a:cubicBezTo>
                      <a:pt x="1092" y="435"/>
                      <a:pt x="1389" y="304"/>
                      <a:pt x="1651" y="161"/>
                    </a:cubicBezTo>
                    <a:cubicBezTo>
                      <a:pt x="1635" y="51"/>
                      <a:pt x="1409" y="1"/>
                      <a:pt x="11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35"/>
              <p:cNvSpPr/>
              <p:nvPr/>
            </p:nvSpPr>
            <p:spPr>
              <a:xfrm>
                <a:off x="8187839" y="3172778"/>
                <a:ext cx="48005" cy="1835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559" extrusionOk="0">
                    <a:moveTo>
                      <a:pt x="787" y="0"/>
                    </a:moveTo>
                    <a:cubicBezTo>
                      <a:pt x="385" y="0"/>
                      <a:pt x="0" y="136"/>
                      <a:pt x="398" y="286"/>
                    </a:cubicBezTo>
                    <a:cubicBezTo>
                      <a:pt x="590" y="465"/>
                      <a:pt x="775" y="558"/>
                      <a:pt x="951" y="558"/>
                    </a:cubicBezTo>
                    <a:cubicBezTo>
                      <a:pt x="1103" y="558"/>
                      <a:pt x="1249" y="489"/>
                      <a:pt x="1387" y="346"/>
                    </a:cubicBezTo>
                    <a:cubicBezTo>
                      <a:pt x="1462" y="93"/>
                      <a:pt x="1119" y="0"/>
                      <a:pt x="78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35"/>
              <p:cNvSpPr/>
              <p:nvPr/>
            </p:nvSpPr>
            <p:spPr>
              <a:xfrm>
                <a:off x="7135379" y="3662249"/>
                <a:ext cx="49876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513" extrusionOk="0">
                    <a:moveTo>
                      <a:pt x="1198" y="1"/>
                    </a:moveTo>
                    <a:cubicBezTo>
                      <a:pt x="706" y="1"/>
                      <a:pt x="0" y="334"/>
                      <a:pt x="638" y="512"/>
                    </a:cubicBezTo>
                    <a:cubicBezTo>
                      <a:pt x="995" y="452"/>
                      <a:pt x="1293" y="298"/>
                      <a:pt x="1519" y="83"/>
                    </a:cubicBezTo>
                    <a:cubicBezTo>
                      <a:pt x="1448" y="25"/>
                      <a:pt x="1331" y="1"/>
                      <a:pt x="11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35"/>
              <p:cNvSpPr/>
              <p:nvPr/>
            </p:nvSpPr>
            <p:spPr>
              <a:xfrm>
                <a:off x="7785709" y="3083730"/>
                <a:ext cx="5536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52" extrusionOk="0">
                    <a:moveTo>
                      <a:pt x="1042" y="1"/>
                    </a:moveTo>
                    <a:cubicBezTo>
                      <a:pt x="823" y="1"/>
                      <a:pt x="488" y="65"/>
                      <a:pt x="1" y="236"/>
                    </a:cubicBezTo>
                    <a:cubicBezTo>
                      <a:pt x="203" y="331"/>
                      <a:pt x="430" y="415"/>
                      <a:pt x="656" y="510"/>
                    </a:cubicBezTo>
                    <a:cubicBezTo>
                      <a:pt x="727" y="539"/>
                      <a:pt x="799" y="551"/>
                      <a:pt x="868" y="551"/>
                    </a:cubicBezTo>
                    <a:cubicBezTo>
                      <a:pt x="1329" y="551"/>
                      <a:pt x="1685" y="1"/>
                      <a:pt x="104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35"/>
              <p:cNvSpPr/>
              <p:nvPr/>
            </p:nvSpPr>
            <p:spPr>
              <a:xfrm>
                <a:off x="7670064" y="3497582"/>
                <a:ext cx="5148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36" extrusionOk="0">
                    <a:moveTo>
                      <a:pt x="1037" y="1"/>
                    </a:moveTo>
                    <a:cubicBezTo>
                      <a:pt x="828" y="1"/>
                      <a:pt x="561" y="64"/>
                      <a:pt x="249" y="181"/>
                    </a:cubicBezTo>
                    <a:cubicBezTo>
                      <a:pt x="120" y="130"/>
                      <a:pt x="60" y="109"/>
                      <a:pt x="49" y="109"/>
                    </a:cubicBezTo>
                    <a:lnTo>
                      <a:pt x="49" y="109"/>
                    </a:lnTo>
                    <a:cubicBezTo>
                      <a:pt x="1" y="109"/>
                      <a:pt x="978" y="536"/>
                      <a:pt x="1385" y="536"/>
                    </a:cubicBezTo>
                    <a:cubicBezTo>
                      <a:pt x="1498" y="536"/>
                      <a:pt x="1567" y="503"/>
                      <a:pt x="1558" y="419"/>
                    </a:cubicBezTo>
                    <a:cubicBezTo>
                      <a:pt x="1523" y="131"/>
                      <a:pt x="1339" y="1"/>
                      <a:pt x="10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35"/>
              <p:cNvSpPr/>
              <p:nvPr/>
            </p:nvSpPr>
            <p:spPr>
              <a:xfrm>
                <a:off x="7358263" y="2881565"/>
                <a:ext cx="42817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5" extrusionOk="0">
                    <a:moveTo>
                      <a:pt x="767" y="1"/>
                    </a:moveTo>
                    <a:cubicBezTo>
                      <a:pt x="511" y="1"/>
                      <a:pt x="262" y="85"/>
                      <a:pt x="29" y="261"/>
                    </a:cubicBezTo>
                    <a:cubicBezTo>
                      <a:pt x="1" y="419"/>
                      <a:pt x="93" y="475"/>
                      <a:pt x="240" y="475"/>
                    </a:cubicBezTo>
                    <a:cubicBezTo>
                      <a:pt x="583" y="475"/>
                      <a:pt x="1220" y="168"/>
                      <a:pt x="1303" y="118"/>
                    </a:cubicBezTo>
                    <a:cubicBezTo>
                      <a:pt x="1123" y="41"/>
                      <a:pt x="944" y="1"/>
                      <a:pt x="7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35"/>
              <p:cNvSpPr/>
              <p:nvPr/>
            </p:nvSpPr>
            <p:spPr>
              <a:xfrm>
                <a:off x="1561311" y="4572107"/>
                <a:ext cx="5237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37" extrusionOk="0">
                    <a:moveTo>
                      <a:pt x="517" y="0"/>
                    </a:moveTo>
                    <a:cubicBezTo>
                      <a:pt x="233" y="0"/>
                      <a:pt x="1" y="40"/>
                      <a:pt x="127" y="139"/>
                    </a:cubicBezTo>
                    <a:cubicBezTo>
                      <a:pt x="366" y="201"/>
                      <a:pt x="614" y="236"/>
                      <a:pt x="863" y="236"/>
                    </a:cubicBezTo>
                    <a:cubicBezTo>
                      <a:pt x="899" y="236"/>
                      <a:pt x="936" y="235"/>
                      <a:pt x="972" y="234"/>
                    </a:cubicBezTo>
                    <a:cubicBezTo>
                      <a:pt x="1595" y="108"/>
                      <a:pt x="985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35"/>
              <p:cNvSpPr/>
              <p:nvPr/>
            </p:nvSpPr>
            <p:spPr>
              <a:xfrm>
                <a:off x="1370376" y="1098099"/>
                <a:ext cx="41865" cy="827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2" extrusionOk="0">
                    <a:moveTo>
                      <a:pt x="917" y="0"/>
                    </a:moveTo>
                    <a:cubicBezTo>
                      <a:pt x="551" y="0"/>
                      <a:pt x="31" y="107"/>
                      <a:pt x="0" y="130"/>
                    </a:cubicBezTo>
                    <a:cubicBezTo>
                      <a:pt x="31" y="146"/>
                      <a:pt x="562" y="252"/>
                      <a:pt x="929" y="252"/>
                    </a:cubicBezTo>
                    <a:cubicBezTo>
                      <a:pt x="1125" y="252"/>
                      <a:pt x="1274" y="221"/>
                      <a:pt x="1274" y="130"/>
                    </a:cubicBezTo>
                    <a:cubicBezTo>
                      <a:pt x="1274" y="33"/>
                      <a:pt x="1119" y="0"/>
                      <a:pt x="9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35"/>
              <p:cNvSpPr/>
              <p:nvPr/>
            </p:nvSpPr>
            <p:spPr>
              <a:xfrm>
                <a:off x="1793586" y="4827859"/>
                <a:ext cx="24462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38" extrusionOk="0">
                    <a:moveTo>
                      <a:pt x="476" y="0"/>
                    </a:moveTo>
                    <a:cubicBezTo>
                      <a:pt x="240" y="0"/>
                      <a:pt x="0" y="305"/>
                      <a:pt x="208" y="446"/>
                    </a:cubicBezTo>
                    <a:cubicBezTo>
                      <a:pt x="290" y="507"/>
                      <a:pt x="365" y="538"/>
                      <a:pt x="433" y="538"/>
                    </a:cubicBezTo>
                    <a:cubicBezTo>
                      <a:pt x="562" y="538"/>
                      <a:pt x="666" y="427"/>
                      <a:pt x="744" y="208"/>
                    </a:cubicBezTo>
                    <a:cubicBezTo>
                      <a:pt x="679" y="57"/>
                      <a:pt x="578" y="0"/>
                      <a:pt x="47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35"/>
              <p:cNvSpPr/>
              <p:nvPr/>
            </p:nvSpPr>
            <p:spPr>
              <a:xfrm>
                <a:off x="6035604" y="3139385"/>
                <a:ext cx="25217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2" extrusionOk="0">
                    <a:moveTo>
                      <a:pt x="445" y="0"/>
                    </a:moveTo>
                    <a:cubicBezTo>
                      <a:pt x="235" y="0"/>
                      <a:pt x="1" y="158"/>
                      <a:pt x="68" y="315"/>
                    </a:cubicBezTo>
                    <a:cubicBezTo>
                      <a:pt x="123" y="456"/>
                      <a:pt x="241" y="512"/>
                      <a:pt x="363" y="512"/>
                    </a:cubicBezTo>
                    <a:cubicBezTo>
                      <a:pt x="561" y="512"/>
                      <a:pt x="767" y="365"/>
                      <a:pt x="723" y="196"/>
                    </a:cubicBezTo>
                    <a:cubicBezTo>
                      <a:pt x="683" y="55"/>
                      <a:pt x="568" y="0"/>
                      <a:pt x="44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35"/>
              <p:cNvSpPr/>
              <p:nvPr/>
            </p:nvSpPr>
            <p:spPr>
              <a:xfrm>
                <a:off x="5245069" y="3174288"/>
                <a:ext cx="29256" cy="152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65" extrusionOk="0">
                    <a:moveTo>
                      <a:pt x="466" y="1"/>
                    </a:moveTo>
                    <a:cubicBezTo>
                      <a:pt x="428" y="1"/>
                      <a:pt x="387" y="5"/>
                      <a:pt x="344" y="14"/>
                    </a:cubicBezTo>
                    <a:cubicBezTo>
                      <a:pt x="70" y="67"/>
                      <a:pt x="1" y="464"/>
                      <a:pt x="376" y="464"/>
                    </a:cubicBezTo>
                    <a:cubicBezTo>
                      <a:pt x="425" y="464"/>
                      <a:pt x="482" y="458"/>
                      <a:pt x="546" y="443"/>
                    </a:cubicBezTo>
                    <a:cubicBezTo>
                      <a:pt x="891" y="378"/>
                      <a:pt x="826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35"/>
              <p:cNvSpPr/>
              <p:nvPr/>
            </p:nvSpPr>
            <p:spPr>
              <a:xfrm>
                <a:off x="7018716" y="3191757"/>
                <a:ext cx="38712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25" extrusionOk="0">
                    <a:moveTo>
                      <a:pt x="804" y="0"/>
                    </a:moveTo>
                    <a:cubicBezTo>
                      <a:pt x="452" y="0"/>
                      <a:pt x="1" y="50"/>
                      <a:pt x="95" y="137"/>
                    </a:cubicBezTo>
                    <a:cubicBezTo>
                      <a:pt x="154" y="190"/>
                      <a:pt x="371" y="225"/>
                      <a:pt x="596" y="225"/>
                    </a:cubicBezTo>
                    <a:cubicBezTo>
                      <a:pt x="872" y="225"/>
                      <a:pt x="1159" y="173"/>
                      <a:pt x="1179" y="42"/>
                    </a:cubicBezTo>
                    <a:cubicBezTo>
                      <a:pt x="1138" y="13"/>
                      <a:pt x="984" y="0"/>
                      <a:pt x="80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35"/>
              <p:cNvSpPr/>
              <p:nvPr/>
            </p:nvSpPr>
            <p:spPr>
              <a:xfrm>
                <a:off x="8169222" y="3198389"/>
                <a:ext cx="46166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50" extrusionOk="0">
                    <a:moveTo>
                      <a:pt x="661" y="1"/>
                    </a:moveTo>
                    <a:cubicBezTo>
                      <a:pt x="436" y="1"/>
                      <a:pt x="216" y="48"/>
                      <a:pt x="1" y="137"/>
                    </a:cubicBezTo>
                    <a:cubicBezTo>
                      <a:pt x="111" y="211"/>
                      <a:pt x="448" y="249"/>
                      <a:pt x="739" y="249"/>
                    </a:cubicBezTo>
                    <a:cubicBezTo>
                      <a:pt x="1109" y="249"/>
                      <a:pt x="1405" y="187"/>
                      <a:pt x="1073" y="54"/>
                    </a:cubicBezTo>
                    <a:cubicBezTo>
                      <a:pt x="934" y="18"/>
                      <a:pt x="796" y="1"/>
                      <a:pt x="66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2" name="Google Shape;12152;p35"/>
              <p:cNvSpPr/>
              <p:nvPr/>
            </p:nvSpPr>
            <p:spPr>
              <a:xfrm>
                <a:off x="7316037" y="3369722"/>
                <a:ext cx="43999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78" extrusionOk="0">
                    <a:moveTo>
                      <a:pt x="660" y="0"/>
                    </a:moveTo>
                    <a:cubicBezTo>
                      <a:pt x="482" y="0"/>
                      <a:pt x="303" y="33"/>
                      <a:pt x="125" y="98"/>
                    </a:cubicBezTo>
                    <a:cubicBezTo>
                      <a:pt x="0" y="223"/>
                      <a:pt x="298" y="277"/>
                      <a:pt x="615" y="277"/>
                    </a:cubicBezTo>
                    <a:cubicBezTo>
                      <a:pt x="965" y="277"/>
                      <a:pt x="1340" y="211"/>
                      <a:pt x="1196" y="98"/>
                    </a:cubicBezTo>
                    <a:cubicBezTo>
                      <a:pt x="1018" y="33"/>
                      <a:pt x="839" y="0"/>
                      <a:pt x="6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3" name="Google Shape;12153;p35"/>
              <p:cNvSpPr/>
              <p:nvPr/>
            </p:nvSpPr>
            <p:spPr>
              <a:xfrm>
                <a:off x="8292386" y="3405775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cubicBezTo>
                      <a:pt x="72" y="36"/>
                      <a:pt x="0" y="96"/>
                      <a:pt x="358" y="179"/>
                    </a:cubicBezTo>
                    <a:cubicBezTo>
                      <a:pt x="846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35"/>
              <p:cNvSpPr/>
              <p:nvPr/>
            </p:nvSpPr>
            <p:spPr>
              <a:xfrm>
                <a:off x="8335006" y="3062912"/>
                <a:ext cx="30110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80" extrusionOk="0">
                    <a:moveTo>
                      <a:pt x="560" y="1"/>
                    </a:moveTo>
                    <a:cubicBezTo>
                      <a:pt x="72" y="25"/>
                      <a:pt x="0" y="84"/>
                      <a:pt x="357" y="179"/>
                    </a:cubicBezTo>
                    <a:cubicBezTo>
                      <a:pt x="846" y="156"/>
                      <a:pt x="917" y="96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35"/>
              <p:cNvSpPr/>
              <p:nvPr/>
            </p:nvSpPr>
            <p:spPr>
              <a:xfrm>
                <a:off x="8292386" y="2840094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cubicBezTo>
                      <a:pt x="72" y="24"/>
                      <a:pt x="0" y="84"/>
                      <a:pt x="358" y="179"/>
                    </a:cubicBezTo>
                    <a:cubicBezTo>
                      <a:pt x="846" y="155"/>
                      <a:pt x="929" y="107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35"/>
              <p:cNvSpPr/>
              <p:nvPr/>
            </p:nvSpPr>
            <p:spPr>
              <a:xfrm>
                <a:off x="8057813" y="3534784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70" y="167"/>
                      <a:pt x="929" y="108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35"/>
              <p:cNvSpPr/>
              <p:nvPr/>
            </p:nvSpPr>
            <p:spPr>
              <a:xfrm>
                <a:off x="3177318" y="1451075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cubicBezTo>
                      <a:pt x="60" y="12"/>
                      <a:pt x="0" y="72"/>
                      <a:pt x="357" y="179"/>
                    </a:cubicBezTo>
                    <a:cubicBezTo>
                      <a:pt x="857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8" name="Google Shape;12158;p35"/>
              <p:cNvSpPr/>
              <p:nvPr/>
            </p:nvSpPr>
            <p:spPr>
              <a:xfrm>
                <a:off x="8761499" y="3655190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1" y="72"/>
                      <a:pt x="358" y="179"/>
                    </a:cubicBezTo>
                    <a:cubicBezTo>
                      <a:pt x="846" y="144"/>
                      <a:pt x="930" y="84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9" name="Google Shape;12159;p35"/>
              <p:cNvSpPr/>
              <p:nvPr/>
            </p:nvSpPr>
            <p:spPr>
              <a:xfrm>
                <a:off x="8599688" y="1327813"/>
                <a:ext cx="79362" cy="8333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538" extrusionOk="0">
                    <a:moveTo>
                      <a:pt x="1546" y="1"/>
                    </a:moveTo>
                    <a:cubicBezTo>
                      <a:pt x="1" y="1"/>
                      <a:pt x="717" y="2538"/>
                      <a:pt x="1296" y="2538"/>
                    </a:cubicBezTo>
                    <a:cubicBezTo>
                      <a:pt x="1559" y="2538"/>
                      <a:pt x="1794" y="2012"/>
                      <a:pt x="1774" y="480"/>
                    </a:cubicBezTo>
                    <a:cubicBezTo>
                      <a:pt x="1988" y="397"/>
                      <a:pt x="2202" y="290"/>
                      <a:pt x="2417" y="194"/>
                    </a:cubicBezTo>
                    <a:cubicBezTo>
                      <a:pt x="2069" y="59"/>
                      <a:pt x="1781" y="1"/>
                      <a:pt x="15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0" name="Google Shape;12160;p35"/>
              <p:cNvSpPr/>
              <p:nvPr/>
            </p:nvSpPr>
            <p:spPr>
              <a:xfrm>
                <a:off x="8610819" y="1223463"/>
                <a:ext cx="90526" cy="5164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573" extrusionOk="0">
                    <a:moveTo>
                      <a:pt x="1592" y="1"/>
                    </a:moveTo>
                    <a:cubicBezTo>
                      <a:pt x="158" y="1"/>
                      <a:pt x="0" y="1573"/>
                      <a:pt x="1078" y="1573"/>
                    </a:cubicBezTo>
                    <a:cubicBezTo>
                      <a:pt x="1255" y="1573"/>
                      <a:pt x="1465" y="1530"/>
                      <a:pt x="1709" y="1432"/>
                    </a:cubicBezTo>
                    <a:cubicBezTo>
                      <a:pt x="1947" y="1337"/>
                      <a:pt x="2756" y="265"/>
                      <a:pt x="2518" y="182"/>
                    </a:cubicBezTo>
                    <a:cubicBezTo>
                      <a:pt x="2166" y="54"/>
                      <a:pt x="1857" y="1"/>
                      <a:pt x="15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1" name="Google Shape;12161;p35"/>
              <p:cNvSpPr/>
              <p:nvPr/>
            </p:nvSpPr>
            <p:spPr>
              <a:xfrm>
                <a:off x="8511297" y="1455245"/>
                <a:ext cx="105991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40" extrusionOk="0">
                    <a:moveTo>
                      <a:pt x="2603" y="0"/>
                    </a:moveTo>
                    <a:cubicBezTo>
                      <a:pt x="1752" y="0"/>
                      <a:pt x="303" y="1075"/>
                      <a:pt x="35" y="1075"/>
                    </a:cubicBezTo>
                    <a:cubicBezTo>
                      <a:pt x="20" y="1075"/>
                      <a:pt x="8" y="1071"/>
                      <a:pt x="1" y="1064"/>
                    </a:cubicBezTo>
                    <a:lnTo>
                      <a:pt x="1" y="1064"/>
                    </a:lnTo>
                    <a:cubicBezTo>
                      <a:pt x="201" y="1264"/>
                      <a:pt x="523" y="1340"/>
                      <a:pt x="892" y="1340"/>
                    </a:cubicBezTo>
                    <a:cubicBezTo>
                      <a:pt x="1710" y="1340"/>
                      <a:pt x="2760" y="968"/>
                      <a:pt x="3228" y="755"/>
                    </a:cubicBezTo>
                    <a:cubicBezTo>
                      <a:pt x="3221" y="196"/>
                      <a:pt x="2966" y="0"/>
                      <a:pt x="260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2" name="Google Shape;12162;p35"/>
              <p:cNvSpPr/>
              <p:nvPr/>
            </p:nvSpPr>
            <p:spPr>
              <a:xfrm>
                <a:off x="8463620" y="1151423"/>
                <a:ext cx="76506" cy="1773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540" extrusionOk="0">
                    <a:moveTo>
                      <a:pt x="1348" y="1"/>
                    </a:moveTo>
                    <a:cubicBezTo>
                      <a:pt x="868" y="1"/>
                      <a:pt x="434" y="232"/>
                      <a:pt x="0" y="411"/>
                    </a:cubicBezTo>
                    <a:cubicBezTo>
                      <a:pt x="163" y="503"/>
                      <a:pt x="401" y="539"/>
                      <a:pt x="655" y="539"/>
                    </a:cubicBezTo>
                    <a:cubicBezTo>
                      <a:pt x="1421" y="539"/>
                      <a:pt x="2329" y="206"/>
                      <a:pt x="1739" y="54"/>
                    </a:cubicBezTo>
                    <a:cubicBezTo>
                      <a:pt x="1605" y="17"/>
                      <a:pt x="1475" y="1"/>
                      <a:pt x="134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3" name="Google Shape;12163;p35"/>
              <p:cNvSpPr/>
              <p:nvPr/>
            </p:nvSpPr>
            <p:spPr>
              <a:xfrm>
                <a:off x="8356874" y="1212496"/>
                <a:ext cx="46856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574" extrusionOk="0">
                    <a:moveTo>
                      <a:pt x="466" y="1"/>
                    </a:moveTo>
                    <a:cubicBezTo>
                      <a:pt x="295" y="1"/>
                      <a:pt x="140" y="96"/>
                      <a:pt x="1" y="278"/>
                    </a:cubicBezTo>
                    <a:cubicBezTo>
                      <a:pt x="6" y="493"/>
                      <a:pt x="330" y="574"/>
                      <a:pt x="638" y="574"/>
                    </a:cubicBezTo>
                    <a:cubicBezTo>
                      <a:pt x="1046" y="574"/>
                      <a:pt x="1426" y="433"/>
                      <a:pt x="1013" y="278"/>
                    </a:cubicBezTo>
                    <a:cubicBezTo>
                      <a:pt x="814" y="90"/>
                      <a:pt x="632" y="1"/>
                      <a:pt x="4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4" name="Google Shape;12164;p35"/>
              <p:cNvSpPr/>
              <p:nvPr/>
            </p:nvSpPr>
            <p:spPr>
              <a:xfrm>
                <a:off x="8473766" y="1474815"/>
                <a:ext cx="46166" cy="1034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5" extrusionOk="0">
                    <a:moveTo>
                      <a:pt x="423" y="1"/>
                    </a:moveTo>
                    <a:cubicBezTo>
                      <a:pt x="212" y="1"/>
                      <a:pt x="72" y="92"/>
                      <a:pt x="1" y="278"/>
                    </a:cubicBezTo>
                    <a:cubicBezTo>
                      <a:pt x="67" y="301"/>
                      <a:pt x="266" y="314"/>
                      <a:pt x="478" y="314"/>
                    </a:cubicBezTo>
                    <a:cubicBezTo>
                      <a:pt x="913" y="314"/>
                      <a:pt x="1406" y="259"/>
                      <a:pt x="942" y="123"/>
                    </a:cubicBezTo>
                    <a:cubicBezTo>
                      <a:pt x="736" y="42"/>
                      <a:pt x="564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5" name="Google Shape;12165;p35"/>
              <p:cNvSpPr/>
              <p:nvPr/>
            </p:nvSpPr>
            <p:spPr>
              <a:xfrm>
                <a:off x="8556018" y="1733785"/>
                <a:ext cx="44951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2" extrusionOk="0">
                    <a:moveTo>
                      <a:pt x="711" y="0"/>
                    </a:moveTo>
                    <a:cubicBezTo>
                      <a:pt x="529" y="0"/>
                      <a:pt x="346" y="33"/>
                      <a:pt x="163" y="94"/>
                    </a:cubicBezTo>
                    <a:cubicBezTo>
                      <a:pt x="0" y="222"/>
                      <a:pt x="314" y="282"/>
                      <a:pt x="648" y="282"/>
                    </a:cubicBezTo>
                    <a:cubicBezTo>
                      <a:pt x="997" y="282"/>
                      <a:pt x="1369" y="216"/>
                      <a:pt x="1235" y="94"/>
                    </a:cubicBezTo>
                    <a:cubicBezTo>
                      <a:pt x="1060" y="30"/>
                      <a:pt x="886" y="0"/>
                      <a:pt x="71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6" name="Google Shape;12166;p35"/>
              <p:cNvSpPr/>
              <p:nvPr/>
            </p:nvSpPr>
            <p:spPr>
              <a:xfrm>
                <a:off x="8106671" y="1550959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9" y="0"/>
                    </a:moveTo>
                    <a:cubicBezTo>
                      <a:pt x="212" y="0"/>
                      <a:pt x="108" y="30"/>
                      <a:pt x="1" y="90"/>
                    </a:cubicBezTo>
                    <a:cubicBezTo>
                      <a:pt x="120" y="155"/>
                      <a:pt x="236" y="188"/>
                      <a:pt x="346" y="188"/>
                    </a:cubicBezTo>
                    <a:cubicBezTo>
                      <a:pt x="456" y="188"/>
                      <a:pt x="561" y="155"/>
                      <a:pt x="656" y="90"/>
                    </a:cubicBezTo>
                    <a:cubicBezTo>
                      <a:pt x="537" y="30"/>
                      <a:pt x="427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7" name="Google Shape;12167;p35"/>
              <p:cNvSpPr/>
              <p:nvPr/>
            </p:nvSpPr>
            <p:spPr>
              <a:xfrm>
                <a:off x="8446415" y="3234442"/>
                <a:ext cx="21540" cy="620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9" extrusionOk="0">
                    <a:moveTo>
                      <a:pt x="310" y="1"/>
                    </a:moveTo>
                    <a:cubicBezTo>
                      <a:pt x="200" y="1"/>
                      <a:pt x="96" y="33"/>
                      <a:pt x="1" y="99"/>
                    </a:cubicBezTo>
                    <a:cubicBezTo>
                      <a:pt x="120" y="158"/>
                      <a:pt x="230" y="188"/>
                      <a:pt x="337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8" name="Google Shape;12168;p35"/>
              <p:cNvSpPr/>
              <p:nvPr/>
            </p:nvSpPr>
            <p:spPr>
              <a:xfrm>
                <a:off x="7205580" y="3311966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60" y="24"/>
                      <a:pt x="0" y="72"/>
                      <a:pt x="357" y="179"/>
                    </a:cubicBezTo>
                    <a:cubicBezTo>
                      <a:pt x="845" y="155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9" name="Google Shape;12169;p35"/>
              <p:cNvSpPr/>
              <p:nvPr/>
            </p:nvSpPr>
            <p:spPr>
              <a:xfrm>
                <a:off x="3757086" y="670850"/>
                <a:ext cx="21507" cy="561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1" extrusionOk="0">
                    <a:moveTo>
                      <a:pt x="314" y="1"/>
                    </a:moveTo>
                    <a:cubicBezTo>
                      <a:pt x="205" y="1"/>
                      <a:pt x="101" y="27"/>
                      <a:pt x="0" y="81"/>
                    </a:cubicBezTo>
                    <a:cubicBezTo>
                      <a:pt x="119" y="141"/>
                      <a:pt x="235" y="170"/>
                      <a:pt x="345" y="170"/>
                    </a:cubicBezTo>
                    <a:cubicBezTo>
                      <a:pt x="455" y="170"/>
                      <a:pt x="560" y="141"/>
                      <a:pt x="655" y="81"/>
                    </a:cubicBezTo>
                    <a:cubicBezTo>
                      <a:pt x="536" y="27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0" name="Google Shape;12170;p35"/>
              <p:cNvSpPr/>
              <p:nvPr/>
            </p:nvSpPr>
            <p:spPr>
              <a:xfrm>
                <a:off x="7119947" y="2763063"/>
                <a:ext cx="30931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0" extrusionOk="0">
                    <a:moveTo>
                      <a:pt x="358" y="1"/>
                    </a:moveTo>
                    <a:lnTo>
                      <a:pt x="358" y="1"/>
                    </a:lnTo>
                    <a:cubicBezTo>
                      <a:pt x="1" y="96"/>
                      <a:pt x="84" y="156"/>
                      <a:pt x="572" y="179"/>
                    </a:cubicBezTo>
                    <a:cubicBezTo>
                      <a:pt x="941" y="84"/>
                      <a:pt x="870" y="25"/>
                      <a:pt x="35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1" name="Google Shape;12171;p35"/>
              <p:cNvSpPr/>
              <p:nvPr/>
            </p:nvSpPr>
            <p:spPr>
              <a:xfrm>
                <a:off x="7892062" y="484667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4" y="1"/>
                    </a:moveTo>
                    <a:cubicBezTo>
                      <a:pt x="206" y="1"/>
                      <a:pt x="102" y="34"/>
                      <a:pt x="0" y="99"/>
                    </a:cubicBezTo>
                    <a:cubicBezTo>
                      <a:pt x="120" y="165"/>
                      <a:pt x="233" y="197"/>
                      <a:pt x="341" y="197"/>
                    </a:cubicBezTo>
                    <a:cubicBezTo>
                      <a:pt x="450" y="197"/>
                      <a:pt x="554" y="165"/>
                      <a:pt x="655" y="99"/>
                    </a:cubicBezTo>
                    <a:cubicBezTo>
                      <a:pt x="536" y="34"/>
                      <a:pt x="423" y="1"/>
                      <a:pt x="31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2" name="Google Shape;12172;p35"/>
              <p:cNvSpPr/>
              <p:nvPr/>
            </p:nvSpPr>
            <p:spPr>
              <a:xfrm>
                <a:off x="4140598" y="859389"/>
                <a:ext cx="2150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9" extrusionOk="0">
                    <a:moveTo>
                      <a:pt x="319" y="0"/>
                    </a:moveTo>
                    <a:cubicBezTo>
                      <a:pt x="211" y="0"/>
                      <a:pt x="107" y="30"/>
                      <a:pt x="0" y="90"/>
                    </a:cubicBezTo>
                    <a:cubicBezTo>
                      <a:pt x="119" y="149"/>
                      <a:pt x="235" y="179"/>
                      <a:pt x="345" y="179"/>
                    </a:cubicBezTo>
                    <a:cubicBezTo>
                      <a:pt x="455" y="179"/>
                      <a:pt x="560" y="149"/>
                      <a:pt x="655" y="90"/>
                    </a:cubicBezTo>
                    <a:cubicBezTo>
                      <a:pt x="536" y="30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3" name="Google Shape;12173;p35"/>
              <p:cNvSpPr/>
              <p:nvPr/>
            </p:nvSpPr>
            <p:spPr>
              <a:xfrm>
                <a:off x="4471115" y="1099610"/>
                <a:ext cx="85075" cy="81562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484" extrusionOk="0">
                    <a:moveTo>
                      <a:pt x="1047" y="0"/>
                    </a:moveTo>
                    <a:cubicBezTo>
                      <a:pt x="926" y="0"/>
                      <a:pt x="794" y="44"/>
                      <a:pt x="650" y="144"/>
                    </a:cubicBezTo>
                    <a:cubicBezTo>
                      <a:pt x="888" y="703"/>
                      <a:pt x="924" y="1287"/>
                      <a:pt x="745" y="1882"/>
                    </a:cubicBezTo>
                    <a:cubicBezTo>
                      <a:pt x="0" y="2361"/>
                      <a:pt x="1169" y="2484"/>
                      <a:pt x="1965" y="2484"/>
                    </a:cubicBezTo>
                    <a:cubicBezTo>
                      <a:pt x="2276" y="2484"/>
                      <a:pt x="2530" y="2465"/>
                      <a:pt x="2590" y="2442"/>
                    </a:cubicBezTo>
                    <a:cubicBezTo>
                      <a:pt x="2235" y="2306"/>
                      <a:pt x="1925" y="0"/>
                      <a:pt x="104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4" name="Google Shape;12174;p35"/>
              <p:cNvSpPr/>
              <p:nvPr/>
            </p:nvSpPr>
            <p:spPr>
              <a:xfrm>
                <a:off x="3303864" y="2530920"/>
                <a:ext cx="178031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1956" extrusionOk="0">
                    <a:moveTo>
                      <a:pt x="3794" y="1"/>
                    </a:moveTo>
                    <a:cubicBezTo>
                      <a:pt x="3591" y="1"/>
                      <a:pt x="3339" y="29"/>
                      <a:pt x="3028" y="94"/>
                    </a:cubicBezTo>
                    <a:cubicBezTo>
                      <a:pt x="0" y="732"/>
                      <a:pt x="2553" y="1955"/>
                      <a:pt x="3457" y="1955"/>
                    </a:cubicBezTo>
                    <a:cubicBezTo>
                      <a:pt x="3616" y="1955"/>
                      <a:pt x="3724" y="1917"/>
                      <a:pt x="3742" y="1832"/>
                    </a:cubicBezTo>
                    <a:lnTo>
                      <a:pt x="3742" y="1832"/>
                    </a:lnTo>
                    <a:cubicBezTo>
                      <a:pt x="3740" y="1842"/>
                      <a:pt x="3742" y="1846"/>
                      <a:pt x="3748" y="1846"/>
                    </a:cubicBezTo>
                    <a:cubicBezTo>
                      <a:pt x="3863" y="1846"/>
                      <a:pt x="5422" y="1"/>
                      <a:pt x="37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5" name="Google Shape;12175;p35"/>
              <p:cNvSpPr/>
              <p:nvPr/>
            </p:nvSpPr>
            <p:spPr>
              <a:xfrm>
                <a:off x="4486482" y="1238075"/>
                <a:ext cx="113872" cy="51879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1580" extrusionOk="0">
                    <a:moveTo>
                      <a:pt x="847" y="1"/>
                    </a:moveTo>
                    <a:cubicBezTo>
                      <a:pt x="0" y="1"/>
                      <a:pt x="376" y="1579"/>
                      <a:pt x="1784" y="1579"/>
                    </a:cubicBezTo>
                    <a:cubicBezTo>
                      <a:pt x="2032" y="1579"/>
                      <a:pt x="2312" y="1530"/>
                      <a:pt x="2622" y="1415"/>
                    </a:cubicBezTo>
                    <a:cubicBezTo>
                      <a:pt x="3468" y="1106"/>
                      <a:pt x="1170" y="46"/>
                      <a:pt x="968" y="10"/>
                    </a:cubicBezTo>
                    <a:cubicBezTo>
                      <a:pt x="925" y="4"/>
                      <a:pt x="885" y="1"/>
                      <a:pt x="84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6" name="Google Shape;12176;p35"/>
              <p:cNvSpPr/>
              <p:nvPr/>
            </p:nvSpPr>
            <p:spPr>
              <a:xfrm>
                <a:off x="4380622" y="1014107"/>
                <a:ext cx="140041" cy="41438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1262" extrusionOk="0">
                    <a:moveTo>
                      <a:pt x="1138" y="0"/>
                    </a:moveTo>
                    <a:cubicBezTo>
                      <a:pt x="758" y="0"/>
                      <a:pt x="408" y="97"/>
                      <a:pt x="167" y="343"/>
                    </a:cubicBezTo>
                    <a:cubicBezTo>
                      <a:pt x="1" y="509"/>
                      <a:pt x="2287" y="1236"/>
                      <a:pt x="2513" y="1259"/>
                    </a:cubicBezTo>
                    <a:cubicBezTo>
                      <a:pt x="2551" y="1261"/>
                      <a:pt x="2588" y="1261"/>
                      <a:pt x="2623" y="1261"/>
                    </a:cubicBezTo>
                    <a:cubicBezTo>
                      <a:pt x="4265" y="1261"/>
                      <a:pt x="2510" y="0"/>
                      <a:pt x="113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7" name="Google Shape;12177;p35"/>
              <p:cNvSpPr/>
              <p:nvPr/>
            </p:nvSpPr>
            <p:spPr>
              <a:xfrm>
                <a:off x="4834106" y="4203928"/>
                <a:ext cx="149596" cy="41865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275" extrusionOk="0">
                    <a:moveTo>
                      <a:pt x="509" y="1"/>
                    </a:moveTo>
                    <a:cubicBezTo>
                      <a:pt x="276" y="1"/>
                      <a:pt x="97" y="27"/>
                      <a:pt x="1" y="88"/>
                    </a:cubicBezTo>
                    <a:cubicBezTo>
                      <a:pt x="154" y="142"/>
                      <a:pt x="2865" y="1274"/>
                      <a:pt x="3993" y="1274"/>
                    </a:cubicBezTo>
                    <a:cubicBezTo>
                      <a:pt x="4356" y="1274"/>
                      <a:pt x="4555" y="1157"/>
                      <a:pt x="4454" y="850"/>
                    </a:cubicBezTo>
                    <a:cubicBezTo>
                      <a:pt x="4414" y="711"/>
                      <a:pt x="1726" y="1"/>
                      <a:pt x="5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8" name="Google Shape;12178;p35"/>
              <p:cNvSpPr/>
              <p:nvPr/>
            </p:nvSpPr>
            <p:spPr>
              <a:xfrm>
                <a:off x="4871768" y="1002188"/>
                <a:ext cx="104120" cy="2833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863" extrusionOk="0">
                    <a:moveTo>
                      <a:pt x="682" y="0"/>
                    </a:moveTo>
                    <a:cubicBezTo>
                      <a:pt x="0" y="0"/>
                      <a:pt x="573" y="832"/>
                      <a:pt x="544" y="860"/>
                    </a:cubicBezTo>
                    <a:cubicBezTo>
                      <a:pt x="544" y="860"/>
                      <a:pt x="618" y="862"/>
                      <a:pt x="734" y="862"/>
                    </a:cubicBezTo>
                    <a:cubicBezTo>
                      <a:pt x="1352" y="862"/>
                      <a:pt x="3170" y="811"/>
                      <a:pt x="1426" y="170"/>
                    </a:cubicBezTo>
                    <a:cubicBezTo>
                      <a:pt x="1087" y="49"/>
                      <a:pt x="848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9" name="Google Shape;12179;p35"/>
              <p:cNvSpPr/>
              <p:nvPr/>
            </p:nvSpPr>
            <p:spPr>
              <a:xfrm>
                <a:off x="3784010" y="2815041"/>
                <a:ext cx="109866" cy="15498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472" extrusionOk="0">
                    <a:moveTo>
                      <a:pt x="1568" y="1"/>
                    </a:moveTo>
                    <a:cubicBezTo>
                      <a:pt x="1308" y="1"/>
                      <a:pt x="1043" y="38"/>
                      <a:pt x="799" y="132"/>
                    </a:cubicBezTo>
                    <a:cubicBezTo>
                      <a:pt x="1" y="447"/>
                      <a:pt x="2076" y="466"/>
                      <a:pt x="2600" y="466"/>
                    </a:cubicBezTo>
                    <a:cubicBezTo>
                      <a:pt x="2670" y="466"/>
                      <a:pt x="2712" y="466"/>
                      <a:pt x="2716" y="466"/>
                    </a:cubicBezTo>
                    <a:cubicBezTo>
                      <a:pt x="2759" y="469"/>
                      <a:pt x="2797" y="471"/>
                      <a:pt x="2829" y="471"/>
                    </a:cubicBezTo>
                    <a:cubicBezTo>
                      <a:pt x="3346" y="471"/>
                      <a:pt x="2495" y="1"/>
                      <a:pt x="15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0" name="Google Shape;12180;p35"/>
              <p:cNvSpPr/>
              <p:nvPr/>
            </p:nvSpPr>
            <p:spPr>
              <a:xfrm>
                <a:off x="5576604" y="1174966"/>
                <a:ext cx="111442" cy="19898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606" extrusionOk="0">
                    <a:moveTo>
                      <a:pt x="946" y="1"/>
                    </a:moveTo>
                    <a:cubicBezTo>
                      <a:pt x="489" y="1"/>
                      <a:pt x="135" y="53"/>
                      <a:pt x="81" y="206"/>
                    </a:cubicBezTo>
                    <a:cubicBezTo>
                      <a:pt x="1" y="434"/>
                      <a:pt x="1086" y="605"/>
                      <a:pt x="2025" y="605"/>
                    </a:cubicBezTo>
                    <a:cubicBezTo>
                      <a:pt x="2754" y="605"/>
                      <a:pt x="3394" y="502"/>
                      <a:pt x="3331" y="242"/>
                    </a:cubicBezTo>
                    <a:cubicBezTo>
                      <a:pt x="3331" y="234"/>
                      <a:pt x="1911" y="1"/>
                      <a:pt x="9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1" name="Google Shape;12181;p35"/>
              <p:cNvSpPr/>
              <p:nvPr/>
            </p:nvSpPr>
            <p:spPr>
              <a:xfrm>
                <a:off x="3364609" y="2859335"/>
                <a:ext cx="67771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84" extrusionOk="0">
                    <a:moveTo>
                      <a:pt x="217" y="1"/>
                    </a:moveTo>
                    <a:cubicBezTo>
                      <a:pt x="77" y="1"/>
                      <a:pt x="1" y="84"/>
                      <a:pt x="35" y="295"/>
                    </a:cubicBezTo>
                    <a:cubicBezTo>
                      <a:pt x="125" y="958"/>
                      <a:pt x="445" y="1283"/>
                      <a:pt x="992" y="1283"/>
                    </a:cubicBezTo>
                    <a:cubicBezTo>
                      <a:pt x="1241" y="1283"/>
                      <a:pt x="1537" y="1215"/>
                      <a:pt x="1880" y="1081"/>
                    </a:cubicBezTo>
                    <a:cubicBezTo>
                      <a:pt x="1906" y="1093"/>
                      <a:pt x="1923" y="1099"/>
                      <a:pt x="1932" y="1099"/>
                    </a:cubicBezTo>
                    <a:cubicBezTo>
                      <a:pt x="2064" y="1099"/>
                      <a:pt x="724" y="1"/>
                      <a:pt x="21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2" name="Google Shape;12182;p35"/>
              <p:cNvSpPr/>
              <p:nvPr/>
            </p:nvSpPr>
            <p:spPr>
              <a:xfrm>
                <a:off x="3724546" y="2524944"/>
                <a:ext cx="91117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833" extrusionOk="0">
                    <a:moveTo>
                      <a:pt x="2178" y="1"/>
                    </a:moveTo>
                    <a:cubicBezTo>
                      <a:pt x="1505" y="1"/>
                      <a:pt x="367" y="415"/>
                      <a:pt x="336" y="430"/>
                    </a:cubicBezTo>
                    <a:cubicBezTo>
                      <a:pt x="0" y="524"/>
                      <a:pt x="950" y="833"/>
                      <a:pt x="1731" y="833"/>
                    </a:cubicBezTo>
                    <a:cubicBezTo>
                      <a:pt x="2140" y="833"/>
                      <a:pt x="2504" y="748"/>
                      <a:pt x="2610" y="502"/>
                    </a:cubicBezTo>
                    <a:cubicBezTo>
                      <a:pt x="2774" y="124"/>
                      <a:pt x="2545" y="1"/>
                      <a:pt x="217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3" name="Google Shape;12183;p35"/>
              <p:cNvSpPr/>
              <p:nvPr/>
            </p:nvSpPr>
            <p:spPr>
              <a:xfrm>
                <a:off x="2967174" y="379505"/>
                <a:ext cx="93481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84" extrusionOk="0">
                    <a:moveTo>
                      <a:pt x="1465" y="0"/>
                    </a:moveTo>
                    <a:cubicBezTo>
                      <a:pt x="754" y="0"/>
                      <a:pt x="0" y="173"/>
                      <a:pt x="471" y="381"/>
                    </a:cubicBezTo>
                    <a:cubicBezTo>
                      <a:pt x="709" y="487"/>
                      <a:pt x="1288" y="783"/>
                      <a:pt x="1766" y="783"/>
                    </a:cubicBezTo>
                    <a:cubicBezTo>
                      <a:pt x="1932" y="783"/>
                      <a:pt x="2086" y="748"/>
                      <a:pt x="2209" y="655"/>
                    </a:cubicBezTo>
                    <a:cubicBezTo>
                      <a:pt x="2846" y="173"/>
                      <a:pt x="2176" y="0"/>
                      <a:pt x="14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4" name="Google Shape;12184;p35"/>
              <p:cNvSpPr/>
              <p:nvPr/>
            </p:nvSpPr>
            <p:spPr>
              <a:xfrm>
                <a:off x="3747760" y="2452772"/>
                <a:ext cx="86750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5" extrusionOk="0">
                    <a:moveTo>
                      <a:pt x="1580" y="0"/>
                    </a:moveTo>
                    <a:cubicBezTo>
                      <a:pt x="871" y="0"/>
                      <a:pt x="1" y="82"/>
                      <a:pt x="46" y="188"/>
                    </a:cubicBezTo>
                    <a:cubicBezTo>
                      <a:pt x="165" y="229"/>
                      <a:pt x="864" y="274"/>
                      <a:pt x="1484" y="274"/>
                    </a:cubicBezTo>
                    <a:cubicBezTo>
                      <a:pt x="2103" y="274"/>
                      <a:pt x="2641" y="229"/>
                      <a:pt x="2439" y="92"/>
                    </a:cubicBezTo>
                    <a:cubicBezTo>
                      <a:pt x="2343" y="27"/>
                      <a:pt x="1989" y="0"/>
                      <a:pt x="158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5" name="Google Shape;12185;p35"/>
              <p:cNvSpPr/>
              <p:nvPr/>
            </p:nvSpPr>
            <p:spPr>
              <a:xfrm>
                <a:off x="5237845" y="3865498"/>
                <a:ext cx="66228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742" extrusionOk="0">
                    <a:moveTo>
                      <a:pt x="1957" y="585"/>
                    </a:moveTo>
                    <a:lnTo>
                      <a:pt x="1957" y="585"/>
                    </a:lnTo>
                    <a:cubicBezTo>
                      <a:pt x="1957" y="585"/>
                      <a:pt x="1957" y="585"/>
                      <a:pt x="1957" y="586"/>
                    </a:cubicBezTo>
                    <a:lnTo>
                      <a:pt x="1957" y="586"/>
                    </a:lnTo>
                    <a:cubicBezTo>
                      <a:pt x="1957" y="585"/>
                      <a:pt x="1957" y="585"/>
                      <a:pt x="1957" y="585"/>
                    </a:cubicBezTo>
                    <a:close/>
                    <a:moveTo>
                      <a:pt x="386" y="0"/>
                    </a:moveTo>
                    <a:cubicBezTo>
                      <a:pt x="172" y="0"/>
                      <a:pt x="22" y="89"/>
                      <a:pt x="16" y="335"/>
                    </a:cubicBezTo>
                    <a:cubicBezTo>
                      <a:pt x="1" y="597"/>
                      <a:pt x="838" y="741"/>
                      <a:pt x="1420" y="741"/>
                    </a:cubicBezTo>
                    <a:cubicBezTo>
                      <a:pt x="1763" y="741"/>
                      <a:pt x="2017" y="691"/>
                      <a:pt x="1957" y="586"/>
                    </a:cubicBezTo>
                    <a:lnTo>
                      <a:pt x="1957" y="586"/>
                    </a:lnTo>
                    <a:cubicBezTo>
                      <a:pt x="1958" y="587"/>
                      <a:pt x="1957" y="588"/>
                      <a:pt x="1956" y="588"/>
                    </a:cubicBezTo>
                    <a:cubicBezTo>
                      <a:pt x="1911" y="588"/>
                      <a:pt x="936" y="0"/>
                      <a:pt x="3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6" name="Google Shape;12186;p35"/>
              <p:cNvSpPr/>
              <p:nvPr/>
            </p:nvSpPr>
            <p:spPr>
              <a:xfrm>
                <a:off x="4958419" y="1418897"/>
                <a:ext cx="85667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933" extrusionOk="0">
                    <a:moveTo>
                      <a:pt x="2065" y="0"/>
                    </a:moveTo>
                    <a:cubicBezTo>
                      <a:pt x="1268" y="0"/>
                      <a:pt x="0" y="650"/>
                      <a:pt x="1061" y="933"/>
                    </a:cubicBezTo>
                    <a:cubicBezTo>
                      <a:pt x="1620" y="778"/>
                      <a:pt x="2132" y="552"/>
                      <a:pt x="2608" y="278"/>
                    </a:cubicBezTo>
                    <a:cubicBezTo>
                      <a:pt x="2562" y="78"/>
                      <a:pt x="2342" y="0"/>
                      <a:pt x="206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7" name="Google Shape;12187;p35"/>
              <p:cNvSpPr/>
              <p:nvPr/>
            </p:nvSpPr>
            <p:spPr>
              <a:xfrm>
                <a:off x="2276195" y="1353982"/>
                <a:ext cx="65473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50" extrusionOk="0">
                    <a:moveTo>
                      <a:pt x="1202" y="0"/>
                    </a:moveTo>
                    <a:cubicBezTo>
                      <a:pt x="711" y="0"/>
                      <a:pt x="124" y="84"/>
                      <a:pt x="0" y="159"/>
                    </a:cubicBezTo>
                    <a:cubicBezTo>
                      <a:pt x="240" y="272"/>
                      <a:pt x="1028" y="550"/>
                      <a:pt x="1518" y="550"/>
                    </a:cubicBezTo>
                    <a:cubicBezTo>
                      <a:pt x="1807" y="550"/>
                      <a:pt x="1993" y="454"/>
                      <a:pt x="1905" y="171"/>
                    </a:cubicBezTo>
                    <a:cubicBezTo>
                      <a:pt x="1870" y="45"/>
                      <a:pt x="1562" y="0"/>
                      <a:pt x="1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8" name="Google Shape;12188;p35"/>
              <p:cNvSpPr/>
              <p:nvPr/>
            </p:nvSpPr>
            <p:spPr>
              <a:xfrm>
                <a:off x="5514677" y="1321738"/>
                <a:ext cx="46133" cy="2439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743" extrusionOk="0">
                    <a:moveTo>
                      <a:pt x="519" y="0"/>
                    </a:moveTo>
                    <a:cubicBezTo>
                      <a:pt x="244" y="0"/>
                      <a:pt x="0" y="137"/>
                      <a:pt x="14" y="558"/>
                    </a:cubicBezTo>
                    <a:cubicBezTo>
                      <a:pt x="22" y="693"/>
                      <a:pt x="118" y="743"/>
                      <a:pt x="254" y="743"/>
                    </a:cubicBezTo>
                    <a:cubicBezTo>
                      <a:pt x="572" y="743"/>
                      <a:pt x="1105" y="474"/>
                      <a:pt x="1205" y="415"/>
                    </a:cubicBezTo>
                    <a:cubicBezTo>
                      <a:pt x="1404" y="301"/>
                      <a:pt x="927" y="0"/>
                      <a:pt x="5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9" name="Google Shape;12189;p35"/>
              <p:cNvSpPr/>
              <p:nvPr/>
            </p:nvSpPr>
            <p:spPr>
              <a:xfrm>
                <a:off x="2275801" y="1302431"/>
                <a:ext cx="63733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573" extrusionOk="0">
                    <a:moveTo>
                      <a:pt x="971" y="0"/>
                    </a:moveTo>
                    <a:cubicBezTo>
                      <a:pt x="584" y="0"/>
                      <a:pt x="197" y="57"/>
                      <a:pt x="0" y="170"/>
                    </a:cubicBezTo>
                    <a:cubicBezTo>
                      <a:pt x="357" y="316"/>
                      <a:pt x="942" y="573"/>
                      <a:pt x="1380" y="573"/>
                    </a:cubicBezTo>
                    <a:cubicBezTo>
                      <a:pt x="1658" y="573"/>
                      <a:pt x="1876" y="470"/>
                      <a:pt x="1941" y="170"/>
                    </a:cubicBezTo>
                    <a:cubicBezTo>
                      <a:pt x="1745" y="57"/>
                      <a:pt x="1358" y="0"/>
                      <a:pt x="97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0" name="Google Shape;12190;p35"/>
              <p:cNvSpPr/>
              <p:nvPr/>
            </p:nvSpPr>
            <p:spPr>
              <a:xfrm>
                <a:off x="4788859" y="1199756"/>
                <a:ext cx="44130" cy="2515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766" extrusionOk="0">
                    <a:moveTo>
                      <a:pt x="570" y="0"/>
                    </a:moveTo>
                    <a:cubicBezTo>
                      <a:pt x="322" y="0"/>
                      <a:pt x="105" y="51"/>
                      <a:pt x="81" y="154"/>
                    </a:cubicBezTo>
                    <a:cubicBezTo>
                      <a:pt x="1" y="453"/>
                      <a:pt x="493" y="765"/>
                      <a:pt x="886" y="765"/>
                    </a:cubicBezTo>
                    <a:cubicBezTo>
                      <a:pt x="1134" y="765"/>
                      <a:pt x="1343" y="640"/>
                      <a:pt x="1343" y="308"/>
                    </a:cubicBezTo>
                    <a:cubicBezTo>
                      <a:pt x="1343" y="105"/>
                      <a:pt x="925" y="0"/>
                      <a:pt x="5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1" name="Google Shape;12191;p35"/>
              <p:cNvSpPr/>
              <p:nvPr/>
            </p:nvSpPr>
            <p:spPr>
              <a:xfrm>
                <a:off x="4343486" y="1346988"/>
                <a:ext cx="74929" cy="17173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523" extrusionOk="0">
                    <a:moveTo>
                      <a:pt x="631" y="1"/>
                    </a:moveTo>
                    <a:cubicBezTo>
                      <a:pt x="381" y="1"/>
                      <a:pt x="150" y="35"/>
                      <a:pt x="0" y="122"/>
                    </a:cubicBezTo>
                    <a:cubicBezTo>
                      <a:pt x="431" y="300"/>
                      <a:pt x="862" y="522"/>
                      <a:pt x="1339" y="522"/>
                    </a:cubicBezTo>
                    <a:cubicBezTo>
                      <a:pt x="1468" y="522"/>
                      <a:pt x="1601" y="506"/>
                      <a:pt x="1739" y="468"/>
                    </a:cubicBezTo>
                    <a:cubicBezTo>
                      <a:pt x="2282" y="307"/>
                      <a:pt x="1373" y="1"/>
                      <a:pt x="6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2" name="Google Shape;12192;p35"/>
              <p:cNvSpPr/>
              <p:nvPr/>
            </p:nvSpPr>
            <p:spPr>
              <a:xfrm>
                <a:off x="3107708" y="943217"/>
                <a:ext cx="84090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43" extrusionOk="0">
                    <a:moveTo>
                      <a:pt x="734" y="1"/>
                    </a:moveTo>
                    <a:cubicBezTo>
                      <a:pt x="320" y="1"/>
                      <a:pt x="1" y="37"/>
                      <a:pt x="1" y="144"/>
                    </a:cubicBezTo>
                    <a:cubicBezTo>
                      <a:pt x="1" y="367"/>
                      <a:pt x="306" y="442"/>
                      <a:pt x="707" y="442"/>
                    </a:cubicBezTo>
                    <a:cubicBezTo>
                      <a:pt x="1398" y="442"/>
                      <a:pt x="2372" y="219"/>
                      <a:pt x="2561" y="144"/>
                    </a:cubicBezTo>
                    <a:cubicBezTo>
                      <a:pt x="2492" y="114"/>
                      <a:pt x="1466" y="1"/>
                      <a:pt x="73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3" name="Google Shape;12193;p35"/>
              <p:cNvSpPr/>
              <p:nvPr/>
            </p:nvSpPr>
            <p:spPr>
              <a:xfrm>
                <a:off x="3194031" y="638081"/>
                <a:ext cx="61861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635" extrusionOk="0">
                    <a:moveTo>
                      <a:pt x="1872" y="293"/>
                    </a:moveTo>
                    <a:cubicBezTo>
                      <a:pt x="1872" y="293"/>
                      <a:pt x="1871" y="294"/>
                      <a:pt x="1870" y="294"/>
                    </a:cubicBezTo>
                    <a:lnTo>
                      <a:pt x="1870" y="294"/>
                    </a:lnTo>
                    <a:cubicBezTo>
                      <a:pt x="1878" y="297"/>
                      <a:pt x="1882" y="298"/>
                      <a:pt x="1883" y="298"/>
                    </a:cubicBezTo>
                    <a:cubicBezTo>
                      <a:pt x="1884" y="298"/>
                      <a:pt x="1880" y="296"/>
                      <a:pt x="1872" y="293"/>
                    </a:cubicBezTo>
                    <a:close/>
                    <a:moveTo>
                      <a:pt x="475" y="0"/>
                    </a:moveTo>
                    <a:cubicBezTo>
                      <a:pt x="199" y="0"/>
                      <a:pt x="0" y="76"/>
                      <a:pt x="27" y="305"/>
                    </a:cubicBezTo>
                    <a:cubicBezTo>
                      <a:pt x="57" y="551"/>
                      <a:pt x="266" y="634"/>
                      <a:pt x="535" y="634"/>
                    </a:cubicBezTo>
                    <a:cubicBezTo>
                      <a:pt x="1006" y="634"/>
                      <a:pt x="1662" y="379"/>
                      <a:pt x="1870" y="294"/>
                    </a:cubicBezTo>
                    <a:lnTo>
                      <a:pt x="1870" y="294"/>
                    </a:lnTo>
                    <a:cubicBezTo>
                      <a:pt x="1760" y="260"/>
                      <a:pt x="985" y="0"/>
                      <a:pt x="47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4" name="Google Shape;12194;p35"/>
              <p:cNvSpPr/>
              <p:nvPr/>
            </p:nvSpPr>
            <p:spPr>
              <a:xfrm>
                <a:off x="2704002" y="513998"/>
                <a:ext cx="62157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525" extrusionOk="0">
                    <a:moveTo>
                      <a:pt x="728" y="1"/>
                    </a:moveTo>
                    <a:cubicBezTo>
                      <a:pt x="351" y="1"/>
                      <a:pt x="14" y="41"/>
                      <a:pt x="9" y="167"/>
                    </a:cubicBezTo>
                    <a:cubicBezTo>
                      <a:pt x="0" y="433"/>
                      <a:pt x="221" y="524"/>
                      <a:pt x="509" y="524"/>
                    </a:cubicBezTo>
                    <a:cubicBezTo>
                      <a:pt x="1073" y="524"/>
                      <a:pt x="1893" y="174"/>
                      <a:pt x="1759" y="95"/>
                    </a:cubicBezTo>
                    <a:cubicBezTo>
                      <a:pt x="1675" y="57"/>
                      <a:pt x="1173" y="1"/>
                      <a:pt x="72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5" name="Google Shape;12195;p35"/>
              <p:cNvSpPr/>
              <p:nvPr/>
            </p:nvSpPr>
            <p:spPr>
              <a:xfrm>
                <a:off x="2909516" y="386926"/>
                <a:ext cx="48103" cy="2393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29" extrusionOk="0">
                    <a:moveTo>
                      <a:pt x="494" y="0"/>
                    </a:moveTo>
                    <a:cubicBezTo>
                      <a:pt x="408" y="0"/>
                      <a:pt x="329" y="21"/>
                      <a:pt x="262" y="72"/>
                    </a:cubicBezTo>
                    <a:cubicBezTo>
                      <a:pt x="0" y="277"/>
                      <a:pt x="621" y="729"/>
                      <a:pt x="1066" y="729"/>
                    </a:cubicBezTo>
                    <a:cubicBezTo>
                      <a:pt x="1269" y="729"/>
                      <a:pt x="1435" y="635"/>
                      <a:pt x="1465" y="382"/>
                    </a:cubicBezTo>
                    <a:cubicBezTo>
                      <a:pt x="1222" y="279"/>
                      <a:pt x="810" y="0"/>
                      <a:pt x="49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6" name="Google Shape;12196;p35"/>
              <p:cNvSpPr/>
              <p:nvPr/>
            </p:nvSpPr>
            <p:spPr>
              <a:xfrm>
                <a:off x="2922814" y="384989"/>
                <a:ext cx="2364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" extrusionOk="0">
                    <a:moveTo>
                      <a:pt x="0" y="0"/>
                    </a:moveTo>
                    <a:cubicBezTo>
                      <a:pt x="36" y="12"/>
                      <a:pt x="48" y="12"/>
                      <a:pt x="60" y="24"/>
                    </a:cubicBezTo>
                    <a:cubicBezTo>
                      <a:pt x="72" y="12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7" name="Google Shape;12197;p35"/>
              <p:cNvSpPr/>
              <p:nvPr/>
            </p:nvSpPr>
            <p:spPr>
              <a:xfrm>
                <a:off x="2957586" y="300340"/>
                <a:ext cx="43047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7" extrusionOk="0">
                    <a:moveTo>
                      <a:pt x="682" y="0"/>
                    </a:moveTo>
                    <a:cubicBezTo>
                      <a:pt x="465" y="0"/>
                      <a:pt x="239" y="90"/>
                      <a:pt x="1" y="268"/>
                    </a:cubicBezTo>
                    <a:cubicBezTo>
                      <a:pt x="203" y="447"/>
                      <a:pt x="412" y="536"/>
                      <a:pt x="629" y="536"/>
                    </a:cubicBezTo>
                    <a:cubicBezTo>
                      <a:pt x="846" y="536"/>
                      <a:pt x="1072" y="447"/>
                      <a:pt x="1310" y="268"/>
                    </a:cubicBezTo>
                    <a:cubicBezTo>
                      <a:pt x="1108" y="90"/>
                      <a:pt x="900" y="0"/>
                      <a:pt x="68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8" name="Google Shape;12198;p35"/>
              <p:cNvSpPr/>
              <p:nvPr/>
            </p:nvSpPr>
            <p:spPr>
              <a:xfrm>
                <a:off x="4982684" y="4007214"/>
                <a:ext cx="42226" cy="2177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63" extrusionOk="0">
                    <a:moveTo>
                      <a:pt x="337" y="1"/>
                    </a:moveTo>
                    <a:cubicBezTo>
                      <a:pt x="229" y="1"/>
                      <a:pt x="116" y="20"/>
                      <a:pt x="0" y="67"/>
                    </a:cubicBezTo>
                    <a:cubicBezTo>
                      <a:pt x="0" y="372"/>
                      <a:pt x="528" y="663"/>
                      <a:pt x="908" y="663"/>
                    </a:cubicBezTo>
                    <a:cubicBezTo>
                      <a:pt x="1120" y="663"/>
                      <a:pt x="1286" y="571"/>
                      <a:pt x="1286" y="341"/>
                    </a:cubicBezTo>
                    <a:cubicBezTo>
                      <a:pt x="980" y="188"/>
                      <a:pt x="674" y="1"/>
                      <a:pt x="33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9" name="Google Shape;12199;p35"/>
              <p:cNvSpPr/>
              <p:nvPr/>
            </p:nvSpPr>
            <p:spPr>
              <a:xfrm>
                <a:off x="4044425" y="2572784"/>
                <a:ext cx="43014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37" extrusionOk="0">
                    <a:moveTo>
                      <a:pt x="686" y="0"/>
                    </a:moveTo>
                    <a:cubicBezTo>
                      <a:pt x="467" y="0"/>
                      <a:pt x="238" y="87"/>
                      <a:pt x="0" y="259"/>
                    </a:cubicBezTo>
                    <a:cubicBezTo>
                      <a:pt x="199" y="447"/>
                      <a:pt x="404" y="536"/>
                      <a:pt x="618" y="536"/>
                    </a:cubicBezTo>
                    <a:cubicBezTo>
                      <a:pt x="838" y="536"/>
                      <a:pt x="1068" y="441"/>
                      <a:pt x="1310" y="259"/>
                    </a:cubicBezTo>
                    <a:cubicBezTo>
                      <a:pt x="1113" y="87"/>
                      <a:pt x="905" y="0"/>
                      <a:pt x="68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0" name="Google Shape;12200;p35"/>
              <p:cNvSpPr/>
              <p:nvPr/>
            </p:nvSpPr>
            <p:spPr>
              <a:xfrm>
                <a:off x="3856379" y="2453462"/>
                <a:ext cx="73255" cy="19602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597" extrusionOk="0"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4" y="0"/>
                      <a:pt x="1524" y="0"/>
                      <a:pt x="1524" y="0"/>
                    </a:cubicBezTo>
                    <a:lnTo>
                      <a:pt x="1524" y="0"/>
                    </a:lnTo>
                    <a:cubicBezTo>
                      <a:pt x="1525" y="0"/>
                      <a:pt x="1524" y="0"/>
                      <a:pt x="1524" y="0"/>
                    </a:cubicBezTo>
                    <a:close/>
                    <a:moveTo>
                      <a:pt x="1524" y="0"/>
                    </a:moveTo>
                    <a:lnTo>
                      <a:pt x="1524" y="0"/>
                    </a:lnTo>
                    <a:cubicBezTo>
                      <a:pt x="1520" y="8"/>
                      <a:pt x="12" y="429"/>
                      <a:pt x="0" y="429"/>
                    </a:cubicBezTo>
                    <a:cubicBezTo>
                      <a:pt x="160" y="548"/>
                      <a:pt x="433" y="597"/>
                      <a:pt x="719" y="597"/>
                    </a:cubicBezTo>
                    <a:cubicBezTo>
                      <a:pt x="1435" y="597"/>
                      <a:pt x="2230" y="289"/>
                      <a:pt x="15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1" name="Google Shape;12201;p35"/>
              <p:cNvSpPr/>
              <p:nvPr/>
            </p:nvSpPr>
            <p:spPr>
              <a:xfrm>
                <a:off x="5214335" y="1408718"/>
                <a:ext cx="7470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07" extrusionOk="0">
                    <a:moveTo>
                      <a:pt x="709" y="1"/>
                    </a:moveTo>
                    <a:cubicBezTo>
                      <a:pt x="279" y="1"/>
                      <a:pt x="0" y="66"/>
                      <a:pt x="398" y="207"/>
                    </a:cubicBezTo>
                    <a:cubicBezTo>
                      <a:pt x="655" y="292"/>
                      <a:pt x="1095" y="506"/>
                      <a:pt x="1490" y="506"/>
                    </a:cubicBezTo>
                    <a:cubicBezTo>
                      <a:pt x="1646" y="506"/>
                      <a:pt x="1795" y="473"/>
                      <a:pt x="1922" y="386"/>
                    </a:cubicBezTo>
                    <a:cubicBezTo>
                      <a:pt x="2275" y="139"/>
                      <a:pt x="1333" y="1"/>
                      <a:pt x="70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2" name="Google Shape;12202;p35"/>
              <p:cNvSpPr/>
              <p:nvPr/>
            </p:nvSpPr>
            <p:spPr>
              <a:xfrm>
                <a:off x="2851267" y="935106"/>
                <a:ext cx="42653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30" extrusionOk="0">
                    <a:moveTo>
                      <a:pt x="694" y="1"/>
                    </a:moveTo>
                    <a:cubicBezTo>
                      <a:pt x="450" y="1"/>
                      <a:pt x="220" y="112"/>
                      <a:pt x="0" y="332"/>
                    </a:cubicBezTo>
                    <a:cubicBezTo>
                      <a:pt x="206" y="463"/>
                      <a:pt x="405" y="530"/>
                      <a:pt x="597" y="530"/>
                    </a:cubicBezTo>
                    <a:cubicBezTo>
                      <a:pt x="840" y="530"/>
                      <a:pt x="1073" y="425"/>
                      <a:pt x="1298" y="213"/>
                    </a:cubicBezTo>
                    <a:cubicBezTo>
                      <a:pt x="1088" y="71"/>
                      <a:pt x="887" y="1"/>
                      <a:pt x="6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3" name="Google Shape;12203;p35"/>
              <p:cNvSpPr/>
              <p:nvPr/>
            </p:nvSpPr>
            <p:spPr>
              <a:xfrm>
                <a:off x="6047425" y="1288608"/>
                <a:ext cx="44820" cy="1569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78" extrusionOk="0">
                    <a:moveTo>
                      <a:pt x="270" y="0"/>
                    </a:moveTo>
                    <a:cubicBezTo>
                      <a:pt x="109" y="0"/>
                      <a:pt x="0" y="58"/>
                      <a:pt x="18" y="222"/>
                    </a:cubicBezTo>
                    <a:cubicBezTo>
                      <a:pt x="264" y="393"/>
                      <a:pt x="519" y="478"/>
                      <a:pt x="775" y="478"/>
                    </a:cubicBezTo>
                    <a:cubicBezTo>
                      <a:pt x="963" y="478"/>
                      <a:pt x="1152" y="432"/>
                      <a:pt x="1339" y="341"/>
                    </a:cubicBezTo>
                    <a:cubicBezTo>
                      <a:pt x="1365" y="341"/>
                      <a:pt x="662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4" name="Google Shape;12204;p35"/>
              <p:cNvSpPr/>
              <p:nvPr/>
            </p:nvSpPr>
            <p:spPr>
              <a:xfrm>
                <a:off x="4235984" y="1285226"/>
                <a:ext cx="49121" cy="1805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50" extrusionOk="0">
                    <a:moveTo>
                      <a:pt x="635" y="1"/>
                    </a:moveTo>
                    <a:cubicBezTo>
                      <a:pt x="374" y="1"/>
                      <a:pt x="163" y="108"/>
                      <a:pt x="0" y="313"/>
                    </a:cubicBezTo>
                    <a:cubicBezTo>
                      <a:pt x="0" y="485"/>
                      <a:pt x="172" y="550"/>
                      <a:pt x="383" y="550"/>
                    </a:cubicBezTo>
                    <a:cubicBezTo>
                      <a:pt x="844" y="550"/>
                      <a:pt x="1496" y="239"/>
                      <a:pt x="965" y="51"/>
                    </a:cubicBezTo>
                    <a:cubicBezTo>
                      <a:pt x="847" y="17"/>
                      <a:pt x="737" y="1"/>
                      <a:pt x="63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5" name="Google Shape;12205;p35"/>
              <p:cNvSpPr/>
              <p:nvPr/>
            </p:nvSpPr>
            <p:spPr>
              <a:xfrm>
                <a:off x="4968007" y="3517414"/>
                <a:ext cx="42094" cy="22952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699" extrusionOk="0">
                    <a:moveTo>
                      <a:pt x="957" y="0"/>
                    </a:moveTo>
                    <a:cubicBezTo>
                      <a:pt x="655" y="0"/>
                      <a:pt x="0" y="523"/>
                      <a:pt x="673" y="696"/>
                    </a:cubicBezTo>
                    <a:cubicBezTo>
                      <a:pt x="698" y="698"/>
                      <a:pt x="721" y="698"/>
                      <a:pt x="744" y="698"/>
                    </a:cubicBezTo>
                    <a:cubicBezTo>
                      <a:pt x="1153" y="698"/>
                      <a:pt x="1282" y="496"/>
                      <a:pt x="1090" y="101"/>
                    </a:cubicBezTo>
                    <a:cubicBezTo>
                      <a:pt x="1081" y="30"/>
                      <a:pt x="1029" y="0"/>
                      <a:pt x="9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6" name="Google Shape;12206;p35"/>
              <p:cNvSpPr/>
              <p:nvPr/>
            </p:nvSpPr>
            <p:spPr>
              <a:xfrm>
                <a:off x="3929207" y="2960106"/>
                <a:ext cx="51420" cy="1710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521" extrusionOk="0">
                    <a:moveTo>
                      <a:pt x="1393" y="1"/>
                    </a:moveTo>
                    <a:cubicBezTo>
                      <a:pt x="992" y="1"/>
                      <a:pt x="1" y="423"/>
                      <a:pt x="38" y="423"/>
                    </a:cubicBezTo>
                    <a:cubicBezTo>
                      <a:pt x="47" y="423"/>
                      <a:pt x="110" y="401"/>
                      <a:pt x="247" y="346"/>
                    </a:cubicBezTo>
                    <a:cubicBezTo>
                      <a:pt x="561" y="459"/>
                      <a:pt x="831" y="521"/>
                      <a:pt x="1043" y="521"/>
                    </a:cubicBezTo>
                    <a:cubicBezTo>
                      <a:pt x="1344" y="521"/>
                      <a:pt x="1529" y="394"/>
                      <a:pt x="1557" y="108"/>
                    </a:cubicBezTo>
                    <a:cubicBezTo>
                      <a:pt x="1565" y="31"/>
                      <a:pt x="1500" y="1"/>
                      <a:pt x="1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7" name="Google Shape;12207;p35"/>
              <p:cNvSpPr/>
              <p:nvPr/>
            </p:nvSpPr>
            <p:spPr>
              <a:xfrm>
                <a:off x="1699152" y="1149158"/>
                <a:ext cx="46724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8" extrusionOk="0">
                    <a:moveTo>
                      <a:pt x="457" y="1"/>
                    </a:moveTo>
                    <a:cubicBezTo>
                      <a:pt x="289" y="1"/>
                      <a:pt x="137" y="93"/>
                      <a:pt x="1" y="278"/>
                    </a:cubicBezTo>
                    <a:cubicBezTo>
                      <a:pt x="1" y="495"/>
                      <a:pt x="330" y="578"/>
                      <a:pt x="642" y="578"/>
                    </a:cubicBezTo>
                    <a:cubicBezTo>
                      <a:pt x="1047" y="578"/>
                      <a:pt x="1423" y="439"/>
                      <a:pt x="1013" y="278"/>
                    </a:cubicBezTo>
                    <a:cubicBezTo>
                      <a:pt x="810" y="93"/>
                      <a:pt x="626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8" name="Google Shape;12208;p35"/>
              <p:cNvSpPr/>
              <p:nvPr/>
            </p:nvSpPr>
            <p:spPr>
              <a:xfrm>
                <a:off x="5755128" y="1147122"/>
                <a:ext cx="58709" cy="14349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7" extrusionOk="0">
                    <a:moveTo>
                      <a:pt x="1057" y="0"/>
                    </a:moveTo>
                    <a:cubicBezTo>
                      <a:pt x="715" y="0"/>
                      <a:pt x="384" y="110"/>
                      <a:pt x="61" y="328"/>
                    </a:cubicBezTo>
                    <a:cubicBezTo>
                      <a:pt x="0" y="328"/>
                      <a:pt x="472" y="437"/>
                      <a:pt x="945" y="437"/>
                    </a:cubicBezTo>
                    <a:cubicBezTo>
                      <a:pt x="1299" y="437"/>
                      <a:pt x="1655" y="375"/>
                      <a:pt x="1788" y="161"/>
                    </a:cubicBezTo>
                    <a:cubicBezTo>
                      <a:pt x="1539" y="54"/>
                      <a:pt x="1295" y="0"/>
                      <a:pt x="105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9" name="Google Shape;12209;p35"/>
              <p:cNvSpPr/>
              <p:nvPr/>
            </p:nvSpPr>
            <p:spPr>
              <a:xfrm>
                <a:off x="4363055" y="1055020"/>
                <a:ext cx="44032" cy="1562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476" extrusionOk="0">
                    <a:moveTo>
                      <a:pt x="777" y="0"/>
                    </a:moveTo>
                    <a:cubicBezTo>
                      <a:pt x="521" y="0"/>
                      <a:pt x="268" y="89"/>
                      <a:pt x="24" y="263"/>
                    </a:cubicBezTo>
                    <a:cubicBezTo>
                      <a:pt x="0" y="420"/>
                      <a:pt x="99" y="476"/>
                      <a:pt x="252" y="476"/>
                    </a:cubicBezTo>
                    <a:cubicBezTo>
                      <a:pt x="631" y="476"/>
                      <a:pt x="1340" y="131"/>
                      <a:pt x="1326" y="131"/>
                    </a:cubicBezTo>
                    <a:lnTo>
                      <a:pt x="1326" y="131"/>
                    </a:lnTo>
                    <a:cubicBezTo>
                      <a:pt x="1325" y="131"/>
                      <a:pt x="1324" y="132"/>
                      <a:pt x="1321" y="132"/>
                    </a:cubicBezTo>
                    <a:cubicBezTo>
                      <a:pt x="1139" y="44"/>
                      <a:pt x="957" y="0"/>
                      <a:pt x="77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0" name="Google Shape;12210;p35"/>
              <p:cNvSpPr/>
              <p:nvPr/>
            </p:nvSpPr>
            <p:spPr>
              <a:xfrm>
                <a:off x="3502976" y="1615480"/>
                <a:ext cx="5713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68" extrusionOk="0">
                    <a:moveTo>
                      <a:pt x="599" y="0"/>
                    </a:moveTo>
                    <a:cubicBezTo>
                      <a:pt x="244" y="0"/>
                      <a:pt x="1" y="95"/>
                      <a:pt x="369" y="351"/>
                    </a:cubicBezTo>
                    <a:cubicBezTo>
                      <a:pt x="571" y="429"/>
                      <a:pt x="762" y="467"/>
                      <a:pt x="941" y="467"/>
                    </a:cubicBezTo>
                    <a:cubicBezTo>
                      <a:pt x="1119" y="467"/>
                      <a:pt x="1286" y="429"/>
                      <a:pt x="1441" y="351"/>
                    </a:cubicBezTo>
                    <a:cubicBezTo>
                      <a:pt x="1739" y="168"/>
                      <a:pt x="1070" y="0"/>
                      <a:pt x="5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1" name="Google Shape;12211;p35"/>
              <p:cNvSpPr/>
              <p:nvPr/>
            </p:nvSpPr>
            <p:spPr>
              <a:xfrm>
                <a:off x="5165542" y="3731695"/>
                <a:ext cx="51551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25" extrusionOk="0">
                    <a:moveTo>
                      <a:pt x="1391" y="0"/>
                    </a:moveTo>
                    <a:cubicBezTo>
                      <a:pt x="984" y="0"/>
                      <a:pt x="0" y="426"/>
                      <a:pt x="44" y="426"/>
                    </a:cubicBezTo>
                    <a:cubicBezTo>
                      <a:pt x="54" y="426"/>
                      <a:pt x="118" y="404"/>
                      <a:pt x="253" y="350"/>
                    </a:cubicBezTo>
                    <a:cubicBezTo>
                      <a:pt x="563" y="463"/>
                      <a:pt x="829" y="525"/>
                      <a:pt x="1040" y="525"/>
                    </a:cubicBezTo>
                    <a:cubicBezTo>
                      <a:pt x="1341" y="525"/>
                      <a:pt x="1528" y="398"/>
                      <a:pt x="1563" y="112"/>
                    </a:cubicBezTo>
                    <a:cubicBezTo>
                      <a:pt x="1569" y="32"/>
                      <a:pt x="1501" y="0"/>
                      <a:pt x="13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2" name="Google Shape;12212;p35"/>
              <p:cNvSpPr/>
              <p:nvPr/>
            </p:nvSpPr>
            <p:spPr>
              <a:xfrm>
                <a:off x="5336120" y="1939627"/>
                <a:ext cx="14582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91" extrusionOk="0">
                    <a:moveTo>
                      <a:pt x="2454" y="1"/>
                    </a:moveTo>
                    <a:cubicBezTo>
                      <a:pt x="1876" y="1"/>
                      <a:pt x="1274" y="118"/>
                      <a:pt x="488" y="302"/>
                    </a:cubicBezTo>
                    <a:cubicBezTo>
                      <a:pt x="1" y="417"/>
                      <a:pt x="1739" y="590"/>
                      <a:pt x="3093" y="590"/>
                    </a:cubicBezTo>
                    <a:cubicBezTo>
                      <a:pt x="3693" y="590"/>
                      <a:pt x="4218" y="556"/>
                      <a:pt x="4440" y="469"/>
                    </a:cubicBezTo>
                    <a:cubicBezTo>
                      <a:pt x="3670" y="136"/>
                      <a:pt x="3075" y="1"/>
                      <a:pt x="24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3" name="Google Shape;12213;p35"/>
              <p:cNvSpPr/>
              <p:nvPr/>
            </p:nvSpPr>
            <p:spPr>
              <a:xfrm>
                <a:off x="4905259" y="1947442"/>
                <a:ext cx="81168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851" extrusionOk="0">
                    <a:moveTo>
                      <a:pt x="1326" y="1"/>
                    </a:moveTo>
                    <a:cubicBezTo>
                      <a:pt x="785" y="1"/>
                      <a:pt x="218" y="126"/>
                      <a:pt x="144" y="314"/>
                    </a:cubicBezTo>
                    <a:cubicBezTo>
                      <a:pt x="1" y="699"/>
                      <a:pt x="553" y="850"/>
                      <a:pt x="1139" y="850"/>
                    </a:cubicBezTo>
                    <a:cubicBezTo>
                      <a:pt x="1677" y="850"/>
                      <a:pt x="2243" y="722"/>
                      <a:pt x="2322" y="528"/>
                    </a:cubicBezTo>
                    <a:cubicBezTo>
                      <a:pt x="2471" y="149"/>
                      <a:pt x="1915" y="1"/>
                      <a:pt x="13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4" name="Google Shape;12214;p35"/>
              <p:cNvSpPr/>
              <p:nvPr/>
            </p:nvSpPr>
            <p:spPr>
              <a:xfrm>
                <a:off x="5089004" y="2367139"/>
                <a:ext cx="35987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14" extrusionOk="0">
                    <a:moveTo>
                      <a:pt x="526" y="1"/>
                    </a:moveTo>
                    <a:cubicBezTo>
                      <a:pt x="343" y="1"/>
                      <a:pt x="167" y="51"/>
                      <a:pt x="1" y="153"/>
                    </a:cubicBezTo>
                    <a:cubicBezTo>
                      <a:pt x="197" y="260"/>
                      <a:pt x="388" y="313"/>
                      <a:pt x="571" y="313"/>
                    </a:cubicBezTo>
                    <a:cubicBezTo>
                      <a:pt x="754" y="313"/>
                      <a:pt x="929" y="260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5" name="Google Shape;12215;p35"/>
              <p:cNvSpPr/>
              <p:nvPr/>
            </p:nvSpPr>
            <p:spPr>
              <a:xfrm>
                <a:off x="4976873" y="2349868"/>
                <a:ext cx="37104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34" extrusionOk="0">
                    <a:moveTo>
                      <a:pt x="410" y="0"/>
                    </a:moveTo>
                    <a:cubicBezTo>
                      <a:pt x="335" y="0"/>
                      <a:pt x="257" y="8"/>
                      <a:pt x="177" y="24"/>
                    </a:cubicBezTo>
                    <a:cubicBezTo>
                      <a:pt x="0" y="94"/>
                      <a:pt x="512" y="434"/>
                      <a:pt x="861" y="434"/>
                    </a:cubicBezTo>
                    <a:cubicBezTo>
                      <a:pt x="982" y="434"/>
                      <a:pt x="1084" y="393"/>
                      <a:pt x="1130" y="286"/>
                    </a:cubicBezTo>
                    <a:cubicBezTo>
                      <a:pt x="915" y="99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6" name="Google Shape;12216;p35"/>
              <p:cNvSpPr/>
              <p:nvPr/>
            </p:nvSpPr>
            <p:spPr>
              <a:xfrm>
                <a:off x="4947255" y="2337784"/>
                <a:ext cx="39041" cy="1352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2" extrusionOk="0">
                    <a:moveTo>
                      <a:pt x="498" y="1"/>
                    </a:moveTo>
                    <a:cubicBezTo>
                      <a:pt x="352" y="1"/>
                      <a:pt x="210" y="48"/>
                      <a:pt x="67" y="142"/>
                    </a:cubicBezTo>
                    <a:cubicBezTo>
                      <a:pt x="0" y="308"/>
                      <a:pt x="423" y="412"/>
                      <a:pt x="745" y="412"/>
                    </a:cubicBezTo>
                    <a:cubicBezTo>
                      <a:pt x="998" y="412"/>
                      <a:pt x="1189" y="348"/>
                      <a:pt x="1032" y="201"/>
                    </a:cubicBezTo>
                    <a:cubicBezTo>
                      <a:pt x="845" y="66"/>
                      <a:pt x="669" y="1"/>
                      <a:pt x="49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7" name="Google Shape;12217;p35"/>
              <p:cNvSpPr/>
              <p:nvPr/>
            </p:nvSpPr>
            <p:spPr>
              <a:xfrm>
                <a:off x="5196506" y="2208414"/>
                <a:ext cx="36020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23" extrusionOk="0">
                    <a:moveTo>
                      <a:pt x="526" y="1"/>
                    </a:moveTo>
                    <a:cubicBezTo>
                      <a:pt x="343" y="1"/>
                      <a:pt x="168" y="51"/>
                      <a:pt x="1" y="153"/>
                    </a:cubicBezTo>
                    <a:cubicBezTo>
                      <a:pt x="197" y="266"/>
                      <a:pt x="388" y="322"/>
                      <a:pt x="571" y="322"/>
                    </a:cubicBezTo>
                    <a:cubicBezTo>
                      <a:pt x="754" y="322"/>
                      <a:pt x="930" y="266"/>
                      <a:pt x="1096" y="153"/>
                    </a:cubicBezTo>
                    <a:cubicBezTo>
                      <a:pt x="900" y="51"/>
                      <a:pt x="709" y="1"/>
                      <a:pt x="52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8" name="Google Shape;12218;p35"/>
              <p:cNvSpPr/>
              <p:nvPr/>
            </p:nvSpPr>
            <p:spPr>
              <a:xfrm>
                <a:off x="5333592" y="2161329"/>
                <a:ext cx="119224" cy="307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935" extrusionOk="0">
                    <a:moveTo>
                      <a:pt x="1194" y="1"/>
                    </a:moveTo>
                    <a:cubicBezTo>
                      <a:pt x="682" y="1"/>
                      <a:pt x="217" y="57"/>
                      <a:pt x="29" y="170"/>
                    </a:cubicBezTo>
                    <a:cubicBezTo>
                      <a:pt x="0" y="189"/>
                      <a:pt x="1296" y="934"/>
                      <a:pt x="2257" y="934"/>
                    </a:cubicBezTo>
                    <a:cubicBezTo>
                      <a:pt x="2501" y="934"/>
                      <a:pt x="2724" y="886"/>
                      <a:pt x="2898" y="765"/>
                    </a:cubicBezTo>
                    <a:cubicBezTo>
                      <a:pt x="3630" y="261"/>
                      <a:pt x="2300" y="1"/>
                      <a:pt x="119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9" name="Google Shape;12219;p35"/>
              <p:cNvSpPr/>
              <p:nvPr/>
            </p:nvSpPr>
            <p:spPr>
              <a:xfrm>
                <a:off x="4698563" y="2449193"/>
                <a:ext cx="111048" cy="3779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1151" extrusionOk="0">
                    <a:moveTo>
                      <a:pt x="668" y="1"/>
                    </a:moveTo>
                    <a:cubicBezTo>
                      <a:pt x="299" y="1"/>
                      <a:pt x="38" y="136"/>
                      <a:pt x="21" y="511"/>
                    </a:cubicBezTo>
                    <a:cubicBezTo>
                      <a:pt x="0" y="976"/>
                      <a:pt x="1183" y="1150"/>
                      <a:pt x="2137" y="1150"/>
                    </a:cubicBezTo>
                    <a:cubicBezTo>
                      <a:pt x="2818" y="1150"/>
                      <a:pt x="3382" y="1062"/>
                      <a:pt x="3307" y="928"/>
                    </a:cubicBezTo>
                    <a:cubicBezTo>
                      <a:pt x="3299" y="911"/>
                      <a:pt x="1623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0" name="Google Shape;12220;p35"/>
              <p:cNvSpPr/>
              <p:nvPr/>
            </p:nvSpPr>
            <p:spPr>
              <a:xfrm>
                <a:off x="4266192" y="1856686"/>
                <a:ext cx="41799" cy="43244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317" extrusionOk="0">
                    <a:moveTo>
                      <a:pt x="956" y="1"/>
                    </a:moveTo>
                    <a:cubicBezTo>
                      <a:pt x="607" y="1"/>
                      <a:pt x="1" y="981"/>
                      <a:pt x="82" y="981"/>
                    </a:cubicBezTo>
                    <a:cubicBezTo>
                      <a:pt x="87" y="981"/>
                      <a:pt x="94" y="978"/>
                      <a:pt x="104" y="971"/>
                    </a:cubicBezTo>
                    <a:cubicBezTo>
                      <a:pt x="107" y="969"/>
                      <a:pt x="110" y="968"/>
                      <a:pt x="114" y="968"/>
                    </a:cubicBezTo>
                    <a:cubicBezTo>
                      <a:pt x="200" y="968"/>
                      <a:pt x="591" y="1317"/>
                      <a:pt x="881" y="1317"/>
                    </a:cubicBezTo>
                    <a:cubicBezTo>
                      <a:pt x="1108" y="1317"/>
                      <a:pt x="1273" y="1101"/>
                      <a:pt x="1176" y="328"/>
                    </a:cubicBezTo>
                    <a:cubicBezTo>
                      <a:pt x="1144" y="91"/>
                      <a:pt x="1062" y="1"/>
                      <a:pt x="9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1" name="Google Shape;12221;p35"/>
              <p:cNvSpPr/>
              <p:nvPr/>
            </p:nvSpPr>
            <p:spPr>
              <a:xfrm>
                <a:off x="4575892" y="2222139"/>
                <a:ext cx="87505" cy="27811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847" extrusionOk="0">
                    <a:moveTo>
                      <a:pt x="2367" y="0"/>
                    </a:moveTo>
                    <a:cubicBezTo>
                      <a:pt x="1682" y="0"/>
                      <a:pt x="1" y="722"/>
                      <a:pt x="99" y="722"/>
                    </a:cubicBezTo>
                    <a:cubicBezTo>
                      <a:pt x="121" y="722"/>
                      <a:pt x="227" y="688"/>
                      <a:pt x="447" y="604"/>
                    </a:cubicBezTo>
                    <a:cubicBezTo>
                      <a:pt x="831" y="737"/>
                      <a:pt x="1296" y="846"/>
                      <a:pt x="1700" y="846"/>
                    </a:cubicBezTo>
                    <a:cubicBezTo>
                      <a:pt x="2198" y="846"/>
                      <a:pt x="2604" y="680"/>
                      <a:pt x="2650" y="187"/>
                    </a:cubicBezTo>
                    <a:cubicBezTo>
                      <a:pt x="2665" y="53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2" name="Google Shape;12222;p35"/>
              <p:cNvSpPr/>
              <p:nvPr/>
            </p:nvSpPr>
            <p:spPr>
              <a:xfrm>
                <a:off x="2935981" y="239005"/>
                <a:ext cx="50697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554" extrusionOk="0">
                    <a:moveTo>
                      <a:pt x="616" y="0"/>
                    </a:moveTo>
                    <a:cubicBezTo>
                      <a:pt x="365" y="0"/>
                      <a:pt x="164" y="101"/>
                      <a:pt x="4" y="303"/>
                    </a:cubicBezTo>
                    <a:cubicBezTo>
                      <a:pt x="1" y="486"/>
                      <a:pt x="143" y="553"/>
                      <a:pt x="330" y="553"/>
                    </a:cubicBezTo>
                    <a:cubicBezTo>
                      <a:pt x="798" y="553"/>
                      <a:pt x="1544" y="129"/>
                      <a:pt x="956" y="53"/>
                    </a:cubicBezTo>
                    <a:cubicBezTo>
                      <a:pt x="834" y="18"/>
                      <a:pt x="721" y="0"/>
                      <a:pt x="6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3" name="Google Shape;12223;p35"/>
              <p:cNvSpPr/>
              <p:nvPr/>
            </p:nvSpPr>
            <p:spPr>
              <a:xfrm>
                <a:off x="3920078" y="2614353"/>
                <a:ext cx="39139" cy="1894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77" extrusionOk="0">
                    <a:moveTo>
                      <a:pt x="1" y="482"/>
                    </a:moveTo>
                    <a:cubicBezTo>
                      <a:pt x="2" y="482"/>
                      <a:pt x="3" y="482"/>
                      <a:pt x="4" y="483"/>
                    </a:cubicBezTo>
                    <a:lnTo>
                      <a:pt x="4" y="483"/>
                    </a:lnTo>
                    <a:cubicBezTo>
                      <a:pt x="3" y="482"/>
                      <a:pt x="2" y="482"/>
                      <a:pt x="1" y="482"/>
                    </a:cubicBezTo>
                    <a:close/>
                    <a:moveTo>
                      <a:pt x="912" y="1"/>
                    </a:moveTo>
                    <a:cubicBezTo>
                      <a:pt x="581" y="1"/>
                      <a:pt x="104" y="483"/>
                      <a:pt x="9" y="483"/>
                    </a:cubicBezTo>
                    <a:cubicBezTo>
                      <a:pt x="7" y="483"/>
                      <a:pt x="5" y="483"/>
                      <a:pt x="4" y="483"/>
                    </a:cubicBezTo>
                    <a:lnTo>
                      <a:pt x="4" y="483"/>
                    </a:lnTo>
                    <a:cubicBezTo>
                      <a:pt x="166" y="545"/>
                      <a:pt x="321" y="576"/>
                      <a:pt x="467" y="576"/>
                    </a:cubicBezTo>
                    <a:cubicBezTo>
                      <a:pt x="739" y="576"/>
                      <a:pt x="983" y="467"/>
                      <a:pt x="1192" y="244"/>
                    </a:cubicBezTo>
                    <a:cubicBezTo>
                      <a:pt x="1135" y="66"/>
                      <a:pt x="1034" y="1"/>
                      <a:pt x="91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4" name="Google Shape;12224;p35"/>
              <p:cNvSpPr/>
              <p:nvPr/>
            </p:nvSpPr>
            <p:spPr>
              <a:xfrm>
                <a:off x="6197119" y="1328437"/>
                <a:ext cx="52700" cy="17009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8" extrusionOk="0">
                    <a:moveTo>
                      <a:pt x="536" y="0"/>
                    </a:moveTo>
                    <a:cubicBezTo>
                      <a:pt x="227" y="0"/>
                      <a:pt x="35" y="127"/>
                      <a:pt x="7" y="414"/>
                    </a:cubicBezTo>
                    <a:cubicBezTo>
                      <a:pt x="0" y="488"/>
                      <a:pt x="69" y="518"/>
                      <a:pt x="179" y="518"/>
                    </a:cubicBezTo>
                    <a:cubicBezTo>
                      <a:pt x="594" y="518"/>
                      <a:pt x="1604" y="105"/>
                      <a:pt x="1551" y="105"/>
                    </a:cubicBezTo>
                    <a:cubicBezTo>
                      <a:pt x="1539" y="105"/>
                      <a:pt x="1475" y="126"/>
                      <a:pt x="1340" y="175"/>
                    </a:cubicBezTo>
                    <a:cubicBezTo>
                      <a:pt x="1026" y="63"/>
                      <a:pt x="752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5" name="Google Shape;12225;p35"/>
              <p:cNvSpPr/>
              <p:nvPr/>
            </p:nvSpPr>
            <p:spPr>
              <a:xfrm>
                <a:off x="4261398" y="4613972"/>
                <a:ext cx="3743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2" extrusionOk="0">
                    <a:moveTo>
                      <a:pt x="536" y="1"/>
                    </a:moveTo>
                    <a:cubicBezTo>
                      <a:pt x="357" y="1"/>
                      <a:pt x="179" y="31"/>
                      <a:pt x="0" y="90"/>
                    </a:cubicBezTo>
                    <a:cubicBezTo>
                      <a:pt x="22" y="233"/>
                      <a:pt x="185" y="282"/>
                      <a:pt x="377" y="282"/>
                    </a:cubicBezTo>
                    <a:cubicBezTo>
                      <a:pt x="713" y="282"/>
                      <a:pt x="1140" y="135"/>
                      <a:pt x="1072" y="90"/>
                    </a:cubicBezTo>
                    <a:cubicBezTo>
                      <a:pt x="893" y="31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6" name="Google Shape;12226;p35"/>
              <p:cNvSpPr/>
              <p:nvPr/>
            </p:nvSpPr>
            <p:spPr>
              <a:xfrm>
                <a:off x="3723692" y="2487413"/>
                <a:ext cx="24659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17" extrusionOk="0">
                    <a:moveTo>
                      <a:pt x="322" y="0"/>
                    </a:moveTo>
                    <a:cubicBezTo>
                      <a:pt x="201" y="0"/>
                      <a:pt x="88" y="57"/>
                      <a:pt x="53" y="204"/>
                    </a:cubicBezTo>
                    <a:cubicBezTo>
                      <a:pt x="1" y="368"/>
                      <a:pt x="203" y="517"/>
                      <a:pt x="398" y="517"/>
                    </a:cubicBezTo>
                    <a:cubicBezTo>
                      <a:pt x="515" y="517"/>
                      <a:pt x="630" y="462"/>
                      <a:pt x="684" y="323"/>
                    </a:cubicBezTo>
                    <a:cubicBezTo>
                      <a:pt x="751" y="159"/>
                      <a:pt x="524" y="0"/>
                      <a:pt x="3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7" name="Google Shape;12227;p35"/>
              <p:cNvSpPr/>
              <p:nvPr/>
            </p:nvSpPr>
            <p:spPr>
              <a:xfrm>
                <a:off x="3405324" y="1493268"/>
                <a:ext cx="40551" cy="765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3" extrusionOk="0">
                    <a:moveTo>
                      <a:pt x="457" y="1"/>
                    </a:moveTo>
                    <a:cubicBezTo>
                      <a:pt x="314" y="1"/>
                      <a:pt x="186" y="20"/>
                      <a:pt x="116" y="73"/>
                    </a:cubicBezTo>
                    <a:cubicBezTo>
                      <a:pt x="1" y="158"/>
                      <a:pt x="380" y="233"/>
                      <a:pt x="727" y="233"/>
                    </a:cubicBezTo>
                    <a:cubicBezTo>
                      <a:pt x="914" y="233"/>
                      <a:pt x="1092" y="211"/>
                      <a:pt x="1176" y="156"/>
                    </a:cubicBezTo>
                    <a:cubicBezTo>
                      <a:pt x="1235" y="114"/>
                      <a:pt x="801" y="1"/>
                      <a:pt x="4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8" name="Google Shape;12228;p35"/>
              <p:cNvSpPr/>
              <p:nvPr/>
            </p:nvSpPr>
            <p:spPr>
              <a:xfrm>
                <a:off x="3064628" y="1465293"/>
                <a:ext cx="46396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74" extrusionOk="0">
                    <a:moveTo>
                      <a:pt x="829" y="0"/>
                    </a:moveTo>
                    <a:cubicBezTo>
                      <a:pt x="597" y="0"/>
                      <a:pt x="369" y="36"/>
                      <a:pt x="146" y="115"/>
                    </a:cubicBezTo>
                    <a:cubicBezTo>
                      <a:pt x="0" y="164"/>
                      <a:pt x="515" y="273"/>
                      <a:pt x="910" y="273"/>
                    </a:cubicBezTo>
                    <a:cubicBezTo>
                      <a:pt x="1192" y="273"/>
                      <a:pt x="1413" y="217"/>
                      <a:pt x="1289" y="44"/>
                    </a:cubicBezTo>
                    <a:cubicBezTo>
                      <a:pt x="1134" y="15"/>
                      <a:pt x="980" y="0"/>
                      <a:pt x="8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9" name="Google Shape;12229;p35"/>
              <p:cNvSpPr/>
              <p:nvPr/>
            </p:nvSpPr>
            <p:spPr>
              <a:xfrm>
                <a:off x="3088171" y="1443655"/>
                <a:ext cx="50599" cy="22492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85" extrusionOk="0">
                    <a:moveTo>
                      <a:pt x="13" y="12"/>
                    </a:moveTo>
                    <a:cubicBezTo>
                      <a:pt x="9" y="13"/>
                      <a:pt x="6" y="15"/>
                      <a:pt x="3" y="19"/>
                    </a:cubicBezTo>
                    <a:lnTo>
                      <a:pt x="3" y="19"/>
                    </a:lnTo>
                    <a:cubicBezTo>
                      <a:pt x="5" y="16"/>
                      <a:pt x="9" y="14"/>
                      <a:pt x="13" y="12"/>
                    </a:cubicBezTo>
                    <a:close/>
                    <a:moveTo>
                      <a:pt x="3" y="19"/>
                    </a:moveTo>
                    <a:cubicBezTo>
                      <a:pt x="2" y="21"/>
                      <a:pt x="1" y="22"/>
                      <a:pt x="0" y="24"/>
                    </a:cubicBezTo>
                    <a:cubicBezTo>
                      <a:pt x="1" y="22"/>
                      <a:pt x="2" y="20"/>
                      <a:pt x="3" y="19"/>
                    </a:cubicBezTo>
                    <a:close/>
                    <a:moveTo>
                      <a:pt x="89" y="1"/>
                    </a:moveTo>
                    <a:cubicBezTo>
                      <a:pt x="54" y="1"/>
                      <a:pt x="27" y="4"/>
                      <a:pt x="13" y="12"/>
                    </a:cubicBezTo>
                    <a:lnTo>
                      <a:pt x="13" y="12"/>
                    </a:lnTo>
                    <a:cubicBezTo>
                      <a:pt x="14" y="11"/>
                      <a:pt x="16" y="11"/>
                      <a:pt x="18" y="11"/>
                    </a:cubicBezTo>
                    <a:cubicBezTo>
                      <a:pt x="118" y="11"/>
                      <a:pt x="534" y="684"/>
                      <a:pt x="917" y="684"/>
                    </a:cubicBezTo>
                    <a:cubicBezTo>
                      <a:pt x="982" y="684"/>
                      <a:pt x="1046" y="665"/>
                      <a:pt x="1108" y="619"/>
                    </a:cubicBezTo>
                    <a:cubicBezTo>
                      <a:pt x="1541" y="310"/>
                      <a:pt x="420" y="1"/>
                      <a:pt x="8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0" name="Google Shape;12230;p35"/>
              <p:cNvSpPr/>
              <p:nvPr/>
            </p:nvSpPr>
            <p:spPr>
              <a:xfrm>
                <a:off x="403287" y="4854718"/>
                <a:ext cx="3871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39" extrusionOk="0">
                    <a:moveTo>
                      <a:pt x="431" y="1"/>
                    </a:moveTo>
                    <a:cubicBezTo>
                      <a:pt x="250" y="1"/>
                      <a:pt x="83" y="23"/>
                      <a:pt x="9" y="80"/>
                    </a:cubicBezTo>
                    <a:cubicBezTo>
                      <a:pt x="1" y="89"/>
                      <a:pt x="428" y="239"/>
                      <a:pt x="767" y="239"/>
                    </a:cubicBezTo>
                    <a:cubicBezTo>
                      <a:pt x="900" y="239"/>
                      <a:pt x="1019" y="216"/>
                      <a:pt x="1093" y="152"/>
                    </a:cubicBezTo>
                    <a:cubicBezTo>
                      <a:pt x="1179" y="82"/>
                      <a:pt x="778" y="1"/>
                      <a:pt x="4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1" name="Google Shape;12231;p35"/>
              <p:cNvSpPr/>
              <p:nvPr/>
            </p:nvSpPr>
            <p:spPr>
              <a:xfrm>
                <a:off x="592383" y="1381005"/>
                <a:ext cx="41865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8" extrusionOk="0">
                    <a:moveTo>
                      <a:pt x="344" y="0"/>
                    </a:moveTo>
                    <a:cubicBezTo>
                      <a:pt x="149" y="0"/>
                      <a:pt x="1" y="31"/>
                      <a:pt x="1" y="122"/>
                    </a:cubicBezTo>
                    <a:cubicBezTo>
                      <a:pt x="1" y="224"/>
                      <a:pt x="157" y="258"/>
                      <a:pt x="359" y="258"/>
                    </a:cubicBezTo>
                    <a:cubicBezTo>
                      <a:pt x="728" y="258"/>
                      <a:pt x="1252" y="145"/>
                      <a:pt x="1275" y="122"/>
                    </a:cubicBezTo>
                    <a:cubicBezTo>
                      <a:pt x="1236" y="107"/>
                      <a:pt x="708" y="0"/>
                      <a:pt x="34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2" name="Google Shape;12232;p35"/>
              <p:cNvSpPr/>
              <p:nvPr/>
            </p:nvSpPr>
            <p:spPr>
              <a:xfrm>
                <a:off x="2339894" y="1140653"/>
                <a:ext cx="51387" cy="948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89" extrusionOk="0">
                    <a:moveTo>
                      <a:pt x="518" y="1"/>
                    </a:moveTo>
                    <a:cubicBezTo>
                      <a:pt x="245" y="1"/>
                      <a:pt x="1" y="40"/>
                      <a:pt x="1" y="144"/>
                    </a:cubicBezTo>
                    <a:cubicBezTo>
                      <a:pt x="190" y="239"/>
                      <a:pt x="398" y="289"/>
                      <a:pt x="623" y="289"/>
                    </a:cubicBezTo>
                    <a:cubicBezTo>
                      <a:pt x="766" y="289"/>
                      <a:pt x="916" y="269"/>
                      <a:pt x="1072" y="227"/>
                    </a:cubicBezTo>
                    <a:cubicBezTo>
                      <a:pt x="1565" y="121"/>
                      <a:pt x="997" y="1"/>
                      <a:pt x="51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3" name="Google Shape;12233;p35"/>
              <p:cNvSpPr/>
              <p:nvPr/>
            </p:nvSpPr>
            <p:spPr>
              <a:xfrm>
                <a:off x="4999135" y="1072882"/>
                <a:ext cx="265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6" extrusionOk="0">
                    <a:moveTo>
                      <a:pt x="469" y="1"/>
                    </a:moveTo>
                    <a:cubicBezTo>
                      <a:pt x="149" y="1"/>
                      <a:pt x="1" y="505"/>
                      <a:pt x="464" y="505"/>
                    </a:cubicBezTo>
                    <a:cubicBezTo>
                      <a:pt x="737" y="458"/>
                      <a:pt x="809" y="315"/>
                      <a:pt x="690" y="77"/>
                    </a:cubicBezTo>
                    <a:cubicBezTo>
                      <a:pt x="611" y="23"/>
                      <a:pt x="536" y="1"/>
                      <a:pt x="46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4" name="Google Shape;12234;p35"/>
              <p:cNvSpPr/>
              <p:nvPr/>
            </p:nvSpPr>
            <p:spPr>
              <a:xfrm>
                <a:off x="4343026" y="1027832"/>
                <a:ext cx="46429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74" extrusionOk="0">
                    <a:moveTo>
                      <a:pt x="839" y="1"/>
                    </a:moveTo>
                    <a:cubicBezTo>
                      <a:pt x="603" y="1"/>
                      <a:pt x="372" y="39"/>
                      <a:pt x="145" y="127"/>
                    </a:cubicBezTo>
                    <a:cubicBezTo>
                      <a:pt x="0" y="168"/>
                      <a:pt x="508" y="274"/>
                      <a:pt x="902" y="274"/>
                    </a:cubicBezTo>
                    <a:cubicBezTo>
                      <a:pt x="1188" y="274"/>
                      <a:pt x="1413" y="219"/>
                      <a:pt x="1288" y="44"/>
                    </a:cubicBezTo>
                    <a:cubicBezTo>
                      <a:pt x="1137" y="16"/>
                      <a:pt x="987" y="1"/>
                      <a:pt x="83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5" name="Google Shape;12235;p35"/>
              <p:cNvSpPr/>
              <p:nvPr/>
            </p:nvSpPr>
            <p:spPr>
              <a:xfrm>
                <a:off x="4431845" y="771818"/>
                <a:ext cx="37399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98" extrusionOk="0">
                    <a:moveTo>
                      <a:pt x="536" y="0"/>
                    </a:moveTo>
                    <a:cubicBezTo>
                      <a:pt x="357" y="0"/>
                      <a:pt x="179" y="30"/>
                      <a:pt x="0" y="90"/>
                    </a:cubicBezTo>
                    <a:cubicBezTo>
                      <a:pt x="22" y="245"/>
                      <a:pt x="192" y="298"/>
                      <a:pt x="391" y="298"/>
                    </a:cubicBezTo>
                    <a:cubicBezTo>
                      <a:pt x="724" y="298"/>
                      <a:pt x="1139" y="149"/>
                      <a:pt x="1072" y="90"/>
                    </a:cubicBezTo>
                    <a:cubicBezTo>
                      <a:pt x="893" y="30"/>
                      <a:pt x="715" y="0"/>
                      <a:pt x="5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6" name="Google Shape;12236;p35"/>
              <p:cNvSpPr/>
              <p:nvPr/>
            </p:nvSpPr>
            <p:spPr>
              <a:xfrm>
                <a:off x="3830964" y="2162872"/>
                <a:ext cx="22492" cy="1454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43" extrusionOk="0">
                    <a:moveTo>
                      <a:pt x="359" y="1"/>
                    </a:moveTo>
                    <a:cubicBezTo>
                      <a:pt x="186" y="1"/>
                      <a:pt x="6" y="78"/>
                      <a:pt x="0" y="230"/>
                    </a:cubicBezTo>
                    <a:cubicBezTo>
                      <a:pt x="0" y="374"/>
                      <a:pt x="157" y="443"/>
                      <a:pt x="320" y="443"/>
                    </a:cubicBezTo>
                    <a:cubicBezTo>
                      <a:pt x="493" y="443"/>
                      <a:pt x="673" y="365"/>
                      <a:pt x="679" y="218"/>
                    </a:cubicBezTo>
                    <a:cubicBezTo>
                      <a:pt x="685" y="72"/>
                      <a:pt x="525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7" name="Google Shape;12237;p35"/>
              <p:cNvSpPr/>
              <p:nvPr/>
            </p:nvSpPr>
            <p:spPr>
              <a:xfrm>
                <a:off x="3042235" y="241992"/>
                <a:ext cx="22886" cy="1484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2" extrusionOk="0">
                    <a:moveTo>
                      <a:pt x="372" y="0"/>
                    </a:moveTo>
                    <a:cubicBezTo>
                      <a:pt x="193" y="0"/>
                      <a:pt x="6" y="81"/>
                      <a:pt x="6" y="236"/>
                    </a:cubicBezTo>
                    <a:cubicBezTo>
                      <a:pt x="1" y="383"/>
                      <a:pt x="154" y="452"/>
                      <a:pt x="317" y="452"/>
                    </a:cubicBezTo>
                    <a:cubicBezTo>
                      <a:pt x="498" y="452"/>
                      <a:pt x="691" y="368"/>
                      <a:pt x="697" y="212"/>
                    </a:cubicBezTo>
                    <a:cubicBezTo>
                      <a:pt x="697" y="69"/>
                      <a:pt x="538" y="0"/>
                      <a:pt x="3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8" name="Google Shape;12238;p35"/>
              <p:cNvSpPr/>
              <p:nvPr/>
            </p:nvSpPr>
            <p:spPr>
              <a:xfrm>
                <a:off x="4215265" y="3730448"/>
                <a:ext cx="54243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37" extrusionOk="0">
                    <a:moveTo>
                      <a:pt x="668" y="1"/>
                    </a:moveTo>
                    <a:cubicBezTo>
                      <a:pt x="433" y="1"/>
                      <a:pt x="209" y="50"/>
                      <a:pt x="0" y="150"/>
                    </a:cubicBezTo>
                    <a:cubicBezTo>
                      <a:pt x="116" y="212"/>
                      <a:pt x="307" y="236"/>
                      <a:pt x="504" y="236"/>
                    </a:cubicBezTo>
                    <a:cubicBezTo>
                      <a:pt x="1054" y="236"/>
                      <a:pt x="1651" y="50"/>
                      <a:pt x="810" y="7"/>
                    </a:cubicBezTo>
                    <a:cubicBezTo>
                      <a:pt x="762" y="3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9" name="Google Shape;12239;p35"/>
              <p:cNvSpPr/>
              <p:nvPr/>
            </p:nvSpPr>
            <p:spPr>
              <a:xfrm>
                <a:off x="3490433" y="1827003"/>
                <a:ext cx="4265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" extrusionOk="0">
                    <a:moveTo>
                      <a:pt x="366" y="1"/>
                    </a:moveTo>
                    <a:cubicBezTo>
                      <a:pt x="160" y="1"/>
                      <a:pt x="1" y="35"/>
                      <a:pt x="1" y="136"/>
                    </a:cubicBezTo>
                    <a:cubicBezTo>
                      <a:pt x="191" y="208"/>
                      <a:pt x="424" y="243"/>
                      <a:pt x="654" y="243"/>
                    </a:cubicBezTo>
                    <a:cubicBezTo>
                      <a:pt x="885" y="243"/>
                      <a:pt x="1114" y="208"/>
                      <a:pt x="1299" y="136"/>
                    </a:cubicBezTo>
                    <a:cubicBezTo>
                      <a:pt x="1276" y="113"/>
                      <a:pt x="742" y="1"/>
                      <a:pt x="36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0" name="Google Shape;12240;p35"/>
              <p:cNvSpPr/>
              <p:nvPr/>
            </p:nvSpPr>
            <p:spPr>
              <a:xfrm>
                <a:off x="3383719" y="2633956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3"/>
                      <a:pt x="1" y="99"/>
                    </a:cubicBezTo>
                    <a:cubicBezTo>
                      <a:pt x="120" y="164"/>
                      <a:pt x="236" y="197"/>
                      <a:pt x="346" y="197"/>
                    </a:cubicBezTo>
                    <a:cubicBezTo>
                      <a:pt x="456" y="197"/>
                      <a:pt x="560" y="164"/>
                      <a:pt x="655" y="99"/>
                    </a:cubicBezTo>
                    <a:cubicBezTo>
                      <a:pt x="536" y="33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1" name="Google Shape;12241;p35"/>
              <p:cNvSpPr/>
              <p:nvPr/>
            </p:nvSpPr>
            <p:spPr>
              <a:xfrm>
                <a:off x="4786036" y="2840488"/>
                <a:ext cx="30504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84" y="12"/>
                      <a:pt x="0" y="72"/>
                      <a:pt x="357" y="179"/>
                    </a:cubicBezTo>
                    <a:cubicBezTo>
                      <a:pt x="858" y="143"/>
                      <a:pt x="929" y="95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2" name="Google Shape;12242;p35"/>
              <p:cNvSpPr/>
              <p:nvPr/>
            </p:nvSpPr>
            <p:spPr>
              <a:xfrm>
                <a:off x="2398932" y="1176640"/>
                <a:ext cx="30537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9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70" y="155"/>
                      <a:pt x="929" y="96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3" name="Google Shape;12243;p35"/>
              <p:cNvSpPr/>
              <p:nvPr/>
            </p:nvSpPr>
            <p:spPr>
              <a:xfrm>
                <a:off x="3000206" y="361709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1"/>
                      <a:pt x="1" y="90"/>
                    </a:cubicBezTo>
                    <a:cubicBezTo>
                      <a:pt x="120" y="161"/>
                      <a:pt x="233" y="197"/>
                      <a:pt x="341" y="197"/>
                    </a:cubicBezTo>
                    <a:cubicBezTo>
                      <a:pt x="450" y="197"/>
                      <a:pt x="554" y="161"/>
                      <a:pt x="655" y="90"/>
                    </a:cubicBezTo>
                    <a:cubicBezTo>
                      <a:pt x="536" y="31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4" name="Google Shape;12244;p35"/>
              <p:cNvSpPr/>
              <p:nvPr/>
            </p:nvSpPr>
            <p:spPr>
              <a:xfrm>
                <a:off x="3852865" y="2557056"/>
                <a:ext cx="21507" cy="64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7" extrusionOk="0">
                    <a:moveTo>
                      <a:pt x="336" y="0"/>
                    </a:moveTo>
                    <a:cubicBezTo>
                      <a:pt x="229" y="0"/>
                      <a:pt x="119" y="36"/>
                      <a:pt x="0" y="107"/>
                    </a:cubicBezTo>
                    <a:cubicBezTo>
                      <a:pt x="95" y="167"/>
                      <a:pt x="200" y="197"/>
                      <a:pt x="310" y="197"/>
                    </a:cubicBezTo>
                    <a:cubicBezTo>
                      <a:pt x="420" y="197"/>
                      <a:pt x="536" y="167"/>
                      <a:pt x="655" y="107"/>
                    </a:cubicBezTo>
                    <a:cubicBezTo>
                      <a:pt x="548" y="36"/>
                      <a:pt x="444" y="0"/>
                      <a:pt x="33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5" name="Google Shape;12245;p35"/>
              <p:cNvSpPr/>
              <p:nvPr/>
            </p:nvSpPr>
            <p:spPr>
              <a:xfrm>
                <a:off x="2953285" y="696560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1" y="72"/>
                      <a:pt x="358" y="179"/>
                    </a:cubicBezTo>
                    <a:cubicBezTo>
                      <a:pt x="858" y="155"/>
                      <a:pt x="918" y="96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6" name="Google Shape;12246;p35"/>
              <p:cNvSpPr/>
              <p:nvPr/>
            </p:nvSpPr>
            <p:spPr>
              <a:xfrm>
                <a:off x="3017018" y="790764"/>
                <a:ext cx="30537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60" y="25"/>
                      <a:pt x="1" y="84"/>
                      <a:pt x="358" y="191"/>
                    </a:cubicBezTo>
                    <a:cubicBezTo>
                      <a:pt x="858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7" name="Google Shape;12247;p35"/>
              <p:cNvSpPr/>
              <p:nvPr/>
            </p:nvSpPr>
            <p:spPr>
              <a:xfrm>
                <a:off x="5403727" y="4032464"/>
                <a:ext cx="30898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79" extrusionOk="0">
                    <a:moveTo>
                      <a:pt x="584" y="0"/>
                    </a:moveTo>
                    <a:lnTo>
                      <a:pt x="584" y="0"/>
                    </a:lnTo>
                    <a:cubicBezTo>
                      <a:pt x="72" y="12"/>
                      <a:pt x="0" y="72"/>
                      <a:pt x="369" y="179"/>
                    </a:cubicBezTo>
                    <a:cubicBezTo>
                      <a:pt x="869" y="143"/>
                      <a:pt x="941" y="84"/>
                      <a:pt x="5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8" name="Google Shape;12248;p35"/>
              <p:cNvSpPr/>
              <p:nvPr/>
            </p:nvSpPr>
            <p:spPr>
              <a:xfrm>
                <a:off x="3192159" y="1716513"/>
                <a:ext cx="21540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8" extrusionOk="0">
                    <a:moveTo>
                      <a:pt x="315" y="1"/>
                    </a:moveTo>
                    <a:cubicBezTo>
                      <a:pt x="206" y="1"/>
                      <a:pt x="102" y="37"/>
                      <a:pt x="1" y="108"/>
                    </a:cubicBezTo>
                    <a:cubicBezTo>
                      <a:pt x="120" y="167"/>
                      <a:pt x="230" y="197"/>
                      <a:pt x="337" y="197"/>
                    </a:cubicBezTo>
                    <a:cubicBezTo>
                      <a:pt x="444" y="197"/>
                      <a:pt x="548" y="167"/>
                      <a:pt x="655" y="108"/>
                    </a:cubicBezTo>
                    <a:cubicBezTo>
                      <a:pt x="536" y="37"/>
                      <a:pt x="423" y="1"/>
                      <a:pt x="3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9" name="Google Shape;12249;p35"/>
              <p:cNvSpPr/>
              <p:nvPr/>
            </p:nvSpPr>
            <p:spPr>
              <a:xfrm>
                <a:off x="3980298" y="4203600"/>
                <a:ext cx="21540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88" extrusionOk="0">
                    <a:moveTo>
                      <a:pt x="319" y="0"/>
                    </a:moveTo>
                    <a:cubicBezTo>
                      <a:pt x="212" y="0"/>
                      <a:pt x="108" y="33"/>
                      <a:pt x="1" y="98"/>
                    </a:cubicBezTo>
                    <a:cubicBezTo>
                      <a:pt x="120" y="158"/>
                      <a:pt x="236" y="188"/>
                      <a:pt x="346" y="188"/>
                    </a:cubicBezTo>
                    <a:cubicBezTo>
                      <a:pt x="456" y="188"/>
                      <a:pt x="560" y="158"/>
                      <a:pt x="655" y="98"/>
                    </a:cubicBezTo>
                    <a:cubicBezTo>
                      <a:pt x="536" y="33"/>
                      <a:pt x="426" y="0"/>
                      <a:pt x="31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0" name="Google Shape;12250;p35"/>
              <p:cNvSpPr/>
              <p:nvPr/>
            </p:nvSpPr>
            <p:spPr>
              <a:xfrm>
                <a:off x="4615589" y="4615351"/>
                <a:ext cx="30504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80" extrusionOk="0">
                    <a:moveTo>
                      <a:pt x="572" y="0"/>
                    </a:moveTo>
                    <a:lnTo>
                      <a:pt x="572" y="0"/>
                    </a:lnTo>
                    <a:cubicBezTo>
                      <a:pt x="72" y="24"/>
                      <a:pt x="0" y="72"/>
                      <a:pt x="357" y="179"/>
                    </a:cubicBezTo>
                    <a:cubicBezTo>
                      <a:pt x="869" y="167"/>
                      <a:pt x="929" y="108"/>
                      <a:pt x="57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1" name="Google Shape;12251;p35"/>
              <p:cNvSpPr/>
              <p:nvPr/>
            </p:nvSpPr>
            <p:spPr>
              <a:xfrm>
                <a:off x="4210570" y="4641159"/>
                <a:ext cx="30898" cy="5483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7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60" y="12"/>
                      <a:pt x="0" y="72"/>
                      <a:pt x="357" y="167"/>
                    </a:cubicBezTo>
                    <a:cubicBezTo>
                      <a:pt x="858" y="155"/>
                      <a:pt x="941" y="95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2" name="Google Shape;12252;p35"/>
              <p:cNvSpPr/>
              <p:nvPr/>
            </p:nvSpPr>
            <p:spPr>
              <a:xfrm>
                <a:off x="3997503" y="2582832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0" y="1"/>
                    </a:moveTo>
                    <a:cubicBezTo>
                      <a:pt x="72" y="13"/>
                      <a:pt x="0" y="72"/>
                      <a:pt x="358" y="180"/>
                    </a:cubicBezTo>
                    <a:cubicBezTo>
                      <a:pt x="858" y="168"/>
                      <a:pt x="917" y="108"/>
                      <a:pt x="56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3" name="Google Shape;12253;p35"/>
              <p:cNvSpPr/>
              <p:nvPr/>
            </p:nvSpPr>
            <p:spPr>
              <a:xfrm>
                <a:off x="1603767" y="1536775"/>
                <a:ext cx="138400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3094" extrusionOk="0">
                    <a:moveTo>
                      <a:pt x="448" y="0"/>
                    </a:moveTo>
                    <a:cubicBezTo>
                      <a:pt x="199" y="0"/>
                      <a:pt x="31" y="136"/>
                      <a:pt x="0" y="462"/>
                    </a:cubicBezTo>
                    <a:cubicBezTo>
                      <a:pt x="262" y="1367"/>
                      <a:pt x="953" y="1915"/>
                      <a:pt x="2108" y="2093"/>
                    </a:cubicBezTo>
                    <a:cubicBezTo>
                      <a:pt x="2536" y="2427"/>
                      <a:pt x="2977" y="2760"/>
                      <a:pt x="3418" y="3094"/>
                    </a:cubicBezTo>
                    <a:cubicBezTo>
                      <a:pt x="4214" y="2656"/>
                      <a:pt x="1547" y="0"/>
                      <a:pt x="44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4" name="Google Shape;12254;p35"/>
              <p:cNvSpPr/>
              <p:nvPr/>
            </p:nvSpPr>
            <p:spPr>
              <a:xfrm>
                <a:off x="2828118" y="1787273"/>
                <a:ext cx="26695" cy="17501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33" extrusionOk="0">
                    <a:moveTo>
                      <a:pt x="491" y="1"/>
                    </a:moveTo>
                    <a:cubicBezTo>
                      <a:pt x="1" y="1"/>
                      <a:pt x="11" y="533"/>
                      <a:pt x="405" y="533"/>
                    </a:cubicBezTo>
                    <a:cubicBezTo>
                      <a:pt x="432" y="533"/>
                      <a:pt x="460" y="530"/>
                      <a:pt x="491" y="525"/>
                    </a:cubicBezTo>
                    <a:cubicBezTo>
                      <a:pt x="812" y="358"/>
                      <a:pt x="812" y="179"/>
                      <a:pt x="49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5" name="Google Shape;12255;p35"/>
              <p:cNvSpPr/>
              <p:nvPr/>
            </p:nvSpPr>
            <p:spPr>
              <a:xfrm>
                <a:off x="3292306" y="2203818"/>
                <a:ext cx="35692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426" extrusionOk="0">
                    <a:moveTo>
                      <a:pt x="205" y="0"/>
                    </a:moveTo>
                    <a:cubicBezTo>
                      <a:pt x="14" y="0"/>
                      <a:pt x="0" y="340"/>
                      <a:pt x="165" y="1019"/>
                    </a:cubicBezTo>
                    <a:cubicBezTo>
                      <a:pt x="462" y="1290"/>
                      <a:pt x="682" y="1426"/>
                      <a:pt x="827" y="1426"/>
                    </a:cubicBezTo>
                    <a:cubicBezTo>
                      <a:pt x="1027" y="1426"/>
                      <a:pt x="1086" y="1171"/>
                      <a:pt x="1011" y="662"/>
                    </a:cubicBezTo>
                    <a:cubicBezTo>
                      <a:pt x="628" y="221"/>
                      <a:pt x="359" y="0"/>
                      <a:pt x="2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6" name="Google Shape;12256;p35"/>
              <p:cNvSpPr/>
              <p:nvPr/>
            </p:nvSpPr>
            <p:spPr>
              <a:xfrm>
                <a:off x="2075671" y="2760469"/>
                <a:ext cx="41438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9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47" y="1389"/>
                      <a:pt x="1261" y="104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7" name="Google Shape;12257;p35"/>
              <p:cNvSpPr/>
              <p:nvPr/>
            </p:nvSpPr>
            <p:spPr>
              <a:xfrm>
                <a:off x="2147186" y="2761421"/>
                <a:ext cx="33886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563" extrusionOk="0">
                    <a:moveTo>
                      <a:pt x="393" y="0"/>
                    </a:moveTo>
                    <a:cubicBezTo>
                      <a:pt x="337" y="0"/>
                      <a:pt x="283" y="44"/>
                      <a:pt x="238" y="146"/>
                    </a:cubicBezTo>
                    <a:cubicBezTo>
                      <a:pt x="0" y="670"/>
                      <a:pt x="381" y="1110"/>
                      <a:pt x="643" y="1563"/>
                    </a:cubicBezTo>
                    <a:cubicBezTo>
                      <a:pt x="1031" y="1135"/>
                      <a:pt x="679" y="0"/>
                      <a:pt x="39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8" name="Google Shape;12258;p35"/>
              <p:cNvSpPr/>
              <p:nvPr/>
            </p:nvSpPr>
            <p:spPr>
              <a:xfrm>
                <a:off x="2607697" y="2075006"/>
                <a:ext cx="23280" cy="6353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935" extrusionOk="0">
                    <a:moveTo>
                      <a:pt x="477" y="1"/>
                    </a:moveTo>
                    <a:lnTo>
                      <a:pt x="477" y="1"/>
                    </a:lnTo>
                    <a:cubicBezTo>
                      <a:pt x="1" y="703"/>
                      <a:pt x="60" y="1120"/>
                      <a:pt x="322" y="1906"/>
                    </a:cubicBezTo>
                    <a:cubicBezTo>
                      <a:pt x="329" y="1926"/>
                      <a:pt x="337" y="1935"/>
                      <a:pt x="346" y="1935"/>
                    </a:cubicBezTo>
                    <a:cubicBezTo>
                      <a:pt x="459" y="1935"/>
                      <a:pt x="709" y="409"/>
                      <a:pt x="47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9" name="Google Shape;12259;p35"/>
              <p:cNvSpPr/>
              <p:nvPr/>
            </p:nvSpPr>
            <p:spPr>
              <a:xfrm>
                <a:off x="2985430" y="2026935"/>
                <a:ext cx="29289" cy="4560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389" extrusionOk="0">
                    <a:moveTo>
                      <a:pt x="284" y="0"/>
                    </a:moveTo>
                    <a:cubicBezTo>
                      <a:pt x="0" y="385"/>
                      <a:pt x="78" y="1389"/>
                      <a:pt x="291" y="1389"/>
                    </a:cubicBezTo>
                    <a:cubicBezTo>
                      <a:pt x="328" y="1389"/>
                      <a:pt x="370" y="1358"/>
                      <a:pt x="415" y="1286"/>
                    </a:cubicBezTo>
                    <a:cubicBezTo>
                      <a:pt x="891" y="858"/>
                      <a:pt x="843" y="429"/>
                      <a:pt x="2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0" name="Google Shape;12260;p35"/>
              <p:cNvSpPr/>
              <p:nvPr/>
            </p:nvSpPr>
            <p:spPr>
              <a:xfrm>
                <a:off x="3124093" y="2429394"/>
                <a:ext cx="38877" cy="4442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353" extrusionOk="0">
                    <a:moveTo>
                      <a:pt x="673" y="1"/>
                    </a:moveTo>
                    <a:cubicBezTo>
                      <a:pt x="638" y="1"/>
                      <a:pt x="604" y="28"/>
                      <a:pt x="573" y="90"/>
                    </a:cubicBezTo>
                    <a:cubicBezTo>
                      <a:pt x="550" y="137"/>
                      <a:pt x="1" y="1352"/>
                      <a:pt x="684" y="1352"/>
                    </a:cubicBezTo>
                    <a:cubicBezTo>
                      <a:pt x="691" y="1352"/>
                      <a:pt x="697" y="1352"/>
                      <a:pt x="704" y="1352"/>
                    </a:cubicBezTo>
                    <a:cubicBezTo>
                      <a:pt x="1184" y="1352"/>
                      <a:pt x="915" y="1"/>
                      <a:pt x="67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1" name="Google Shape;12261;p35"/>
              <p:cNvSpPr/>
              <p:nvPr/>
            </p:nvSpPr>
            <p:spPr>
              <a:xfrm>
                <a:off x="3279796" y="2271228"/>
                <a:ext cx="43408" cy="3349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020" extrusionOk="0">
                    <a:moveTo>
                      <a:pt x="270" y="0"/>
                    </a:moveTo>
                    <a:cubicBezTo>
                      <a:pt x="259" y="0"/>
                      <a:pt x="248" y="1"/>
                      <a:pt x="237" y="2"/>
                    </a:cubicBezTo>
                    <a:cubicBezTo>
                      <a:pt x="0" y="218"/>
                      <a:pt x="376" y="1020"/>
                      <a:pt x="752" y="1020"/>
                    </a:cubicBezTo>
                    <a:cubicBezTo>
                      <a:pt x="811" y="1020"/>
                      <a:pt x="870" y="1000"/>
                      <a:pt x="927" y="954"/>
                    </a:cubicBezTo>
                    <a:cubicBezTo>
                      <a:pt x="1321" y="630"/>
                      <a:pt x="688" y="0"/>
                      <a:pt x="27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2" name="Google Shape;12262;p35"/>
              <p:cNvSpPr/>
              <p:nvPr/>
            </p:nvSpPr>
            <p:spPr>
              <a:xfrm>
                <a:off x="3314930" y="2296938"/>
                <a:ext cx="78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5"/>
                    </a:cubicBezTo>
                    <a:cubicBezTo>
                      <a:pt x="12" y="16"/>
                      <a:pt x="12" y="28"/>
                      <a:pt x="24" y="52"/>
                    </a:cubicBezTo>
                    <a:cubicBezTo>
                      <a:pt x="24" y="16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3" name="Google Shape;12263;p35"/>
              <p:cNvSpPr/>
              <p:nvPr/>
            </p:nvSpPr>
            <p:spPr>
              <a:xfrm>
                <a:off x="2609667" y="2316606"/>
                <a:ext cx="29749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61" extrusionOk="0">
                    <a:moveTo>
                      <a:pt x="536" y="1"/>
                    </a:moveTo>
                    <a:cubicBezTo>
                      <a:pt x="60" y="310"/>
                      <a:pt x="0" y="668"/>
                      <a:pt x="369" y="1060"/>
                    </a:cubicBezTo>
                    <a:cubicBezTo>
                      <a:pt x="857" y="727"/>
                      <a:pt x="905" y="370"/>
                      <a:pt x="53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4" name="Google Shape;12264;p35"/>
              <p:cNvSpPr/>
              <p:nvPr/>
            </p:nvSpPr>
            <p:spPr>
              <a:xfrm>
                <a:off x="2332474" y="3249546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9" y="1"/>
                    </a:moveTo>
                    <a:cubicBezTo>
                      <a:pt x="287" y="1"/>
                      <a:pt x="216" y="48"/>
                      <a:pt x="155" y="163"/>
                    </a:cubicBezTo>
                    <a:cubicBezTo>
                      <a:pt x="1" y="508"/>
                      <a:pt x="108" y="758"/>
                      <a:pt x="465" y="949"/>
                    </a:cubicBezTo>
                    <a:cubicBezTo>
                      <a:pt x="1010" y="949"/>
                      <a:pt x="680" y="1"/>
                      <a:pt x="3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5" name="Google Shape;12265;p35"/>
              <p:cNvSpPr/>
              <p:nvPr/>
            </p:nvSpPr>
            <p:spPr>
              <a:xfrm>
                <a:off x="1780846" y="1775912"/>
                <a:ext cx="25283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86" extrusionOk="0">
                    <a:moveTo>
                      <a:pt x="310" y="1"/>
                    </a:moveTo>
                    <a:cubicBezTo>
                      <a:pt x="272" y="1"/>
                      <a:pt x="232" y="19"/>
                      <a:pt x="191" y="61"/>
                    </a:cubicBezTo>
                    <a:cubicBezTo>
                      <a:pt x="1" y="335"/>
                      <a:pt x="1" y="621"/>
                      <a:pt x="180" y="930"/>
                    </a:cubicBezTo>
                    <a:cubicBezTo>
                      <a:pt x="291" y="1040"/>
                      <a:pt x="378" y="1085"/>
                      <a:pt x="445" y="1085"/>
                    </a:cubicBezTo>
                    <a:cubicBezTo>
                      <a:pt x="769" y="1085"/>
                      <a:pt x="598" y="1"/>
                      <a:pt x="31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6" name="Google Shape;12266;p35"/>
              <p:cNvSpPr/>
              <p:nvPr/>
            </p:nvSpPr>
            <p:spPr>
              <a:xfrm>
                <a:off x="1939340" y="1865322"/>
                <a:ext cx="15991" cy="2856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70" extrusionOk="0">
                    <a:moveTo>
                      <a:pt x="185" y="0"/>
                    </a:moveTo>
                    <a:cubicBezTo>
                      <a:pt x="182" y="0"/>
                      <a:pt x="178" y="2"/>
                      <a:pt x="175" y="5"/>
                    </a:cubicBezTo>
                    <a:cubicBezTo>
                      <a:pt x="1" y="179"/>
                      <a:pt x="95" y="870"/>
                      <a:pt x="240" y="870"/>
                    </a:cubicBezTo>
                    <a:cubicBezTo>
                      <a:pt x="253" y="870"/>
                      <a:pt x="267" y="864"/>
                      <a:pt x="282" y="850"/>
                    </a:cubicBezTo>
                    <a:cubicBezTo>
                      <a:pt x="486" y="680"/>
                      <a:pt x="268" y="0"/>
                      <a:pt x="18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7" name="Google Shape;12267;p35"/>
              <p:cNvSpPr/>
              <p:nvPr/>
            </p:nvSpPr>
            <p:spPr>
              <a:xfrm>
                <a:off x="1963047" y="2138443"/>
                <a:ext cx="17238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5" extrusionOk="0">
                    <a:moveTo>
                      <a:pt x="393" y="1"/>
                    </a:moveTo>
                    <a:cubicBezTo>
                      <a:pt x="361" y="1"/>
                      <a:pt x="322" y="45"/>
                      <a:pt x="274" y="152"/>
                    </a:cubicBezTo>
                    <a:cubicBezTo>
                      <a:pt x="0" y="557"/>
                      <a:pt x="60" y="807"/>
                      <a:pt x="429" y="914"/>
                    </a:cubicBezTo>
                    <a:cubicBezTo>
                      <a:pt x="515" y="780"/>
                      <a:pt x="524" y="1"/>
                      <a:pt x="39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8" name="Google Shape;12268;p35"/>
              <p:cNvSpPr/>
              <p:nvPr/>
            </p:nvSpPr>
            <p:spPr>
              <a:xfrm>
                <a:off x="2364160" y="2727897"/>
                <a:ext cx="17206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60" extrusionOk="0">
                    <a:moveTo>
                      <a:pt x="202" y="0"/>
                    </a:moveTo>
                    <a:cubicBezTo>
                      <a:pt x="0" y="322"/>
                      <a:pt x="0" y="762"/>
                      <a:pt x="179" y="1060"/>
                    </a:cubicBezTo>
                    <a:cubicBezTo>
                      <a:pt x="524" y="1060"/>
                      <a:pt x="226" y="48"/>
                      <a:pt x="20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9" name="Google Shape;12269;p35"/>
              <p:cNvSpPr/>
              <p:nvPr/>
            </p:nvSpPr>
            <p:spPr>
              <a:xfrm>
                <a:off x="1528312" y="1789637"/>
                <a:ext cx="17632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0" extrusionOk="0">
                    <a:moveTo>
                      <a:pt x="191" y="0"/>
                    </a:moveTo>
                    <a:lnTo>
                      <a:pt x="191" y="0"/>
                    </a:lnTo>
                    <a:cubicBezTo>
                      <a:pt x="1" y="298"/>
                      <a:pt x="1" y="750"/>
                      <a:pt x="179" y="1060"/>
                    </a:cubicBezTo>
                    <a:cubicBezTo>
                      <a:pt x="536" y="1060"/>
                      <a:pt x="215" y="48"/>
                      <a:pt x="19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0" name="Google Shape;12270;p35"/>
              <p:cNvSpPr/>
              <p:nvPr/>
            </p:nvSpPr>
            <p:spPr>
              <a:xfrm>
                <a:off x="2323083" y="2693486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68" y="0"/>
                    </a:moveTo>
                    <a:cubicBezTo>
                      <a:pt x="1" y="191"/>
                      <a:pt x="1" y="358"/>
                      <a:pt x="168" y="512"/>
                    </a:cubicBezTo>
                    <a:cubicBezTo>
                      <a:pt x="310" y="334"/>
                      <a:pt x="310" y="155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1" name="Google Shape;12271;p35"/>
              <p:cNvSpPr/>
              <p:nvPr/>
            </p:nvSpPr>
            <p:spPr>
              <a:xfrm>
                <a:off x="3337586" y="2218790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1"/>
                    </a:moveTo>
                    <a:cubicBezTo>
                      <a:pt x="94" y="1"/>
                      <a:pt x="51" y="62"/>
                      <a:pt x="1" y="182"/>
                    </a:cubicBezTo>
                    <a:cubicBezTo>
                      <a:pt x="15" y="419"/>
                      <a:pt x="45" y="538"/>
                      <a:pt x="92" y="538"/>
                    </a:cubicBezTo>
                    <a:cubicBezTo>
                      <a:pt x="125" y="538"/>
                      <a:pt x="166" y="479"/>
                      <a:pt x="215" y="360"/>
                    </a:cubicBezTo>
                    <a:cubicBezTo>
                      <a:pt x="208" y="118"/>
                      <a:pt x="177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2" name="Google Shape;12272;p35"/>
              <p:cNvSpPr/>
              <p:nvPr/>
            </p:nvSpPr>
            <p:spPr>
              <a:xfrm>
                <a:off x="2922420" y="2250148"/>
                <a:ext cx="10179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25" extrusionOk="0">
                    <a:moveTo>
                      <a:pt x="167" y="1"/>
                    </a:moveTo>
                    <a:cubicBezTo>
                      <a:pt x="12" y="191"/>
                      <a:pt x="0" y="358"/>
                      <a:pt x="167" y="525"/>
                    </a:cubicBezTo>
                    <a:cubicBezTo>
                      <a:pt x="310" y="322"/>
                      <a:pt x="310" y="167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3" name="Google Shape;12273;p35"/>
              <p:cNvSpPr/>
              <p:nvPr/>
            </p:nvSpPr>
            <p:spPr>
              <a:xfrm>
                <a:off x="2806677" y="2197382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0"/>
                    </a:moveTo>
                    <a:cubicBezTo>
                      <a:pt x="1" y="191"/>
                      <a:pt x="1" y="358"/>
                      <a:pt x="156" y="524"/>
                    </a:cubicBezTo>
                    <a:cubicBezTo>
                      <a:pt x="311" y="322"/>
                      <a:pt x="311" y="167"/>
                      <a:pt x="15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4" name="Google Shape;12274;p35"/>
              <p:cNvSpPr/>
              <p:nvPr/>
            </p:nvSpPr>
            <p:spPr>
              <a:xfrm>
                <a:off x="1665529" y="2049362"/>
                <a:ext cx="6666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43" extrusionOk="0">
                    <a:moveTo>
                      <a:pt x="124" y="0"/>
                    </a:moveTo>
                    <a:cubicBezTo>
                      <a:pt x="92" y="0"/>
                      <a:pt x="50" y="62"/>
                      <a:pt x="1" y="186"/>
                    </a:cubicBezTo>
                    <a:cubicBezTo>
                      <a:pt x="8" y="424"/>
                      <a:pt x="35" y="542"/>
                      <a:pt x="81" y="542"/>
                    </a:cubicBezTo>
                    <a:cubicBezTo>
                      <a:pt x="113" y="542"/>
                      <a:pt x="154" y="483"/>
                      <a:pt x="203" y="365"/>
                    </a:cubicBezTo>
                    <a:cubicBezTo>
                      <a:pt x="196" y="122"/>
                      <a:pt x="169" y="0"/>
                      <a:pt x="12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5" name="Google Shape;12275;p35"/>
              <p:cNvSpPr/>
              <p:nvPr/>
            </p:nvSpPr>
            <p:spPr>
              <a:xfrm>
                <a:off x="2681575" y="2040989"/>
                <a:ext cx="1021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25" extrusionOk="0">
                    <a:moveTo>
                      <a:pt x="156" y="1"/>
                    </a:moveTo>
                    <a:cubicBezTo>
                      <a:pt x="13" y="191"/>
                      <a:pt x="1" y="358"/>
                      <a:pt x="156" y="525"/>
                    </a:cubicBezTo>
                    <a:cubicBezTo>
                      <a:pt x="311" y="346"/>
                      <a:pt x="311" y="168"/>
                      <a:pt x="15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6" name="Google Shape;12276;p35"/>
              <p:cNvSpPr/>
              <p:nvPr/>
            </p:nvSpPr>
            <p:spPr>
              <a:xfrm>
                <a:off x="2772627" y="2099993"/>
                <a:ext cx="38778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67" extrusionOk="0">
                    <a:moveTo>
                      <a:pt x="484" y="0"/>
                    </a:moveTo>
                    <a:cubicBezTo>
                      <a:pt x="139" y="0"/>
                      <a:pt x="1" y="1267"/>
                      <a:pt x="169" y="1466"/>
                    </a:cubicBezTo>
                    <a:cubicBezTo>
                      <a:pt x="97" y="1371"/>
                      <a:pt x="1181" y="633"/>
                      <a:pt x="633" y="73"/>
                    </a:cubicBezTo>
                    <a:cubicBezTo>
                      <a:pt x="580" y="23"/>
                      <a:pt x="530" y="0"/>
                      <a:pt x="48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7" name="Google Shape;12277;p35"/>
              <p:cNvSpPr/>
              <p:nvPr/>
            </p:nvSpPr>
            <p:spPr>
              <a:xfrm>
                <a:off x="2084471" y="1783595"/>
                <a:ext cx="33689" cy="17632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7" extrusionOk="0">
                    <a:moveTo>
                      <a:pt x="505" y="0"/>
                    </a:moveTo>
                    <a:cubicBezTo>
                      <a:pt x="485" y="0"/>
                      <a:pt x="466" y="2"/>
                      <a:pt x="446" y="6"/>
                    </a:cubicBezTo>
                    <a:cubicBezTo>
                      <a:pt x="0" y="84"/>
                      <a:pt x="242" y="536"/>
                      <a:pt x="528" y="536"/>
                    </a:cubicBezTo>
                    <a:cubicBezTo>
                      <a:pt x="548" y="536"/>
                      <a:pt x="568" y="534"/>
                      <a:pt x="589" y="530"/>
                    </a:cubicBezTo>
                    <a:cubicBezTo>
                      <a:pt x="1025" y="418"/>
                      <a:pt x="809" y="0"/>
                      <a:pt x="505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8" name="Google Shape;12278;p35"/>
              <p:cNvSpPr/>
              <p:nvPr/>
            </p:nvSpPr>
            <p:spPr>
              <a:xfrm>
                <a:off x="2124760" y="2422236"/>
                <a:ext cx="22262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31" extrusionOk="0">
                    <a:moveTo>
                      <a:pt x="331" y="1"/>
                    </a:moveTo>
                    <a:cubicBezTo>
                      <a:pt x="165" y="1"/>
                      <a:pt x="0" y="124"/>
                      <a:pt x="64" y="344"/>
                    </a:cubicBezTo>
                    <a:cubicBezTo>
                      <a:pt x="97" y="458"/>
                      <a:pt x="242" y="530"/>
                      <a:pt x="375" y="530"/>
                    </a:cubicBezTo>
                    <a:cubicBezTo>
                      <a:pt x="534" y="530"/>
                      <a:pt x="677" y="429"/>
                      <a:pt x="600" y="177"/>
                    </a:cubicBezTo>
                    <a:cubicBezTo>
                      <a:pt x="557" y="57"/>
                      <a:pt x="444" y="1"/>
                      <a:pt x="331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9" name="Google Shape;12279;p35"/>
              <p:cNvSpPr/>
              <p:nvPr/>
            </p:nvSpPr>
            <p:spPr>
              <a:xfrm>
                <a:off x="1658273" y="3541909"/>
                <a:ext cx="29584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913" extrusionOk="0">
                    <a:moveTo>
                      <a:pt x="824" y="1"/>
                    </a:moveTo>
                    <a:cubicBezTo>
                      <a:pt x="619" y="1"/>
                      <a:pt x="0" y="1017"/>
                      <a:pt x="448" y="1760"/>
                    </a:cubicBezTo>
                    <a:cubicBezTo>
                      <a:pt x="509" y="1867"/>
                      <a:pt x="561" y="1912"/>
                      <a:pt x="606" y="1912"/>
                    </a:cubicBezTo>
                    <a:cubicBezTo>
                      <a:pt x="876" y="1912"/>
                      <a:pt x="876" y="243"/>
                      <a:pt x="876" y="212"/>
                    </a:cubicBezTo>
                    <a:cubicBezTo>
                      <a:pt x="900" y="64"/>
                      <a:pt x="875" y="1"/>
                      <a:pt x="8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0" name="Google Shape;12280;p35"/>
              <p:cNvSpPr/>
              <p:nvPr/>
            </p:nvSpPr>
            <p:spPr>
              <a:xfrm>
                <a:off x="1292294" y="3595857"/>
                <a:ext cx="63273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37" extrusionOk="0">
                    <a:moveTo>
                      <a:pt x="859" y="1"/>
                    </a:moveTo>
                    <a:cubicBezTo>
                      <a:pt x="0" y="1"/>
                      <a:pt x="998" y="1846"/>
                      <a:pt x="1009" y="1879"/>
                    </a:cubicBezTo>
                    <a:cubicBezTo>
                      <a:pt x="1026" y="1918"/>
                      <a:pt x="1048" y="1936"/>
                      <a:pt x="1074" y="1936"/>
                    </a:cubicBezTo>
                    <a:cubicBezTo>
                      <a:pt x="1327" y="1936"/>
                      <a:pt x="1927" y="272"/>
                      <a:pt x="1128" y="46"/>
                    </a:cubicBezTo>
                    <a:cubicBezTo>
                      <a:pt x="1023" y="15"/>
                      <a:pt x="934" y="1"/>
                      <a:pt x="85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1" name="Google Shape;12281;p35"/>
              <p:cNvSpPr/>
              <p:nvPr/>
            </p:nvSpPr>
            <p:spPr>
              <a:xfrm>
                <a:off x="2957619" y="2403520"/>
                <a:ext cx="58118" cy="51912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581" extrusionOk="0">
                    <a:moveTo>
                      <a:pt x="1479" y="1"/>
                    </a:moveTo>
                    <a:cubicBezTo>
                      <a:pt x="1467" y="1"/>
                      <a:pt x="1454" y="3"/>
                      <a:pt x="1440" y="9"/>
                    </a:cubicBezTo>
                    <a:cubicBezTo>
                      <a:pt x="1441" y="9"/>
                      <a:pt x="1442" y="8"/>
                      <a:pt x="1443" y="8"/>
                    </a:cubicBezTo>
                    <a:cubicBezTo>
                      <a:pt x="1501" y="8"/>
                      <a:pt x="1" y="1533"/>
                      <a:pt x="1119" y="1581"/>
                    </a:cubicBezTo>
                    <a:cubicBezTo>
                      <a:pt x="1121" y="1581"/>
                      <a:pt x="1122" y="1581"/>
                      <a:pt x="1124" y="1581"/>
                    </a:cubicBezTo>
                    <a:cubicBezTo>
                      <a:pt x="1589" y="1581"/>
                      <a:pt x="1770" y="1"/>
                      <a:pt x="147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2" name="Google Shape;12282;p35"/>
              <p:cNvSpPr/>
              <p:nvPr/>
            </p:nvSpPr>
            <p:spPr>
              <a:xfrm>
                <a:off x="3147602" y="2629359"/>
                <a:ext cx="45082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038" extrusionOk="0">
                    <a:moveTo>
                      <a:pt x="584" y="1"/>
                    </a:moveTo>
                    <a:cubicBezTo>
                      <a:pt x="345" y="346"/>
                      <a:pt x="0" y="656"/>
                      <a:pt x="226" y="1037"/>
                    </a:cubicBezTo>
                    <a:cubicBezTo>
                      <a:pt x="233" y="1037"/>
                      <a:pt x="240" y="1037"/>
                      <a:pt x="246" y="1037"/>
                    </a:cubicBezTo>
                    <a:cubicBezTo>
                      <a:pt x="834" y="1037"/>
                      <a:pt x="1372" y="1"/>
                      <a:pt x="58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3" name="Google Shape;12283;p35"/>
              <p:cNvSpPr/>
              <p:nvPr/>
            </p:nvSpPr>
            <p:spPr>
              <a:xfrm>
                <a:off x="1366862" y="3372940"/>
                <a:ext cx="29354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1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1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4" name="Google Shape;12284;p35"/>
              <p:cNvSpPr/>
              <p:nvPr/>
            </p:nvSpPr>
            <p:spPr>
              <a:xfrm>
                <a:off x="2540746" y="2639078"/>
                <a:ext cx="35987" cy="2163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659" extrusionOk="0">
                    <a:moveTo>
                      <a:pt x="725" y="1"/>
                    </a:moveTo>
                    <a:cubicBezTo>
                      <a:pt x="620" y="1"/>
                      <a:pt x="491" y="25"/>
                      <a:pt x="337" y="74"/>
                    </a:cubicBezTo>
                    <a:cubicBezTo>
                      <a:pt x="1" y="109"/>
                      <a:pt x="421" y="658"/>
                      <a:pt x="777" y="658"/>
                    </a:cubicBezTo>
                    <a:cubicBezTo>
                      <a:pt x="899" y="658"/>
                      <a:pt x="1014" y="593"/>
                      <a:pt x="1087" y="419"/>
                    </a:cubicBezTo>
                    <a:cubicBezTo>
                      <a:pt x="1096" y="142"/>
                      <a:pt x="979" y="1"/>
                      <a:pt x="72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5" name="Google Shape;12285;p35"/>
              <p:cNvSpPr/>
              <p:nvPr/>
            </p:nvSpPr>
            <p:spPr>
              <a:xfrm>
                <a:off x="1838570" y="3463992"/>
                <a:ext cx="3457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32" extrusionOk="0">
                    <a:moveTo>
                      <a:pt x="413" y="1"/>
                    </a:moveTo>
                    <a:cubicBezTo>
                      <a:pt x="1" y="1"/>
                      <a:pt x="763" y="1232"/>
                      <a:pt x="794" y="1232"/>
                    </a:cubicBezTo>
                    <a:cubicBezTo>
                      <a:pt x="800" y="1232"/>
                      <a:pt x="777" y="1182"/>
                      <a:pt x="708" y="1061"/>
                    </a:cubicBezTo>
                    <a:cubicBezTo>
                      <a:pt x="1053" y="442"/>
                      <a:pt x="1041" y="49"/>
                      <a:pt x="434" y="2"/>
                    </a:cubicBezTo>
                    <a:cubicBezTo>
                      <a:pt x="427" y="1"/>
                      <a:pt x="420" y="1"/>
                      <a:pt x="41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6" name="Google Shape;12286;p35"/>
              <p:cNvSpPr/>
              <p:nvPr/>
            </p:nvSpPr>
            <p:spPr>
              <a:xfrm>
                <a:off x="2805133" y="2471423"/>
                <a:ext cx="34805" cy="40453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32" extrusionOk="0">
                    <a:moveTo>
                      <a:pt x="414" y="0"/>
                    </a:moveTo>
                    <a:cubicBezTo>
                      <a:pt x="1" y="0"/>
                      <a:pt x="769" y="1232"/>
                      <a:pt x="801" y="1232"/>
                    </a:cubicBezTo>
                    <a:cubicBezTo>
                      <a:pt x="808" y="1232"/>
                      <a:pt x="784" y="1181"/>
                      <a:pt x="715" y="1060"/>
                    </a:cubicBezTo>
                    <a:cubicBezTo>
                      <a:pt x="1060" y="453"/>
                      <a:pt x="1024" y="48"/>
                      <a:pt x="429" y="1"/>
                    </a:cubicBezTo>
                    <a:cubicBezTo>
                      <a:pt x="424" y="0"/>
                      <a:pt x="419" y="0"/>
                      <a:pt x="414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7" name="Google Shape;12287;p35"/>
              <p:cNvSpPr/>
              <p:nvPr/>
            </p:nvSpPr>
            <p:spPr>
              <a:xfrm>
                <a:off x="1403966" y="3477323"/>
                <a:ext cx="4344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65" extrusionOk="0">
                    <a:moveTo>
                      <a:pt x="835" y="0"/>
                    </a:moveTo>
                    <a:lnTo>
                      <a:pt x="835" y="0"/>
                    </a:lnTo>
                    <a:cubicBezTo>
                      <a:pt x="0" y="153"/>
                      <a:pt x="1150" y="875"/>
                      <a:pt x="1122" y="962"/>
                    </a:cubicBezTo>
                    <a:lnTo>
                      <a:pt x="1122" y="962"/>
                    </a:lnTo>
                    <a:cubicBezTo>
                      <a:pt x="1322" y="594"/>
                      <a:pt x="1238" y="273"/>
                      <a:pt x="835" y="0"/>
                    </a:cubicBezTo>
                    <a:close/>
                    <a:moveTo>
                      <a:pt x="1122" y="962"/>
                    </a:moveTo>
                    <a:cubicBezTo>
                      <a:pt x="1122" y="963"/>
                      <a:pt x="1121" y="964"/>
                      <a:pt x="1121" y="965"/>
                    </a:cubicBezTo>
                    <a:cubicBezTo>
                      <a:pt x="1121" y="964"/>
                      <a:pt x="1122" y="963"/>
                      <a:pt x="1122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8" name="Google Shape;12288;p35"/>
              <p:cNvSpPr/>
              <p:nvPr/>
            </p:nvSpPr>
            <p:spPr>
              <a:xfrm>
                <a:off x="1255749" y="3647868"/>
                <a:ext cx="33426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41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3" y="538"/>
                      <a:pt x="467" y="541"/>
                      <a:pt x="490" y="541"/>
                    </a:cubicBezTo>
                    <a:cubicBezTo>
                      <a:pt x="791" y="541"/>
                      <a:pt x="1018" y="131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9" name="Google Shape;12289;p35"/>
              <p:cNvSpPr/>
              <p:nvPr/>
            </p:nvSpPr>
            <p:spPr>
              <a:xfrm>
                <a:off x="2802014" y="3249218"/>
                <a:ext cx="13955" cy="3267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95" extrusionOk="0">
                    <a:moveTo>
                      <a:pt x="157" y="1"/>
                    </a:moveTo>
                    <a:cubicBezTo>
                      <a:pt x="110" y="1"/>
                      <a:pt x="64" y="95"/>
                      <a:pt x="36" y="339"/>
                    </a:cubicBezTo>
                    <a:cubicBezTo>
                      <a:pt x="0" y="554"/>
                      <a:pt x="48" y="780"/>
                      <a:pt x="179" y="994"/>
                    </a:cubicBezTo>
                    <a:cubicBezTo>
                      <a:pt x="424" y="740"/>
                      <a:pt x="289" y="1"/>
                      <a:pt x="15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0" name="Google Shape;12290;p35"/>
              <p:cNvSpPr/>
              <p:nvPr/>
            </p:nvSpPr>
            <p:spPr>
              <a:xfrm>
                <a:off x="1708937" y="2789397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4" y="1"/>
                    </a:moveTo>
                    <a:cubicBezTo>
                      <a:pt x="91" y="1"/>
                      <a:pt x="50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6"/>
                    </a:cubicBezTo>
                    <a:cubicBezTo>
                      <a:pt x="201" y="122"/>
                      <a:pt x="171" y="1"/>
                      <a:pt x="12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1" name="Google Shape;12291;p35"/>
              <p:cNvSpPr/>
              <p:nvPr/>
            </p:nvSpPr>
            <p:spPr>
              <a:xfrm>
                <a:off x="1347687" y="3545751"/>
                <a:ext cx="11000" cy="1681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2" extrusionOk="0">
                    <a:moveTo>
                      <a:pt x="168" y="0"/>
                    </a:moveTo>
                    <a:cubicBezTo>
                      <a:pt x="1" y="155"/>
                      <a:pt x="1" y="321"/>
                      <a:pt x="168" y="512"/>
                    </a:cubicBezTo>
                    <a:cubicBezTo>
                      <a:pt x="322" y="357"/>
                      <a:pt x="334" y="179"/>
                      <a:pt x="168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2" name="Google Shape;12292;p35"/>
              <p:cNvSpPr/>
              <p:nvPr/>
            </p:nvSpPr>
            <p:spPr>
              <a:xfrm>
                <a:off x="3288727" y="3598911"/>
                <a:ext cx="19373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17" extrusionOk="0">
                    <a:moveTo>
                      <a:pt x="423" y="1"/>
                    </a:moveTo>
                    <a:cubicBezTo>
                      <a:pt x="371" y="1"/>
                      <a:pt x="288" y="99"/>
                      <a:pt x="167" y="357"/>
                    </a:cubicBezTo>
                    <a:cubicBezTo>
                      <a:pt x="36" y="584"/>
                      <a:pt x="0" y="786"/>
                      <a:pt x="96" y="1012"/>
                    </a:cubicBezTo>
                    <a:cubicBezTo>
                      <a:pt x="107" y="1015"/>
                      <a:pt x="119" y="1017"/>
                      <a:pt x="130" y="1017"/>
                    </a:cubicBezTo>
                    <a:cubicBezTo>
                      <a:pt x="429" y="1017"/>
                      <a:pt x="590" y="1"/>
                      <a:pt x="4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3" name="Google Shape;12293;p35"/>
              <p:cNvSpPr/>
              <p:nvPr/>
            </p:nvSpPr>
            <p:spPr>
              <a:xfrm>
                <a:off x="3198989" y="4248846"/>
                <a:ext cx="47742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25" extrusionOk="0">
                    <a:moveTo>
                      <a:pt x="746" y="1"/>
                    </a:moveTo>
                    <a:cubicBezTo>
                      <a:pt x="361" y="1"/>
                      <a:pt x="1" y="137"/>
                      <a:pt x="340" y="375"/>
                    </a:cubicBezTo>
                    <a:cubicBezTo>
                      <a:pt x="514" y="474"/>
                      <a:pt x="685" y="524"/>
                      <a:pt x="850" y="524"/>
                    </a:cubicBezTo>
                    <a:cubicBezTo>
                      <a:pt x="1025" y="524"/>
                      <a:pt x="1193" y="468"/>
                      <a:pt x="1352" y="352"/>
                    </a:cubicBezTo>
                    <a:cubicBezTo>
                      <a:pt x="1453" y="110"/>
                      <a:pt x="1090" y="1"/>
                      <a:pt x="746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4" name="Google Shape;12294;p35"/>
              <p:cNvSpPr/>
              <p:nvPr/>
            </p:nvSpPr>
            <p:spPr>
              <a:xfrm>
                <a:off x="3336272" y="3894458"/>
                <a:ext cx="42390" cy="105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20" extrusionOk="0">
                    <a:moveTo>
                      <a:pt x="283" y="1"/>
                    </a:moveTo>
                    <a:cubicBezTo>
                      <a:pt x="52" y="1"/>
                      <a:pt x="0" y="72"/>
                      <a:pt x="481" y="227"/>
                    </a:cubicBezTo>
                    <a:cubicBezTo>
                      <a:pt x="655" y="284"/>
                      <a:pt x="846" y="319"/>
                      <a:pt x="1038" y="319"/>
                    </a:cubicBezTo>
                    <a:cubicBezTo>
                      <a:pt x="1122" y="319"/>
                      <a:pt x="1207" y="313"/>
                      <a:pt x="1291" y="298"/>
                    </a:cubicBezTo>
                    <a:cubicBezTo>
                      <a:pt x="1120" y="108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5" name="Google Shape;12295;p35"/>
              <p:cNvSpPr/>
              <p:nvPr/>
            </p:nvSpPr>
            <p:spPr>
              <a:xfrm>
                <a:off x="3188252" y="2301403"/>
                <a:ext cx="6666" cy="175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35" extrusionOk="0">
                    <a:moveTo>
                      <a:pt x="123" y="1"/>
                    </a:moveTo>
                    <a:cubicBezTo>
                      <a:pt x="91" y="1"/>
                      <a:pt x="50" y="60"/>
                      <a:pt x="0" y="178"/>
                    </a:cubicBezTo>
                    <a:cubicBezTo>
                      <a:pt x="7" y="415"/>
                      <a:pt x="35" y="534"/>
                      <a:pt x="80" y="534"/>
                    </a:cubicBezTo>
                    <a:cubicBezTo>
                      <a:pt x="112" y="534"/>
                      <a:pt x="154" y="475"/>
                      <a:pt x="203" y="357"/>
                    </a:cubicBezTo>
                    <a:cubicBezTo>
                      <a:pt x="196" y="119"/>
                      <a:pt x="168" y="1"/>
                      <a:pt x="1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6" name="Google Shape;12296;p35"/>
              <p:cNvSpPr/>
              <p:nvPr/>
            </p:nvSpPr>
            <p:spPr>
              <a:xfrm>
                <a:off x="1382886" y="3424984"/>
                <a:ext cx="7060" cy="1753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4" extrusionOk="0">
                    <a:moveTo>
                      <a:pt x="127" y="0"/>
                    </a:moveTo>
                    <a:cubicBezTo>
                      <a:pt x="93" y="0"/>
                      <a:pt x="50" y="59"/>
                      <a:pt x="0" y="178"/>
                    </a:cubicBezTo>
                    <a:cubicBezTo>
                      <a:pt x="14" y="415"/>
                      <a:pt x="45" y="534"/>
                      <a:pt x="91" y="534"/>
                    </a:cubicBezTo>
                    <a:cubicBezTo>
                      <a:pt x="124" y="534"/>
                      <a:pt x="165" y="474"/>
                      <a:pt x="215" y="356"/>
                    </a:cubicBezTo>
                    <a:cubicBezTo>
                      <a:pt x="208" y="119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7" name="Google Shape;12297;p35"/>
              <p:cNvSpPr/>
              <p:nvPr/>
            </p:nvSpPr>
            <p:spPr>
              <a:xfrm>
                <a:off x="207722" y="2071098"/>
                <a:ext cx="30504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2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25"/>
                      <a:pt x="0" y="84"/>
                      <a:pt x="357" y="191"/>
                    </a:cubicBezTo>
                    <a:cubicBezTo>
                      <a:pt x="869" y="156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8" name="Google Shape;12298;p35"/>
              <p:cNvSpPr/>
              <p:nvPr/>
            </p:nvSpPr>
            <p:spPr>
              <a:xfrm>
                <a:off x="404731" y="1609406"/>
                <a:ext cx="3014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80" extrusionOk="0">
                    <a:moveTo>
                      <a:pt x="561" y="0"/>
                    </a:moveTo>
                    <a:lnTo>
                      <a:pt x="561" y="0"/>
                    </a:lnTo>
                    <a:cubicBezTo>
                      <a:pt x="60" y="12"/>
                      <a:pt x="1" y="72"/>
                      <a:pt x="358" y="179"/>
                    </a:cubicBezTo>
                    <a:cubicBezTo>
                      <a:pt x="846" y="155"/>
                      <a:pt x="918" y="96"/>
                      <a:pt x="561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9" name="Google Shape;12299;p35"/>
              <p:cNvSpPr/>
              <p:nvPr/>
            </p:nvSpPr>
            <p:spPr>
              <a:xfrm>
                <a:off x="1125361" y="2911050"/>
                <a:ext cx="68986" cy="1927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87" extrusionOk="0">
                    <a:moveTo>
                      <a:pt x="33" y="399"/>
                    </a:moveTo>
                    <a:cubicBezTo>
                      <a:pt x="10" y="409"/>
                      <a:pt x="0" y="413"/>
                      <a:pt x="3" y="413"/>
                    </a:cubicBezTo>
                    <a:cubicBezTo>
                      <a:pt x="5" y="413"/>
                      <a:pt x="18" y="409"/>
                      <a:pt x="39" y="403"/>
                    </a:cubicBezTo>
                    <a:lnTo>
                      <a:pt x="39" y="403"/>
                    </a:lnTo>
                    <a:cubicBezTo>
                      <a:pt x="37" y="402"/>
                      <a:pt x="35" y="400"/>
                      <a:pt x="33" y="399"/>
                    </a:cubicBezTo>
                    <a:close/>
                    <a:moveTo>
                      <a:pt x="1746" y="0"/>
                    </a:moveTo>
                    <a:cubicBezTo>
                      <a:pt x="1247" y="0"/>
                      <a:pt x="244" y="339"/>
                      <a:pt x="39" y="403"/>
                    </a:cubicBezTo>
                    <a:lnTo>
                      <a:pt x="39" y="403"/>
                    </a:lnTo>
                    <a:cubicBezTo>
                      <a:pt x="254" y="521"/>
                      <a:pt x="628" y="587"/>
                      <a:pt x="994" y="587"/>
                    </a:cubicBezTo>
                    <a:cubicBezTo>
                      <a:pt x="1431" y="587"/>
                      <a:pt x="1857" y="493"/>
                      <a:pt x="1986" y="280"/>
                    </a:cubicBezTo>
                    <a:cubicBezTo>
                      <a:pt x="2100" y="73"/>
                      <a:pt x="1977" y="0"/>
                      <a:pt x="174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0" name="Google Shape;12300;p35"/>
              <p:cNvSpPr/>
              <p:nvPr/>
            </p:nvSpPr>
            <p:spPr>
              <a:xfrm>
                <a:off x="1171034" y="15892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1"/>
                    </a:moveTo>
                    <a:cubicBezTo>
                      <a:pt x="0" y="1"/>
                      <a:pt x="681" y="1290"/>
                      <a:pt x="892" y="1568"/>
                    </a:cubicBezTo>
                    <a:cubicBezTo>
                      <a:pt x="1035" y="1401"/>
                      <a:pt x="1261" y="92"/>
                      <a:pt x="892" y="20"/>
                    </a:cubicBezTo>
                    <a:cubicBezTo>
                      <a:pt x="828" y="7"/>
                      <a:pt x="772" y="1"/>
                      <a:pt x="72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1" name="Google Shape;12301;p35"/>
              <p:cNvSpPr/>
              <p:nvPr/>
            </p:nvSpPr>
            <p:spPr>
              <a:xfrm>
                <a:off x="1242155" y="1590427"/>
                <a:ext cx="3385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67" extrusionOk="0">
                    <a:moveTo>
                      <a:pt x="399" y="0"/>
                    </a:moveTo>
                    <a:cubicBezTo>
                      <a:pt x="341" y="0"/>
                      <a:pt x="286" y="45"/>
                      <a:pt x="238" y="150"/>
                    </a:cubicBezTo>
                    <a:cubicBezTo>
                      <a:pt x="0" y="674"/>
                      <a:pt x="381" y="1114"/>
                      <a:pt x="643" y="1567"/>
                    </a:cubicBezTo>
                    <a:cubicBezTo>
                      <a:pt x="1030" y="1140"/>
                      <a:pt x="689" y="0"/>
                      <a:pt x="39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2" name="Google Shape;12302;p35"/>
              <p:cNvSpPr/>
              <p:nvPr/>
            </p:nvSpPr>
            <p:spPr>
              <a:xfrm>
                <a:off x="1427837" y="2078683"/>
                <a:ext cx="33196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9" extrusionOk="0">
                    <a:moveTo>
                      <a:pt x="354" y="1"/>
                    </a:moveTo>
                    <a:cubicBezTo>
                      <a:pt x="284" y="1"/>
                      <a:pt x="214" y="48"/>
                      <a:pt x="155" y="163"/>
                    </a:cubicBezTo>
                    <a:cubicBezTo>
                      <a:pt x="1" y="508"/>
                      <a:pt x="108" y="758"/>
                      <a:pt x="465" y="948"/>
                    </a:cubicBezTo>
                    <a:cubicBezTo>
                      <a:pt x="1010" y="948"/>
                      <a:pt x="672" y="1"/>
                      <a:pt x="35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3" name="Google Shape;12303;p35"/>
              <p:cNvSpPr/>
              <p:nvPr/>
            </p:nvSpPr>
            <p:spPr>
              <a:xfrm>
                <a:off x="753932" y="2371046"/>
                <a:ext cx="29289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913" extrusionOk="0">
                    <a:moveTo>
                      <a:pt x="816" y="0"/>
                    </a:moveTo>
                    <a:cubicBezTo>
                      <a:pt x="614" y="0"/>
                      <a:pt x="1" y="1017"/>
                      <a:pt x="439" y="1760"/>
                    </a:cubicBezTo>
                    <a:cubicBezTo>
                      <a:pt x="500" y="1866"/>
                      <a:pt x="552" y="1912"/>
                      <a:pt x="596" y="1912"/>
                    </a:cubicBezTo>
                    <a:cubicBezTo>
                      <a:pt x="864" y="1912"/>
                      <a:pt x="857" y="243"/>
                      <a:pt x="867" y="212"/>
                    </a:cubicBezTo>
                    <a:cubicBezTo>
                      <a:pt x="891" y="64"/>
                      <a:pt x="866" y="0"/>
                      <a:pt x="816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4" name="Google Shape;12304;p35"/>
              <p:cNvSpPr/>
              <p:nvPr/>
            </p:nvSpPr>
            <p:spPr>
              <a:xfrm>
                <a:off x="387362" y="2424928"/>
                <a:ext cx="63175" cy="6363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38" extrusionOk="0">
                    <a:moveTo>
                      <a:pt x="849" y="0"/>
                    </a:moveTo>
                    <a:cubicBezTo>
                      <a:pt x="1" y="0"/>
                      <a:pt x="984" y="1837"/>
                      <a:pt x="1006" y="1881"/>
                    </a:cubicBezTo>
                    <a:cubicBezTo>
                      <a:pt x="1023" y="1920"/>
                      <a:pt x="1045" y="1938"/>
                      <a:pt x="1071" y="1938"/>
                    </a:cubicBezTo>
                    <a:cubicBezTo>
                      <a:pt x="1324" y="1938"/>
                      <a:pt x="1924" y="274"/>
                      <a:pt x="1125" y="47"/>
                    </a:cubicBezTo>
                    <a:cubicBezTo>
                      <a:pt x="1017" y="15"/>
                      <a:pt x="926" y="0"/>
                      <a:pt x="84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5" name="Google Shape;12305;p35"/>
              <p:cNvSpPr/>
              <p:nvPr/>
            </p:nvSpPr>
            <p:spPr>
              <a:xfrm>
                <a:off x="462226" y="2202077"/>
                <a:ext cx="29354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060" extrusionOk="0">
                    <a:moveTo>
                      <a:pt x="453" y="0"/>
                    </a:moveTo>
                    <a:cubicBezTo>
                      <a:pt x="0" y="322"/>
                      <a:pt x="0" y="679"/>
                      <a:pt x="453" y="1060"/>
                    </a:cubicBezTo>
                    <a:cubicBezTo>
                      <a:pt x="893" y="750"/>
                      <a:pt x="893" y="393"/>
                      <a:pt x="45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6" name="Google Shape;12306;p35"/>
              <p:cNvSpPr/>
              <p:nvPr/>
            </p:nvSpPr>
            <p:spPr>
              <a:xfrm>
                <a:off x="934294" y="2292735"/>
                <a:ext cx="34214" cy="4022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225" extrusionOk="0">
                    <a:moveTo>
                      <a:pt x="403" y="1"/>
                    </a:moveTo>
                    <a:cubicBezTo>
                      <a:pt x="1" y="1"/>
                      <a:pt x="760" y="1225"/>
                      <a:pt x="795" y="1225"/>
                    </a:cubicBezTo>
                    <a:cubicBezTo>
                      <a:pt x="802" y="1225"/>
                      <a:pt x="778" y="1173"/>
                      <a:pt x="708" y="1049"/>
                    </a:cubicBezTo>
                    <a:cubicBezTo>
                      <a:pt x="1042" y="454"/>
                      <a:pt x="1018" y="37"/>
                      <a:pt x="423" y="2"/>
                    </a:cubicBezTo>
                    <a:cubicBezTo>
                      <a:pt x="416" y="1"/>
                      <a:pt x="409" y="1"/>
                      <a:pt x="40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7" name="Google Shape;12307;p35"/>
              <p:cNvSpPr/>
              <p:nvPr/>
            </p:nvSpPr>
            <p:spPr>
              <a:xfrm>
                <a:off x="498837" y="2306460"/>
                <a:ext cx="44327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65" extrusionOk="0">
                    <a:moveTo>
                      <a:pt x="838" y="0"/>
                    </a:moveTo>
                    <a:cubicBezTo>
                      <a:pt x="1" y="154"/>
                      <a:pt x="1160" y="879"/>
                      <a:pt x="1125" y="962"/>
                    </a:cubicBezTo>
                    <a:lnTo>
                      <a:pt x="1125" y="962"/>
                    </a:lnTo>
                    <a:cubicBezTo>
                      <a:pt x="1349" y="594"/>
                      <a:pt x="1254" y="262"/>
                      <a:pt x="838" y="0"/>
                    </a:cubicBezTo>
                    <a:close/>
                    <a:moveTo>
                      <a:pt x="1125" y="962"/>
                    </a:moveTo>
                    <a:lnTo>
                      <a:pt x="1125" y="962"/>
                    </a:lnTo>
                    <a:cubicBezTo>
                      <a:pt x="1124" y="963"/>
                      <a:pt x="1124" y="964"/>
                      <a:pt x="1124" y="965"/>
                    </a:cubicBezTo>
                    <a:cubicBezTo>
                      <a:pt x="1124" y="964"/>
                      <a:pt x="1125" y="963"/>
                      <a:pt x="1125" y="962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35"/>
              <p:cNvSpPr/>
              <p:nvPr/>
            </p:nvSpPr>
            <p:spPr>
              <a:xfrm>
                <a:off x="350718" y="2477005"/>
                <a:ext cx="33919" cy="176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39" extrusionOk="0">
                    <a:moveTo>
                      <a:pt x="517" y="0"/>
                    </a:moveTo>
                    <a:cubicBezTo>
                      <a:pt x="235" y="0"/>
                      <a:pt x="1" y="445"/>
                      <a:pt x="420" y="533"/>
                    </a:cubicBezTo>
                    <a:cubicBezTo>
                      <a:pt x="441" y="537"/>
                      <a:pt x="463" y="539"/>
                      <a:pt x="484" y="539"/>
                    </a:cubicBezTo>
                    <a:cubicBezTo>
                      <a:pt x="799" y="539"/>
                      <a:pt x="1033" y="143"/>
                      <a:pt x="586" y="9"/>
                    </a:cubicBezTo>
                    <a:cubicBezTo>
                      <a:pt x="563" y="3"/>
                      <a:pt x="540" y="0"/>
                      <a:pt x="517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9" name="Google Shape;12309;p35"/>
              <p:cNvSpPr/>
              <p:nvPr/>
            </p:nvSpPr>
            <p:spPr>
              <a:xfrm>
                <a:off x="803906" y="1618534"/>
                <a:ext cx="7060" cy="1782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3" extrusionOk="0">
                    <a:moveTo>
                      <a:pt x="129" y="1"/>
                    </a:moveTo>
                    <a:cubicBezTo>
                      <a:pt x="97" y="1"/>
                      <a:pt x="55" y="63"/>
                      <a:pt x="0" y="187"/>
                    </a:cubicBezTo>
                    <a:cubicBezTo>
                      <a:pt x="7" y="424"/>
                      <a:pt x="39" y="543"/>
                      <a:pt x="88" y="543"/>
                    </a:cubicBezTo>
                    <a:cubicBezTo>
                      <a:pt x="122" y="543"/>
                      <a:pt x="165" y="484"/>
                      <a:pt x="215" y="365"/>
                    </a:cubicBezTo>
                    <a:cubicBezTo>
                      <a:pt x="201" y="122"/>
                      <a:pt x="175" y="1"/>
                      <a:pt x="129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0" name="Google Shape;12310;p35"/>
              <p:cNvSpPr/>
              <p:nvPr/>
            </p:nvSpPr>
            <p:spPr>
              <a:xfrm>
                <a:off x="1411452" y="1020412"/>
                <a:ext cx="41438" cy="51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568" extrusionOk="0">
                    <a:moveTo>
                      <a:pt x="722" y="0"/>
                    </a:moveTo>
                    <a:cubicBezTo>
                      <a:pt x="1" y="0"/>
                      <a:pt x="681" y="1289"/>
                      <a:pt x="893" y="1567"/>
                    </a:cubicBezTo>
                    <a:cubicBezTo>
                      <a:pt x="1035" y="1389"/>
                      <a:pt x="1262" y="91"/>
                      <a:pt x="893" y="20"/>
                    </a:cubicBezTo>
                    <a:cubicBezTo>
                      <a:pt x="829" y="7"/>
                      <a:pt x="772" y="0"/>
                      <a:pt x="722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35"/>
              <p:cNvSpPr/>
              <p:nvPr/>
            </p:nvSpPr>
            <p:spPr>
              <a:xfrm>
                <a:off x="1482573" y="1021200"/>
                <a:ext cx="34181" cy="5109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56" extrusionOk="0">
                    <a:moveTo>
                      <a:pt x="400" y="1"/>
                    </a:moveTo>
                    <a:cubicBezTo>
                      <a:pt x="342" y="1"/>
                      <a:pt x="286" y="46"/>
                      <a:pt x="239" y="150"/>
                    </a:cubicBezTo>
                    <a:cubicBezTo>
                      <a:pt x="0" y="662"/>
                      <a:pt x="381" y="1115"/>
                      <a:pt x="643" y="1555"/>
                    </a:cubicBezTo>
                    <a:cubicBezTo>
                      <a:pt x="1041" y="1138"/>
                      <a:pt x="692" y="1"/>
                      <a:pt x="400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2" name="Google Shape;12312;p35"/>
              <p:cNvSpPr/>
              <p:nvPr/>
            </p:nvSpPr>
            <p:spPr>
              <a:xfrm>
                <a:off x="1298828" y="398353"/>
                <a:ext cx="17140" cy="30044"/>
              </a:xfrm>
              <a:custGeom>
                <a:avLst/>
                <a:gdLst/>
                <a:ahLst/>
                <a:cxnLst/>
                <a:rect l="l" t="t" r="r" b="b"/>
                <a:pathLst>
                  <a:path w="522" h="915" extrusionOk="0">
                    <a:moveTo>
                      <a:pt x="392" y="1"/>
                    </a:moveTo>
                    <a:cubicBezTo>
                      <a:pt x="361" y="1"/>
                      <a:pt x="322" y="45"/>
                      <a:pt x="274" y="153"/>
                    </a:cubicBezTo>
                    <a:cubicBezTo>
                      <a:pt x="1" y="558"/>
                      <a:pt x="60" y="808"/>
                      <a:pt x="441" y="915"/>
                    </a:cubicBezTo>
                    <a:cubicBezTo>
                      <a:pt x="508" y="780"/>
                      <a:pt x="521" y="1"/>
                      <a:pt x="39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3" name="Google Shape;12313;p35"/>
              <p:cNvSpPr/>
              <p:nvPr/>
            </p:nvSpPr>
            <p:spPr>
              <a:xfrm>
                <a:off x="1699546" y="987806"/>
                <a:ext cx="17632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061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24" y="310"/>
                      <a:pt x="0" y="763"/>
                      <a:pt x="203" y="1060"/>
                    </a:cubicBezTo>
                    <a:cubicBezTo>
                      <a:pt x="536" y="1060"/>
                      <a:pt x="239" y="48"/>
                      <a:pt x="215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4" name="Google Shape;12314;p35"/>
              <p:cNvSpPr/>
              <p:nvPr/>
            </p:nvSpPr>
            <p:spPr>
              <a:xfrm>
                <a:off x="1658897" y="953001"/>
                <a:ext cx="10573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25" extrusionOk="0">
                    <a:moveTo>
                      <a:pt x="167" y="1"/>
                    </a:moveTo>
                    <a:cubicBezTo>
                      <a:pt x="0" y="203"/>
                      <a:pt x="0" y="358"/>
                      <a:pt x="167" y="525"/>
                    </a:cubicBezTo>
                    <a:cubicBezTo>
                      <a:pt x="322" y="346"/>
                      <a:pt x="322" y="168"/>
                      <a:pt x="167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5" name="Google Shape;12315;p35"/>
              <p:cNvSpPr/>
              <p:nvPr/>
            </p:nvSpPr>
            <p:spPr>
              <a:xfrm>
                <a:off x="1460573" y="682014"/>
                <a:ext cx="22426" cy="1737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23" y="1"/>
                    </a:moveTo>
                    <a:cubicBezTo>
                      <a:pt x="160" y="1"/>
                      <a:pt x="0" y="119"/>
                      <a:pt x="63" y="336"/>
                    </a:cubicBezTo>
                    <a:cubicBezTo>
                      <a:pt x="90" y="456"/>
                      <a:pt x="237" y="529"/>
                      <a:pt x="374" y="529"/>
                    </a:cubicBezTo>
                    <a:cubicBezTo>
                      <a:pt x="536" y="529"/>
                      <a:pt x="683" y="427"/>
                      <a:pt x="599" y="182"/>
                    </a:cubicBezTo>
                    <a:cubicBezTo>
                      <a:pt x="555" y="59"/>
                      <a:pt x="438" y="1"/>
                      <a:pt x="323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6" name="Google Shape;12316;p35"/>
              <p:cNvSpPr/>
              <p:nvPr/>
            </p:nvSpPr>
            <p:spPr>
              <a:xfrm>
                <a:off x="763224" y="338626"/>
                <a:ext cx="33196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8" extrusionOk="0">
                    <a:moveTo>
                      <a:pt x="363" y="0"/>
                    </a:moveTo>
                    <a:cubicBezTo>
                      <a:pt x="291" y="0"/>
                      <a:pt x="219" y="47"/>
                      <a:pt x="156" y="162"/>
                    </a:cubicBezTo>
                    <a:cubicBezTo>
                      <a:pt x="1" y="495"/>
                      <a:pt x="108" y="757"/>
                      <a:pt x="465" y="948"/>
                    </a:cubicBezTo>
                    <a:cubicBezTo>
                      <a:pt x="1011" y="948"/>
                      <a:pt x="688" y="0"/>
                      <a:pt x="363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7" name="Google Shape;12317;p35"/>
              <p:cNvSpPr/>
              <p:nvPr/>
            </p:nvSpPr>
            <p:spPr>
              <a:xfrm>
                <a:off x="443444" y="2374855"/>
                <a:ext cx="10212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3" extrusionOk="0">
                    <a:moveTo>
                      <a:pt x="144" y="1"/>
                    </a:moveTo>
                    <a:cubicBezTo>
                      <a:pt x="1" y="144"/>
                      <a:pt x="1" y="322"/>
                      <a:pt x="144" y="513"/>
                    </a:cubicBezTo>
                    <a:cubicBezTo>
                      <a:pt x="298" y="358"/>
                      <a:pt x="310" y="179"/>
                      <a:pt x="144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8" name="Google Shape;12318;p35"/>
              <p:cNvSpPr/>
              <p:nvPr/>
            </p:nvSpPr>
            <p:spPr>
              <a:xfrm>
                <a:off x="477855" y="2253989"/>
                <a:ext cx="7060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38" extrusionOk="0">
                    <a:moveTo>
                      <a:pt x="129" y="0"/>
                    </a:moveTo>
                    <a:cubicBezTo>
                      <a:pt x="94" y="0"/>
                      <a:pt x="50" y="62"/>
                      <a:pt x="0" y="181"/>
                    </a:cubicBezTo>
                    <a:cubicBezTo>
                      <a:pt x="7" y="419"/>
                      <a:pt x="39" y="537"/>
                      <a:pt x="88" y="537"/>
                    </a:cubicBezTo>
                    <a:cubicBezTo>
                      <a:pt x="122" y="537"/>
                      <a:pt x="165" y="478"/>
                      <a:pt x="215" y="360"/>
                    </a:cubicBezTo>
                    <a:cubicBezTo>
                      <a:pt x="208" y="118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9" name="Google Shape;12319;p35"/>
              <p:cNvSpPr/>
              <p:nvPr/>
            </p:nvSpPr>
            <p:spPr>
              <a:xfrm>
                <a:off x="3209365" y="893603"/>
                <a:ext cx="30143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79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2" y="12"/>
                      <a:pt x="0" y="72"/>
                      <a:pt x="358" y="179"/>
                    </a:cubicBezTo>
                    <a:cubicBezTo>
                      <a:pt x="846" y="167"/>
                      <a:pt x="917" y="107"/>
                      <a:pt x="56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0" name="Google Shape;12320;p35"/>
              <p:cNvSpPr/>
              <p:nvPr/>
            </p:nvSpPr>
            <p:spPr>
              <a:xfrm>
                <a:off x="3976390" y="962392"/>
                <a:ext cx="3053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0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72" y="13"/>
                      <a:pt x="0" y="72"/>
                      <a:pt x="358" y="179"/>
                    </a:cubicBezTo>
                    <a:cubicBezTo>
                      <a:pt x="846" y="155"/>
                      <a:pt x="929" y="96"/>
                      <a:pt x="572" y="1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1" name="Google Shape;12321;p35"/>
              <p:cNvSpPr/>
              <p:nvPr/>
            </p:nvSpPr>
            <p:spPr>
              <a:xfrm>
                <a:off x="6133616" y="1013516"/>
                <a:ext cx="21507" cy="61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8" extrusionOk="0">
                    <a:moveTo>
                      <a:pt x="310" y="0"/>
                    </a:moveTo>
                    <a:cubicBezTo>
                      <a:pt x="200" y="0"/>
                      <a:pt x="95" y="33"/>
                      <a:pt x="0" y="99"/>
                    </a:cubicBezTo>
                    <a:cubicBezTo>
                      <a:pt x="119" y="158"/>
                      <a:pt x="229" y="188"/>
                      <a:pt x="336" y="188"/>
                    </a:cubicBezTo>
                    <a:cubicBezTo>
                      <a:pt x="444" y="188"/>
                      <a:pt x="548" y="158"/>
                      <a:pt x="655" y="99"/>
                    </a:cubicBezTo>
                    <a:cubicBezTo>
                      <a:pt x="536" y="33"/>
                      <a:pt x="420" y="0"/>
                      <a:pt x="310" y="0"/>
                    </a:cubicBezTo>
                    <a:close/>
                  </a:path>
                </a:pathLst>
              </a:custGeom>
              <a:solidFill>
                <a:srgbClr val="C3B8A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22" name="Google Shape;12322;p35"/>
          <p:cNvGrpSpPr/>
          <p:nvPr/>
        </p:nvGrpSpPr>
        <p:grpSpPr>
          <a:xfrm>
            <a:off x="713215" y="1068421"/>
            <a:ext cx="2684519" cy="3006657"/>
            <a:chOff x="3397661" y="1297021"/>
            <a:chExt cx="2684519" cy="3006657"/>
          </a:xfrm>
        </p:grpSpPr>
        <p:sp>
          <p:nvSpPr>
            <p:cNvPr id="12323" name="Google Shape;12323;p35"/>
            <p:cNvSpPr/>
            <p:nvPr/>
          </p:nvSpPr>
          <p:spPr>
            <a:xfrm flipH="1">
              <a:off x="4072353" y="2746725"/>
              <a:ext cx="17668" cy="33570"/>
            </a:xfrm>
            <a:custGeom>
              <a:avLst/>
              <a:gdLst/>
              <a:ahLst/>
              <a:cxnLst/>
              <a:rect l="l" t="t" r="r" b="b"/>
              <a:pathLst>
                <a:path w="370" h="703" extrusionOk="0">
                  <a:moveTo>
                    <a:pt x="226" y="0"/>
                  </a:moveTo>
                  <a:cubicBezTo>
                    <a:pt x="143" y="131"/>
                    <a:pt x="72" y="250"/>
                    <a:pt x="0" y="357"/>
                  </a:cubicBezTo>
                  <a:cubicBezTo>
                    <a:pt x="60" y="476"/>
                    <a:pt x="119" y="584"/>
                    <a:pt x="179" y="703"/>
                  </a:cubicBezTo>
                  <a:cubicBezTo>
                    <a:pt x="250" y="572"/>
                    <a:pt x="310" y="429"/>
                    <a:pt x="369" y="310"/>
                  </a:cubicBezTo>
                  <a:cubicBezTo>
                    <a:pt x="322" y="215"/>
                    <a:pt x="262" y="107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35"/>
            <p:cNvSpPr/>
            <p:nvPr/>
          </p:nvSpPr>
          <p:spPr>
            <a:xfrm flipH="1">
              <a:off x="4816631" y="2121892"/>
              <a:ext cx="31851" cy="56348"/>
            </a:xfrm>
            <a:custGeom>
              <a:avLst/>
              <a:gdLst/>
              <a:ahLst/>
              <a:cxnLst/>
              <a:rect l="l" t="t" r="r" b="b"/>
              <a:pathLst>
                <a:path w="667" h="1180" extrusionOk="0">
                  <a:moveTo>
                    <a:pt x="667" y="0"/>
                  </a:moveTo>
                  <a:cubicBezTo>
                    <a:pt x="667" y="0"/>
                    <a:pt x="287" y="85"/>
                    <a:pt x="44" y="85"/>
                  </a:cubicBezTo>
                  <a:cubicBezTo>
                    <a:pt x="29" y="85"/>
                    <a:pt x="14" y="84"/>
                    <a:pt x="0" y="84"/>
                  </a:cubicBezTo>
                  <a:lnTo>
                    <a:pt x="0" y="84"/>
                  </a:lnTo>
                  <a:cubicBezTo>
                    <a:pt x="0" y="84"/>
                    <a:pt x="417" y="500"/>
                    <a:pt x="548" y="117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35"/>
            <p:cNvSpPr/>
            <p:nvPr/>
          </p:nvSpPr>
          <p:spPr>
            <a:xfrm flipH="1">
              <a:off x="4763149" y="2117355"/>
              <a:ext cx="33045" cy="39826"/>
            </a:xfrm>
            <a:custGeom>
              <a:avLst/>
              <a:gdLst/>
              <a:ahLst/>
              <a:cxnLst/>
              <a:rect l="l" t="t" r="r" b="b"/>
              <a:pathLst>
                <a:path w="692" h="834" extrusionOk="0">
                  <a:moveTo>
                    <a:pt x="1" y="0"/>
                  </a:moveTo>
                  <a:lnTo>
                    <a:pt x="382" y="833"/>
                  </a:lnTo>
                  <a:lnTo>
                    <a:pt x="691" y="24"/>
                  </a:lnTo>
                  <a:lnTo>
                    <a:pt x="405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35"/>
            <p:cNvSpPr/>
            <p:nvPr/>
          </p:nvSpPr>
          <p:spPr>
            <a:xfrm flipH="1">
              <a:off x="4056452" y="2751262"/>
              <a:ext cx="6876" cy="20534"/>
            </a:xfrm>
            <a:custGeom>
              <a:avLst/>
              <a:gdLst/>
              <a:ahLst/>
              <a:cxnLst/>
              <a:rect l="l" t="t" r="r" b="b"/>
              <a:pathLst>
                <a:path w="144" h="430" extrusionOk="0">
                  <a:moveTo>
                    <a:pt x="144" y="0"/>
                  </a:moveTo>
                  <a:lnTo>
                    <a:pt x="144" y="0"/>
                  </a:lnTo>
                  <a:cubicBezTo>
                    <a:pt x="96" y="84"/>
                    <a:pt x="48" y="155"/>
                    <a:pt x="1" y="251"/>
                  </a:cubicBezTo>
                  <a:cubicBezTo>
                    <a:pt x="1" y="251"/>
                    <a:pt x="1" y="262"/>
                    <a:pt x="36" y="274"/>
                  </a:cubicBezTo>
                  <a:cubicBezTo>
                    <a:pt x="48" y="322"/>
                    <a:pt x="84" y="381"/>
                    <a:pt x="96" y="429"/>
                  </a:cubicBezTo>
                  <a:cubicBezTo>
                    <a:pt x="108" y="298"/>
                    <a:pt x="120" y="143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35"/>
            <p:cNvSpPr/>
            <p:nvPr/>
          </p:nvSpPr>
          <p:spPr>
            <a:xfrm flipH="1">
              <a:off x="4062134" y="2771747"/>
              <a:ext cx="15949" cy="34143"/>
            </a:xfrm>
            <a:custGeom>
              <a:avLst/>
              <a:gdLst/>
              <a:ahLst/>
              <a:cxnLst/>
              <a:rect l="l" t="t" r="r" b="b"/>
              <a:pathLst>
                <a:path w="334" h="715" extrusionOk="0">
                  <a:moveTo>
                    <a:pt x="214" y="0"/>
                  </a:moveTo>
                  <a:cubicBezTo>
                    <a:pt x="131" y="107"/>
                    <a:pt x="72" y="226"/>
                    <a:pt x="0" y="322"/>
                  </a:cubicBezTo>
                  <a:cubicBezTo>
                    <a:pt x="12" y="381"/>
                    <a:pt x="48" y="429"/>
                    <a:pt x="72" y="476"/>
                  </a:cubicBezTo>
                  <a:cubicBezTo>
                    <a:pt x="107" y="548"/>
                    <a:pt x="131" y="643"/>
                    <a:pt x="167" y="714"/>
                  </a:cubicBezTo>
                  <a:cubicBezTo>
                    <a:pt x="226" y="619"/>
                    <a:pt x="274" y="548"/>
                    <a:pt x="310" y="476"/>
                  </a:cubicBezTo>
                  <a:lnTo>
                    <a:pt x="334" y="405"/>
                  </a:lnTo>
                  <a:lnTo>
                    <a:pt x="334" y="381"/>
                  </a:lnTo>
                  <a:cubicBezTo>
                    <a:pt x="310" y="322"/>
                    <a:pt x="286" y="238"/>
                    <a:pt x="274" y="167"/>
                  </a:cubicBezTo>
                  <a:cubicBezTo>
                    <a:pt x="250" y="107"/>
                    <a:pt x="226" y="6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35"/>
            <p:cNvSpPr/>
            <p:nvPr/>
          </p:nvSpPr>
          <p:spPr>
            <a:xfrm flipH="1">
              <a:off x="4879113" y="2181009"/>
              <a:ext cx="18241" cy="93881"/>
            </a:xfrm>
            <a:custGeom>
              <a:avLst/>
              <a:gdLst/>
              <a:ahLst/>
              <a:cxnLst/>
              <a:rect l="l" t="t" r="r" b="b"/>
              <a:pathLst>
                <a:path w="382" h="1966" extrusionOk="0">
                  <a:moveTo>
                    <a:pt x="250" y="1"/>
                  </a:moveTo>
                  <a:cubicBezTo>
                    <a:pt x="250" y="36"/>
                    <a:pt x="167" y="548"/>
                    <a:pt x="0" y="858"/>
                  </a:cubicBezTo>
                  <a:cubicBezTo>
                    <a:pt x="0" y="858"/>
                    <a:pt x="119" y="1417"/>
                    <a:pt x="72" y="1965"/>
                  </a:cubicBezTo>
                  <a:cubicBezTo>
                    <a:pt x="84" y="1894"/>
                    <a:pt x="381" y="69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35"/>
            <p:cNvSpPr/>
            <p:nvPr/>
          </p:nvSpPr>
          <p:spPr>
            <a:xfrm flipH="1">
              <a:off x="4854689" y="2146341"/>
              <a:ext cx="16570" cy="68811"/>
            </a:xfrm>
            <a:custGeom>
              <a:avLst/>
              <a:gdLst/>
              <a:ahLst/>
              <a:cxnLst/>
              <a:rect l="l" t="t" r="r" b="b"/>
              <a:pathLst>
                <a:path w="347" h="1441" extrusionOk="0">
                  <a:moveTo>
                    <a:pt x="346" y="0"/>
                  </a:moveTo>
                  <a:cubicBezTo>
                    <a:pt x="322" y="84"/>
                    <a:pt x="227" y="536"/>
                    <a:pt x="1" y="536"/>
                  </a:cubicBezTo>
                  <a:lnTo>
                    <a:pt x="251" y="1441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35"/>
            <p:cNvSpPr/>
            <p:nvPr/>
          </p:nvSpPr>
          <p:spPr>
            <a:xfrm flipH="1">
              <a:off x="4313449" y="2262903"/>
              <a:ext cx="55154" cy="69384"/>
            </a:xfrm>
            <a:custGeom>
              <a:avLst/>
              <a:gdLst/>
              <a:ahLst/>
              <a:cxnLst/>
              <a:rect l="l" t="t" r="r" b="b"/>
              <a:pathLst>
                <a:path w="1155" h="1453" extrusionOk="0">
                  <a:moveTo>
                    <a:pt x="857" y="0"/>
                  </a:moveTo>
                  <a:lnTo>
                    <a:pt x="0" y="1453"/>
                  </a:lnTo>
                  <a:lnTo>
                    <a:pt x="1155" y="726"/>
                  </a:lnTo>
                  <a:lnTo>
                    <a:pt x="976" y="322"/>
                  </a:lnTo>
                  <a:lnTo>
                    <a:pt x="953" y="643"/>
                  </a:lnTo>
                  <a:cubicBezTo>
                    <a:pt x="953" y="643"/>
                    <a:pt x="869" y="31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35"/>
            <p:cNvSpPr/>
            <p:nvPr/>
          </p:nvSpPr>
          <p:spPr>
            <a:xfrm flipH="1">
              <a:off x="4343580" y="2225370"/>
              <a:ext cx="44362" cy="72823"/>
            </a:xfrm>
            <a:custGeom>
              <a:avLst/>
              <a:gdLst/>
              <a:ahLst/>
              <a:cxnLst/>
              <a:rect l="l" t="t" r="r" b="b"/>
              <a:pathLst>
                <a:path w="929" h="1525" extrusionOk="0">
                  <a:moveTo>
                    <a:pt x="298" y="0"/>
                  </a:moveTo>
                  <a:cubicBezTo>
                    <a:pt x="298" y="0"/>
                    <a:pt x="48" y="488"/>
                    <a:pt x="0" y="1524"/>
                  </a:cubicBezTo>
                  <a:cubicBezTo>
                    <a:pt x="0" y="1524"/>
                    <a:pt x="774" y="774"/>
                    <a:pt x="929" y="655"/>
                  </a:cubicBezTo>
                  <a:cubicBezTo>
                    <a:pt x="584" y="488"/>
                    <a:pt x="512" y="143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35"/>
            <p:cNvSpPr/>
            <p:nvPr/>
          </p:nvSpPr>
          <p:spPr>
            <a:xfrm flipH="1">
              <a:off x="4686412" y="2114490"/>
              <a:ext cx="63177" cy="73491"/>
            </a:xfrm>
            <a:custGeom>
              <a:avLst/>
              <a:gdLst/>
              <a:ahLst/>
              <a:cxnLst/>
              <a:rect l="l" t="t" r="r" b="b"/>
              <a:pathLst>
                <a:path w="1323" h="1539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" y="1"/>
                    <a:pt x="298" y="1155"/>
                    <a:pt x="239" y="1346"/>
                  </a:cubicBezTo>
                  <a:cubicBezTo>
                    <a:pt x="206" y="1464"/>
                    <a:pt x="242" y="1538"/>
                    <a:pt x="312" y="1538"/>
                  </a:cubicBezTo>
                  <a:cubicBezTo>
                    <a:pt x="370" y="1538"/>
                    <a:pt x="451" y="1488"/>
                    <a:pt x="537" y="1370"/>
                  </a:cubicBezTo>
                  <a:cubicBezTo>
                    <a:pt x="727" y="1096"/>
                    <a:pt x="1322" y="310"/>
                    <a:pt x="1144" y="203"/>
                  </a:cubicBezTo>
                  <a:cubicBezTo>
                    <a:pt x="1144" y="203"/>
                    <a:pt x="822" y="130"/>
                    <a:pt x="537" y="130"/>
                  </a:cubicBezTo>
                  <a:cubicBezTo>
                    <a:pt x="517" y="130"/>
                    <a:pt x="497" y="131"/>
                    <a:pt x="477" y="131"/>
                  </a:cubicBezTo>
                  <a:lnTo>
                    <a:pt x="739" y="441"/>
                  </a:lnTo>
                  <a:cubicBezTo>
                    <a:pt x="739" y="441"/>
                    <a:pt x="179" y="12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35"/>
            <p:cNvSpPr/>
            <p:nvPr/>
          </p:nvSpPr>
          <p:spPr>
            <a:xfrm flipH="1">
              <a:off x="4311730" y="2312326"/>
              <a:ext cx="37581" cy="58067"/>
            </a:xfrm>
            <a:custGeom>
              <a:avLst/>
              <a:gdLst/>
              <a:ahLst/>
              <a:cxnLst/>
              <a:rect l="l" t="t" r="r" b="b"/>
              <a:pathLst>
                <a:path w="787" h="1216" extrusionOk="0">
                  <a:moveTo>
                    <a:pt x="679" y="1"/>
                  </a:moveTo>
                  <a:lnTo>
                    <a:pt x="1" y="1215"/>
                  </a:lnTo>
                  <a:lnTo>
                    <a:pt x="787" y="453"/>
                  </a:lnTo>
                  <a:cubicBezTo>
                    <a:pt x="787" y="453"/>
                    <a:pt x="620" y="215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35"/>
            <p:cNvSpPr/>
            <p:nvPr/>
          </p:nvSpPr>
          <p:spPr>
            <a:xfrm flipH="1">
              <a:off x="4380539" y="2199584"/>
              <a:ext cx="52910" cy="49328"/>
            </a:xfrm>
            <a:custGeom>
              <a:avLst/>
              <a:gdLst/>
              <a:ahLst/>
              <a:cxnLst/>
              <a:rect l="l" t="t" r="r" b="b"/>
              <a:pathLst>
                <a:path w="1108" h="1033" extrusionOk="0">
                  <a:moveTo>
                    <a:pt x="386" y="1"/>
                  </a:moveTo>
                  <a:cubicBezTo>
                    <a:pt x="320" y="1"/>
                    <a:pt x="261" y="9"/>
                    <a:pt x="215" y="28"/>
                  </a:cubicBezTo>
                  <a:cubicBezTo>
                    <a:pt x="215" y="28"/>
                    <a:pt x="1" y="850"/>
                    <a:pt x="13" y="993"/>
                  </a:cubicBezTo>
                  <a:cubicBezTo>
                    <a:pt x="18" y="1020"/>
                    <a:pt x="41" y="1033"/>
                    <a:pt x="75" y="1033"/>
                  </a:cubicBezTo>
                  <a:cubicBezTo>
                    <a:pt x="254" y="1033"/>
                    <a:pt x="769" y="688"/>
                    <a:pt x="1108" y="159"/>
                  </a:cubicBezTo>
                  <a:cubicBezTo>
                    <a:pt x="1108" y="159"/>
                    <a:pt x="680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35"/>
            <p:cNvSpPr/>
            <p:nvPr/>
          </p:nvSpPr>
          <p:spPr>
            <a:xfrm flipH="1">
              <a:off x="4519377" y="2140802"/>
              <a:ext cx="68716" cy="86480"/>
            </a:xfrm>
            <a:custGeom>
              <a:avLst/>
              <a:gdLst/>
              <a:ahLst/>
              <a:cxnLst/>
              <a:rect l="l" t="t" r="r" b="b"/>
              <a:pathLst>
                <a:path w="1439" h="1811" extrusionOk="0">
                  <a:moveTo>
                    <a:pt x="275" y="1"/>
                  </a:moveTo>
                  <a:cubicBezTo>
                    <a:pt x="271" y="1"/>
                    <a:pt x="266" y="3"/>
                    <a:pt x="262" y="9"/>
                  </a:cubicBezTo>
                  <a:cubicBezTo>
                    <a:pt x="191" y="81"/>
                    <a:pt x="0" y="1736"/>
                    <a:pt x="143" y="1807"/>
                  </a:cubicBezTo>
                  <a:cubicBezTo>
                    <a:pt x="148" y="1809"/>
                    <a:pt x="153" y="1811"/>
                    <a:pt x="160" y="1811"/>
                  </a:cubicBezTo>
                  <a:cubicBezTo>
                    <a:pt x="366" y="1811"/>
                    <a:pt x="1439" y="554"/>
                    <a:pt x="1369" y="473"/>
                  </a:cubicBezTo>
                  <a:lnTo>
                    <a:pt x="1369" y="473"/>
                  </a:lnTo>
                  <a:cubicBezTo>
                    <a:pt x="1369" y="473"/>
                    <a:pt x="1345" y="478"/>
                    <a:pt x="1297" y="478"/>
                  </a:cubicBezTo>
                  <a:cubicBezTo>
                    <a:pt x="1172" y="478"/>
                    <a:pt x="893" y="447"/>
                    <a:pt x="488" y="223"/>
                  </a:cubicBezTo>
                  <a:lnTo>
                    <a:pt x="488" y="223"/>
                  </a:lnTo>
                  <a:cubicBezTo>
                    <a:pt x="488" y="224"/>
                    <a:pt x="548" y="438"/>
                    <a:pt x="715" y="640"/>
                  </a:cubicBezTo>
                  <a:cubicBezTo>
                    <a:pt x="427" y="485"/>
                    <a:pt x="33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35"/>
            <p:cNvSpPr/>
            <p:nvPr/>
          </p:nvSpPr>
          <p:spPr>
            <a:xfrm flipH="1">
              <a:off x="4439680" y="2173989"/>
              <a:ext cx="63129" cy="86671"/>
            </a:xfrm>
            <a:custGeom>
              <a:avLst/>
              <a:gdLst/>
              <a:ahLst/>
              <a:cxnLst/>
              <a:rect l="l" t="t" r="r" b="b"/>
              <a:pathLst>
                <a:path w="1322" h="1815" extrusionOk="0">
                  <a:moveTo>
                    <a:pt x="134" y="1"/>
                  </a:moveTo>
                  <a:cubicBezTo>
                    <a:pt x="128" y="1"/>
                    <a:pt x="123" y="2"/>
                    <a:pt x="119" y="5"/>
                  </a:cubicBezTo>
                  <a:cubicBezTo>
                    <a:pt x="0" y="64"/>
                    <a:pt x="179" y="1803"/>
                    <a:pt x="250" y="1814"/>
                  </a:cubicBezTo>
                  <a:cubicBezTo>
                    <a:pt x="251" y="1814"/>
                    <a:pt x="251" y="1815"/>
                    <a:pt x="251" y="1815"/>
                  </a:cubicBezTo>
                  <a:cubicBezTo>
                    <a:pt x="331" y="1815"/>
                    <a:pt x="1168" y="741"/>
                    <a:pt x="1322" y="445"/>
                  </a:cubicBezTo>
                  <a:cubicBezTo>
                    <a:pt x="1322" y="445"/>
                    <a:pt x="893" y="433"/>
                    <a:pt x="607" y="267"/>
                  </a:cubicBezTo>
                  <a:lnTo>
                    <a:pt x="607" y="267"/>
                  </a:lnTo>
                  <a:lnTo>
                    <a:pt x="786" y="600"/>
                  </a:lnTo>
                  <a:cubicBezTo>
                    <a:pt x="786" y="600"/>
                    <a:pt x="263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35"/>
            <p:cNvSpPr/>
            <p:nvPr/>
          </p:nvSpPr>
          <p:spPr>
            <a:xfrm flipH="1">
              <a:off x="3436155" y="3573740"/>
              <a:ext cx="263880" cy="264071"/>
            </a:xfrm>
            <a:custGeom>
              <a:avLst/>
              <a:gdLst/>
              <a:ahLst/>
              <a:cxnLst/>
              <a:rect l="l" t="t" r="r" b="b"/>
              <a:pathLst>
                <a:path w="5526" h="5530" extrusionOk="0">
                  <a:moveTo>
                    <a:pt x="5476" y="0"/>
                  </a:moveTo>
                  <a:cubicBezTo>
                    <a:pt x="5281" y="0"/>
                    <a:pt x="4763" y="469"/>
                    <a:pt x="4763" y="469"/>
                  </a:cubicBezTo>
                  <a:cubicBezTo>
                    <a:pt x="4751" y="457"/>
                    <a:pt x="4739" y="422"/>
                    <a:pt x="4704" y="410"/>
                  </a:cubicBezTo>
                  <a:lnTo>
                    <a:pt x="3370" y="1624"/>
                  </a:lnTo>
                  <a:lnTo>
                    <a:pt x="4585" y="314"/>
                  </a:lnTo>
                  <a:cubicBezTo>
                    <a:pt x="4513" y="291"/>
                    <a:pt x="4442" y="279"/>
                    <a:pt x="4347" y="255"/>
                  </a:cubicBezTo>
                  <a:lnTo>
                    <a:pt x="2811" y="1374"/>
                  </a:lnTo>
                  <a:lnTo>
                    <a:pt x="2811" y="1374"/>
                  </a:lnTo>
                  <a:lnTo>
                    <a:pt x="4001" y="255"/>
                  </a:lnTo>
                  <a:lnTo>
                    <a:pt x="3739" y="302"/>
                  </a:lnTo>
                  <a:cubicBezTo>
                    <a:pt x="3192" y="660"/>
                    <a:pt x="2680" y="1017"/>
                    <a:pt x="2299" y="1291"/>
                  </a:cubicBezTo>
                  <a:cubicBezTo>
                    <a:pt x="1799" y="1624"/>
                    <a:pt x="1561" y="1791"/>
                    <a:pt x="1441" y="1838"/>
                  </a:cubicBezTo>
                  <a:cubicBezTo>
                    <a:pt x="1144" y="1957"/>
                    <a:pt x="394" y="2505"/>
                    <a:pt x="1" y="2791"/>
                  </a:cubicBezTo>
                  <a:lnTo>
                    <a:pt x="179" y="2993"/>
                  </a:lnTo>
                  <a:cubicBezTo>
                    <a:pt x="394" y="2850"/>
                    <a:pt x="727" y="2577"/>
                    <a:pt x="1084" y="2338"/>
                  </a:cubicBezTo>
                  <a:cubicBezTo>
                    <a:pt x="1620" y="1970"/>
                    <a:pt x="2191" y="1613"/>
                    <a:pt x="2192" y="1612"/>
                  </a:cubicBezTo>
                  <a:lnTo>
                    <a:pt x="2192" y="1612"/>
                  </a:lnTo>
                  <a:cubicBezTo>
                    <a:pt x="2191" y="1613"/>
                    <a:pt x="1643" y="1982"/>
                    <a:pt x="1120" y="2386"/>
                  </a:cubicBezTo>
                  <a:cubicBezTo>
                    <a:pt x="775" y="2636"/>
                    <a:pt x="453" y="2910"/>
                    <a:pt x="251" y="3077"/>
                  </a:cubicBezTo>
                  <a:lnTo>
                    <a:pt x="548" y="3398"/>
                  </a:lnTo>
                  <a:cubicBezTo>
                    <a:pt x="608" y="3339"/>
                    <a:pt x="668" y="3267"/>
                    <a:pt x="751" y="3196"/>
                  </a:cubicBezTo>
                  <a:cubicBezTo>
                    <a:pt x="929" y="2993"/>
                    <a:pt x="1132" y="2803"/>
                    <a:pt x="1132" y="2803"/>
                  </a:cubicBezTo>
                  <a:lnTo>
                    <a:pt x="1132" y="2803"/>
                  </a:lnTo>
                  <a:cubicBezTo>
                    <a:pt x="1132" y="2803"/>
                    <a:pt x="965" y="3029"/>
                    <a:pt x="834" y="3267"/>
                  </a:cubicBezTo>
                  <a:cubicBezTo>
                    <a:pt x="775" y="3350"/>
                    <a:pt x="715" y="3458"/>
                    <a:pt x="668" y="3553"/>
                  </a:cubicBezTo>
                  <a:lnTo>
                    <a:pt x="751" y="3636"/>
                  </a:lnTo>
                  <a:lnTo>
                    <a:pt x="1049" y="3315"/>
                  </a:lnTo>
                  <a:lnTo>
                    <a:pt x="882" y="3791"/>
                  </a:lnTo>
                  <a:lnTo>
                    <a:pt x="929" y="3827"/>
                  </a:lnTo>
                  <a:cubicBezTo>
                    <a:pt x="965" y="3767"/>
                    <a:pt x="1013" y="3696"/>
                    <a:pt x="1072" y="3624"/>
                  </a:cubicBezTo>
                  <a:cubicBezTo>
                    <a:pt x="1227" y="3434"/>
                    <a:pt x="1370" y="3267"/>
                    <a:pt x="1370" y="3267"/>
                  </a:cubicBezTo>
                  <a:lnTo>
                    <a:pt x="1370" y="3267"/>
                  </a:lnTo>
                  <a:cubicBezTo>
                    <a:pt x="1370" y="3267"/>
                    <a:pt x="1263" y="3470"/>
                    <a:pt x="1191" y="3684"/>
                  </a:cubicBezTo>
                  <a:cubicBezTo>
                    <a:pt x="1144" y="3803"/>
                    <a:pt x="1120" y="3910"/>
                    <a:pt x="1084" y="3993"/>
                  </a:cubicBezTo>
                  <a:lnTo>
                    <a:pt x="1120" y="4029"/>
                  </a:lnTo>
                  <a:cubicBezTo>
                    <a:pt x="1203" y="3862"/>
                    <a:pt x="1322" y="3648"/>
                    <a:pt x="1465" y="3446"/>
                  </a:cubicBezTo>
                  <a:cubicBezTo>
                    <a:pt x="1715" y="3029"/>
                    <a:pt x="2013" y="2660"/>
                    <a:pt x="2013" y="2660"/>
                  </a:cubicBezTo>
                  <a:lnTo>
                    <a:pt x="2013" y="2660"/>
                  </a:lnTo>
                  <a:cubicBezTo>
                    <a:pt x="2013" y="2660"/>
                    <a:pt x="1763" y="3077"/>
                    <a:pt x="1561" y="3505"/>
                  </a:cubicBezTo>
                  <a:cubicBezTo>
                    <a:pt x="1453" y="3767"/>
                    <a:pt x="1346" y="4041"/>
                    <a:pt x="1287" y="4208"/>
                  </a:cubicBezTo>
                  <a:lnTo>
                    <a:pt x="1430" y="4362"/>
                  </a:lnTo>
                  <a:cubicBezTo>
                    <a:pt x="1572" y="4089"/>
                    <a:pt x="1799" y="3636"/>
                    <a:pt x="2072" y="3219"/>
                  </a:cubicBezTo>
                  <a:cubicBezTo>
                    <a:pt x="2501" y="2517"/>
                    <a:pt x="3012" y="1887"/>
                    <a:pt x="3013" y="1886"/>
                  </a:cubicBezTo>
                  <a:lnTo>
                    <a:pt x="3013" y="1886"/>
                  </a:lnTo>
                  <a:cubicBezTo>
                    <a:pt x="3013" y="1887"/>
                    <a:pt x="2549" y="2553"/>
                    <a:pt x="2180" y="3279"/>
                  </a:cubicBezTo>
                  <a:cubicBezTo>
                    <a:pt x="1918" y="3767"/>
                    <a:pt x="1703" y="4279"/>
                    <a:pt x="1596" y="4541"/>
                  </a:cubicBezTo>
                  <a:lnTo>
                    <a:pt x="1751" y="4708"/>
                  </a:lnTo>
                  <a:cubicBezTo>
                    <a:pt x="1834" y="4517"/>
                    <a:pt x="1953" y="4279"/>
                    <a:pt x="2072" y="4041"/>
                  </a:cubicBezTo>
                  <a:cubicBezTo>
                    <a:pt x="2194" y="3784"/>
                    <a:pt x="2328" y="3536"/>
                    <a:pt x="2429" y="3352"/>
                  </a:cubicBezTo>
                  <a:lnTo>
                    <a:pt x="2429" y="3352"/>
                  </a:lnTo>
                  <a:cubicBezTo>
                    <a:pt x="2334" y="3555"/>
                    <a:pt x="2215" y="3804"/>
                    <a:pt x="2132" y="4053"/>
                  </a:cubicBezTo>
                  <a:cubicBezTo>
                    <a:pt x="2025" y="4327"/>
                    <a:pt x="1953" y="4577"/>
                    <a:pt x="1906" y="4779"/>
                  </a:cubicBezTo>
                  <a:cubicBezTo>
                    <a:pt x="1894" y="4815"/>
                    <a:pt x="1894" y="4839"/>
                    <a:pt x="1906" y="4886"/>
                  </a:cubicBezTo>
                  <a:lnTo>
                    <a:pt x="2489" y="5529"/>
                  </a:lnTo>
                  <a:cubicBezTo>
                    <a:pt x="2775" y="3827"/>
                    <a:pt x="4501" y="1589"/>
                    <a:pt x="4501" y="1588"/>
                  </a:cubicBezTo>
                  <a:lnTo>
                    <a:pt x="4501" y="1588"/>
                  </a:lnTo>
                  <a:cubicBezTo>
                    <a:pt x="3656" y="2255"/>
                    <a:pt x="2942" y="3434"/>
                    <a:pt x="2942" y="3434"/>
                  </a:cubicBezTo>
                  <a:cubicBezTo>
                    <a:pt x="4513" y="755"/>
                    <a:pt x="5525" y="17"/>
                    <a:pt x="5525" y="17"/>
                  </a:cubicBezTo>
                  <a:cubicBezTo>
                    <a:pt x="5513" y="5"/>
                    <a:pt x="5496" y="0"/>
                    <a:pt x="5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35"/>
            <p:cNvSpPr/>
            <p:nvPr/>
          </p:nvSpPr>
          <p:spPr>
            <a:xfrm flipH="1">
              <a:off x="4053586" y="2694389"/>
              <a:ext cx="21680" cy="58640"/>
            </a:xfrm>
            <a:custGeom>
              <a:avLst/>
              <a:gdLst/>
              <a:ahLst/>
              <a:cxnLst/>
              <a:rect l="l" t="t" r="r" b="b"/>
              <a:pathLst>
                <a:path w="454" h="1228" extrusionOk="0">
                  <a:moveTo>
                    <a:pt x="453" y="1"/>
                  </a:moveTo>
                  <a:cubicBezTo>
                    <a:pt x="346" y="263"/>
                    <a:pt x="215" y="572"/>
                    <a:pt x="48" y="870"/>
                  </a:cubicBezTo>
                  <a:lnTo>
                    <a:pt x="1" y="965"/>
                  </a:lnTo>
                  <a:cubicBezTo>
                    <a:pt x="48" y="1049"/>
                    <a:pt x="108" y="1144"/>
                    <a:pt x="155" y="1227"/>
                  </a:cubicBezTo>
                  <a:cubicBezTo>
                    <a:pt x="179" y="1132"/>
                    <a:pt x="227" y="1037"/>
                    <a:pt x="251" y="965"/>
                  </a:cubicBezTo>
                  <a:cubicBezTo>
                    <a:pt x="370" y="680"/>
                    <a:pt x="429" y="489"/>
                    <a:pt x="429" y="489"/>
                  </a:cubicBezTo>
                  <a:lnTo>
                    <a:pt x="429" y="370"/>
                  </a:lnTo>
                  <a:cubicBezTo>
                    <a:pt x="453" y="239"/>
                    <a:pt x="453" y="120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35"/>
            <p:cNvSpPr/>
            <p:nvPr/>
          </p:nvSpPr>
          <p:spPr>
            <a:xfrm flipH="1">
              <a:off x="4082046" y="2710911"/>
              <a:ext cx="26168" cy="49472"/>
            </a:xfrm>
            <a:custGeom>
              <a:avLst/>
              <a:gdLst/>
              <a:ahLst/>
              <a:cxnLst/>
              <a:rect l="l" t="t" r="r" b="b"/>
              <a:pathLst>
                <a:path w="548" h="1036" extrusionOk="0">
                  <a:moveTo>
                    <a:pt x="238" y="0"/>
                  </a:moveTo>
                  <a:cubicBezTo>
                    <a:pt x="155" y="143"/>
                    <a:pt x="72" y="262"/>
                    <a:pt x="0" y="381"/>
                  </a:cubicBezTo>
                  <a:cubicBezTo>
                    <a:pt x="12" y="429"/>
                    <a:pt x="36" y="453"/>
                    <a:pt x="48" y="500"/>
                  </a:cubicBezTo>
                  <a:cubicBezTo>
                    <a:pt x="131" y="631"/>
                    <a:pt x="203" y="786"/>
                    <a:pt x="274" y="917"/>
                  </a:cubicBezTo>
                  <a:cubicBezTo>
                    <a:pt x="286" y="965"/>
                    <a:pt x="322" y="988"/>
                    <a:pt x="333" y="1036"/>
                  </a:cubicBezTo>
                  <a:cubicBezTo>
                    <a:pt x="405" y="905"/>
                    <a:pt x="488" y="762"/>
                    <a:pt x="548" y="619"/>
                  </a:cubicBezTo>
                  <a:cubicBezTo>
                    <a:pt x="453" y="441"/>
                    <a:pt x="369" y="274"/>
                    <a:pt x="298" y="119"/>
                  </a:cubicBezTo>
                  <a:cubicBezTo>
                    <a:pt x="262" y="83"/>
                    <a:pt x="250" y="36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35"/>
            <p:cNvSpPr/>
            <p:nvPr/>
          </p:nvSpPr>
          <p:spPr>
            <a:xfrm flipH="1">
              <a:off x="4055878" y="2623907"/>
              <a:ext cx="38727" cy="110929"/>
            </a:xfrm>
            <a:custGeom>
              <a:avLst/>
              <a:gdLst/>
              <a:ahLst/>
              <a:cxnLst/>
              <a:rect l="l" t="t" r="r" b="b"/>
              <a:pathLst>
                <a:path w="811" h="2323" extrusionOk="0">
                  <a:moveTo>
                    <a:pt x="751" y="1"/>
                  </a:moveTo>
                  <a:cubicBezTo>
                    <a:pt x="644" y="346"/>
                    <a:pt x="501" y="774"/>
                    <a:pt x="287" y="1203"/>
                  </a:cubicBezTo>
                  <a:cubicBezTo>
                    <a:pt x="203" y="1394"/>
                    <a:pt x="108" y="1572"/>
                    <a:pt x="1" y="1751"/>
                  </a:cubicBezTo>
                  <a:cubicBezTo>
                    <a:pt x="37" y="1810"/>
                    <a:pt x="60" y="1858"/>
                    <a:pt x="96" y="1917"/>
                  </a:cubicBezTo>
                  <a:cubicBezTo>
                    <a:pt x="154" y="2045"/>
                    <a:pt x="235" y="2184"/>
                    <a:pt x="327" y="2312"/>
                  </a:cubicBezTo>
                  <a:lnTo>
                    <a:pt x="327" y="2312"/>
                  </a:lnTo>
                  <a:cubicBezTo>
                    <a:pt x="503" y="1922"/>
                    <a:pt x="632" y="1510"/>
                    <a:pt x="703" y="1203"/>
                  </a:cubicBezTo>
                  <a:cubicBezTo>
                    <a:pt x="751" y="1036"/>
                    <a:pt x="775" y="905"/>
                    <a:pt x="799" y="822"/>
                  </a:cubicBezTo>
                  <a:cubicBezTo>
                    <a:pt x="810" y="786"/>
                    <a:pt x="810" y="774"/>
                    <a:pt x="810" y="762"/>
                  </a:cubicBezTo>
                  <a:lnTo>
                    <a:pt x="775" y="381"/>
                  </a:lnTo>
                  <a:lnTo>
                    <a:pt x="751" y="12"/>
                  </a:lnTo>
                  <a:lnTo>
                    <a:pt x="751" y="1"/>
                  </a:lnTo>
                  <a:close/>
                  <a:moveTo>
                    <a:pt x="327" y="2312"/>
                  </a:moveTo>
                  <a:cubicBezTo>
                    <a:pt x="325" y="2315"/>
                    <a:pt x="324" y="2319"/>
                    <a:pt x="322" y="2322"/>
                  </a:cubicBezTo>
                  <a:cubicBezTo>
                    <a:pt x="326" y="2318"/>
                    <a:pt x="329" y="2317"/>
                    <a:pt x="330" y="2317"/>
                  </a:cubicBezTo>
                  <a:lnTo>
                    <a:pt x="330" y="2317"/>
                  </a:lnTo>
                  <a:cubicBezTo>
                    <a:pt x="332" y="2319"/>
                    <a:pt x="333" y="2320"/>
                    <a:pt x="334" y="2322"/>
                  </a:cubicBezTo>
                  <a:cubicBezTo>
                    <a:pt x="334" y="2322"/>
                    <a:pt x="334" y="2317"/>
                    <a:pt x="331" y="2317"/>
                  </a:cubicBezTo>
                  <a:cubicBezTo>
                    <a:pt x="331" y="2317"/>
                    <a:pt x="330" y="2317"/>
                    <a:pt x="330" y="2317"/>
                  </a:cubicBezTo>
                  <a:lnTo>
                    <a:pt x="330" y="2317"/>
                  </a:lnTo>
                  <a:cubicBezTo>
                    <a:pt x="329" y="2315"/>
                    <a:pt x="328" y="2314"/>
                    <a:pt x="327" y="23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35"/>
            <p:cNvSpPr/>
            <p:nvPr/>
          </p:nvSpPr>
          <p:spPr>
            <a:xfrm flipH="1">
              <a:off x="4062133" y="2563644"/>
              <a:ext cx="63177" cy="162645"/>
            </a:xfrm>
            <a:custGeom>
              <a:avLst/>
              <a:gdLst/>
              <a:ahLst/>
              <a:cxnLst/>
              <a:rect l="l" t="t" r="r" b="b"/>
              <a:pathLst>
                <a:path w="1323" h="3406" extrusionOk="0">
                  <a:moveTo>
                    <a:pt x="1203" y="0"/>
                  </a:moveTo>
                  <a:cubicBezTo>
                    <a:pt x="1108" y="298"/>
                    <a:pt x="989" y="643"/>
                    <a:pt x="858" y="977"/>
                  </a:cubicBezTo>
                  <a:cubicBezTo>
                    <a:pt x="668" y="1417"/>
                    <a:pt x="441" y="1846"/>
                    <a:pt x="251" y="2144"/>
                  </a:cubicBezTo>
                  <a:cubicBezTo>
                    <a:pt x="156" y="2286"/>
                    <a:pt x="72" y="2405"/>
                    <a:pt x="13" y="2501"/>
                  </a:cubicBezTo>
                  <a:cubicBezTo>
                    <a:pt x="1" y="2501"/>
                    <a:pt x="1" y="2513"/>
                    <a:pt x="1" y="2513"/>
                  </a:cubicBezTo>
                  <a:lnTo>
                    <a:pt x="84" y="2775"/>
                  </a:lnTo>
                  <a:cubicBezTo>
                    <a:pt x="144" y="2906"/>
                    <a:pt x="191" y="3037"/>
                    <a:pt x="251" y="3167"/>
                  </a:cubicBezTo>
                  <a:cubicBezTo>
                    <a:pt x="275" y="3239"/>
                    <a:pt x="310" y="3334"/>
                    <a:pt x="358" y="3406"/>
                  </a:cubicBezTo>
                  <a:cubicBezTo>
                    <a:pt x="430" y="3275"/>
                    <a:pt x="501" y="3120"/>
                    <a:pt x="572" y="2977"/>
                  </a:cubicBezTo>
                  <a:cubicBezTo>
                    <a:pt x="572" y="2965"/>
                    <a:pt x="561" y="2965"/>
                    <a:pt x="561" y="2941"/>
                  </a:cubicBezTo>
                  <a:cubicBezTo>
                    <a:pt x="537" y="2858"/>
                    <a:pt x="501" y="2775"/>
                    <a:pt x="489" y="2703"/>
                  </a:cubicBezTo>
                  <a:cubicBezTo>
                    <a:pt x="477" y="2644"/>
                    <a:pt x="453" y="2572"/>
                    <a:pt x="441" y="2513"/>
                  </a:cubicBezTo>
                  <a:cubicBezTo>
                    <a:pt x="430" y="2453"/>
                    <a:pt x="418" y="2405"/>
                    <a:pt x="418" y="2370"/>
                  </a:cubicBezTo>
                  <a:cubicBezTo>
                    <a:pt x="418" y="2346"/>
                    <a:pt x="416" y="2325"/>
                    <a:pt x="414" y="2307"/>
                  </a:cubicBezTo>
                  <a:lnTo>
                    <a:pt x="414" y="2307"/>
                  </a:lnTo>
                  <a:cubicBezTo>
                    <a:pt x="418" y="2325"/>
                    <a:pt x="424" y="2346"/>
                    <a:pt x="430" y="2370"/>
                  </a:cubicBezTo>
                  <a:cubicBezTo>
                    <a:pt x="441" y="2405"/>
                    <a:pt x="453" y="2453"/>
                    <a:pt x="477" y="2513"/>
                  </a:cubicBezTo>
                  <a:cubicBezTo>
                    <a:pt x="489" y="2572"/>
                    <a:pt x="501" y="2632"/>
                    <a:pt x="537" y="2703"/>
                  </a:cubicBezTo>
                  <a:cubicBezTo>
                    <a:pt x="549" y="2775"/>
                    <a:pt x="572" y="2834"/>
                    <a:pt x="608" y="2917"/>
                  </a:cubicBezTo>
                  <a:cubicBezTo>
                    <a:pt x="680" y="2763"/>
                    <a:pt x="751" y="2584"/>
                    <a:pt x="846" y="2405"/>
                  </a:cubicBezTo>
                  <a:cubicBezTo>
                    <a:pt x="1013" y="1977"/>
                    <a:pt x="1144" y="1524"/>
                    <a:pt x="1215" y="1191"/>
                  </a:cubicBezTo>
                  <a:cubicBezTo>
                    <a:pt x="1251" y="1012"/>
                    <a:pt x="1275" y="882"/>
                    <a:pt x="1287" y="774"/>
                  </a:cubicBezTo>
                  <a:cubicBezTo>
                    <a:pt x="1311" y="667"/>
                    <a:pt x="1323" y="608"/>
                    <a:pt x="1323" y="608"/>
                  </a:cubicBezTo>
                  <a:lnTo>
                    <a:pt x="1311" y="536"/>
                  </a:lnTo>
                  <a:cubicBezTo>
                    <a:pt x="1287" y="417"/>
                    <a:pt x="1263" y="298"/>
                    <a:pt x="1227" y="179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35"/>
            <p:cNvSpPr/>
            <p:nvPr/>
          </p:nvSpPr>
          <p:spPr>
            <a:xfrm flipH="1">
              <a:off x="4300365" y="1867183"/>
              <a:ext cx="46081" cy="84856"/>
            </a:xfrm>
            <a:custGeom>
              <a:avLst/>
              <a:gdLst/>
              <a:ahLst/>
              <a:cxnLst/>
              <a:rect l="l" t="t" r="r" b="b"/>
              <a:pathLst>
                <a:path w="965" h="1777" extrusionOk="0">
                  <a:moveTo>
                    <a:pt x="655" y="0"/>
                  </a:moveTo>
                  <a:cubicBezTo>
                    <a:pt x="429" y="536"/>
                    <a:pt x="84" y="786"/>
                    <a:pt x="36" y="1131"/>
                  </a:cubicBezTo>
                  <a:cubicBezTo>
                    <a:pt x="0" y="1465"/>
                    <a:pt x="12" y="1643"/>
                    <a:pt x="12" y="1643"/>
                  </a:cubicBezTo>
                  <a:cubicBezTo>
                    <a:pt x="12" y="1643"/>
                    <a:pt x="246" y="1776"/>
                    <a:pt x="399" y="1776"/>
                  </a:cubicBezTo>
                  <a:cubicBezTo>
                    <a:pt x="435" y="1776"/>
                    <a:pt x="466" y="1769"/>
                    <a:pt x="489" y="1751"/>
                  </a:cubicBezTo>
                  <a:cubicBezTo>
                    <a:pt x="596" y="1667"/>
                    <a:pt x="441" y="1334"/>
                    <a:pt x="715" y="1167"/>
                  </a:cubicBezTo>
                  <a:cubicBezTo>
                    <a:pt x="965" y="1024"/>
                    <a:pt x="655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35"/>
            <p:cNvSpPr/>
            <p:nvPr/>
          </p:nvSpPr>
          <p:spPr>
            <a:xfrm flipH="1">
              <a:off x="4406080" y="1746753"/>
              <a:ext cx="328107" cy="198364"/>
            </a:xfrm>
            <a:custGeom>
              <a:avLst/>
              <a:gdLst/>
              <a:ahLst/>
              <a:cxnLst/>
              <a:rect l="l" t="t" r="r" b="b"/>
              <a:pathLst>
                <a:path w="6871" h="4154" extrusionOk="0">
                  <a:moveTo>
                    <a:pt x="2263" y="3261"/>
                  </a:moveTo>
                  <a:cubicBezTo>
                    <a:pt x="2263" y="3261"/>
                    <a:pt x="2269" y="3262"/>
                    <a:pt x="2279" y="3263"/>
                  </a:cubicBezTo>
                  <a:lnTo>
                    <a:pt x="2279" y="3263"/>
                  </a:lnTo>
                  <a:cubicBezTo>
                    <a:pt x="2274" y="3262"/>
                    <a:pt x="2268" y="3261"/>
                    <a:pt x="2263" y="3261"/>
                  </a:cubicBezTo>
                  <a:close/>
                  <a:moveTo>
                    <a:pt x="3220" y="1"/>
                  </a:moveTo>
                  <a:cubicBezTo>
                    <a:pt x="1835" y="1"/>
                    <a:pt x="1465" y="879"/>
                    <a:pt x="1465" y="879"/>
                  </a:cubicBezTo>
                  <a:cubicBezTo>
                    <a:pt x="679" y="1486"/>
                    <a:pt x="739" y="2189"/>
                    <a:pt x="739" y="2189"/>
                  </a:cubicBezTo>
                  <a:cubicBezTo>
                    <a:pt x="465" y="2415"/>
                    <a:pt x="0" y="3546"/>
                    <a:pt x="1131" y="3796"/>
                  </a:cubicBezTo>
                  <a:cubicBezTo>
                    <a:pt x="858" y="3451"/>
                    <a:pt x="1096" y="2891"/>
                    <a:pt x="1524" y="2796"/>
                  </a:cubicBezTo>
                  <a:cubicBezTo>
                    <a:pt x="1547" y="2792"/>
                    <a:pt x="1578" y="2790"/>
                    <a:pt x="1617" y="2790"/>
                  </a:cubicBezTo>
                  <a:cubicBezTo>
                    <a:pt x="2300" y="2790"/>
                    <a:pt x="5287" y="3451"/>
                    <a:pt x="5287" y="3451"/>
                  </a:cubicBezTo>
                  <a:cubicBezTo>
                    <a:pt x="3928" y="3372"/>
                    <a:pt x="2453" y="3283"/>
                    <a:pt x="2279" y="3263"/>
                  </a:cubicBezTo>
                  <a:lnTo>
                    <a:pt x="2279" y="3263"/>
                  </a:lnTo>
                  <a:cubicBezTo>
                    <a:pt x="5115" y="3738"/>
                    <a:pt x="6870" y="4153"/>
                    <a:pt x="6870" y="4153"/>
                  </a:cubicBezTo>
                  <a:cubicBezTo>
                    <a:pt x="6180" y="3653"/>
                    <a:pt x="6061" y="3189"/>
                    <a:pt x="6061" y="3189"/>
                  </a:cubicBezTo>
                  <a:cubicBezTo>
                    <a:pt x="5275" y="2784"/>
                    <a:pt x="4251" y="2653"/>
                    <a:pt x="4251" y="2653"/>
                  </a:cubicBezTo>
                  <a:cubicBezTo>
                    <a:pt x="4362" y="2633"/>
                    <a:pt x="4482" y="2625"/>
                    <a:pt x="4604" y="2625"/>
                  </a:cubicBezTo>
                  <a:cubicBezTo>
                    <a:pt x="5216" y="2625"/>
                    <a:pt x="5894" y="2832"/>
                    <a:pt x="5894" y="2832"/>
                  </a:cubicBezTo>
                  <a:cubicBezTo>
                    <a:pt x="5680" y="2260"/>
                    <a:pt x="5918" y="1570"/>
                    <a:pt x="5501" y="1177"/>
                  </a:cubicBezTo>
                  <a:cubicBezTo>
                    <a:pt x="5151" y="867"/>
                    <a:pt x="4186" y="464"/>
                    <a:pt x="3250" y="464"/>
                  </a:cubicBezTo>
                  <a:cubicBezTo>
                    <a:pt x="3073" y="464"/>
                    <a:pt x="2897" y="478"/>
                    <a:pt x="2727" y="510"/>
                  </a:cubicBezTo>
                  <a:cubicBezTo>
                    <a:pt x="2862" y="178"/>
                    <a:pt x="3669" y="137"/>
                    <a:pt x="4056" y="137"/>
                  </a:cubicBezTo>
                  <a:cubicBezTo>
                    <a:pt x="4181" y="137"/>
                    <a:pt x="4263" y="141"/>
                    <a:pt x="4263" y="141"/>
                  </a:cubicBezTo>
                  <a:cubicBezTo>
                    <a:pt x="3864" y="42"/>
                    <a:pt x="3518" y="1"/>
                    <a:pt x="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35"/>
            <p:cNvSpPr/>
            <p:nvPr/>
          </p:nvSpPr>
          <p:spPr>
            <a:xfrm flipH="1">
              <a:off x="4478281" y="2766065"/>
              <a:ext cx="279209" cy="196167"/>
            </a:xfrm>
            <a:custGeom>
              <a:avLst/>
              <a:gdLst/>
              <a:ahLst/>
              <a:cxnLst/>
              <a:rect l="l" t="t" r="r" b="b"/>
              <a:pathLst>
                <a:path w="5847" h="4108" extrusionOk="0">
                  <a:moveTo>
                    <a:pt x="0" y="0"/>
                  </a:moveTo>
                  <a:lnTo>
                    <a:pt x="0" y="0"/>
                  </a:lnTo>
                  <a:cubicBezTo>
                    <a:pt x="119" y="202"/>
                    <a:pt x="286" y="405"/>
                    <a:pt x="453" y="583"/>
                  </a:cubicBezTo>
                  <a:cubicBezTo>
                    <a:pt x="536" y="667"/>
                    <a:pt x="631" y="762"/>
                    <a:pt x="715" y="833"/>
                  </a:cubicBezTo>
                  <a:cubicBezTo>
                    <a:pt x="810" y="905"/>
                    <a:pt x="893" y="976"/>
                    <a:pt x="1000" y="1060"/>
                  </a:cubicBezTo>
                  <a:cubicBezTo>
                    <a:pt x="1191" y="1203"/>
                    <a:pt x="1405" y="1334"/>
                    <a:pt x="1608" y="1453"/>
                  </a:cubicBezTo>
                  <a:lnTo>
                    <a:pt x="2905" y="2084"/>
                  </a:lnTo>
                  <a:cubicBezTo>
                    <a:pt x="3132" y="2191"/>
                    <a:pt x="3370" y="2274"/>
                    <a:pt x="3596" y="2346"/>
                  </a:cubicBezTo>
                  <a:cubicBezTo>
                    <a:pt x="3846" y="2453"/>
                    <a:pt x="4096" y="2524"/>
                    <a:pt x="4346" y="2608"/>
                  </a:cubicBezTo>
                  <a:cubicBezTo>
                    <a:pt x="4310" y="2608"/>
                    <a:pt x="4275" y="2619"/>
                    <a:pt x="4227" y="2619"/>
                  </a:cubicBezTo>
                  <a:cubicBezTo>
                    <a:pt x="4096" y="2643"/>
                    <a:pt x="3977" y="2643"/>
                    <a:pt x="3846" y="2667"/>
                  </a:cubicBezTo>
                  <a:cubicBezTo>
                    <a:pt x="3727" y="2679"/>
                    <a:pt x="3584" y="2679"/>
                    <a:pt x="3453" y="2679"/>
                  </a:cubicBezTo>
                  <a:cubicBezTo>
                    <a:pt x="3334" y="2679"/>
                    <a:pt x="3203" y="2667"/>
                    <a:pt x="3072" y="2667"/>
                  </a:cubicBezTo>
                  <a:cubicBezTo>
                    <a:pt x="2929" y="2667"/>
                    <a:pt x="2810" y="2643"/>
                    <a:pt x="2679" y="2631"/>
                  </a:cubicBezTo>
                  <a:cubicBezTo>
                    <a:pt x="2548" y="2619"/>
                    <a:pt x="2429" y="2608"/>
                    <a:pt x="2298" y="2572"/>
                  </a:cubicBezTo>
                  <a:lnTo>
                    <a:pt x="2096" y="2524"/>
                  </a:lnTo>
                  <a:lnTo>
                    <a:pt x="1917" y="2488"/>
                  </a:lnTo>
                  <a:lnTo>
                    <a:pt x="905" y="2215"/>
                  </a:lnTo>
                  <a:lnTo>
                    <a:pt x="905" y="2215"/>
                  </a:lnTo>
                  <a:lnTo>
                    <a:pt x="1774" y="2786"/>
                  </a:lnTo>
                  <a:cubicBezTo>
                    <a:pt x="1858" y="2846"/>
                    <a:pt x="1941" y="2881"/>
                    <a:pt x="2012" y="2929"/>
                  </a:cubicBezTo>
                  <a:cubicBezTo>
                    <a:pt x="2084" y="2977"/>
                    <a:pt x="2179" y="3024"/>
                    <a:pt x="2250" y="3060"/>
                  </a:cubicBezTo>
                  <a:cubicBezTo>
                    <a:pt x="2417" y="3155"/>
                    <a:pt x="2572" y="3227"/>
                    <a:pt x="2739" y="3298"/>
                  </a:cubicBezTo>
                  <a:cubicBezTo>
                    <a:pt x="2834" y="3334"/>
                    <a:pt x="2905" y="3381"/>
                    <a:pt x="2989" y="3405"/>
                  </a:cubicBezTo>
                  <a:cubicBezTo>
                    <a:pt x="3084" y="3453"/>
                    <a:pt x="3155" y="3477"/>
                    <a:pt x="3251" y="3512"/>
                  </a:cubicBezTo>
                  <a:lnTo>
                    <a:pt x="3501" y="3596"/>
                  </a:lnTo>
                  <a:lnTo>
                    <a:pt x="3751" y="3691"/>
                  </a:lnTo>
                  <a:cubicBezTo>
                    <a:pt x="3822" y="3715"/>
                    <a:pt x="3917" y="3739"/>
                    <a:pt x="4001" y="3762"/>
                  </a:cubicBezTo>
                  <a:cubicBezTo>
                    <a:pt x="4084" y="3798"/>
                    <a:pt x="4167" y="3822"/>
                    <a:pt x="4263" y="3834"/>
                  </a:cubicBezTo>
                  <a:cubicBezTo>
                    <a:pt x="4441" y="3881"/>
                    <a:pt x="4596" y="3929"/>
                    <a:pt x="4775" y="3953"/>
                  </a:cubicBezTo>
                  <a:lnTo>
                    <a:pt x="5048" y="4001"/>
                  </a:lnTo>
                  <a:lnTo>
                    <a:pt x="5310" y="4048"/>
                  </a:lnTo>
                  <a:cubicBezTo>
                    <a:pt x="5406" y="4060"/>
                    <a:pt x="5489" y="4060"/>
                    <a:pt x="5584" y="4072"/>
                  </a:cubicBezTo>
                  <a:lnTo>
                    <a:pt x="5846" y="4108"/>
                  </a:lnTo>
                  <a:cubicBezTo>
                    <a:pt x="5668" y="4060"/>
                    <a:pt x="5513" y="4036"/>
                    <a:pt x="5334" y="3989"/>
                  </a:cubicBezTo>
                  <a:lnTo>
                    <a:pt x="5072" y="3929"/>
                  </a:lnTo>
                  <a:cubicBezTo>
                    <a:pt x="4989" y="3917"/>
                    <a:pt x="4917" y="3881"/>
                    <a:pt x="4822" y="3858"/>
                  </a:cubicBezTo>
                  <a:cubicBezTo>
                    <a:pt x="4644" y="3810"/>
                    <a:pt x="4489" y="3751"/>
                    <a:pt x="4322" y="3691"/>
                  </a:cubicBezTo>
                  <a:cubicBezTo>
                    <a:pt x="4227" y="3655"/>
                    <a:pt x="4155" y="3631"/>
                    <a:pt x="4072" y="3596"/>
                  </a:cubicBezTo>
                  <a:cubicBezTo>
                    <a:pt x="3977" y="3572"/>
                    <a:pt x="3894" y="3536"/>
                    <a:pt x="3810" y="3512"/>
                  </a:cubicBezTo>
                  <a:lnTo>
                    <a:pt x="3572" y="3405"/>
                  </a:lnTo>
                  <a:lnTo>
                    <a:pt x="3334" y="3298"/>
                  </a:lnTo>
                  <a:cubicBezTo>
                    <a:pt x="3179" y="3227"/>
                    <a:pt x="3012" y="3155"/>
                    <a:pt x="2858" y="3084"/>
                  </a:cubicBezTo>
                  <a:cubicBezTo>
                    <a:pt x="2846" y="3060"/>
                    <a:pt x="2834" y="3060"/>
                    <a:pt x="2810" y="3048"/>
                  </a:cubicBezTo>
                  <a:cubicBezTo>
                    <a:pt x="2893" y="3048"/>
                    <a:pt x="2977" y="3060"/>
                    <a:pt x="3060" y="3060"/>
                  </a:cubicBezTo>
                  <a:cubicBezTo>
                    <a:pt x="3191" y="3084"/>
                    <a:pt x="3334" y="3084"/>
                    <a:pt x="3477" y="3084"/>
                  </a:cubicBezTo>
                  <a:cubicBezTo>
                    <a:pt x="3608" y="3084"/>
                    <a:pt x="3751" y="3084"/>
                    <a:pt x="3894" y="3060"/>
                  </a:cubicBezTo>
                  <a:cubicBezTo>
                    <a:pt x="4024" y="3048"/>
                    <a:pt x="4167" y="3036"/>
                    <a:pt x="4310" y="3024"/>
                  </a:cubicBezTo>
                  <a:cubicBezTo>
                    <a:pt x="4382" y="3024"/>
                    <a:pt x="4441" y="3000"/>
                    <a:pt x="4513" y="2989"/>
                  </a:cubicBezTo>
                  <a:cubicBezTo>
                    <a:pt x="4584" y="2977"/>
                    <a:pt x="4644" y="2965"/>
                    <a:pt x="4715" y="2941"/>
                  </a:cubicBezTo>
                  <a:cubicBezTo>
                    <a:pt x="4798" y="2929"/>
                    <a:pt x="4858" y="2917"/>
                    <a:pt x="4929" y="2881"/>
                  </a:cubicBezTo>
                  <a:cubicBezTo>
                    <a:pt x="5001" y="2858"/>
                    <a:pt x="5060" y="2822"/>
                    <a:pt x="5132" y="2798"/>
                  </a:cubicBezTo>
                  <a:lnTo>
                    <a:pt x="5656" y="2584"/>
                  </a:lnTo>
                  <a:lnTo>
                    <a:pt x="5096" y="2453"/>
                  </a:lnTo>
                  <a:cubicBezTo>
                    <a:pt x="4620" y="2346"/>
                    <a:pt x="4167" y="2215"/>
                    <a:pt x="3703" y="2072"/>
                  </a:cubicBezTo>
                  <a:cubicBezTo>
                    <a:pt x="3489" y="1988"/>
                    <a:pt x="3262" y="1917"/>
                    <a:pt x="3036" y="1834"/>
                  </a:cubicBezTo>
                  <a:lnTo>
                    <a:pt x="2370" y="1560"/>
                  </a:lnTo>
                  <a:cubicBezTo>
                    <a:pt x="2143" y="1476"/>
                    <a:pt x="1917" y="1369"/>
                    <a:pt x="1715" y="1262"/>
                  </a:cubicBezTo>
                  <a:cubicBezTo>
                    <a:pt x="1500" y="1155"/>
                    <a:pt x="1298" y="1036"/>
                    <a:pt x="1084" y="917"/>
                  </a:cubicBezTo>
                  <a:cubicBezTo>
                    <a:pt x="893" y="786"/>
                    <a:pt x="691" y="655"/>
                    <a:pt x="512" y="500"/>
                  </a:cubicBezTo>
                  <a:cubicBezTo>
                    <a:pt x="417" y="429"/>
                    <a:pt x="334" y="357"/>
                    <a:pt x="238" y="262"/>
                  </a:cubicBezTo>
                  <a:cubicBezTo>
                    <a:pt x="155" y="179"/>
                    <a:pt x="72" y="8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35"/>
            <p:cNvSpPr/>
            <p:nvPr/>
          </p:nvSpPr>
          <p:spPr>
            <a:xfrm flipH="1">
              <a:off x="3576025" y="3719479"/>
              <a:ext cx="1194" cy="1767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1" y="37"/>
                  </a:moveTo>
                  <a:cubicBezTo>
                    <a:pt x="24" y="25"/>
                    <a:pt x="24" y="1"/>
                    <a:pt x="24" y="1"/>
                  </a:cubicBezTo>
                  <a:cubicBezTo>
                    <a:pt x="24" y="1"/>
                    <a:pt x="24" y="25"/>
                    <a:pt x="1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46" name="Google Shape;12346;p35"/>
            <p:cNvGrpSpPr/>
            <p:nvPr/>
          </p:nvGrpSpPr>
          <p:grpSpPr>
            <a:xfrm>
              <a:off x="5532068" y="1297021"/>
              <a:ext cx="509591" cy="523123"/>
              <a:chOff x="-2047350" y="1062138"/>
              <a:chExt cx="336075" cy="345000"/>
            </a:xfrm>
          </p:grpSpPr>
          <p:sp>
            <p:nvSpPr>
              <p:cNvPr id="12347" name="Google Shape;12347;p35"/>
              <p:cNvSpPr/>
              <p:nvPr/>
            </p:nvSpPr>
            <p:spPr>
              <a:xfrm>
                <a:off x="-2014600" y="1332088"/>
                <a:ext cx="77400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02" extrusionOk="0">
                    <a:moveTo>
                      <a:pt x="1548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5"/>
                      <a:pt x="691" y="3001"/>
                      <a:pt x="1548" y="3001"/>
                    </a:cubicBezTo>
                    <a:cubicBezTo>
                      <a:pt x="2393" y="3001"/>
                      <a:pt x="3096" y="2335"/>
                      <a:pt x="3096" y="1501"/>
                    </a:cubicBezTo>
                    <a:cubicBezTo>
                      <a:pt x="3096" y="668"/>
                      <a:pt x="239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35"/>
              <p:cNvSpPr/>
              <p:nvPr/>
            </p:nvSpPr>
            <p:spPr>
              <a:xfrm>
                <a:off x="-2003000" y="1342813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2" y="1"/>
                    </a:moveTo>
                    <a:cubicBezTo>
                      <a:pt x="346" y="1"/>
                      <a:pt x="0" y="334"/>
                      <a:pt x="0" y="751"/>
                    </a:cubicBezTo>
                    <a:cubicBezTo>
                      <a:pt x="0" y="1155"/>
                      <a:pt x="346" y="1489"/>
                      <a:pt x="762" y="1489"/>
                    </a:cubicBezTo>
                    <a:cubicBezTo>
                      <a:pt x="1179" y="1489"/>
                      <a:pt x="1524" y="1155"/>
                      <a:pt x="1524" y="751"/>
                    </a:cubicBezTo>
                    <a:cubicBezTo>
                      <a:pt x="1524" y="334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35"/>
              <p:cNvSpPr/>
              <p:nvPr/>
            </p:nvSpPr>
            <p:spPr>
              <a:xfrm>
                <a:off x="-1929175" y="1323463"/>
                <a:ext cx="297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56" extrusionOk="0">
                    <a:moveTo>
                      <a:pt x="596" y="1"/>
                    </a:moveTo>
                    <a:cubicBezTo>
                      <a:pt x="262" y="1"/>
                      <a:pt x="0" y="263"/>
                      <a:pt x="0" y="584"/>
                    </a:cubicBezTo>
                    <a:cubicBezTo>
                      <a:pt x="0" y="906"/>
                      <a:pt x="262" y="1156"/>
                      <a:pt x="596" y="1156"/>
                    </a:cubicBezTo>
                    <a:cubicBezTo>
                      <a:pt x="929" y="1156"/>
                      <a:pt x="1191" y="906"/>
                      <a:pt x="1191" y="584"/>
                    </a:cubicBezTo>
                    <a:cubicBezTo>
                      <a:pt x="1191" y="263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35"/>
              <p:cNvSpPr/>
              <p:nvPr/>
            </p:nvSpPr>
            <p:spPr>
              <a:xfrm>
                <a:off x="-1924725" y="1327638"/>
                <a:ext cx="149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60" extrusionOk="0">
                    <a:moveTo>
                      <a:pt x="298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98" y="560"/>
                    </a:cubicBezTo>
                    <a:cubicBezTo>
                      <a:pt x="465" y="560"/>
                      <a:pt x="596" y="441"/>
                      <a:pt x="596" y="286"/>
                    </a:cubicBezTo>
                    <a:cubicBezTo>
                      <a:pt x="596" y="119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35"/>
              <p:cNvSpPr/>
              <p:nvPr/>
            </p:nvSpPr>
            <p:spPr>
              <a:xfrm>
                <a:off x="-1741075" y="1285063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75" y="1"/>
                      <a:pt x="1" y="263"/>
                      <a:pt x="1" y="584"/>
                    </a:cubicBezTo>
                    <a:cubicBezTo>
                      <a:pt x="1" y="906"/>
                      <a:pt x="275" y="1168"/>
                      <a:pt x="596" y="1168"/>
                    </a:cubicBezTo>
                    <a:cubicBezTo>
                      <a:pt x="930" y="1168"/>
                      <a:pt x="1192" y="906"/>
                      <a:pt x="1192" y="584"/>
                    </a:cubicBezTo>
                    <a:cubicBezTo>
                      <a:pt x="1192" y="263"/>
                      <a:pt x="930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35"/>
              <p:cNvSpPr/>
              <p:nvPr/>
            </p:nvSpPr>
            <p:spPr>
              <a:xfrm>
                <a:off x="-1736600" y="1289238"/>
                <a:ext cx="149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2" extrusionOk="0">
                    <a:moveTo>
                      <a:pt x="298" y="0"/>
                    </a:moveTo>
                    <a:cubicBezTo>
                      <a:pt x="143" y="0"/>
                      <a:pt x="1" y="131"/>
                      <a:pt x="1" y="286"/>
                    </a:cubicBezTo>
                    <a:cubicBezTo>
                      <a:pt x="1" y="441"/>
                      <a:pt x="143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1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35"/>
              <p:cNvSpPr/>
              <p:nvPr/>
            </p:nvSpPr>
            <p:spPr>
              <a:xfrm>
                <a:off x="-1953300" y="1173438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63" y="1"/>
                      <a:pt x="1" y="263"/>
                      <a:pt x="1" y="584"/>
                    </a:cubicBezTo>
                    <a:cubicBezTo>
                      <a:pt x="1" y="906"/>
                      <a:pt x="263" y="1168"/>
                      <a:pt x="596" y="1168"/>
                    </a:cubicBezTo>
                    <a:cubicBezTo>
                      <a:pt x="918" y="1168"/>
                      <a:pt x="1191" y="906"/>
                      <a:pt x="1191" y="584"/>
                    </a:cubicBezTo>
                    <a:cubicBezTo>
                      <a:pt x="1191" y="263"/>
                      <a:pt x="918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35"/>
              <p:cNvSpPr/>
              <p:nvPr/>
            </p:nvSpPr>
            <p:spPr>
              <a:xfrm>
                <a:off x="-1948825" y="1177913"/>
                <a:ext cx="149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3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86"/>
                    </a:cubicBezTo>
                    <a:cubicBezTo>
                      <a:pt x="0" y="441"/>
                      <a:pt x="131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5" name="Google Shape;12355;p35"/>
              <p:cNvSpPr/>
              <p:nvPr/>
            </p:nvSpPr>
            <p:spPr>
              <a:xfrm>
                <a:off x="-1932450" y="1182388"/>
                <a:ext cx="12950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5037" extrusionOk="0">
                    <a:moveTo>
                      <a:pt x="2584" y="0"/>
                    </a:moveTo>
                    <a:cubicBezTo>
                      <a:pt x="1155" y="0"/>
                      <a:pt x="0" y="1131"/>
                      <a:pt x="0" y="2524"/>
                    </a:cubicBezTo>
                    <a:cubicBezTo>
                      <a:pt x="0" y="3905"/>
                      <a:pt x="1155" y="5036"/>
                      <a:pt x="2584" y="5036"/>
                    </a:cubicBezTo>
                    <a:cubicBezTo>
                      <a:pt x="4013" y="5036"/>
                      <a:pt x="5179" y="3905"/>
                      <a:pt x="5179" y="2524"/>
                    </a:cubicBezTo>
                    <a:cubicBezTo>
                      <a:pt x="5179" y="1131"/>
                      <a:pt x="4013" y="0"/>
                      <a:pt x="2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6" name="Google Shape;12356;p35"/>
              <p:cNvSpPr/>
              <p:nvPr/>
            </p:nvSpPr>
            <p:spPr>
              <a:xfrm>
                <a:off x="-1912525" y="1199938"/>
                <a:ext cx="634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466" extrusionOk="0">
                    <a:moveTo>
                      <a:pt x="1263" y="1"/>
                    </a:moveTo>
                    <a:cubicBezTo>
                      <a:pt x="572" y="1"/>
                      <a:pt x="1" y="548"/>
                      <a:pt x="1" y="1239"/>
                    </a:cubicBezTo>
                    <a:cubicBezTo>
                      <a:pt x="1" y="1918"/>
                      <a:pt x="572" y="2465"/>
                      <a:pt x="1263" y="2465"/>
                    </a:cubicBezTo>
                    <a:cubicBezTo>
                      <a:pt x="1966" y="2465"/>
                      <a:pt x="2537" y="1918"/>
                      <a:pt x="2537" y="1239"/>
                    </a:cubicBezTo>
                    <a:cubicBezTo>
                      <a:pt x="2537" y="548"/>
                      <a:pt x="1966" y="1"/>
                      <a:pt x="1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7" name="Google Shape;12357;p35"/>
              <p:cNvSpPr/>
              <p:nvPr/>
            </p:nvSpPr>
            <p:spPr>
              <a:xfrm>
                <a:off x="-2047350" y="1227913"/>
                <a:ext cx="771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002" extrusionOk="0">
                    <a:moveTo>
                      <a:pt x="1536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4"/>
                      <a:pt x="691" y="3001"/>
                      <a:pt x="1536" y="3001"/>
                    </a:cubicBezTo>
                    <a:cubicBezTo>
                      <a:pt x="2394" y="3001"/>
                      <a:pt x="3084" y="2334"/>
                      <a:pt x="3084" y="1501"/>
                    </a:cubicBezTo>
                    <a:cubicBezTo>
                      <a:pt x="3084" y="668"/>
                      <a:pt x="2394" y="1"/>
                      <a:pt x="1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8" name="Google Shape;12358;p35"/>
              <p:cNvSpPr/>
              <p:nvPr/>
            </p:nvSpPr>
            <p:spPr>
              <a:xfrm>
                <a:off x="-2035750" y="12383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34"/>
                      <a:pt x="1" y="739"/>
                    </a:cubicBezTo>
                    <a:cubicBezTo>
                      <a:pt x="1" y="1155"/>
                      <a:pt x="346" y="1489"/>
                      <a:pt x="763" y="1489"/>
                    </a:cubicBezTo>
                    <a:cubicBezTo>
                      <a:pt x="1180" y="1489"/>
                      <a:pt x="1525" y="1155"/>
                      <a:pt x="1525" y="739"/>
                    </a:cubicBezTo>
                    <a:cubicBezTo>
                      <a:pt x="1525" y="334"/>
                      <a:pt x="1180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9" name="Google Shape;12359;p35"/>
              <p:cNvSpPr/>
              <p:nvPr/>
            </p:nvSpPr>
            <p:spPr>
              <a:xfrm>
                <a:off x="-1888100" y="1062138"/>
                <a:ext cx="774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13" extrusionOk="0">
                    <a:moveTo>
                      <a:pt x="1548" y="0"/>
                    </a:moveTo>
                    <a:cubicBezTo>
                      <a:pt x="691" y="0"/>
                      <a:pt x="0" y="679"/>
                      <a:pt x="0" y="1512"/>
                    </a:cubicBezTo>
                    <a:cubicBezTo>
                      <a:pt x="0" y="2334"/>
                      <a:pt x="691" y="3012"/>
                      <a:pt x="1548" y="3012"/>
                    </a:cubicBezTo>
                    <a:cubicBezTo>
                      <a:pt x="2393" y="3012"/>
                      <a:pt x="3096" y="2334"/>
                      <a:pt x="3096" y="1512"/>
                    </a:cubicBezTo>
                    <a:cubicBezTo>
                      <a:pt x="3096" y="679"/>
                      <a:pt x="2393" y="0"/>
                      <a:pt x="1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0" name="Google Shape;12360;p35"/>
              <p:cNvSpPr/>
              <p:nvPr/>
            </p:nvSpPr>
            <p:spPr>
              <a:xfrm>
                <a:off x="-1876500" y="10728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22"/>
                      <a:pt x="1" y="739"/>
                    </a:cubicBezTo>
                    <a:cubicBezTo>
                      <a:pt x="1" y="1156"/>
                      <a:pt x="346" y="1489"/>
                      <a:pt x="763" y="1489"/>
                    </a:cubicBezTo>
                    <a:cubicBezTo>
                      <a:pt x="1179" y="1489"/>
                      <a:pt x="1525" y="1156"/>
                      <a:pt x="1525" y="739"/>
                    </a:cubicBezTo>
                    <a:cubicBezTo>
                      <a:pt x="1525" y="322"/>
                      <a:pt x="1179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61" name="Google Shape;12361;p35"/>
            <p:cNvGrpSpPr/>
            <p:nvPr/>
          </p:nvGrpSpPr>
          <p:grpSpPr>
            <a:xfrm flipH="1">
              <a:off x="3397661" y="1636177"/>
              <a:ext cx="2568000" cy="2568000"/>
              <a:chOff x="5103950" y="1358250"/>
              <a:chExt cx="2568000" cy="2568000"/>
            </a:xfrm>
          </p:grpSpPr>
          <p:sp>
            <p:nvSpPr>
              <p:cNvPr id="12362" name="Google Shape;12362;p35"/>
              <p:cNvSpPr/>
              <p:nvPr/>
            </p:nvSpPr>
            <p:spPr>
              <a:xfrm>
                <a:off x="5103950" y="1358250"/>
                <a:ext cx="2568000" cy="2568000"/>
              </a:xfrm>
              <a:prstGeom prst="ellipse">
                <a:avLst/>
              </a:prstGeom>
              <a:solidFill>
                <a:schemeClr val="accent2"/>
              </a:solidFill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3" name="Google Shape;12363;p35"/>
              <p:cNvSpPr/>
              <p:nvPr/>
            </p:nvSpPr>
            <p:spPr>
              <a:xfrm>
                <a:off x="5368250" y="1622552"/>
                <a:ext cx="2039400" cy="2039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64" name="Google Shape;12364;p35"/>
            <p:cNvSpPr/>
            <p:nvPr/>
          </p:nvSpPr>
          <p:spPr>
            <a:xfrm flipH="1">
              <a:off x="3618027" y="1536664"/>
              <a:ext cx="2464154" cy="2767014"/>
            </a:xfrm>
            <a:custGeom>
              <a:avLst/>
              <a:gdLst/>
              <a:ahLst/>
              <a:cxnLst/>
              <a:rect l="l" t="t" r="r" b="b"/>
              <a:pathLst>
                <a:path w="51519" h="57848" extrusionOk="0">
                  <a:moveTo>
                    <a:pt x="37588" y="41696"/>
                  </a:moveTo>
                  <a:lnTo>
                    <a:pt x="39053" y="43042"/>
                  </a:lnTo>
                  <a:lnTo>
                    <a:pt x="42184" y="45887"/>
                  </a:lnTo>
                  <a:cubicBezTo>
                    <a:pt x="42065" y="45935"/>
                    <a:pt x="41946" y="46078"/>
                    <a:pt x="41779" y="46268"/>
                  </a:cubicBezTo>
                  <a:lnTo>
                    <a:pt x="41470" y="46042"/>
                  </a:lnTo>
                  <a:cubicBezTo>
                    <a:pt x="41375" y="45983"/>
                    <a:pt x="41303" y="45911"/>
                    <a:pt x="41208" y="45840"/>
                  </a:cubicBezTo>
                  <a:cubicBezTo>
                    <a:pt x="41172" y="45792"/>
                    <a:pt x="41125" y="45756"/>
                    <a:pt x="41065" y="45721"/>
                  </a:cubicBezTo>
                  <a:lnTo>
                    <a:pt x="40660" y="45387"/>
                  </a:lnTo>
                  <a:cubicBezTo>
                    <a:pt x="40577" y="45316"/>
                    <a:pt x="40494" y="45256"/>
                    <a:pt x="40422" y="45185"/>
                  </a:cubicBezTo>
                  <a:cubicBezTo>
                    <a:pt x="40374" y="45137"/>
                    <a:pt x="40339" y="45090"/>
                    <a:pt x="40291" y="45066"/>
                  </a:cubicBezTo>
                  <a:lnTo>
                    <a:pt x="40160" y="44947"/>
                  </a:lnTo>
                  <a:cubicBezTo>
                    <a:pt x="40089" y="44875"/>
                    <a:pt x="39993" y="44792"/>
                    <a:pt x="39922" y="44721"/>
                  </a:cubicBezTo>
                  <a:lnTo>
                    <a:pt x="39374" y="44185"/>
                  </a:lnTo>
                  <a:cubicBezTo>
                    <a:pt x="39339" y="44161"/>
                    <a:pt x="39291" y="44113"/>
                    <a:pt x="39267" y="44066"/>
                  </a:cubicBezTo>
                  <a:lnTo>
                    <a:pt x="38862" y="43625"/>
                  </a:lnTo>
                  <a:lnTo>
                    <a:pt x="38553" y="43232"/>
                  </a:lnTo>
                  <a:cubicBezTo>
                    <a:pt x="38481" y="43149"/>
                    <a:pt x="38422" y="43066"/>
                    <a:pt x="38362" y="42982"/>
                  </a:cubicBezTo>
                  <a:cubicBezTo>
                    <a:pt x="38327" y="42935"/>
                    <a:pt x="38279" y="42875"/>
                    <a:pt x="38255" y="42828"/>
                  </a:cubicBezTo>
                  <a:cubicBezTo>
                    <a:pt x="38160" y="42708"/>
                    <a:pt x="38088" y="42589"/>
                    <a:pt x="38017" y="42470"/>
                  </a:cubicBezTo>
                  <a:lnTo>
                    <a:pt x="37981" y="42435"/>
                  </a:lnTo>
                  <a:cubicBezTo>
                    <a:pt x="37910" y="42316"/>
                    <a:pt x="37838" y="42196"/>
                    <a:pt x="37779" y="42077"/>
                  </a:cubicBezTo>
                  <a:lnTo>
                    <a:pt x="37731" y="41994"/>
                  </a:lnTo>
                  <a:cubicBezTo>
                    <a:pt x="37684" y="41935"/>
                    <a:pt x="37660" y="41863"/>
                    <a:pt x="37624" y="41792"/>
                  </a:cubicBezTo>
                  <a:lnTo>
                    <a:pt x="37588" y="41696"/>
                  </a:lnTo>
                  <a:close/>
                  <a:moveTo>
                    <a:pt x="27516" y="1"/>
                  </a:moveTo>
                  <a:cubicBezTo>
                    <a:pt x="27444" y="13"/>
                    <a:pt x="27373" y="25"/>
                    <a:pt x="27313" y="37"/>
                  </a:cubicBezTo>
                  <a:cubicBezTo>
                    <a:pt x="27182" y="84"/>
                    <a:pt x="27075" y="144"/>
                    <a:pt x="26968" y="191"/>
                  </a:cubicBezTo>
                  <a:cubicBezTo>
                    <a:pt x="26873" y="251"/>
                    <a:pt x="26778" y="310"/>
                    <a:pt x="26706" y="370"/>
                  </a:cubicBezTo>
                  <a:cubicBezTo>
                    <a:pt x="26539" y="489"/>
                    <a:pt x="26373" y="620"/>
                    <a:pt x="26230" y="775"/>
                  </a:cubicBezTo>
                  <a:cubicBezTo>
                    <a:pt x="26099" y="906"/>
                    <a:pt x="25944" y="1037"/>
                    <a:pt x="25801" y="1191"/>
                  </a:cubicBezTo>
                  <a:cubicBezTo>
                    <a:pt x="25682" y="1311"/>
                    <a:pt x="25575" y="1430"/>
                    <a:pt x="25468" y="1561"/>
                  </a:cubicBezTo>
                  <a:cubicBezTo>
                    <a:pt x="25420" y="1572"/>
                    <a:pt x="25361" y="1596"/>
                    <a:pt x="25325" y="1620"/>
                  </a:cubicBezTo>
                  <a:cubicBezTo>
                    <a:pt x="25289" y="1632"/>
                    <a:pt x="25265" y="1644"/>
                    <a:pt x="25230" y="1644"/>
                  </a:cubicBezTo>
                  <a:cubicBezTo>
                    <a:pt x="25170" y="1680"/>
                    <a:pt x="25123" y="1692"/>
                    <a:pt x="25063" y="1727"/>
                  </a:cubicBezTo>
                  <a:cubicBezTo>
                    <a:pt x="24932" y="1787"/>
                    <a:pt x="24789" y="1870"/>
                    <a:pt x="24623" y="1965"/>
                  </a:cubicBezTo>
                  <a:lnTo>
                    <a:pt x="24408" y="2096"/>
                  </a:lnTo>
                  <a:lnTo>
                    <a:pt x="24206" y="2227"/>
                  </a:lnTo>
                  <a:cubicBezTo>
                    <a:pt x="24051" y="2334"/>
                    <a:pt x="23920" y="2418"/>
                    <a:pt x="23801" y="2525"/>
                  </a:cubicBezTo>
                  <a:cubicBezTo>
                    <a:pt x="23551" y="2715"/>
                    <a:pt x="23301" y="2930"/>
                    <a:pt x="23039" y="3156"/>
                  </a:cubicBezTo>
                  <a:cubicBezTo>
                    <a:pt x="22789" y="3358"/>
                    <a:pt x="22551" y="3585"/>
                    <a:pt x="22313" y="3811"/>
                  </a:cubicBezTo>
                  <a:cubicBezTo>
                    <a:pt x="21884" y="4216"/>
                    <a:pt x="21432" y="4656"/>
                    <a:pt x="20932" y="5180"/>
                  </a:cubicBezTo>
                  <a:cubicBezTo>
                    <a:pt x="20455" y="5680"/>
                    <a:pt x="20027" y="6156"/>
                    <a:pt x="19622" y="6609"/>
                  </a:cubicBezTo>
                  <a:lnTo>
                    <a:pt x="19574" y="6656"/>
                  </a:lnTo>
                  <a:lnTo>
                    <a:pt x="19146" y="7740"/>
                  </a:lnTo>
                  <a:cubicBezTo>
                    <a:pt x="19098" y="7776"/>
                    <a:pt x="19074" y="7847"/>
                    <a:pt x="19027" y="7883"/>
                  </a:cubicBezTo>
                  <a:cubicBezTo>
                    <a:pt x="18931" y="8014"/>
                    <a:pt x="18836" y="8145"/>
                    <a:pt x="18741" y="8276"/>
                  </a:cubicBezTo>
                  <a:lnTo>
                    <a:pt x="18598" y="8478"/>
                  </a:lnTo>
                  <a:cubicBezTo>
                    <a:pt x="18503" y="8609"/>
                    <a:pt x="18419" y="8740"/>
                    <a:pt x="18324" y="8871"/>
                  </a:cubicBezTo>
                  <a:lnTo>
                    <a:pt x="17943" y="9466"/>
                  </a:lnTo>
                  <a:lnTo>
                    <a:pt x="17550" y="10062"/>
                  </a:lnTo>
                  <a:cubicBezTo>
                    <a:pt x="17455" y="10193"/>
                    <a:pt x="17384" y="10324"/>
                    <a:pt x="17300" y="10466"/>
                  </a:cubicBezTo>
                  <a:lnTo>
                    <a:pt x="17181" y="10657"/>
                  </a:lnTo>
                  <a:cubicBezTo>
                    <a:pt x="17062" y="10859"/>
                    <a:pt x="16931" y="11062"/>
                    <a:pt x="16800" y="11264"/>
                  </a:cubicBezTo>
                  <a:cubicBezTo>
                    <a:pt x="16586" y="11621"/>
                    <a:pt x="16360" y="12014"/>
                    <a:pt x="16074" y="12490"/>
                  </a:cubicBezTo>
                  <a:cubicBezTo>
                    <a:pt x="15157" y="14050"/>
                    <a:pt x="14216" y="15705"/>
                    <a:pt x="13300" y="17408"/>
                  </a:cubicBezTo>
                  <a:lnTo>
                    <a:pt x="13264" y="17467"/>
                  </a:lnTo>
                  <a:lnTo>
                    <a:pt x="12240" y="26742"/>
                  </a:lnTo>
                  <a:lnTo>
                    <a:pt x="12228" y="26814"/>
                  </a:lnTo>
                  <a:lnTo>
                    <a:pt x="12264" y="26933"/>
                  </a:lnTo>
                  <a:cubicBezTo>
                    <a:pt x="12323" y="27099"/>
                    <a:pt x="12407" y="27278"/>
                    <a:pt x="12490" y="27457"/>
                  </a:cubicBezTo>
                  <a:lnTo>
                    <a:pt x="12538" y="27564"/>
                  </a:lnTo>
                  <a:cubicBezTo>
                    <a:pt x="12597" y="27695"/>
                    <a:pt x="12657" y="27838"/>
                    <a:pt x="12728" y="27980"/>
                  </a:cubicBezTo>
                  <a:cubicBezTo>
                    <a:pt x="12823" y="28183"/>
                    <a:pt x="12895" y="28338"/>
                    <a:pt x="12966" y="28481"/>
                  </a:cubicBezTo>
                  <a:lnTo>
                    <a:pt x="13014" y="28588"/>
                  </a:lnTo>
                  <a:cubicBezTo>
                    <a:pt x="13073" y="28719"/>
                    <a:pt x="13145" y="28850"/>
                    <a:pt x="13216" y="28992"/>
                  </a:cubicBezTo>
                  <a:lnTo>
                    <a:pt x="13478" y="29481"/>
                  </a:lnTo>
                  <a:lnTo>
                    <a:pt x="13574" y="29671"/>
                  </a:lnTo>
                  <a:cubicBezTo>
                    <a:pt x="7608" y="31707"/>
                    <a:pt x="3370" y="34053"/>
                    <a:pt x="1393" y="35565"/>
                  </a:cubicBezTo>
                  <a:cubicBezTo>
                    <a:pt x="0" y="36624"/>
                    <a:pt x="108" y="38077"/>
                    <a:pt x="108" y="38136"/>
                  </a:cubicBezTo>
                  <a:lnTo>
                    <a:pt x="143" y="38482"/>
                  </a:lnTo>
                  <a:lnTo>
                    <a:pt x="477" y="38470"/>
                  </a:lnTo>
                  <a:cubicBezTo>
                    <a:pt x="1429" y="38434"/>
                    <a:pt x="3798" y="37982"/>
                    <a:pt x="5084" y="37720"/>
                  </a:cubicBezTo>
                  <a:cubicBezTo>
                    <a:pt x="5287" y="37684"/>
                    <a:pt x="5596" y="37601"/>
                    <a:pt x="5977" y="37529"/>
                  </a:cubicBezTo>
                  <a:cubicBezTo>
                    <a:pt x="7210" y="37247"/>
                    <a:pt x="10065" y="36600"/>
                    <a:pt x="11666" y="36600"/>
                  </a:cubicBezTo>
                  <a:cubicBezTo>
                    <a:pt x="12090" y="36600"/>
                    <a:pt x="12426" y="36646"/>
                    <a:pt x="12621" y="36755"/>
                  </a:cubicBezTo>
                  <a:lnTo>
                    <a:pt x="12716" y="36803"/>
                  </a:lnTo>
                  <a:cubicBezTo>
                    <a:pt x="13547" y="37264"/>
                    <a:pt x="14514" y="37798"/>
                    <a:pt x="15770" y="37798"/>
                  </a:cubicBezTo>
                  <a:cubicBezTo>
                    <a:pt x="16333" y="37798"/>
                    <a:pt x="16953" y="37691"/>
                    <a:pt x="17645" y="37422"/>
                  </a:cubicBezTo>
                  <a:cubicBezTo>
                    <a:pt x="17800" y="37779"/>
                    <a:pt x="18003" y="38113"/>
                    <a:pt x="18193" y="38434"/>
                  </a:cubicBezTo>
                  <a:cubicBezTo>
                    <a:pt x="19169" y="40041"/>
                    <a:pt x="20515" y="41470"/>
                    <a:pt x="22146" y="42685"/>
                  </a:cubicBezTo>
                  <a:cubicBezTo>
                    <a:pt x="22325" y="42816"/>
                    <a:pt x="22527" y="42947"/>
                    <a:pt x="22718" y="43078"/>
                  </a:cubicBezTo>
                  <a:cubicBezTo>
                    <a:pt x="23313" y="43482"/>
                    <a:pt x="23956" y="43851"/>
                    <a:pt x="24634" y="44185"/>
                  </a:cubicBezTo>
                  <a:cubicBezTo>
                    <a:pt x="25158" y="44435"/>
                    <a:pt x="25706" y="44673"/>
                    <a:pt x="26277" y="44887"/>
                  </a:cubicBezTo>
                  <a:cubicBezTo>
                    <a:pt x="26349" y="45030"/>
                    <a:pt x="26456" y="45161"/>
                    <a:pt x="26575" y="45340"/>
                  </a:cubicBezTo>
                  <a:cubicBezTo>
                    <a:pt x="26670" y="45495"/>
                    <a:pt x="26789" y="45637"/>
                    <a:pt x="26909" y="45804"/>
                  </a:cubicBezTo>
                  <a:cubicBezTo>
                    <a:pt x="27051" y="45971"/>
                    <a:pt x="27170" y="46114"/>
                    <a:pt x="27290" y="46233"/>
                  </a:cubicBezTo>
                  <a:cubicBezTo>
                    <a:pt x="27361" y="46328"/>
                    <a:pt x="27432" y="46387"/>
                    <a:pt x="27504" y="46447"/>
                  </a:cubicBezTo>
                  <a:cubicBezTo>
                    <a:pt x="27540" y="46471"/>
                    <a:pt x="27587" y="46518"/>
                    <a:pt x="27647" y="46554"/>
                  </a:cubicBezTo>
                  <a:cubicBezTo>
                    <a:pt x="27659" y="46566"/>
                    <a:pt x="27671" y="46566"/>
                    <a:pt x="27682" y="46578"/>
                  </a:cubicBezTo>
                  <a:cubicBezTo>
                    <a:pt x="27730" y="46614"/>
                    <a:pt x="27790" y="46638"/>
                    <a:pt x="27849" y="46673"/>
                  </a:cubicBezTo>
                  <a:lnTo>
                    <a:pt x="27861" y="46673"/>
                  </a:lnTo>
                  <a:lnTo>
                    <a:pt x="27909" y="46685"/>
                  </a:lnTo>
                  <a:cubicBezTo>
                    <a:pt x="27944" y="46697"/>
                    <a:pt x="27968" y="46721"/>
                    <a:pt x="28016" y="46721"/>
                  </a:cubicBezTo>
                  <a:lnTo>
                    <a:pt x="28147" y="46721"/>
                  </a:lnTo>
                  <a:cubicBezTo>
                    <a:pt x="28206" y="46721"/>
                    <a:pt x="28266" y="46697"/>
                    <a:pt x="28325" y="46685"/>
                  </a:cubicBezTo>
                  <a:cubicBezTo>
                    <a:pt x="28421" y="46673"/>
                    <a:pt x="28492" y="46649"/>
                    <a:pt x="28563" y="46626"/>
                  </a:cubicBezTo>
                  <a:lnTo>
                    <a:pt x="28671" y="46590"/>
                  </a:lnTo>
                  <a:cubicBezTo>
                    <a:pt x="28814" y="46554"/>
                    <a:pt x="28968" y="46518"/>
                    <a:pt x="29111" y="46495"/>
                  </a:cubicBezTo>
                  <a:cubicBezTo>
                    <a:pt x="29206" y="46471"/>
                    <a:pt x="29278" y="46459"/>
                    <a:pt x="29349" y="46447"/>
                  </a:cubicBezTo>
                  <a:lnTo>
                    <a:pt x="29456" y="46435"/>
                  </a:lnTo>
                  <a:lnTo>
                    <a:pt x="29706" y="46435"/>
                  </a:lnTo>
                  <a:cubicBezTo>
                    <a:pt x="29730" y="46435"/>
                    <a:pt x="29742" y="46435"/>
                    <a:pt x="29754" y="46447"/>
                  </a:cubicBezTo>
                  <a:cubicBezTo>
                    <a:pt x="29754" y="46447"/>
                    <a:pt x="29766" y="46447"/>
                    <a:pt x="29766" y="46459"/>
                  </a:cubicBezTo>
                  <a:cubicBezTo>
                    <a:pt x="29790" y="46459"/>
                    <a:pt x="29802" y="46483"/>
                    <a:pt x="29802" y="46483"/>
                  </a:cubicBezTo>
                  <a:lnTo>
                    <a:pt x="29826" y="46495"/>
                  </a:lnTo>
                  <a:cubicBezTo>
                    <a:pt x="30302" y="47054"/>
                    <a:pt x="30861" y="47614"/>
                    <a:pt x="31469" y="48162"/>
                  </a:cubicBezTo>
                  <a:cubicBezTo>
                    <a:pt x="32052" y="48685"/>
                    <a:pt x="32671" y="49185"/>
                    <a:pt x="33314" y="49650"/>
                  </a:cubicBezTo>
                  <a:cubicBezTo>
                    <a:pt x="33552" y="49828"/>
                    <a:pt x="33778" y="49971"/>
                    <a:pt x="33993" y="50126"/>
                  </a:cubicBezTo>
                  <a:cubicBezTo>
                    <a:pt x="34457" y="50436"/>
                    <a:pt x="34886" y="50709"/>
                    <a:pt x="35326" y="50948"/>
                  </a:cubicBezTo>
                  <a:cubicBezTo>
                    <a:pt x="35469" y="51019"/>
                    <a:pt x="35660" y="51126"/>
                    <a:pt x="35874" y="51210"/>
                  </a:cubicBezTo>
                  <a:lnTo>
                    <a:pt x="35898" y="51221"/>
                  </a:lnTo>
                  <a:cubicBezTo>
                    <a:pt x="35993" y="51269"/>
                    <a:pt x="36076" y="51305"/>
                    <a:pt x="36219" y="51329"/>
                  </a:cubicBezTo>
                  <a:lnTo>
                    <a:pt x="36231" y="51329"/>
                  </a:lnTo>
                  <a:cubicBezTo>
                    <a:pt x="36255" y="51329"/>
                    <a:pt x="36279" y="51340"/>
                    <a:pt x="36303" y="51340"/>
                  </a:cubicBezTo>
                  <a:cubicBezTo>
                    <a:pt x="36338" y="51340"/>
                    <a:pt x="36398" y="51340"/>
                    <a:pt x="36469" y="51317"/>
                  </a:cubicBezTo>
                  <a:lnTo>
                    <a:pt x="36553" y="51269"/>
                  </a:lnTo>
                  <a:lnTo>
                    <a:pt x="36576" y="51257"/>
                  </a:lnTo>
                  <a:lnTo>
                    <a:pt x="36612" y="51210"/>
                  </a:lnTo>
                  <a:cubicBezTo>
                    <a:pt x="36648" y="51186"/>
                    <a:pt x="36660" y="51150"/>
                    <a:pt x="36672" y="51126"/>
                  </a:cubicBezTo>
                  <a:lnTo>
                    <a:pt x="36719" y="51031"/>
                  </a:lnTo>
                  <a:lnTo>
                    <a:pt x="36719" y="51019"/>
                  </a:lnTo>
                  <a:lnTo>
                    <a:pt x="36719" y="50983"/>
                  </a:lnTo>
                  <a:lnTo>
                    <a:pt x="36719" y="50948"/>
                  </a:lnTo>
                  <a:lnTo>
                    <a:pt x="36719" y="50924"/>
                  </a:lnTo>
                  <a:lnTo>
                    <a:pt x="36719" y="50900"/>
                  </a:lnTo>
                  <a:lnTo>
                    <a:pt x="36719" y="50864"/>
                  </a:lnTo>
                  <a:cubicBezTo>
                    <a:pt x="36719" y="50793"/>
                    <a:pt x="36707" y="50733"/>
                    <a:pt x="36695" y="50674"/>
                  </a:cubicBezTo>
                  <a:cubicBezTo>
                    <a:pt x="36648" y="50448"/>
                    <a:pt x="36553" y="50245"/>
                    <a:pt x="36434" y="50019"/>
                  </a:cubicBezTo>
                  <a:cubicBezTo>
                    <a:pt x="36338" y="49828"/>
                    <a:pt x="36183" y="49662"/>
                    <a:pt x="36041" y="49519"/>
                  </a:cubicBezTo>
                  <a:cubicBezTo>
                    <a:pt x="36041" y="49519"/>
                    <a:pt x="35457" y="48590"/>
                    <a:pt x="35398" y="48483"/>
                  </a:cubicBezTo>
                  <a:cubicBezTo>
                    <a:pt x="35326" y="48364"/>
                    <a:pt x="35231" y="48233"/>
                    <a:pt x="35160" y="48114"/>
                  </a:cubicBezTo>
                  <a:lnTo>
                    <a:pt x="35160" y="48114"/>
                  </a:lnTo>
                  <a:cubicBezTo>
                    <a:pt x="36017" y="48245"/>
                    <a:pt x="37981" y="48804"/>
                    <a:pt x="39208" y="49162"/>
                  </a:cubicBezTo>
                  <a:cubicBezTo>
                    <a:pt x="39827" y="49340"/>
                    <a:pt x="40339" y="49483"/>
                    <a:pt x="40648" y="49555"/>
                  </a:cubicBezTo>
                  <a:cubicBezTo>
                    <a:pt x="40779" y="49781"/>
                    <a:pt x="40922" y="50007"/>
                    <a:pt x="41053" y="50257"/>
                  </a:cubicBezTo>
                  <a:lnTo>
                    <a:pt x="41065" y="50269"/>
                  </a:lnTo>
                  <a:cubicBezTo>
                    <a:pt x="42494" y="52733"/>
                    <a:pt x="44458" y="56091"/>
                    <a:pt x="46101" y="57175"/>
                  </a:cubicBezTo>
                  <a:cubicBezTo>
                    <a:pt x="46778" y="57634"/>
                    <a:pt x="47109" y="57847"/>
                    <a:pt x="47341" y="57847"/>
                  </a:cubicBezTo>
                  <a:cubicBezTo>
                    <a:pt x="47439" y="57847"/>
                    <a:pt x="47520" y="57809"/>
                    <a:pt x="47602" y="57734"/>
                  </a:cubicBezTo>
                  <a:cubicBezTo>
                    <a:pt x="47852" y="57496"/>
                    <a:pt x="47685" y="57210"/>
                    <a:pt x="47447" y="56782"/>
                  </a:cubicBezTo>
                  <a:cubicBezTo>
                    <a:pt x="47316" y="56555"/>
                    <a:pt x="47149" y="56258"/>
                    <a:pt x="47006" y="55948"/>
                  </a:cubicBezTo>
                  <a:cubicBezTo>
                    <a:pt x="46721" y="55329"/>
                    <a:pt x="46673" y="54234"/>
                    <a:pt x="46637" y="53281"/>
                  </a:cubicBezTo>
                  <a:cubicBezTo>
                    <a:pt x="46590" y="52388"/>
                    <a:pt x="46554" y="51626"/>
                    <a:pt x="46363" y="51198"/>
                  </a:cubicBezTo>
                  <a:cubicBezTo>
                    <a:pt x="46173" y="50781"/>
                    <a:pt x="46304" y="49959"/>
                    <a:pt x="46494" y="49305"/>
                  </a:cubicBezTo>
                  <a:lnTo>
                    <a:pt x="46935" y="49471"/>
                  </a:lnTo>
                  <a:lnTo>
                    <a:pt x="47661" y="49757"/>
                  </a:lnTo>
                  <a:lnTo>
                    <a:pt x="47852" y="49471"/>
                  </a:lnTo>
                  <a:lnTo>
                    <a:pt x="46851" y="48388"/>
                  </a:lnTo>
                  <a:cubicBezTo>
                    <a:pt x="47828" y="45244"/>
                    <a:pt x="49090" y="44078"/>
                    <a:pt x="49828" y="43387"/>
                  </a:cubicBezTo>
                  <a:cubicBezTo>
                    <a:pt x="50233" y="43006"/>
                    <a:pt x="50531" y="42732"/>
                    <a:pt x="50626" y="42327"/>
                  </a:cubicBezTo>
                  <a:cubicBezTo>
                    <a:pt x="50804" y="41482"/>
                    <a:pt x="51066" y="41018"/>
                    <a:pt x="51078" y="41018"/>
                  </a:cubicBezTo>
                  <a:lnTo>
                    <a:pt x="51519" y="40315"/>
                  </a:lnTo>
                  <a:lnTo>
                    <a:pt x="50781" y="40494"/>
                  </a:lnTo>
                  <a:cubicBezTo>
                    <a:pt x="49221" y="40780"/>
                    <a:pt x="46947" y="42363"/>
                    <a:pt x="45708" y="43220"/>
                  </a:cubicBezTo>
                  <a:cubicBezTo>
                    <a:pt x="45411" y="43423"/>
                    <a:pt x="45042" y="43673"/>
                    <a:pt x="44958" y="43709"/>
                  </a:cubicBezTo>
                  <a:cubicBezTo>
                    <a:pt x="44625" y="43840"/>
                    <a:pt x="43911" y="44363"/>
                    <a:pt x="43506" y="44661"/>
                  </a:cubicBezTo>
                  <a:lnTo>
                    <a:pt x="40648" y="41518"/>
                  </a:lnTo>
                  <a:lnTo>
                    <a:pt x="36291" y="36743"/>
                  </a:lnTo>
                  <a:cubicBezTo>
                    <a:pt x="36148" y="36077"/>
                    <a:pt x="35910" y="35374"/>
                    <a:pt x="35695" y="34707"/>
                  </a:cubicBezTo>
                  <a:cubicBezTo>
                    <a:pt x="35076" y="32886"/>
                    <a:pt x="34445" y="31017"/>
                    <a:pt x="35302" y="29266"/>
                  </a:cubicBezTo>
                  <a:lnTo>
                    <a:pt x="35314" y="29243"/>
                  </a:lnTo>
                  <a:cubicBezTo>
                    <a:pt x="35469" y="29076"/>
                    <a:pt x="35600" y="28909"/>
                    <a:pt x="35731" y="28754"/>
                  </a:cubicBezTo>
                  <a:cubicBezTo>
                    <a:pt x="35898" y="28576"/>
                    <a:pt x="36017" y="28409"/>
                    <a:pt x="36136" y="28242"/>
                  </a:cubicBezTo>
                  <a:lnTo>
                    <a:pt x="36172" y="28195"/>
                  </a:lnTo>
                  <a:lnTo>
                    <a:pt x="36469" y="27421"/>
                  </a:lnTo>
                  <a:cubicBezTo>
                    <a:pt x="36493" y="27338"/>
                    <a:pt x="36529" y="27242"/>
                    <a:pt x="36553" y="27171"/>
                  </a:cubicBezTo>
                  <a:cubicBezTo>
                    <a:pt x="36576" y="27123"/>
                    <a:pt x="36576" y="27099"/>
                    <a:pt x="36588" y="27052"/>
                  </a:cubicBezTo>
                  <a:lnTo>
                    <a:pt x="36684" y="26683"/>
                  </a:lnTo>
                  <a:lnTo>
                    <a:pt x="36743" y="26492"/>
                  </a:lnTo>
                  <a:lnTo>
                    <a:pt x="36791" y="26290"/>
                  </a:lnTo>
                  <a:lnTo>
                    <a:pt x="36862" y="25921"/>
                  </a:lnTo>
                  <a:cubicBezTo>
                    <a:pt x="36910" y="25730"/>
                    <a:pt x="36922" y="25540"/>
                    <a:pt x="36957" y="25337"/>
                  </a:cubicBezTo>
                  <a:cubicBezTo>
                    <a:pt x="36957" y="25278"/>
                    <a:pt x="36969" y="25206"/>
                    <a:pt x="36969" y="25147"/>
                  </a:cubicBezTo>
                  <a:cubicBezTo>
                    <a:pt x="36969" y="25099"/>
                    <a:pt x="36993" y="25063"/>
                    <a:pt x="36993" y="25016"/>
                  </a:cubicBezTo>
                  <a:cubicBezTo>
                    <a:pt x="37005" y="24921"/>
                    <a:pt x="37005" y="24837"/>
                    <a:pt x="37017" y="24742"/>
                  </a:cubicBezTo>
                  <a:cubicBezTo>
                    <a:pt x="37017" y="24742"/>
                    <a:pt x="37029" y="24266"/>
                    <a:pt x="37029" y="24230"/>
                  </a:cubicBezTo>
                  <a:lnTo>
                    <a:pt x="37029" y="23968"/>
                  </a:lnTo>
                  <a:lnTo>
                    <a:pt x="37017" y="23587"/>
                  </a:lnTo>
                  <a:lnTo>
                    <a:pt x="37005" y="23194"/>
                  </a:lnTo>
                  <a:lnTo>
                    <a:pt x="36922" y="22420"/>
                  </a:lnTo>
                  <a:cubicBezTo>
                    <a:pt x="36910" y="22337"/>
                    <a:pt x="36898" y="22242"/>
                    <a:pt x="36886" y="22170"/>
                  </a:cubicBezTo>
                  <a:lnTo>
                    <a:pt x="36803" y="21670"/>
                  </a:lnTo>
                  <a:cubicBezTo>
                    <a:pt x="36791" y="21575"/>
                    <a:pt x="36779" y="21503"/>
                    <a:pt x="36767" y="21408"/>
                  </a:cubicBezTo>
                  <a:cubicBezTo>
                    <a:pt x="36743" y="21373"/>
                    <a:pt x="36660" y="20908"/>
                    <a:pt x="36660" y="20908"/>
                  </a:cubicBezTo>
                  <a:cubicBezTo>
                    <a:pt x="36648" y="20813"/>
                    <a:pt x="36612" y="20741"/>
                    <a:pt x="36600" y="20658"/>
                  </a:cubicBezTo>
                  <a:cubicBezTo>
                    <a:pt x="36588" y="20611"/>
                    <a:pt x="36576" y="20563"/>
                    <a:pt x="36576" y="20515"/>
                  </a:cubicBezTo>
                  <a:lnTo>
                    <a:pt x="36469" y="20146"/>
                  </a:lnTo>
                  <a:cubicBezTo>
                    <a:pt x="36434" y="20063"/>
                    <a:pt x="36422" y="19979"/>
                    <a:pt x="36398" y="19908"/>
                  </a:cubicBezTo>
                  <a:cubicBezTo>
                    <a:pt x="36374" y="19860"/>
                    <a:pt x="36243" y="19420"/>
                    <a:pt x="36243" y="19420"/>
                  </a:cubicBezTo>
                  <a:cubicBezTo>
                    <a:pt x="36219" y="19325"/>
                    <a:pt x="36183" y="19253"/>
                    <a:pt x="36148" y="19182"/>
                  </a:cubicBezTo>
                  <a:lnTo>
                    <a:pt x="35981" y="18706"/>
                  </a:lnTo>
                  <a:lnTo>
                    <a:pt x="35826" y="18348"/>
                  </a:lnTo>
                  <a:cubicBezTo>
                    <a:pt x="35731" y="18110"/>
                    <a:pt x="35624" y="17872"/>
                    <a:pt x="35529" y="17646"/>
                  </a:cubicBezTo>
                  <a:cubicBezTo>
                    <a:pt x="35433" y="17443"/>
                    <a:pt x="35338" y="17229"/>
                    <a:pt x="35243" y="17039"/>
                  </a:cubicBezTo>
                  <a:lnTo>
                    <a:pt x="35207" y="16943"/>
                  </a:lnTo>
                  <a:cubicBezTo>
                    <a:pt x="35124" y="16801"/>
                    <a:pt x="35052" y="16646"/>
                    <a:pt x="34957" y="16503"/>
                  </a:cubicBezTo>
                  <a:lnTo>
                    <a:pt x="34921" y="16431"/>
                  </a:lnTo>
                  <a:cubicBezTo>
                    <a:pt x="34921" y="16372"/>
                    <a:pt x="34933" y="16312"/>
                    <a:pt x="34933" y="16265"/>
                  </a:cubicBezTo>
                  <a:cubicBezTo>
                    <a:pt x="34945" y="16134"/>
                    <a:pt x="34981" y="15979"/>
                    <a:pt x="34981" y="15836"/>
                  </a:cubicBezTo>
                  <a:cubicBezTo>
                    <a:pt x="34981" y="15681"/>
                    <a:pt x="34981" y="15562"/>
                    <a:pt x="34957" y="15443"/>
                  </a:cubicBezTo>
                  <a:lnTo>
                    <a:pt x="34945" y="15360"/>
                  </a:lnTo>
                  <a:lnTo>
                    <a:pt x="34767" y="15372"/>
                  </a:lnTo>
                  <a:lnTo>
                    <a:pt x="34945" y="15336"/>
                  </a:lnTo>
                  <a:cubicBezTo>
                    <a:pt x="34945" y="15324"/>
                    <a:pt x="34945" y="15312"/>
                    <a:pt x="34933" y="15300"/>
                  </a:cubicBezTo>
                  <a:lnTo>
                    <a:pt x="34874" y="15122"/>
                  </a:lnTo>
                  <a:cubicBezTo>
                    <a:pt x="34767" y="14788"/>
                    <a:pt x="34659" y="14491"/>
                    <a:pt x="34564" y="14193"/>
                  </a:cubicBezTo>
                  <a:lnTo>
                    <a:pt x="34457" y="13895"/>
                  </a:lnTo>
                  <a:cubicBezTo>
                    <a:pt x="34338" y="13538"/>
                    <a:pt x="34207" y="13181"/>
                    <a:pt x="34088" y="12812"/>
                  </a:cubicBezTo>
                  <a:cubicBezTo>
                    <a:pt x="33969" y="12467"/>
                    <a:pt x="33850" y="12062"/>
                    <a:pt x="33731" y="11669"/>
                  </a:cubicBezTo>
                  <a:cubicBezTo>
                    <a:pt x="33695" y="11574"/>
                    <a:pt x="33683" y="11490"/>
                    <a:pt x="33647" y="11383"/>
                  </a:cubicBezTo>
                  <a:cubicBezTo>
                    <a:pt x="33636" y="11288"/>
                    <a:pt x="33612" y="11205"/>
                    <a:pt x="33600" y="11109"/>
                  </a:cubicBezTo>
                  <a:cubicBezTo>
                    <a:pt x="33576" y="11074"/>
                    <a:pt x="33576" y="11038"/>
                    <a:pt x="33576" y="10990"/>
                  </a:cubicBezTo>
                  <a:lnTo>
                    <a:pt x="33576" y="10955"/>
                  </a:lnTo>
                  <a:lnTo>
                    <a:pt x="33576" y="10859"/>
                  </a:lnTo>
                  <a:cubicBezTo>
                    <a:pt x="33576" y="10752"/>
                    <a:pt x="33564" y="10657"/>
                    <a:pt x="33564" y="10550"/>
                  </a:cubicBezTo>
                  <a:cubicBezTo>
                    <a:pt x="33493" y="9621"/>
                    <a:pt x="33326" y="8823"/>
                    <a:pt x="33052" y="8061"/>
                  </a:cubicBezTo>
                  <a:cubicBezTo>
                    <a:pt x="33005" y="7871"/>
                    <a:pt x="32909" y="7680"/>
                    <a:pt x="32802" y="7466"/>
                  </a:cubicBezTo>
                  <a:cubicBezTo>
                    <a:pt x="32719" y="7264"/>
                    <a:pt x="32600" y="7049"/>
                    <a:pt x="32504" y="6906"/>
                  </a:cubicBezTo>
                  <a:cubicBezTo>
                    <a:pt x="32278" y="6525"/>
                    <a:pt x="32064" y="6156"/>
                    <a:pt x="31862" y="5847"/>
                  </a:cubicBezTo>
                  <a:cubicBezTo>
                    <a:pt x="31421" y="5144"/>
                    <a:pt x="30969" y="4442"/>
                    <a:pt x="30552" y="3787"/>
                  </a:cubicBezTo>
                  <a:lnTo>
                    <a:pt x="30373" y="3513"/>
                  </a:lnTo>
                  <a:cubicBezTo>
                    <a:pt x="30004" y="2942"/>
                    <a:pt x="29635" y="2358"/>
                    <a:pt x="29242" y="1787"/>
                  </a:cubicBezTo>
                  <a:cubicBezTo>
                    <a:pt x="29218" y="1692"/>
                    <a:pt x="29171" y="1620"/>
                    <a:pt x="29147" y="1549"/>
                  </a:cubicBezTo>
                  <a:lnTo>
                    <a:pt x="29004" y="1275"/>
                  </a:lnTo>
                  <a:cubicBezTo>
                    <a:pt x="28909" y="1072"/>
                    <a:pt x="28802" y="906"/>
                    <a:pt x="28683" y="739"/>
                  </a:cubicBezTo>
                  <a:cubicBezTo>
                    <a:pt x="28659" y="691"/>
                    <a:pt x="28623" y="656"/>
                    <a:pt x="28575" y="608"/>
                  </a:cubicBezTo>
                  <a:cubicBezTo>
                    <a:pt x="28552" y="560"/>
                    <a:pt x="28516" y="513"/>
                    <a:pt x="28480" y="477"/>
                  </a:cubicBezTo>
                  <a:cubicBezTo>
                    <a:pt x="28397" y="382"/>
                    <a:pt x="28313" y="298"/>
                    <a:pt x="28218" y="239"/>
                  </a:cubicBezTo>
                  <a:lnTo>
                    <a:pt x="28206" y="215"/>
                  </a:lnTo>
                  <a:cubicBezTo>
                    <a:pt x="28182" y="203"/>
                    <a:pt x="28147" y="179"/>
                    <a:pt x="28111" y="156"/>
                  </a:cubicBezTo>
                  <a:cubicBezTo>
                    <a:pt x="28087" y="144"/>
                    <a:pt x="28075" y="132"/>
                    <a:pt x="28040" y="120"/>
                  </a:cubicBezTo>
                  <a:lnTo>
                    <a:pt x="27956" y="72"/>
                  </a:lnTo>
                  <a:lnTo>
                    <a:pt x="27909" y="60"/>
                  </a:lnTo>
                  <a:lnTo>
                    <a:pt x="27873" y="37"/>
                  </a:lnTo>
                  <a:cubicBezTo>
                    <a:pt x="27861" y="37"/>
                    <a:pt x="27849" y="25"/>
                    <a:pt x="27837" y="25"/>
                  </a:cubicBezTo>
                  <a:cubicBezTo>
                    <a:pt x="27754" y="13"/>
                    <a:pt x="27694" y="1"/>
                    <a:pt x="27659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35"/>
            <p:cNvSpPr/>
            <p:nvPr/>
          </p:nvSpPr>
          <p:spPr>
            <a:xfrm flipH="1">
              <a:off x="4015200" y="1746992"/>
              <a:ext cx="1953555" cy="2164764"/>
            </a:xfrm>
            <a:custGeom>
              <a:avLst/>
              <a:gdLst/>
              <a:ahLst/>
              <a:cxnLst/>
              <a:rect l="l" t="t" r="r" b="b"/>
              <a:pathLst>
                <a:path w="40910" h="45333" extrusionOk="0">
                  <a:moveTo>
                    <a:pt x="22898" y="0"/>
                  </a:moveTo>
                  <a:cubicBezTo>
                    <a:pt x="21506" y="0"/>
                    <a:pt x="21134" y="874"/>
                    <a:pt x="21134" y="874"/>
                  </a:cubicBezTo>
                  <a:cubicBezTo>
                    <a:pt x="20348" y="1493"/>
                    <a:pt x="20408" y="2184"/>
                    <a:pt x="20408" y="2184"/>
                  </a:cubicBezTo>
                  <a:cubicBezTo>
                    <a:pt x="20134" y="2410"/>
                    <a:pt x="19669" y="3541"/>
                    <a:pt x="20800" y="3791"/>
                  </a:cubicBezTo>
                  <a:cubicBezTo>
                    <a:pt x="20527" y="3446"/>
                    <a:pt x="20765" y="2886"/>
                    <a:pt x="21193" y="2803"/>
                  </a:cubicBezTo>
                  <a:cubicBezTo>
                    <a:pt x="21219" y="2797"/>
                    <a:pt x="21256" y="2795"/>
                    <a:pt x="21302" y="2795"/>
                  </a:cubicBezTo>
                  <a:cubicBezTo>
                    <a:pt x="22014" y="2795"/>
                    <a:pt x="24956" y="3446"/>
                    <a:pt x="24956" y="3446"/>
                  </a:cubicBezTo>
                  <a:cubicBezTo>
                    <a:pt x="23503" y="3351"/>
                    <a:pt x="21920" y="3267"/>
                    <a:pt x="21920" y="3267"/>
                  </a:cubicBezTo>
                  <a:lnTo>
                    <a:pt x="21920" y="3267"/>
                  </a:lnTo>
                  <a:cubicBezTo>
                    <a:pt x="24765" y="3744"/>
                    <a:pt x="26515" y="4160"/>
                    <a:pt x="26515" y="4160"/>
                  </a:cubicBezTo>
                  <a:cubicBezTo>
                    <a:pt x="25837" y="3660"/>
                    <a:pt x="25718" y="3196"/>
                    <a:pt x="25730" y="3184"/>
                  </a:cubicBezTo>
                  <a:cubicBezTo>
                    <a:pt x="24944" y="2779"/>
                    <a:pt x="23920" y="2648"/>
                    <a:pt x="23920" y="2648"/>
                  </a:cubicBezTo>
                  <a:cubicBezTo>
                    <a:pt x="24031" y="2628"/>
                    <a:pt x="24151" y="2620"/>
                    <a:pt x="24273" y="2620"/>
                  </a:cubicBezTo>
                  <a:cubicBezTo>
                    <a:pt x="24885" y="2620"/>
                    <a:pt x="25563" y="2827"/>
                    <a:pt x="25563" y="2827"/>
                  </a:cubicBezTo>
                  <a:cubicBezTo>
                    <a:pt x="25349" y="2267"/>
                    <a:pt x="25587" y="1565"/>
                    <a:pt x="25170" y="1172"/>
                  </a:cubicBezTo>
                  <a:cubicBezTo>
                    <a:pt x="24820" y="862"/>
                    <a:pt x="23855" y="459"/>
                    <a:pt x="22919" y="459"/>
                  </a:cubicBezTo>
                  <a:cubicBezTo>
                    <a:pt x="22742" y="459"/>
                    <a:pt x="22566" y="473"/>
                    <a:pt x="22396" y="505"/>
                  </a:cubicBezTo>
                  <a:cubicBezTo>
                    <a:pt x="22531" y="173"/>
                    <a:pt x="23338" y="132"/>
                    <a:pt x="23725" y="132"/>
                  </a:cubicBezTo>
                  <a:cubicBezTo>
                    <a:pt x="23850" y="132"/>
                    <a:pt x="23932" y="136"/>
                    <a:pt x="23932" y="136"/>
                  </a:cubicBezTo>
                  <a:cubicBezTo>
                    <a:pt x="23537" y="40"/>
                    <a:pt x="23194" y="0"/>
                    <a:pt x="22898" y="0"/>
                  </a:cubicBezTo>
                  <a:close/>
                  <a:moveTo>
                    <a:pt x="28444" y="2517"/>
                  </a:moveTo>
                  <a:cubicBezTo>
                    <a:pt x="28218" y="3053"/>
                    <a:pt x="27873" y="3303"/>
                    <a:pt x="27825" y="3648"/>
                  </a:cubicBezTo>
                  <a:cubicBezTo>
                    <a:pt x="27789" y="3982"/>
                    <a:pt x="27801" y="4160"/>
                    <a:pt x="27801" y="4160"/>
                  </a:cubicBezTo>
                  <a:cubicBezTo>
                    <a:pt x="27801" y="4160"/>
                    <a:pt x="28035" y="4293"/>
                    <a:pt x="28188" y="4293"/>
                  </a:cubicBezTo>
                  <a:cubicBezTo>
                    <a:pt x="28224" y="4293"/>
                    <a:pt x="28255" y="4286"/>
                    <a:pt x="28278" y="4268"/>
                  </a:cubicBezTo>
                  <a:cubicBezTo>
                    <a:pt x="28385" y="4184"/>
                    <a:pt x="28230" y="3851"/>
                    <a:pt x="28504" y="3684"/>
                  </a:cubicBezTo>
                  <a:cubicBezTo>
                    <a:pt x="28754" y="3541"/>
                    <a:pt x="28444" y="2517"/>
                    <a:pt x="28444" y="2517"/>
                  </a:cubicBezTo>
                  <a:close/>
                  <a:moveTo>
                    <a:pt x="30111" y="4660"/>
                  </a:moveTo>
                  <a:cubicBezTo>
                    <a:pt x="30111" y="4661"/>
                    <a:pt x="29123" y="6220"/>
                    <a:pt x="29552" y="6303"/>
                  </a:cubicBezTo>
                  <a:cubicBezTo>
                    <a:pt x="29575" y="6309"/>
                    <a:pt x="29598" y="6311"/>
                    <a:pt x="29621" y="6311"/>
                  </a:cubicBezTo>
                  <a:cubicBezTo>
                    <a:pt x="30018" y="6311"/>
                    <a:pt x="30235" y="5539"/>
                    <a:pt x="30111" y="4660"/>
                  </a:cubicBezTo>
                  <a:close/>
                  <a:moveTo>
                    <a:pt x="28956" y="3327"/>
                  </a:moveTo>
                  <a:lnTo>
                    <a:pt x="28956" y="3327"/>
                  </a:lnTo>
                  <a:cubicBezTo>
                    <a:pt x="29063" y="4601"/>
                    <a:pt x="28444" y="4387"/>
                    <a:pt x="28647" y="5149"/>
                  </a:cubicBezTo>
                  <a:cubicBezTo>
                    <a:pt x="28409" y="4577"/>
                    <a:pt x="27801" y="4422"/>
                    <a:pt x="27801" y="4422"/>
                  </a:cubicBezTo>
                  <a:cubicBezTo>
                    <a:pt x="27801" y="4422"/>
                    <a:pt x="27563" y="4934"/>
                    <a:pt x="27551" y="5077"/>
                  </a:cubicBezTo>
                  <a:cubicBezTo>
                    <a:pt x="27551" y="5077"/>
                    <a:pt x="28278" y="5458"/>
                    <a:pt x="28956" y="6446"/>
                  </a:cubicBezTo>
                  <a:cubicBezTo>
                    <a:pt x="28637" y="5671"/>
                    <a:pt x="28787" y="4427"/>
                    <a:pt x="29072" y="4427"/>
                  </a:cubicBezTo>
                  <a:cubicBezTo>
                    <a:pt x="29085" y="4427"/>
                    <a:pt x="29098" y="4429"/>
                    <a:pt x="29111" y="4434"/>
                  </a:cubicBezTo>
                  <a:cubicBezTo>
                    <a:pt x="29111" y="4434"/>
                    <a:pt x="29135" y="3863"/>
                    <a:pt x="28956" y="3327"/>
                  </a:cubicBezTo>
                  <a:close/>
                  <a:moveTo>
                    <a:pt x="19348" y="10887"/>
                  </a:moveTo>
                  <a:lnTo>
                    <a:pt x="19348" y="10887"/>
                  </a:lnTo>
                  <a:lnTo>
                    <a:pt x="19348" y="10887"/>
                  </a:lnTo>
                  <a:close/>
                  <a:moveTo>
                    <a:pt x="19157" y="10292"/>
                  </a:moveTo>
                  <a:lnTo>
                    <a:pt x="18753" y="11006"/>
                  </a:lnTo>
                  <a:lnTo>
                    <a:pt x="18324" y="11423"/>
                  </a:lnTo>
                  <a:lnTo>
                    <a:pt x="18157" y="11126"/>
                  </a:lnTo>
                  <a:lnTo>
                    <a:pt x="18026" y="11518"/>
                  </a:lnTo>
                  <a:lnTo>
                    <a:pt x="17514" y="11590"/>
                  </a:lnTo>
                  <a:lnTo>
                    <a:pt x="17407" y="11209"/>
                  </a:lnTo>
                  <a:lnTo>
                    <a:pt x="17431" y="12018"/>
                  </a:lnTo>
                  <a:lnTo>
                    <a:pt x="17919" y="11709"/>
                  </a:lnTo>
                  <a:lnTo>
                    <a:pt x="19300" y="11697"/>
                  </a:lnTo>
                  <a:lnTo>
                    <a:pt x="18538" y="11566"/>
                  </a:lnTo>
                  <a:cubicBezTo>
                    <a:pt x="18687" y="11495"/>
                    <a:pt x="18840" y="11467"/>
                    <a:pt x="18991" y="11467"/>
                  </a:cubicBezTo>
                  <a:cubicBezTo>
                    <a:pt x="19590" y="11467"/>
                    <a:pt x="20144" y="11912"/>
                    <a:pt x="20157" y="11912"/>
                  </a:cubicBezTo>
                  <a:cubicBezTo>
                    <a:pt x="20158" y="11912"/>
                    <a:pt x="20158" y="11912"/>
                    <a:pt x="20157" y="11911"/>
                  </a:cubicBezTo>
                  <a:cubicBezTo>
                    <a:pt x="20431" y="11614"/>
                    <a:pt x="20848" y="11578"/>
                    <a:pt x="20848" y="11578"/>
                  </a:cubicBezTo>
                  <a:lnTo>
                    <a:pt x="20848" y="11578"/>
                  </a:lnTo>
                  <a:lnTo>
                    <a:pt x="20515" y="11876"/>
                  </a:lnTo>
                  <a:cubicBezTo>
                    <a:pt x="20836" y="12280"/>
                    <a:pt x="20717" y="12638"/>
                    <a:pt x="20717" y="12638"/>
                  </a:cubicBezTo>
                  <a:cubicBezTo>
                    <a:pt x="21267" y="12078"/>
                    <a:pt x="21880" y="12042"/>
                    <a:pt x="22029" y="12042"/>
                  </a:cubicBezTo>
                  <a:cubicBezTo>
                    <a:pt x="22051" y="12042"/>
                    <a:pt x="22062" y="12042"/>
                    <a:pt x="22062" y="12042"/>
                  </a:cubicBezTo>
                  <a:cubicBezTo>
                    <a:pt x="22205" y="12245"/>
                    <a:pt x="22360" y="12423"/>
                    <a:pt x="22360" y="12423"/>
                  </a:cubicBezTo>
                  <a:cubicBezTo>
                    <a:pt x="22301" y="12246"/>
                    <a:pt x="22637" y="12075"/>
                    <a:pt x="22935" y="12075"/>
                  </a:cubicBezTo>
                  <a:cubicBezTo>
                    <a:pt x="23057" y="12075"/>
                    <a:pt x="23173" y="12104"/>
                    <a:pt x="23253" y="12173"/>
                  </a:cubicBezTo>
                  <a:cubicBezTo>
                    <a:pt x="23527" y="12411"/>
                    <a:pt x="23825" y="12626"/>
                    <a:pt x="23825" y="12626"/>
                  </a:cubicBezTo>
                  <a:lnTo>
                    <a:pt x="24408" y="12459"/>
                  </a:lnTo>
                  <a:lnTo>
                    <a:pt x="24825" y="13352"/>
                  </a:lnTo>
                  <a:lnTo>
                    <a:pt x="24718" y="12780"/>
                  </a:lnTo>
                  <a:lnTo>
                    <a:pt x="25480" y="13257"/>
                  </a:lnTo>
                  <a:lnTo>
                    <a:pt x="25384" y="12840"/>
                  </a:lnTo>
                  <a:lnTo>
                    <a:pt x="26337" y="13531"/>
                  </a:lnTo>
                  <a:cubicBezTo>
                    <a:pt x="25611" y="12757"/>
                    <a:pt x="25122" y="12364"/>
                    <a:pt x="25122" y="12364"/>
                  </a:cubicBezTo>
                  <a:cubicBezTo>
                    <a:pt x="25122" y="12364"/>
                    <a:pt x="25122" y="12746"/>
                    <a:pt x="25079" y="12746"/>
                  </a:cubicBezTo>
                  <a:cubicBezTo>
                    <a:pt x="25077" y="12746"/>
                    <a:pt x="25076" y="12745"/>
                    <a:pt x="25075" y="12745"/>
                  </a:cubicBezTo>
                  <a:cubicBezTo>
                    <a:pt x="25051" y="12709"/>
                    <a:pt x="24753" y="12245"/>
                    <a:pt x="24753" y="12245"/>
                  </a:cubicBezTo>
                  <a:lnTo>
                    <a:pt x="24170" y="12280"/>
                  </a:lnTo>
                  <a:lnTo>
                    <a:pt x="24158" y="12114"/>
                  </a:lnTo>
                  <a:lnTo>
                    <a:pt x="23706" y="12411"/>
                  </a:lnTo>
                  <a:lnTo>
                    <a:pt x="23146" y="11864"/>
                  </a:lnTo>
                  <a:lnTo>
                    <a:pt x="23622" y="11923"/>
                  </a:lnTo>
                  <a:lnTo>
                    <a:pt x="23622" y="11923"/>
                  </a:lnTo>
                  <a:lnTo>
                    <a:pt x="22872" y="11649"/>
                  </a:lnTo>
                  <a:lnTo>
                    <a:pt x="22979" y="11268"/>
                  </a:lnTo>
                  <a:lnTo>
                    <a:pt x="22491" y="11911"/>
                  </a:lnTo>
                  <a:cubicBezTo>
                    <a:pt x="22491" y="11911"/>
                    <a:pt x="22412" y="11955"/>
                    <a:pt x="22319" y="11955"/>
                  </a:cubicBezTo>
                  <a:cubicBezTo>
                    <a:pt x="22258" y="11955"/>
                    <a:pt x="22190" y="11937"/>
                    <a:pt x="22134" y="11876"/>
                  </a:cubicBezTo>
                  <a:cubicBezTo>
                    <a:pt x="21991" y="11733"/>
                    <a:pt x="21955" y="11411"/>
                    <a:pt x="21955" y="11411"/>
                  </a:cubicBezTo>
                  <a:lnTo>
                    <a:pt x="21431" y="11876"/>
                  </a:lnTo>
                  <a:lnTo>
                    <a:pt x="21777" y="11197"/>
                  </a:lnTo>
                  <a:lnTo>
                    <a:pt x="21431" y="11399"/>
                  </a:lnTo>
                  <a:lnTo>
                    <a:pt x="21039" y="11197"/>
                  </a:lnTo>
                  <a:lnTo>
                    <a:pt x="20658" y="11233"/>
                  </a:lnTo>
                  <a:lnTo>
                    <a:pt x="21039" y="10554"/>
                  </a:lnTo>
                  <a:lnTo>
                    <a:pt x="20205" y="11566"/>
                  </a:lnTo>
                  <a:lnTo>
                    <a:pt x="20288" y="10887"/>
                  </a:lnTo>
                  <a:lnTo>
                    <a:pt x="20288" y="10887"/>
                  </a:lnTo>
                  <a:cubicBezTo>
                    <a:pt x="19931" y="10959"/>
                    <a:pt x="19717" y="11149"/>
                    <a:pt x="19717" y="11149"/>
                  </a:cubicBezTo>
                  <a:lnTo>
                    <a:pt x="19348" y="10887"/>
                  </a:lnTo>
                  <a:lnTo>
                    <a:pt x="18979" y="11102"/>
                  </a:lnTo>
                  <a:lnTo>
                    <a:pt x="19157" y="10292"/>
                  </a:lnTo>
                  <a:close/>
                  <a:moveTo>
                    <a:pt x="30325" y="6970"/>
                  </a:moveTo>
                  <a:cubicBezTo>
                    <a:pt x="30325" y="7161"/>
                    <a:pt x="30349" y="7351"/>
                    <a:pt x="30373" y="7542"/>
                  </a:cubicBezTo>
                  <a:cubicBezTo>
                    <a:pt x="30385" y="7649"/>
                    <a:pt x="30409" y="7732"/>
                    <a:pt x="30421" y="7839"/>
                  </a:cubicBezTo>
                  <a:lnTo>
                    <a:pt x="30468" y="8125"/>
                  </a:lnTo>
                  <a:cubicBezTo>
                    <a:pt x="30492" y="8316"/>
                    <a:pt x="30540" y="8506"/>
                    <a:pt x="30587" y="8709"/>
                  </a:cubicBezTo>
                  <a:cubicBezTo>
                    <a:pt x="30623" y="8899"/>
                    <a:pt x="30671" y="9078"/>
                    <a:pt x="30730" y="9268"/>
                  </a:cubicBezTo>
                  <a:lnTo>
                    <a:pt x="30825" y="9554"/>
                  </a:lnTo>
                  <a:lnTo>
                    <a:pt x="30909" y="9840"/>
                  </a:lnTo>
                  <a:cubicBezTo>
                    <a:pt x="30968" y="10018"/>
                    <a:pt x="31052" y="10209"/>
                    <a:pt x="31111" y="10387"/>
                  </a:cubicBezTo>
                  <a:cubicBezTo>
                    <a:pt x="31171" y="10578"/>
                    <a:pt x="31242" y="10756"/>
                    <a:pt x="31314" y="10935"/>
                  </a:cubicBezTo>
                  <a:cubicBezTo>
                    <a:pt x="31373" y="11102"/>
                    <a:pt x="31445" y="11280"/>
                    <a:pt x="31516" y="11447"/>
                  </a:cubicBezTo>
                  <a:cubicBezTo>
                    <a:pt x="31492" y="11518"/>
                    <a:pt x="31480" y="11590"/>
                    <a:pt x="31468" y="11661"/>
                  </a:cubicBezTo>
                  <a:lnTo>
                    <a:pt x="31421" y="11935"/>
                  </a:lnTo>
                  <a:cubicBezTo>
                    <a:pt x="31385" y="12114"/>
                    <a:pt x="31373" y="12304"/>
                    <a:pt x="31373" y="12483"/>
                  </a:cubicBezTo>
                  <a:cubicBezTo>
                    <a:pt x="31361" y="12661"/>
                    <a:pt x="31373" y="12852"/>
                    <a:pt x="31385" y="13031"/>
                  </a:cubicBezTo>
                  <a:lnTo>
                    <a:pt x="31433" y="13304"/>
                  </a:lnTo>
                  <a:cubicBezTo>
                    <a:pt x="31445" y="13388"/>
                    <a:pt x="31480" y="13483"/>
                    <a:pt x="31492" y="13566"/>
                  </a:cubicBezTo>
                  <a:cubicBezTo>
                    <a:pt x="31492" y="13483"/>
                    <a:pt x="31480" y="13388"/>
                    <a:pt x="31480" y="13316"/>
                  </a:cubicBezTo>
                  <a:lnTo>
                    <a:pt x="31480" y="13054"/>
                  </a:lnTo>
                  <a:cubicBezTo>
                    <a:pt x="31480" y="12959"/>
                    <a:pt x="31492" y="12876"/>
                    <a:pt x="31492" y="12780"/>
                  </a:cubicBezTo>
                  <a:cubicBezTo>
                    <a:pt x="31504" y="12697"/>
                    <a:pt x="31504" y="12602"/>
                    <a:pt x="31516" y="12519"/>
                  </a:cubicBezTo>
                  <a:cubicBezTo>
                    <a:pt x="31540" y="12340"/>
                    <a:pt x="31564" y="12173"/>
                    <a:pt x="31611" y="11995"/>
                  </a:cubicBezTo>
                  <a:cubicBezTo>
                    <a:pt x="31623" y="11899"/>
                    <a:pt x="31635" y="11828"/>
                    <a:pt x="31671" y="11745"/>
                  </a:cubicBezTo>
                  <a:cubicBezTo>
                    <a:pt x="31683" y="11649"/>
                    <a:pt x="31718" y="11566"/>
                    <a:pt x="31742" y="11483"/>
                  </a:cubicBezTo>
                  <a:lnTo>
                    <a:pt x="31766" y="11447"/>
                  </a:lnTo>
                  <a:lnTo>
                    <a:pt x="31742" y="11399"/>
                  </a:lnTo>
                  <a:cubicBezTo>
                    <a:pt x="31611" y="11042"/>
                    <a:pt x="31480" y="10673"/>
                    <a:pt x="31337" y="10316"/>
                  </a:cubicBezTo>
                  <a:cubicBezTo>
                    <a:pt x="31278" y="10113"/>
                    <a:pt x="31206" y="9947"/>
                    <a:pt x="31147" y="9756"/>
                  </a:cubicBezTo>
                  <a:lnTo>
                    <a:pt x="30956" y="9209"/>
                  </a:lnTo>
                  <a:cubicBezTo>
                    <a:pt x="30921" y="9101"/>
                    <a:pt x="30897" y="9018"/>
                    <a:pt x="30861" y="8923"/>
                  </a:cubicBezTo>
                  <a:lnTo>
                    <a:pt x="30778" y="8649"/>
                  </a:lnTo>
                  <a:cubicBezTo>
                    <a:pt x="30718" y="8470"/>
                    <a:pt x="30671" y="8268"/>
                    <a:pt x="30611" y="8089"/>
                  </a:cubicBezTo>
                  <a:cubicBezTo>
                    <a:pt x="30564" y="7899"/>
                    <a:pt x="30504" y="7720"/>
                    <a:pt x="30468" y="7530"/>
                  </a:cubicBezTo>
                  <a:lnTo>
                    <a:pt x="30385" y="7244"/>
                  </a:lnTo>
                  <a:cubicBezTo>
                    <a:pt x="30373" y="7161"/>
                    <a:pt x="30349" y="7054"/>
                    <a:pt x="30325" y="6970"/>
                  </a:cubicBezTo>
                  <a:close/>
                  <a:moveTo>
                    <a:pt x="18667" y="7148"/>
                  </a:moveTo>
                  <a:cubicBezTo>
                    <a:pt x="17514" y="7148"/>
                    <a:pt x="17184" y="7373"/>
                    <a:pt x="17002" y="7482"/>
                  </a:cubicBezTo>
                  <a:cubicBezTo>
                    <a:pt x="16705" y="7661"/>
                    <a:pt x="16014" y="8768"/>
                    <a:pt x="15943" y="9244"/>
                  </a:cubicBezTo>
                  <a:cubicBezTo>
                    <a:pt x="15859" y="9732"/>
                    <a:pt x="16145" y="10875"/>
                    <a:pt x="16145" y="10875"/>
                  </a:cubicBezTo>
                  <a:lnTo>
                    <a:pt x="15728" y="10197"/>
                  </a:lnTo>
                  <a:lnTo>
                    <a:pt x="16002" y="11340"/>
                  </a:lnTo>
                  <a:cubicBezTo>
                    <a:pt x="14466" y="11816"/>
                    <a:pt x="14419" y="13376"/>
                    <a:pt x="14419" y="13376"/>
                  </a:cubicBezTo>
                  <a:cubicBezTo>
                    <a:pt x="15014" y="12126"/>
                    <a:pt x="15621" y="11745"/>
                    <a:pt x="15621" y="11745"/>
                  </a:cubicBezTo>
                  <a:lnTo>
                    <a:pt x="16776" y="11649"/>
                  </a:lnTo>
                  <a:lnTo>
                    <a:pt x="16728" y="10887"/>
                  </a:lnTo>
                  <a:lnTo>
                    <a:pt x="17348" y="11804"/>
                  </a:lnTo>
                  <a:lnTo>
                    <a:pt x="17264" y="10780"/>
                  </a:lnTo>
                  <a:lnTo>
                    <a:pt x="17824" y="11209"/>
                  </a:lnTo>
                  <a:lnTo>
                    <a:pt x="18514" y="10328"/>
                  </a:lnTo>
                  <a:lnTo>
                    <a:pt x="18324" y="11221"/>
                  </a:lnTo>
                  <a:lnTo>
                    <a:pt x="18776" y="10840"/>
                  </a:lnTo>
                  <a:lnTo>
                    <a:pt x="19253" y="9792"/>
                  </a:lnTo>
                  <a:lnTo>
                    <a:pt x="19550" y="10947"/>
                  </a:lnTo>
                  <a:cubicBezTo>
                    <a:pt x="19779" y="10859"/>
                    <a:pt x="20034" y="10840"/>
                    <a:pt x="20213" y="10840"/>
                  </a:cubicBezTo>
                  <a:cubicBezTo>
                    <a:pt x="20351" y="10840"/>
                    <a:pt x="20443" y="10852"/>
                    <a:pt x="20443" y="10852"/>
                  </a:cubicBezTo>
                  <a:lnTo>
                    <a:pt x="20300" y="11328"/>
                  </a:lnTo>
                  <a:lnTo>
                    <a:pt x="21134" y="10113"/>
                  </a:lnTo>
                  <a:lnTo>
                    <a:pt x="21277" y="11245"/>
                  </a:lnTo>
                  <a:cubicBezTo>
                    <a:pt x="21378" y="11126"/>
                    <a:pt x="21493" y="11084"/>
                    <a:pt x="21604" y="11084"/>
                  </a:cubicBezTo>
                  <a:cubicBezTo>
                    <a:pt x="21861" y="11084"/>
                    <a:pt x="22098" y="11304"/>
                    <a:pt x="22098" y="11304"/>
                  </a:cubicBezTo>
                  <a:lnTo>
                    <a:pt x="22253" y="11780"/>
                  </a:lnTo>
                  <a:lnTo>
                    <a:pt x="22313" y="11280"/>
                  </a:lnTo>
                  <a:lnTo>
                    <a:pt x="22682" y="11245"/>
                  </a:lnTo>
                  <a:lnTo>
                    <a:pt x="22682" y="11245"/>
                  </a:lnTo>
                  <a:lnTo>
                    <a:pt x="22467" y="11757"/>
                  </a:lnTo>
                  <a:lnTo>
                    <a:pt x="23301" y="10530"/>
                  </a:lnTo>
                  <a:lnTo>
                    <a:pt x="23527" y="11507"/>
                  </a:lnTo>
                  <a:cubicBezTo>
                    <a:pt x="23872" y="11578"/>
                    <a:pt x="24468" y="11840"/>
                    <a:pt x="24468" y="11840"/>
                  </a:cubicBezTo>
                  <a:lnTo>
                    <a:pt x="24253" y="12197"/>
                  </a:lnTo>
                  <a:lnTo>
                    <a:pt x="25372" y="11149"/>
                  </a:lnTo>
                  <a:lnTo>
                    <a:pt x="25206" y="12292"/>
                  </a:lnTo>
                  <a:cubicBezTo>
                    <a:pt x="25491" y="12459"/>
                    <a:pt x="25658" y="12638"/>
                    <a:pt x="25658" y="12638"/>
                  </a:cubicBezTo>
                  <a:lnTo>
                    <a:pt x="26146" y="11899"/>
                  </a:lnTo>
                  <a:lnTo>
                    <a:pt x="26158" y="13054"/>
                  </a:lnTo>
                  <a:lnTo>
                    <a:pt x="26551" y="13554"/>
                  </a:lnTo>
                  <a:lnTo>
                    <a:pt x="27075" y="12828"/>
                  </a:lnTo>
                  <a:lnTo>
                    <a:pt x="27004" y="13709"/>
                  </a:lnTo>
                  <a:cubicBezTo>
                    <a:pt x="27135" y="13900"/>
                    <a:pt x="27385" y="14638"/>
                    <a:pt x="27396" y="14685"/>
                  </a:cubicBezTo>
                  <a:cubicBezTo>
                    <a:pt x="27396" y="14376"/>
                    <a:pt x="27170" y="13852"/>
                    <a:pt x="27170" y="13852"/>
                  </a:cubicBezTo>
                  <a:lnTo>
                    <a:pt x="27396" y="13209"/>
                  </a:lnTo>
                  <a:lnTo>
                    <a:pt x="27420" y="14102"/>
                  </a:lnTo>
                  <a:lnTo>
                    <a:pt x="27611" y="14257"/>
                  </a:lnTo>
                  <a:lnTo>
                    <a:pt x="27968" y="13673"/>
                  </a:lnTo>
                  <a:lnTo>
                    <a:pt x="27968" y="14447"/>
                  </a:lnTo>
                  <a:cubicBezTo>
                    <a:pt x="28036" y="14318"/>
                    <a:pt x="28092" y="14270"/>
                    <a:pt x="28136" y="14270"/>
                  </a:cubicBezTo>
                  <a:cubicBezTo>
                    <a:pt x="28240" y="14270"/>
                    <a:pt x="28288" y="14526"/>
                    <a:pt x="28313" y="14626"/>
                  </a:cubicBezTo>
                  <a:cubicBezTo>
                    <a:pt x="28337" y="14757"/>
                    <a:pt x="28849" y="15150"/>
                    <a:pt x="28849" y="15150"/>
                  </a:cubicBezTo>
                  <a:cubicBezTo>
                    <a:pt x="28849" y="15150"/>
                    <a:pt x="28932" y="16626"/>
                    <a:pt x="29504" y="16995"/>
                  </a:cubicBezTo>
                  <a:cubicBezTo>
                    <a:pt x="29455" y="16901"/>
                    <a:pt x="29491" y="16870"/>
                    <a:pt x="29561" y="16870"/>
                  </a:cubicBezTo>
                  <a:cubicBezTo>
                    <a:pt x="29693" y="16870"/>
                    <a:pt x="29944" y="16983"/>
                    <a:pt x="29944" y="16983"/>
                  </a:cubicBezTo>
                  <a:cubicBezTo>
                    <a:pt x="29004" y="16448"/>
                    <a:pt x="29040" y="13971"/>
                    <a:pt x="28801" y="13733"/>
                  </a:cubicBezTo>
                  <a:cubicBezTo>
                    <a:pt x="28813" y="13245"/>
                    <a:pt x="29361" y="12780"/>
                    <a:pt x="29409" y="12757"/>
                  </a:cubicBezTo>
                  <a:lnTo>
                    <a:pt x="29409" y="12757"/>
                  </a:lnTo>
                  <a:cubicBezTo>
                    <a:pt x="29004" y="12947"/>
                    <a:pt x="28849" y="13161"/>
                    <a:pt x="28849" y="13161"/>
                  </a:cubicBezTo>
                  <a:cubicBezTo>
                    <a:pt x="28932" y="12888"/>
                    <a:pt x="29147" y="12423"/>
                    <a:pt x="29147" y="12423"/>
                  </a:cubicBezTo>
                  <a:lnTo>
                    <a:pt x="29147" y="12423"/>
                  </a:lnTo>
                  <a:cubicBezTo>
                    <a:pt x="28682" y="12709"/>
                    <a:pt x="28254" y="13304"/>
                    <a:pt x="28254" y="13304"/>
                  </a:cubicBezTo>
                  <a:cubicBezTo>
                    <a:pt x="28706" y="12352"/>
                    <a:pt x="28849" y="11995"/>
                    <a:pt x="28849" y="11995"/>
                  </a:cubicBezTo>
                  <a:lnTo>
                    <a:pt x="28992" y="12269"/>
                  </a:lnTo>
                  <a:cubicBezTo>
                    <a:pt x="29337" y="11114"/>
                    <a:pt x="27932" y="9697"/>
                    <a:pt x="27325" y="9268"/>
                  </a:cubicBezTo>
                  <a:cubicBezTo>
                    <a:pt x="26718" y="8828"/>
                    <a:pt x="22920" y="7720"/>
                    <a:pt x="22920" y="7720"/>
                  </a:cubicBezTo>
                  <a:lnTo>
                    <a:pt x="22027" y="7506"/>
                  </a:lnTo>
                  <a:cubicBezTo>
                    <a:pt x="20461" y="7238"/>
                    <a:pt x="19399" y="7148"/>
                    <a:pt x="18667" y="7148"/>
                  </a:cubicBezTo>
                  <a:close/>
                  <a:moveTo>
                    <a:pt x="19181" y="21341"/>
                  </a:moveTo>
                  <a:cubicBezTo>
                    <a:pt x="19300" y="21543"/>
                    <a:pt x="19455" y="21746"/>
                    <a:pt x="19622" y="21901"/>
                  </a:cubicBezTo>
                  <a:cubicBezTo>
                    <a:pt x="19705" y="21996"/>
                    <a:pt x="19800" y="22079"/>
                    <a:pt x="19884" y="22163"/>
                  </a:cubicBezTo>
                  <a:cubicBezTo>
                    <a:pt x="19979" y="22234"/>
                    <a:pt x="20062" y="22305"/>
                    <a:pt x="20169" y="22377"/>
                  </a:cubicBezTo>
                  <a:cubicBezTo>
                    <a:pt x="20360" y="22532"/>
                    <a:pt x="20574" y="22663"/>
                    <a:pt x="20777" y="22782"/>
                  </a:cubicBezTo>
                  <a:cubicBezTo>
                    <a:pt x="20991" y="22901"/>
                    <a:pt x="21193" y="23020"/>
                    <a:pt x="21420" y="23127"/>
                  </a:cubicBezTo>
                  <a:cubicBezTo>
                    <a:pt x="21646" y="23234"/>
                    <a:pt x="21860" y="23329"/>
                    <a:pt x="22086" y="23425"/>
                  </a:cubicBezTo>
                  <a:cubicBezTo>
                    <a:pt x="22313" y="23532"/>
                    <a:pt x="22551" y="23615"/>
                    <a:pt x="22777" y="23687"/>
                  </a:cubicBezTo>
                  <a:cubicBezTo>
                    <a:pt x="23027" y="23794"/>
                    <a:pt x="23277" y="23865"/>
                    <a:pt x="23527" y="23949"/>
                  </a:cubicBezTo>
                  <a:cubicBezTo>
                    <a:pt x="23491" y="23949"/>
                    <a:pt x="23456" y="23960"/>
                    <a:pt x="23408" y="23960"/>
                  </a:cubicBezTo>
                  <a:cubicBezTo>
                    <a:pt x="23277" y="23984"/>
                    <a:pt x="23158" y="23984"/>
                    <a:pt x="23027" y="24008"/>
                  </a:cubicBezTo>
                  <a:cubicBezTo>
                    <a:pt x="22908" y="24020"/>
                    <a:pt x="22777" y="24020"/>
                    <a:pt x="22634" y="24020"/>
                  </a:cubicBezTo>
                  <a:cubicBezTo>
                    <a:pt x="22515" y="24020"/>
                    <a:pt x="22384" y="24008"/>
                    <a:pt x="22253" y="24008"/>
                  </a:cubicBezTo>
                  <a:cubicBezTo>
                    <a:pt x="22110" y="24008"/>
                    <a:pt x="21991" y="23984"/>
                    <a:pt x="21860" y="23972"/>
                  </a:cubicBezTo>
                  <a:cubicBezTo>
                    <a:pt x="21729" y="23960"/>
                    <a:pt x="21610" y="23949"/>
                    <a:pt x="21479" y="23913"/>
                  </a:cubicBezTo>
                  <a:lnTo>
                    <a:pt x="21277" y="23865"/>
                  </a:lnTo>
                  <a:lnTo>
                    <a:pt x="21098" y="23829"/>
                  </a:lnTo>
                  <a:lnTo>
                    <a:pt x="20086" y="23556"/>
                  </a:lnTo>
                  <a:lnTo>
                    <a:pt x="20086" y="23556"/>
                  </a:lnTo>
                  <a:lnTo>
                    <a:pt x="20955" y="24127"/>
                  </a:lnTo>
                  <a:cubicBezTo>
                    <a:pt x="21050" y="24187"/>
                    <a:pt x="21122" y="24222"/>
                    <a:pt x="21193" y="24270"/>
                  </a:cubicBezTo>
                  <a:cubicBezTo>
                    <a:pt x="21265" y="24318"/>
                    <a:pt x="21360" y="24365"/>
                    <a:pt x="21431" y="24401"/>
                  </a:cubicBezTo>
                  <a:cubicBezTo>
                    <a:pt x="21598" y="24496"/>
                    <a:pt x="21765" y="24568"/>
                    <a:pt x="21920" y="24639"/>
                  </a:cubicBezTo>
                  <a:cubicBezTo>
                    <a:pt x="22015" y="24675"/>
                    <a:pt x="22086" y="24722"/>
                    <a:pt x="22182" y="24746"/>
                  </a:cubicBezTo>
                  <a:cubicBezTo>
                    <a:pt x="22265" y="24794"/>
                    <a:pt x="22336" y="24818"/>
                    <a:pt x="22432" y="24853"/>
                  </a:cubicBezTo>
                  <a:lnTo>
                    <a:pt x="22682" y="24937"/>
                  </a:lnTo>
                  <a:lnTo>
                    <a:pt x="22932" y="25032"/>
                  </a:lnTo>
                  <a:cubicBezTo>
                    <a:pt x="23003" y="25056"/>
                    <a:pt x="23098" y="25080"/>
                    <a:pt x="23182" y="25103"/>
                  </a:cubicBezTo>
                  <a:cubicBezTo>
                    <a:pt x="23265" y="25139"/>
                    <a:pt x="23348" y="25163"/>
                    <a:pt x="23444" y="25175"/>
                  </a:cubicBezTo>
                  <a:cubicBezTo>
                    <a:pt x="23622" y="25222"/>
                    <a:pt x="23777" y="25270"/>
                    <a:pt x="23956" y="25294"/>
                  </a:cubicBezTo>
                  <a:lnTo>
                    <a:pt x="24229" y="25342"/>
                  </a:lnTo>
                  <a:lnTo>
                    <a:pt x="24491" y="25389"/>
                  </a:lnTo>
                  <a:cubicBezTo>
                    <a:pt x="24587" y="25401"/>
                    <a:pt x="24670" y="25401"/>
                    <a:pt x="24765" y="25413"/>
                  </a:cubicBezTo>
                  <a:lnTo>
                    <a:pt x="25039" y="25449"/>
                  </a:lnTo>
                  <a:cubicBezTo>
                    <a:pt x="24860" y="25401"/>
                    <a:pt x="24694" y="25377"/>
                    <a:pt x="24515" y="25330"/>
                  </a:cubicBezTo>
                  <a:lnTo>
                    <a:pt x="24265" y="25270"/>
                  </a:lnTo>
                  <a:cubicBezTo>
                    <a:pt x="24170" y="25258"/>
                    <a:pt x="24098" y="25222"/>
                    <a:pt x="24003" y="25199"/>
                  </a:cubicBezTo>
                  <a:cubicBezTo>
                    <a:pt x="23825" y="25151"/>
                    <a:pt x="23670" y="25092"/>
                    <a:pt x="23503" y="25032"/>
                  </a:cubicBezTo>
                  <a:cubicBezTo>
                    <a:pt x="23408" y="24996"/>
                    <a:pt x="23336" y="24972"/>
                    <a:pt x="23253" y="24937"/>
                  </a:cubicBezTo>
                  <a:cubicBezTo>
                    <a:pt x="23158" y="24913"/>
                    <a:pt x="23075" y="24877"/>
                    <a:pt x="22991" y="24853"/>
                  </a:cubicBezTo>
                  <a:lnTo>
                    <a:pt x="22753" y="24746"/>
                  </a:lnTo>
                  <a:lnTo>
                    <a:pt x="22515" y="24639"/>
                  </a:lnTo>
                  <a:cubicBezTo>
                    <a:pt x="22360" y="24568"/>
                    <a:pt x="22193" y="24496"/>
                    <a:pt x="22039" y="24425"/>
                  </a:cubicBezTo>
                  <a:cubicBezTo>
                    <a:pt x="22027" y="24401"/>
                    <a:pt x="22015" y="24401"/>
                    <a:pt x="22003" y="24389"/>
                  </a:cubicBezTo>
                  <a:cubicBezTo>
                    <a:pt x="22074" y="24389"/>
                    <a:pt x="22158" y="24401"/>
                    <a:pt x="22241" y="24401"/>
                  </a:cubicBezTo>
                  <a:cubicBezTo>
                    <a:pt x="22372" y="24425"/>
                    <a:pt x="22515" y="24425"/>
                    <a:pt x="22658" y="24425"/>
                  </a:cubicBezTo>
                  <a:cubicBezTo>
                    <a:pt x="22789" y="24425"/>
                    <a:pt x="22932" y="24425"/>
                    <a:pt x="23075" y="24401"/>
                  </a:cubicBezTo>
                  <a:cubicBezTo>
                    <a:pt x="23205" y="24389"/>
                    <a:pt x="23348" y="24377"/>
                    <a:pt x="23491" y="24365"/>
                  </a:cubicBezTo>
                  <a:cubicBezTo>
                    <a:pt x="23563" y="24365"/>
                    <a:pt x="23622" y="24341"/>
                    <a:pt x="23694" y="24330"/>
                  </a:cubicBezTo>
                  <a:cubicBezTo>
                    <a:pt x="23765" y="24318"/>
                    <a:pt x="23825" y="24306"/>
                    <a:pt x="23908" y="24282"/>
                  </a:cubicBezTo>
                  <a:cubicBezTo>
                    <a:pt x="23979" y="24270"/>
                    <a:pt x="24039" y="24258"/>
                    <a:pt x="24110" y="24222"/>
                  </a:cubicBezTo>
                  <a:cubicBezTo>
                    <a:pt x="24182" y="24199"/>
                    <a:pt x="24241" y="24163"/>
                    <a:pt x="24325" y="24139"/>
                  </a:cubicBezTo>
                  <a:lnTo>
                    <a:pt x="24837" y="23925"/>
                  </a:lnTo>
                  <a:lnTo>
                    <a:pt x="24277" y="23794"/>
                  </a:lnTo>
                  <a:cubicBezTo>
                    <a:pt x="23801" y="23687"/>
                    <a:pt x="23348" y="23556"/>
                    <a:pt x="22884" y="23413"/>
                  </a:cubicBezTo>
                  <a:cubicBezTo>
                    <a:pt x="22670" y="23329"/>
                    <a:pt x="22443" y="23258"/>
                    <a:pt x="22217" y="23175"/>
                  </a:cubicBezTo>
                  <a:lnTo>
                    <a:pt x="21551" y="22901"/>
                  </a:lnTo>
                  <a:cubicBezTo>
                    <a:pt x="21324" y="22817"/>
                    <a:pt x="21098" y="22710"/>
                    <a:pt x="20896" y="22603"/>
                  </a:cubicBezTo>
                  <a:cubicBezTo>
                    <a:pt x="20693" y="22496"/>
                    <a:pt x="20479" y="22377"/>
                    <a:pt x="20277" y="22258"/>
                  </a:cubicBezTo>
                  <a:cubicBezTo>
                    <a:pt x="20074" y="22127"/>
                    <a:pt x="19872" y="21996"/>
                    <a:pt x="19693" y="21841"/>
                  </a:cubicBezTo>
                  <a:cubicBezTo>
                    <a:pt x="19598" y="21770"/>
                    <a:pt x="19515" y="21698"/>
                    <a:pt x="19419" y="21603"/>
                  </a:cubicBezTo>
                  <a:cubicBezTo>
                    <a:pt x="19336" y="21520"/>
                    <a:pt x="19265" y="21424"/>
                    <a:pt x="19181" y="21341"/>
                  </a:cubicBezTo>
                  <a:close/>
                  <a:moveTo>
                    <a:pt x="11430" y="26151"/>
                  </a:moveTo>
                  <a:cubicBezTo>
                    <a:pt x="4215" y="28723"/>
                    <a:pt x="0" y="31461"/>
                    <a:pt x="0" y="31461"/>
                  </a:cubicBezTo>
                  <a:cubicBezTo>
                    <a:pt x="7930" y="27878"/>
                    <a:pt x="11216" y="26949"/>
                    <a:pt x="11216" y="26949"/>
                  </a:cubicBezTo>
                  <a:lnTo>
                    <a:pt x="11537" y="27175"/>
                  </a:lnTo>
                  <a:cubicBezTo>
                    <a:pt x="11311" y="27282"/>
                    <a:pt x="10918" y="27461"/>
                    <a:pt x="10537" y="27639"/>
                  </a:cubicBezTo>
                  <a:cubicBezTo>
                    <a:pt x="9954" y="27901"/>
                    <a:pt x="9359" y="28140"/>
                    <a:pt x="9359" y="28140"/>
                  </a:cubicBezTo>
                  <a:cubicBezTo>
                    <a:pt x="9359" y="28140"/>
                    <a:pt x="9966" y="27937"/>
                    <a:pt x="10561" y="27699"/>
                  </a:cubicBezTo>
                  <a:cubicBezTo>
                    <a:pt x="11013" y="27520"/>
                    <a:pt x="11454" y="27342"/>
                    <a:pt x="11656" y="27247"/>
                  </a:cubicBezTo>
                  <a:cubicBezTo>
                    <a:pt x="12323" y="27711"/>
                    <a:pt x="12942" y="28032"/>
                    <a:pt x="12942" y="28032"/>
                  </a:cubicBezTo>
                  <a:lnTo>
                    <a:pt x="11692" y="26687"/>
                  </a:lnTo>
                  <a:lnTo>
                    <a:pt x="11430" y="26151"/>
                  </a:lnTo>
                  <a:close/>
                  <a:moveTo>
                    <a:pt x="29820" y="31963"/>
                  </a:moveTo>
                  <a:cubicBezTo>
                    <a:pt x="29786" y="31963"/>
                    <a:pt x="29756" y="31970"/>
                    <a:pt x="29730" y="31985"/>
                  </a:cubicBezTo>
                  <a:cubicBezTo>
                    <a:pt x="29468" y="32144"/>
                    <a:pt x="29201" y="32472"/>
                    <a:pt x="28808" y="32472"/>
                  </a:cubicBezTo>
                  <a:cubicBezTo>
                    <a:pt x="28612" y="32472"/>
                    <a:pt x="28385" y="32390"/>
                    <a:pt x="28111" y="32164"/>
                  </a:cubicBezTo>
                  <a:lnTo>
                    <a:pt x="28111" y="32164"/>
                  </a:lnTo>
                  <a:cubicBezTo>
                    <a:pt x="28111" y="32164"/>
                    <a:pt x="28198" y="32706"/>
                    <a:pt x="27669" y="32706"/>
                  </a:cubicBezTo>
                  <a:cubicBezTo>
                    <a:pt x="27492" y="32706"/>
                    <a:pt x="27248" y="32646"/>
                    <a:pt x="26908" y="32485"/>
                  </a:cubicBezTo>
                  <a:lnTo>
                    <a:pt x="26908" y="32485"/>
                  </a:lnTo>
                  <a:cubicBezTo>
                    <a:pt x="26909" y="32486"/>
                    <a:pt x="28456" y="33569"/>
                    <a:pt x="29980" y="34200"/>
                  </a:cubicBezTo>
                  <a:cubicBezTo>
                    <a:pt x="29980" y="34200"/>
                    <a:pt x="29444" y="34128"/>
                    <a:pt x="28730" y="33866"/>
                  </a:cubicBezTo>
                  <a:lnTo>
                    <a:pt x="28730" y="33866"/>
                  </a:lnTo>
                  <a:cubicBezTo>
                    <a:pt x="28730" y="33867"/>
                    <a:pt x="29456" y="34331"/>
                    <a:pt x="29980" y="34569"/>
                  </a:cubicBezTo>
                  <a:lnTo>
                    <a:pt x="31718" y="33509"/>
                  </a:lnTo>
                  <a:cubicBezTo>
                    <a:pt x="31718" y="33509"/>
                    <a:pt x="30329" y="31963"/>
                    <a:pt x="29820" y="31963"/>
                  </a:cubicBezTo>
                  <a:close/>
                  <a:moveTo>
                    <a:pt x="32254" y="42832"/>
                  </a:moveTo>
                  <a:lnTo>
                    <a:pt x="32254" y="42832"/>
                  </a:lnTo>
                  <a:cubicBezTo>
                    <a:pt x="32254" y="42832"/>
                    <a:pt x="32255" y="42832"/>
                    <a:pt x="32255" y="42832"/>
                  </a:cubicBezTo>
                  <a:cubicBezTo>
                    <a:pt x="32255" y="42832"/>
                    <a:pt x="32255" y="42832"/>
                    <a:pt x="32255" y="42832"/>
                  </a:cubicBezTo>
                  <a:lnTo>
                    <a:pt x="32255" y="42832"/>
                  </a:lnTo>
                  <a:cubicBezTo>
                    <a:pt x="32255" y="42832"/>
                    <a:pt x="32255" y="42832"/>
                    <a:pt x="32254" y="42832"/>
                  </a:cubicBezTo>
                  <a:close/>
                  <a:moveTo>
                    <a:pt x="31742" y="41129"/>
                  </a:moveTo>
                  <a:cubicBezTo>
                    <a:pt x="31743" y="41131"/>
                    <a:pt x="31778" y="41178"/>
                    <a:pt x="31814" y="41248"/>
                  </a:cubicBezTo>
                  <a:cubicBezTo>
                    <a:pt x="31861" y="41332"/>
                    <a:pt x="31933" y="41451"/>
                    <a:pt x="32040" y="41570"/>
                  </a:cubicBezTo>
                  <a:cubicBezTo>
                    <a:pt x="32230" y="41820"/>
                    <a:pt x="32552" y="42117"/>
                    <a:pt x="32861" y="42403"/>
                  </a:cubicBezTo>
                  <a:cubicBezTo>
                    <a:pt x="33123" y="42641"/>
                    <a:pt x="33409" y="42879"/>
                    <a:pt x="33647" y="43058"/>
                  </a:cubicBezTo>
                  <a:lnTo>
                    <a:pt x="33635" y="43058"/>
                  </a:lnTo>
                  <a:cubicBezTo>
                    <a:pt x="33635" y="43058"/>
                    <a:pt x="32088" y="42117"/>
                    <a:pt x="31599" y="41177"/>
                  </a:cubicBezTo>
                  <a:lnTo>
                    <a:pt x="31599" y="41177"/>
                  </a:lnTo>
                  <a:cubicBezTo>
                    <a:pt x="32211" y="42492"/>
                    <a:pt x="32263" y="42823"/>
                    <a:pt x="32255" y="42832"/>
                  </a:cubicBezTo>
                  <a:lnTo>
                    <a:pt x="32255" y="42832"/>
                  </a:lnTo>
                  <a:cubicBezTo>
                    <a:pt x="32933" y="42939"/>
                    <a:pt x="33159" y="43427"/>
                    <a:pt x="33159" y="43427"/>
                  </a:cubicBezTo>
                  <a:cubicBezTo>
                    <a:pt x="37338" y="44403"/>
                    <a:pt x="38791" y="44820"/>
                    <a:pt x="38791" y="44820"/>
                  </a:cubicBezTo>
                  <a:lnTo>
                    <a:pt x="39065" y="45332"/>
                  </a:lnTo>
                  <a:cubicBezTo>
                    <a:pt x="38740" y="44522"/>
                    <a:pt x="40791" y="44511"/>
                    <a:pt x="40905" y="44511"/>
                  </a:cubicBezTo>
                  <a:cubicBezTo>
                    <a:pt x="40908" y="44511"/>
                    <a:pt x="40910" y="44511"/>
                    <a:pt x="40910" y="44511"/>
                  </a:cubicBezTo>
                  <a:cubicBezTo>
                    <a:pt x="39719" y="43725"/>
                    <a:pt x="39148" y="42951"/>
                    <a:pt x="39148" y="42951"/>
                  </a:cubicBezTo>
                  <a:cubicBezTo>
                    <a:pt x="38172" y="42558"/>
                    <a:pt x="36827" y="41523"/>
                    <a:pt x="36826" y="41522"/>
                  </a:cubicBezTo>
                  <a:lnTo>
                    <a:pt x="36826" y="41522"/>
                  </a:lnTo>
                  <a:cubicBezTo>
                    <a:pt x="37934" y="42582"/>
                    <a:pt x="38969" y="43213"/>
                    <a:pt x="38969" y="43213"/>
                  </a:cubicBezTo>
                  <a:lnTo>
                    <a:pt x="38910" y="43689"/>
                  </a:lnTo>
                  <a:cubicBezTo>
                    <a:pt x="39148" y="44034"/>
                    <a:pt x="39505" y="44189"/>
                    <a:pt x="39505" y="44189"/>
                  </a:cubicBezTo>
                  <a:cubicBezTo>
                    <a:pt x="39382" y="44225"/>
                    <a:pt x="39242" y="44239"/>
                    <a:pt x="39096" y="44239"/>
                  </a:cubicBezTo>
                  <a:cubicBezTo>
                    <a:pt x="38407" y="44239"/>
                    <a:pt x="37565" y="43915"/>
                    <a:pt x="37564" y="43915"/>
                  </a:cubicBezTo>
                  <a:lnTo>
                    <a:pt x="37564" y="43915"/>
                  </a:lnTo>
                  <a:cubicBezTo>
                    <a:pt x="38000" y="44005"/>
                    <a:pt x="38329" y="44026"/>
                    <a:pt x="38540" y="44026"/>
                  </a:cubicBezTo>
                  <a:cubicBezTo>
                    <a:pt x="38721" y="44026"/>
                    <a:pt x="38815" y="44011"/>
                    <a:pt x="38815" y="44011"/>
                  </a:cubicBezTo>
                  <a:cubicBezTo>
                    <a:pt x="37267" y="43499"/>
                    <a:pt x="36957" y="42998"/>
                    <a:pt x="35600" y="42998"/>
                  </a:cubicBezTo>
                  <a:lnTo>
                    <a:pt x="35064" y="42998"/>
                  </a:lnTo>
                  <a:cubicBezTo>
                    <a:pt x="34945" y="42939"/>
                    <a:pt x="34826" y="42856"/>
                    <a:pt x="34695" y="42784"/>
                  </a:cubicBezTo>
                  <a:cubicBezTo>
                    <a:pt x="34326" y="42582"/>
                    <a:pt x="33945" y="42344"/>
                    <a:pt x="33945" y="42344"/>
                  </a:cubicBezTo>
                  <a:lnTo>
                    <a:pt x="33945" y="42344"/>
                  </a:lnTo>
                  <a:cubicBezTo>
                    <a:pt x="33945" y="42344"/>
                    <a:pt x="34266" y="42641"/>
                    <a:pt x="34588" y="42939"/>
                  </a:cubicBezTo>
                  <a:lnTo>
                    <a:pt x="34647" y="42998"/>
                  </a:lnTo>
                  <a:cubicBezTo>
                    <a:pt x="34624" y="42975"/>
                    <a:pt x="34600" y="42975"/>
                    <a:pt x="34588" y="42963"/>
                  </a:cubicBezTo>
                  <a:cubicBezTo>
                    <a:pt x="34397" y="42856"/>
                    <a:pt x="34159" y="42713"/>
                    <a:pt x="33909" y="42558"/>
                  </a:cubicBezTo>
                  <a:cubicBezTo>
                    <a:pt x="33671" y="42415"/>
                    <a:pt x="33409" y="42260"/>
                    <a:pt x="33231" y="42141"/>
                  </a:cubicBezTo>
                  <a:cubicBezTo>
                    <a:pt x="33052" y="42022"/>
                    <a:pt x="32933" y="41951"/>
                    <a:pt x="32933" y="41951"/>
                  </a:cubicBezTo>
                  <a:lnTo>
                    <a:pt x="32933" y="41951"/>
                  </a:lnTo>
                  <a:cubicBezTo>
                    <a:pt x="32933" y="41951"/>
                    <a:pt x="33040" y="42058"/>
                    <a:pt x="33207" y="42201"/>
                  </a:cubicBezTo>
                  <a:cubicBezTo>
                    <a:pt x="33373" y="42356"/>
                    <a:pt x="33576" y="42546"/>
                    <a:pt x="33802" y="42737"/>
                  </a:cubicBezTo>
                  <a:cubicBezTo>
                    <a:pt x="33909" y="42820"/>
                    <a:pt x="33993" y="42903"/>
                    <a:pt x="34088" y="42975"/>
                  </a:cubicBezTo>
                  <a:cubicBezTo>
                    <a:pt x="34040" y="42951"/>
                    <a:pt x="34004" y="42939"/>
                    <a:pt x="33969" y="42903"/>
                  </a:cubicBezTo>
                  <a:cubicBezTo>
                    <a:pt x="33695" y="42725"/>
                    <a:pt x="33338" y="42498"/>
                    <a:pt x="32992" y="42260"/>
                  </a:cubicBezTo>
                  <a:cubicBezTo>
                    <a:pt x="32659" y="42022"/>
                    <a:pt x="32326" y="41760"/>
                    <a:pt x="32099" y="41534"/>
                  </a:cubicBezTo>
                  <a:cubicBezTo>
                    <a:pt x="31980" y="41415"/>
                    <a:pt x="31897" y="41332"/>
                    <a:pt x="31838" y="41248"/>
                  </a:cubicBezTo>
                  <a:cubicBezTo>
                    <a:pt x="31779" y="41178"/>
                    <a:pt x="31743" y="41131"/>
                    <a:pt x="31742" y="41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35"/>
            <p:cNvSpPr/>
            <p:nvPr/>
          </p:nvSpPr>
          <p:spPr>
            <a:xfrm flipH="1">
              <a:off x="3631132" y="1543432"/>
              <a:ext cx="2437943" cy="2753478"/>
            </a:xfrm>
            <a:custGeom>
              <a:avLst/>
              <a:gdLst/>
              <a:ahLst/>
              <a:cxnLst/>
              <a:rect l="l" t="t" r="r" b="b"/>
              <a:pathLst>
                <a:path w="50971" h="57565" extrusionOk="0">
                  <a:moveTo>
                    <a:pt x="22302" y="4721"/>
                  </a:moveTo>
                  <a:cubicBezTo>
                    <a:pt x="22339" y="4721"/>
                    <a:pt x="22375" y="4730"/>
                    <a:pt x="22408" y="4751"/>
                  </a:cubicBezTo>
                  <a:cubicBezTo>
                    <a:pt x="22491" y="4810"/>
                    <a:pt x="22503" y="4929"/>
                    <a:pt x="22444" y="5036"/>
                  </a:cubicBezTo>
                  <a:cubicBezTo>
                    <a:pt x="22404" y="5091"/>
                    <a:pt x="22334" y="5126"/>
                    <a:pt x="22267" y="5126"/>
                  </a:cubicBezTo>
                  <a:cubicBezTo>
                    <a:pt x="22232" y="5126"/>
                    <a:pt x="22198" y="5116"/>
                    <a:pt x="22170" y="5096"/>
                  </a:cubicBezTo>
                  <a:cubicBezTo>
                    <a:pt x="22074" y="5036"/>
                    <a:pt x="22063" y="4906"/>
                    <a:pt x="22122" y="4810"/>
                  </a:cubicBezTo>
                  <a:cubicBezTo>
                    <a:pt x="22161" y="4755"/>
                    <a:pt x="22231" y="4721"/>
                    <a:pt x="22302" y="4721"/>
                  </a:cubicBezTo>
                  <a:close/>
                  <a:moveTo>
                    <a:pt x="20241" y="6608"/>
                  </a:moveTo>
                  <a:cubicBezTo>
                    <a:pt x="20265" y="6644"/>
                    <a:pt x="20265" y="6656"/>
                    <a:pt x="20277" y="6691"/>
                  </a:cubicBezTo>
                  <a:cubicBezTo>
                    <a:pt x="20277" y="6703"/>
                    <a:pt x="20289" y="6703"/>
                    <a:pt x="20289" y="6715"/>
                  </a:cubicBezTo>
                  <a:cubicBezTo>
                    <a:pt x="20324" y="7120"/>
                    <a:pt x="20158" y="7370"/>
                    <a:pt x="20158" y="7370"/>
                  </a:cubicBezTo>
                  <a:cubicBezTo>
                    <a:pt x="20170" y="7264"/>
                    <a:pt x="20144" y="7211"/>
                    <a:pt x="20096" y="7211"/>
                  </a:cubicBezTo>
                  <a:cubicBezTo>
                    <a:pt x="20010" y="7211"/>
                    <a:pt x="19856" y="7383"/>
                    <a:pt x="19741" y="7727"/>
                  </a:cubicBezTo>
                  <a:cubicBezTo>
                    <a:pt x="19824" y="7013"/>
                    <a:pt x="20122" y="6703"/>
                    <a:pt x="20241" y="6608"/>
                  </a:cubicBezTo>
                  <a:close/>
                  <a:moveTo>
                    <a:pt x="18122" y="10287"/>
                  </a:moveTo>
                  <a:lnTo>
                    <a:pt x="18122" y="10287"/>
                  </a:lnTo>
                  <a:cubicBezTo>
                    <a:pt x="18095" y="10319"/>
                    <a:pt x="18069" y="10352"/>
                    <a:pt x="18044" y="10385"/>
                  </a:cubicBezTo>
                  <a:lnTo>
                    <a:pt x="18044" y="10385"/>
                  </a:lnTo>
                  <a:cubicBezTo>
                    <a:pt x="18070" y="10352"/>
                    <a:pt x="18096" y="10320"/>
                    <a:pt x="18122" y="10287"/>
                  </a:cubicBezTo>
                  <a:close/>
                  <a:moveTo>
                    <a:pt x="27980" y="29444"/>
                  </a:moveTo>
                  <a:cubicBezTo>
                    <a:pt x="28017" y="29445"/>
                    <a:pt x="28055" y="29446"/>
                    <a:pt x="28092" y="29447"/>
                  </a:cubicBezTo>
                  <a:lnTo>
                    <a:pt x="28092" y="29447"/>
                  </a:lnTo>
                  <a:cubicBezTo>
                    <a:pt x="28055" y="29445"/>
                    <a:pt x="28017" y="29444"/>
                    <a:pt x="27980" y="29444"/>
                  </a:cubicBezTo>
                  <a:close/>
                  <a:moveTo>
                    <a:pt x="13351" y="34346"/>
                  </a:moveTo>
                  <a:cubicBezTo>
                    <a:pt x="13274" y="34360"/>
                    <a:pt x="13198" y="34377"/>
                    <a:pt x="13121" y="34397"/>
                  </a:cubicBezTo>
                  <a:cubicBezTo>
                    <a:pt x="13201" y="34381"/>
                    <a:pt x="13277" y="34364"/>
                    <a:pt x="13351" y="34346"/>
                  </a:cubicBezTo>
                  <a:close/>
                  <a:moveTo>
                    <a:pt x="34217" y="37717"/>
                  </a:moveTo>
                  <a:cubicBezTo>
                    <a:pt x="34215" y="37717"/>
                    <a:pt x="34217" y="37718"/>
                    <a:pt x="34222" y="37719"/>
                  </a:cubicBezTo>
                  <a:lnTo>
                    <a:pt x="34231" y="37719"/>
                  </a:lnTo>
                  <a:cubicBezTo>
                    <a:pt x="34222" y="37717"/>
                    <a:pt x="34218" y="37717"/>
                    <a:pt x="34217" y="37717"/>
                  </a:cubicBezTo>
                  <a:close/>
                  <a:moveTo>
                    <a:pt x="37017" y="40815"/>
                  </a:moveTo>
                  <a:lnTo>
                    <a:pt x="39029" y="42624"/>
                  </a:lnTo>
                  <a:lnTo>
                    <a:pt x="42291" y="45601"/>
                  </a:lnTo>
                  <a:cubicBezTo>
                    <a:pt x="42172" y="45720"/>
                    <a:pt x="41958" y="45946"/>
                    <a:pt x="41672" y="46292"/>
                  </a:cubicBezTo>
                  <a:cubicBezTo>
                    <a:pt x="41660" y="46292"/>
                    <a:pt x="41660" y="46280"/>
                    <a:pt x="41648" y="46280"/>
                  </a:cubicBezTo>
                  <a:lnTo>
                    <a:pt x="41232" y="45958"/>
                  </a:lnTo>
                  <a:cubicBezTo>
                    <a:pt x="41101" y="45863"/>
                    <a:pt x="40958" y="45744"/>
                    <a:pt x="40827" y="45637"/>
                  </a:cubicBezTo>
                  <a:lnTo>
                    <a:pt x="40422" y="45303"/>
                  </a:lnTo>
                  <a:cubicBezTo>
                    <a:pt x="40291" y="45208"/>
                    <a:pt x="40172" y="45089"/>
                    <a:pt x="40041" y="44970"/>
                  </a:cubicBezTo>
                  <a:cubicBezTo>
                    <a:pt x="39910" y="44851"/>
                    <a:pt x="39791" y="44744"/>
                    <a:pt x="39648" y="44625"/>
                  </a:cubicBezTo>
                  <a:lnTo>
                    <a:pt x="39279" y="44267"/>
                  </a:lnTo>
                  <a:lnTo>
                    <a:pt x="39100" y="44089"/>
                  </a:lnTo>
                  <a:cubicBezTo>
                    <a:pt x="39041" y="44029"/>
                    <a:pt x="38981" y="43958"/>
                    <a:pt x="38922" y="43898"/>
                  </a:cubicBezTo>
                  <a:lnTo>
                    <a:pt x="38577" y="43505"/>
                  </a:lnTo>
                  <a:lnTo>
                    <a:pt x="38255" y="43101"/>
                  </a:lnTo>
                  <a:cubicBezTo>
                    <a:pt x="38136" y="42970"/>
                    <a:pt x="38041" y="42839"/>
                    <a:pt x="37957" y="42684"/>
                  </a:cubicBezTo>
                  <a:cubicBezTo>
                    <a:pt x="37850" y="42553"/>
                    <a:pt x="37767" y="42410"/>
                    <a:pt x="37672" y="42255"/>
                  </a:cubicBezTo>
                  <a:cubicBezTo>
                    <a:pt x="37588" y="42112"/>
                    <a:pt x="37493" y="41958"/>
                    <a:pt x="37422" y="41815"/>
                  </a:cubicBezTo>
                  <a:cubicBezTo>
                    <a:pt x="37374" y="41731"/>
                    <a:pt x="37350" y="41660"/>
                    <a:pt x="37303" y="41589"/>
                  </a:cubicBezTo>
                  <a:lnTo>
                    <a:pt x="37195" y="41362"/>
                  </a:lnTo>
                  <a:lnTo>
                    <a:pt x="37112" y="41124"/>
                  </a:lnTo>
                  <a:cubicBezTo>
                    <a:pt x="37076" y="41053"/>
                    <a:pt x="37064" y="40958"/>
                    <a:pt x="37029" y="40886"/>
                  </a:cubicBezTo>
                  <a:cubicBezTo>
                    <a:pt x="37017" y="40862"/>
                    <a:pt x="37017" y="40838"/>
                    <a:pt x="37017" y="40815"/>
                  </a:cubicBezTo>
                  <a:close/>
                  <a:moveTo>
                    <a:pt x="48932" y="41874"/>
                  </a:moveTo>
                  <a:cubicBezTo>
                    <a:pt x="49249" y="41874"/>
                    <a:pt x="49296" y="42063"/>
                    <a:pt x="49114" y="42196"/>
                  </a:cubicBezTo>
                  <a:cubicBezTo>
                    <a:pt x="49114" y="42196"/>
                    <a:pt x="49114" y="42196"/>
                    <a:pt x="49114" y="42196"/>
                  </a:cubicBezTo>
                  <a:lnTo>
                    <a:pt x="49114" y="42196"/>
                  </a:lnTo>
                  <a:cubicBezTo>
                    <a:pt x="49129" y="42196"/>
                    <a:pt x="46375" y="45997"/>
                    <a:pt x="46101" y="47685"/>
                  </a:cubicBezTo>
                  <a:cubicBezTo>
                    <a:pt x="46101" y="47685"/>
                    <a:pt x="44530" y="46053"/>
                    <a:pt x="44292" y="45744"/>
                  </a:cubicBezTo>
                  <a:cubicBezTo>
                    <a:pt x="44257" y="45687"/>
                    <a:pt x="44180" y="45576"/>
                    <a:pt x="44163" y="45576"/>
                  </a:cubicBezTo>
                  <a:cubicBezTo>
                    <a:pt x="44162" y="45576"/>
                    <a:pt x="44161" y="45577"/>
                    <a:pt x="44161" y="45577"/>
                  </a:cubicBezTo>
                  <a:lnTo>
                    <a:pt x="43601" y="44970"/>
                  </a:lnTo>
                  <a:cubicBezTo>
                    <a:pt x="43982" y="44684"/>
                    <a:pt x="44744" y="44137"/>
                    <a:pt x="45042" y="44017"/>
                  </a:cubicBezTo>
                  <a:cubicBezTo>
                    <a:pt x="45161" y="43970"/>
                    <a:pt x="45399" y="43803"/>
                    <a:pt x="45887" y="43458"/>
                  </a:cubicBezTo>
                  <a:cubicBezTo>
                    <a:pt x="46018" y="43363"/>
                    <a:pt x="46185" y="43255"/>
                    <a:pt x="46351" y="43136"/>
                  </a:cubicBezTo>
                  <a:cubicBezTo>
                    <a:pt x="46458" y="43029"/>
                    <a:pt x="47351" y="42541"/>
                    <a:pt x="47423" y="42493"/>
                  </a:cubicBezTo>
                  <a:cubicBezTo>
                    <a:pt x="48156" y="42023"/>
                    <a:pt x="48650" y="41874"/>
                    <a:pt x="48932" y="41874"/>
                  </a:cubicBezTo>
                  <a:close/>
                  <a:moveTo>
                    <a:pt x="29028" y="2620"/>
                  </a:moveTo>
                  <a:lnTo>
                    <a:pt x="29028" y="2620"/>
                  </a:lnTo>
                  <a:cubicBezTo>
                    <a:pt x="29968" y="3572"/>
                    <a:pt x="30480" y="4822"/>
                    <a:pt x="31183" y="5941"/>
                  </a:cubicBezTo>
                  <a:cubicBezTo>
                    <a:pt x="31397" y="6287"/>
                    <a:pt x="31611" y="6632"/>
                    <a:pt x="31814" y="6965"/>
                  </a:cubicBezTo>
                  <a:cubicBezTo>
                    <a:pt x="31909" y="7144"/>
                    <a:pt x="32004" y="7311"/>
                    <a:pt x="32088" y="7489"/>
                  </a:cubicBezTo>
                  <a:cubicBezTo>
                    <a:pt x="32135" y="7584"/>
                    <a:pt x="32183" y="7668"/>
                    <a:pt x="32207" y="7763"/>
                  </a:cubicBezTo>
                  <a:cubicBezTo>
                    <a:pt x="32254" y="7846"/>
                    <a:pt x="32290" y="7942"/>
                    <a:pt x="32314" y="8025"/>
                  </a:cubicBezTo>
                  <a:cubicBezTo>
                    <a:pt x="32588" y="8751"/>
                    <a:pt x="32742" y="9549"/>
                    <a:pt x="32802" y="10335"/>
                  </a:cubicBezTo>
                  <a:cubicBezTo>
                    <a:pt x="32826" y="10442"/>
                    <a:pt x="32826" y="10525"/>
                    <a:pt x="32826" y="10632"/>
                  </a:cubicBezTo>
                  <a:cubicBezTo>
                    <a:pt x="32826" y="10680"/>
                    <a:pt x="32838" y="10740"/>
                    <a:pt x="32838" y="10799"/>
                  </a:cubicBezTo>
                  <a:cubicBezTo>
                    <a:pt x="32838" y="10859"/>
                    <a:pt x="32850" y="10918"/>
                    <a:pt x="32862" y="10954"/>
                  </a:cubicBezTo>
                  <a:cubicBezTo>
                    <a:pt x="32885" y="11061"/>
                    <a:pt x="32909" y="11168"/>
                    <a:pt x="32945" y="11275"/>
                  </a:cubicBezTo>
                  <a:cubicBezTo>
                    <a:pt x="32969" y="11371"/>
                    <a:pt x="32981" y="11478"/>
                    <a:pt x="33016" y="11573"/>
                  </a:cubicBezTo>
                  <a:cubicBezTo>
                    <a:pt x="33135" y="11966"/>
                    <a:pt x="33254" y="12359"/>
                    <a:pt x="33385" y="12740"/>
                  </a:cubicBezTo>
                  <a:cubicBezTo>
                    <a:pt x="33516" y="13133"/>
                    <a:pt x="33659" y="13514"/>
                    <a:pt x="33790" y="13895"/>
                  </a:cubicBezTo>
                  <a:cubicBezTo>
                    <a:pt x="33921" y="14264"/>
                    <a:pt x="34076" y="14645"/>
                    <a:pt x="34195" y="15026"/>
                  </a:cubicBezTo>
                  <a:lnTo>
                    <a:pt x="34231" y="15169"/>
                  </a:lnTo>
                  <a:lnTo>
                    <a:pt x="34255" y="15204"/>
                  </a:lnTo>
                  <a:lnTo>
                    <a:pt x="34255" y="15228"/>
                  </a:lnTo>
                  <a:lnTo>
                    <a:pt x="34266" y="15288"/>
                  </a:lnTo>
                  <a:cubicBezTo>
                    <a:pt x="34278" y="15383"/>
                    <a:pt x="34278" y="15454"/>
                    <a:pt x="34278" y="15538"/>
                  </a:cubicBezTo>
                  <a:cubicBezTo>
                    <a:pt x="34266" y="15716"/>
                    <a:pt x="34231" y="15931"/>
                    <a:pt x="34219" y="16133"/>
                  </a:cubicBezTo>
                  <a:cubicBezTo>
                    <a:pt x="34219" y="16181"/>
                    <a:pt x="34207" y="16240"/>
                    <a:pt x="34207" y="16288"/>
                  </a:cubicBezTo>
                  <a:cubicBezTo>
                    <a:pt x="34171" y="16657"/>
                    <a:pt x="34171" y="17014"/>
                    <a:pt x="34219" y="17383"/>
                  </a:cubicBezTo>
                  <a:cubicBezTo>
                    <a:pt x="34255" y="17598"/>
                    <a:pt x="34278" y="17800"/>
                    <a:pt x="34326" y="18002"/>
                  </a:cubicBezTo>
                  <a:cubicBezTo>
                    <a:pt x="34374" y="18205"/>
                    <a:pt x="34409" y="18395"/>
                    <a:pt x="34469" y="18598"/>
                  </a:cubicBezTo>
                  <a:lnTo>
                    <a:pt x="34647" y="19169"/>
                  </a:lnTo>
                  <a:cubicBezTo>
                    <a:pt x="34731" y="19372"/>
                    <a:pt x="34802" y="19562"/>
                    <a:pt x="34874" y="19741"/>
                  </a:cubicBezTo>
                  <a:cubicBezTo>
                    <a:pt x="34850" y="19526"/>
                    <a:pt x="34802" y="19336"/>
                    <a:pt x="34767" y="19145"/>
                  </a:cubicBezTo>
                  <a:cubicBezTo>
                    <a:pt x="34743" y="18955"/>
                    <a:pt x="34707" y="18741"/>
                    <a:pt x="34683" y="18550"/>
                  </a:cubicBezTo>
                  <a:cubicBezTo>
                    <a:pt x="34624" y="18145"/>
                    <a:pt x="34576" y="17764"/>
                    <a:pt x="34564" y="17359"/>
                  </a:cubicBezTo>
                  <a:lnTo>
                    <a:pt x="34564" y="17014"/>
                  </a:lnTo>
                  <a:cubicBezTo>
                    <a:pt x="34647" y="17228"/>
                    <a:pt x="34755" y="17431"/>
                    <a:pt x="34826" y="17645"/>
                  </a:cubicBezTo>
                  <a:cubicBezTo>
                    <a:pt x="35159" y="18491"/>
                    <a:pt x="35279" y="19288"/>
                    <a:pt x="35350" y="20181"/>
                  </a:cubicBezTo>
                  <a:cubicBezTo>
                    <a:pt x="35421" y="20026"/>
                    <a:pt x="35505" y="19872"/>
                    <a:pt x="35576" y="19705"/>
                  </a:cubicBezTo>
                  <a:cubicBezTo>
                    <a:pt x="35648" y="20086"/>
                    <a:pt x="35743" y="20455"/>
                    <a:pt x="35814" y="20824"/>
                  </a:cubicBezTo>
                  <a:cubicBezTo>
                    <a:pt x="35838" y="20991"/>
                    <a:pt x="35886" y="21158"/>
                    <a:pt x="35921" y="21312"/>
                  </a:cubicBezTo>
                  <a:cubicBezTo>
                    <a:pt x="35957" y="21527"/>
                    <a:pt x="36005" y="21729"/>
                    <a:pt x="36041" y="21943"/>
                  </a:cubicBezTo>
                  <a:cubicBezTo>
                    <a:pt x="36136" y="22562"/>
                    <a:pt x="36171" y="23193"/>
                    <a:pt x="36112" y="23813"/>
                  </a:cubicBezTo>
                  <a:cubicBezTo>
                    <a:pt x="35993" y="25158"/>
                    <a:pt x="36171" y="26670"/>
                    <a:pt x="35028" y="27658"/>
                  </a:cubicBezTo>
                  <a:cubicBezTo>
                    <a:pt x="34564" y="28063"/>
                    <a:pt x="33981" y="28313"/>
                    <a:pt x="33397" y="28539"/>
                  </a:cubicBezTo>
                  <a:cubicBezTo>
                    <a:pt x="31783" y="29129"/>
                    <a:pt x="30064" y="29449"/>
                    <a:pt x="28339" y="29449"/>
                  </a:cubicBezTo>
                  <a:cubicBezTo>
                    <a:pt x="28257" y="29449"/>
                    <a:pt x="28174" y="29448"/>
                    <a:pt x="28092" y="29447"/>
                  </a:cubicBezTo>
                  <a:lnTo>
                    <a:pt x="28092" y="29447"/>
                  </a:lnTo>
                  <a:cubicBezTo>
                    <a:pt x="28326" y="29456"/>
                    <a:pt x="28555" y="29492"/>
                    <a:pt x="28802" y="29492"/>
                  </a:cubicBezTo>
                  <a:lnTo>
                    <a:pt x="29218" y="29492"/>
                  </a:lnTo>
                  <a:cubicBezTo>
                    <a:pt x="29349" y="29492"/>
                    <a:pt x="29504" y="29468"/>
                    <a:pt x="29635" y="29468"/>
                  </a:cubicBezTo>
                  <a:cubicBezTo>
                    <a:pt x="29766" y="29468"/>
                    <a:pt x="29921" y="29456"/>
                    <a:pt x="30052" y="29444"/>
                  </a:cubicBezTo>
                  <a:cubicBezTo>
                    <a:pt x="30183" y="29432"/>
                    <a:pt x="30337" y="29409"/>
                    <a:pt x="30468" y="29397"/>
                  </a:cubicBezTo>
                  <a:cubicBezTo>
                    <a:pt x="30599" y="29385"/>
                    <a:pt x="30754" y="29373"/>
                    <a:pt x="30885" y="29337"/>
                  </a:cubicBezTo>
                  <a:lnTo>
                    <a:pt x="31302" y="29278"/>
                  </a:lnTo>
                  <a:lnTo>
                    <a:pt x="31719" y="29206"/>
                  </a:lnTo>
                  <a:cubicBezTo>
                    <a:pt x="31850" y="29170"/>
                    <a:pt x="32004" y="29147"/>
                    <a:pt x="32135" y="29111"/>
                  </a:cubicBezTo>
                  <a:cubicBezTo>
                    <a:pt x="32266" y="29087"/>
                    <a:pt x="32421" y="29051"/>
                    <a:pt x="32552" y="29028"/>
                  </a:cubicBezTo>
                  <a:lnTo>
                    <a:pt x="32969" y="28920"/>
                  </a:lnTo>
                  <a:lnTo>
                    <a:pt x="33183" y="28861"/>
                  </a:lnTo>
                  <a:lnTo>
                    <a:pt x="33385" y="28801"/>
                  </a:lnTo>
                  <a:lnTo>
                    <a:pt x="33790" y="28682"/>
                  </a:lnTo>
                  <a:lnTo>
                    <a:pt x="34195" y="28551"/>
                  </a:lnTo>
                  <a:lnTo>
                    <a:pt x="34588" y="28396"/>
                  </a:lnTo>
                  <a:lnTo>
                    <a:pt x="34612" y="28396"/>
                  </a:lnTo>
                  <a:lnTo>
                    <a:pt x="34624" y="28385"/>
                  </a:lnTo>
                  <a:cubicBezTo>
                    <a:pt x="34695" y="28337"/>
                    <a:pt x="34755" y="28277"/>
                    <a:pt x="34826" y="28242"/>
                  </a:cubicBezTo>
                  <a:cubicBezTo>
                    <a:pt x="34886" y="28194"/>
                    <a:pt x="34969" y="28135"/>
                    <a:pt x="35028" y="28075"/>
                  </a:cubicBezTo>
                  <a:cubicBezTo>
                    <a:pt x="35159" y="27968"/>
                    <a:pt x="35279" y="27849"/>
                    <a:pt x="35398" y="27742"/>
                  </a:cubicBezTo>
                  <a:lnTo>
                    <a:pt x="35445" y="27706"/>
                  </a:lnTo>
                  <a:lnTo>
                    <a:pt x="35445" y="27706"/>
                  </a:lnTo>
                  <a:cubicBezTo>
                    <a:pt x="35338" y="27837"/>
                    <a:pt x="35219" y="27980"/>
                    <a:pt x="35112" y="28123"/>
                  </a:cubicBezTo>
                  <a:cubicBezTo>
                    <a:pt x="35028" y="28242"/>
                    <a:pt x="34921" y="28361"/>
                    <a:pt x="34826" y="28456"/>
                  </a:cubicBezTo>
                  <a:cubicBezTo>
                    <a:pt x="33931" y="28978"/>
                    <a:pt x="31829" y="29963"/>
                    <a:pt x="28996" y="29963"/>
                  </a:cubicBezTo>
                  <a:cubicBezTo>
                    <a:pt x="27497" y="29963"/>
                    <a:pt x="25793" y="29687"/>
                    <a:pt x="23956" y="28920"/>
                  </a:cubicBezTo>
                  <a:lnTo>
                    <a:pt x="23956" y="28920"/>
                  </a:lnTo>
                  <a:cubicBezTo>
                    <a:pt x="23957" y="28921"/>
                    <a:pt x="27683" y="30778"/>
                    <a:pt x="31183" y="30873"/>
                  </a:cubicBezTo>
                  <a:cubicBezTo>
                    <a:pt x="31183" y="30873"/>
                    <a:pt x="32850" y="30147"/>
                    <a:pt x="34409" y="28932"/>
                  </a:cubicBezTo>
                  <a:lnTo>
                    <a:pt x="34409" y="28932"/>
                  </a:lnTo>
                  <a:lnTo>
                    <a:pt x="34314" y="29051"/>
                  </a:lnTo>
                  <a:lnTo>
                    <a:pt x="34100" y="29278"/>
                  </a:lnTo>
                  <a:cubicBezTo>
                    <a:pt x="34028" y="29349"/>
                    <a:pt x="33969" y="29432"/>
                    <a:pt x="33897" y="29504"/>
                  </a:cubicBezTo>
                  <a:lnTo>
                    <a:pt x="33457" y="29944"/>
                  </a:lnTo>
                  <a:lnTo>
                    <a:pt x="33243" y="30171"/>
                  </a:lnTo>
                  <a:lnTo>
                    <a:pt x="33016" y="30397"/>
                  </a:lnTo>
                  <a:cubicBezTo>
                    <a:pt x="32862" y="30540"/>
                    <a:pt x="32719" y="30694"/>
                    <a:pt x="32564" y="30825"/>
                  </a:cubicBezTo>
                  <a:cubicBezTo>
                    <a:pt x="32492" y="30897"/>
                    <a:pt x="32421" y="30980"/>
                    <a:pt x="32350" y="31040"/>
                  </a:cubicBezTo>
                  <a:lnTo>
                    <a:pt x="32123" y="31254"/>
                  </a:lnTo>
                  <a:cubicBezTo>
                    <a:pt x="32207" y="31218"/>
                    <a:pt x="32302" y="31159"/>
                    <a:pt x="32385" y="31111"/>
                  </a:cubicBezTo>
                  <a:cubicBezTo>
                    <a:pt x="32481" y="31063"/>
                    <a:pt x="32564" y="31004"/>
                    <a:pt x="32659" y="30944"/>
                  </a:cubicBezTo>
                  <a:lnTo>
                    <a:pt x="32921" y="30766"/>
                  </a:lnTo>
                  <a:lnTo>
                    <a:pt x="33183" y="30575"/>
                  </a:lnTo>
                  <a:cubicBezTo>
                    <a:pt x="33266" y="30516"/>
                    <a:pt x="33338" y="30456"/>
                    <a:pt x="33433" y="30385"/>
                  </a:cubicBezTo>
                  <a:cubicBezTo>
                    <a:pt x="33504" y="30325"/>
                    <a:pt x="33600" y="30242"/>
                    <a:pt x="33683" y="30182"/>
                  </a:cubicBezTo>
                  <a:lnTo>
                    <a:pt x="33921" y="29980"/>
                  </a:lnTo>
                  <a:lnTo>
                    <a:pt x="34159" y="29766"/>
                  </a:lnTo>
                  <a:cubicBezTo>
                    <a:pt x="34219" y="29706"/>
                    <a:pt x="34290" y="29647"/>
                    <a:pt x="34350" y="29587"/>
                  </a:cubicBezTo>
                  <a:lnTo>
                    <a:pt x="34350" y="29587"/>
                  </a:lnTo>
                  <a:cubicBezTo>
                    <a:pt x="34326" y="29730"/>
                    <a:pt x="34290" y="29849"/>
                    <a:pt x="34266" y="29980"/>
                  </a:cubicBezTo>
                  <a:cubicBezTo>
                    <a:pt x="34159" y="30099"/>
                    <a:pt x="32373" y="32349"/>
                    <a:pt x="32373" y="32349"/>
                  </a:cubicBezTo>
                  <a:cubicBezTo>
                    <a:pt x="31889" y="32643"/>
                    <a:pt x="31216" y="32706"/>
                    <a:pt x="30731" y="32706"/>
                  </a:cubicBezTo>
                  <a:cubicBezTo>
                    <a:pt x="30369" y="32706"/>
                    <a:pt x="30111" y="32671"/>
                    <a:pt x="30111" y="32671"/>
                  </a:cubicBezTo>
                  <a:lnTo>
                    <a:pt x="30111" y="32671"/>
                  </a:lnTo>
                  <a:cubicBezTo>
                    <a:pt x="30826" y="33123"/>
                    <a:pt x="31671" y="33445"/>
                    <a:pt x="31671" y="33445"/>
                  </a:cubicBezTo>
                  <a:lnTo>
                    <a:pt x="31659" y="33861"/>
                  </a:lnTo>
                  <a:lnTo>
                    <a:pt x="31659" y="33957"/>
                  </a:lnTo>
                  <a:cubicBezTo>
                    <a:pt x="31659" y="34040"/>
                    <a:pt x="31647" y="34147"/>
                    <a:pt x="31635" y="34231"/>
                  </a:cubicBezTo>
                  <a:lnTo>
                    <a:pt x="31635" y="34254"/>
                  </a:lnTo>
                  <a:cubicBezTo>
                    <a:pt x="31635" y="34266"/>
                    <a:pt x="32802" y="35124"/>
                    <a:pt x="32945" y="35266"/>
                  </a:cubicBezTo>
                  <a:cubicBezTo>
                    <a:pt x="33159" y="35481"/>
                    <a:pt x="33397" y="35707"/>
                    <a:pt x="33624" y="35921"/>
                  </a:cubicBezTo>
                  <a:cubicBezTo>
                    <a:pt x="34219" y="36493"/>
                    <a:pt x="34814" y="37064"/>
                    <a:pt x="35409" y="37648"/>
                  </a:cubicBezTo>
                  <a:cubicBezTo>
                    <a:pt x="36672" y="38862"/>
                    <a:pt x="37946" y="40100"/>
                    <a:pt x="39208" y="41315"/>
                  </a:cubicBezTo>
                  <a:cubicBezTo>
                    <a:pt x="39684" y="41779"/>
                    <a:pt x="40148" y="42232"/>
                    <a:pt x="40624" y="42684"/>
                  </a:cubicBezTo>
                  <a:cubicBezTo>
                    <a:pt x="40184" y="42136"/>
                    <a:pt x="32421" y="33742"/>
                    <a:pt x="32421" y="33742"/>
                  </a:cubicBezTo>
                  <a:cubicBezTo>
                    <a:pt x="32802" y="32802"/>
                    <a:pt x="34136" y="31302"/>
                    <a:pt x="34136" y="31302"/>
                  </a:cubicBezTo>
                  <a:cubicBezTo>
                    <a:pt x="34159" y="31278"/>
                    <a:pt x="34195" y="31242"/>
                    <a:pt x="34219" y="31230"/>
                  </a:cubicBezTo>
                  <a:cubicBezTo>
                    <a:pt x="34290" y="32385"/>
                    <a:pt x="34683" y="33540"/>
                    <a:pt x="35040" y="34612"/>
                  </a:cubicBezTo>
                  <a:cubicBezTo>
                    <a:pt x="35207" y="35088"/>
                    <a:pt x="35350" y="35540"/>
                    <a:pt x="35469" y="35981"/>
                  </a:cubicBezTo>
                  <a:lnTo>
                    <a:pt x="35326" y="35814"/>
                  </a:lnTo>
                  <a:lnTo>
                    <a:pt x="34469" y="34885"/>
                  </a:lnTo>
                  <a:lnTo>
                    <a:pt x="34052" y="34433"/>
                  </a:lnTo>
                  <a:cubicBezTo>
                    <a:pt x="33921" y="34278"/>
                    <a:pt x="33790" y="34147"/>
                    <a:pt x="33659" y="34016"/>
                  </a:cubicBezTo>
                  <a:lnTo>
                    <a:pt x="33504" y="33099"/>
                  </a:lnTo>
                  <a:lnTo>
                    <a:pt x="33278" y="34100"/>
                  </a:lnTo>
                  <a:lnTo>
                    <a:pt x="33266" y="34147"/>
                  </a:lnTo>
                  <a:lnTo>
                    <a:pt x="33326" y="34231"/>
                  </a:lnTo>
                  <a:cubicBezTo>
                    <a:pt x="33445" y="34397"/>
                    <a:pt x="34874" y="35933"/>
                    <a:pt x="35005" y="36076"/>
                  </a:cubicBezTo>
                  <a:lnTo>
                    <a:pt x="34147" y="35171"/>
                  </a:lnTo>
                  <a:lnTo>
                    <a:pt x="34993" y="36100"/>
                  </a:lnTo>
                  <a:lnTo>
                    <a:pt x="36695" y="37945"/>
                  </a:lnTo>
                  <a:lnTo>
                    <a:pt x="40089" y="41636"/>
                  </a:lnTo>
                  <a:lnTo>
                    <a:pt x="41815" y="43505"/>
                  </a:lnTo>
                  <a:lnTo>
                    <a:pt x="42601" y="44708"/>
                  </a:lnTo>
                  <a:lnTo>
                    <a:pt x="32385" y="35266"/>
                  </a:lnTo>
                  <a:lnTo>
                    <a:pt x="36136" y="38922"/>
                  </a:lnTo>
                  <a:lnTo>
                    <a:pt x="32742" y="35707"/>
                  </a:lnTo>
                  <a:lnTo>
                    <a:pt x="41005" y="43851"/>
                  </a:lnTo>
                  <a:lnTo>
                    <a:pt x="39291" y="42291"/>
                  </a:lnTo>
                  <a:lnTo>
                    <a:pt x="36005" y="39291"/>
                  </a:lnTo>
                  <a:lnTo>
                    <a:pt x="35183" y="38552"/>
                  </a:lnTo>
                  <a:lnTo>
                    <a:pt x="34350" y="37790"/>
                  </a:lnTo>
                  <a:lnTo>
                    <a:pt x="34290" y="37743"/>
                  </a:lnTo>
                  <a:cubicBezTo>
                    <a:pt x="34307" y="37743"/>
                    <a:pt x="34243" y="37726"/>
                    <a:pt x="34222" y="37719"/>
                  </a:cubicBezTo>
                  <a:lnTo>
                    <a:pt x="34136" y="37719"/>
                  </a:lnTo>
                  <a:cubicBezTo>
                    <a:pt x="34112" y="37719"/>
                    <a:pt x="34100" y="37731"/>
                    <a:pt x="34100" y="37731"/>
                  </a:cubicBezTo>
                  <a:lnTo>
                    <a:pt x="34076" y="37743"/>
                  </a:lnTo>
                  <a:cubicBezTo>
                    <a:pt x="34016" y="37779"/>
                    <a:pt x="33969" y="37790"/>
                    <a:pt x="33921" y="37802"/>
                  </a:cubicBezTo>
                  <a:cubicBezTo>
                    <a:pt x="33838" y="37850"/>
                    <a:pt x="33755" y="37898"/>
                    <a:pt x="33671" y="37945"/>
                  </a:cubicBezTo>
                  <a:cubicBezTo>
                    <a:pt x="33504" y="38029"/>
                    <a:pt x="33338" y="38136"/>
                    <a:pt x="33195" y="38219"/>
                  </a:cubicBezTo>
                  <a:cubicBezTo>
                    <a:pt x="32909" y="38398"/>
                    <a:pt x="32623" y="38564"/>
                    <a:pt x="32350" y="38743"/>
                  </a:cubicBezTo>
                  <a:lnTo>
                    <a:pt x="32123" y="38612"/>
                  </a:lnTo>
                  <a:lnTo>
                    <a:pt x="31790" y="38433"/>
                  </a:lnTo>
                  <a:cubicBezTo>
                    <a:pt x="31695" y="38374"/>
                    <a:pt x="31576" y="38314"/>
                    <a:pt x="31469" y="38255"/>
                  </a:cubicBezTo>
                  <a:cubicBezTo>
                    <a:pt x="31361" y="38195"/>
                    <a:pt x="31254" y="38124"/>
                    <a:pt x="31135" y="38064"/>
                  </a:cubicBezTo>
                  <a:cubicBezTo>
                    <a:pt x="30933" y="37921"/>
                    <a:pt x="30707" y="37790"/>
                    <a:pt x="30516" y="37660"/>
                  </a:cubicBezTo>
                  <a:cubicBezTo>
                    <a:pt x="30302" y="37505"/>
                    <a:pt x="30099" y="37374"/>
                    <a:pt x="29909" y="37231"/>
                  </a:cubicBezTo>
                  <a:lnTo>
                    <a:pt x="29909" y="37231"/>
                  </a:lnTo>
                  <a:cubicBezTo>
                    <a:pt x="30064" y="37421"/>
                    <a:pt x="30242" y="37600"/>
                    <a:pt x="30445" y="37779"/>
                  </a:cubicBezTo>
                  <a:cubicBezTo>
                    <a:pt x="30623" y="37957"/>
                    <a:pt x="30814" y="38124"/>
                    <a:pt x="31004" y="38279"/>
                  </a:cubicBezTo>
                  <a:cubicBezTo>
                    <a:pt x="31338" y="38552"/>
                    <a:pt x="31671" y="38814"/>
                    <a:pt x="32028" y="39053"/>
                  </a:cubicBezTo>
                  <a:cubicBezTo>
                    <a:pt x="32136" y="39125"/>
                    <a:pt x="32229" y="39154"/>
                    <a:pt x="32316" y="39154"/>
                  </a:cubicBezTo>
                  <a:cubicBezTo>
                    <a:pt x="32488" y="39154"/>
                    <a:pt x="32636" y="39040"/>
                    <a:pt x="32826" y="38922"/>
                  </a:cubicBezTo>
                  <a:cubicBezTo>
                    <a:pt x="32957" y="38838"/>
                    <a:pt x="33862" y="38302"/>
                    <a:pt x="33874" y="38279"/>
                  </a:cubicBezTo>
                  <a:cubicBezTo>
                    <a:pt x="33897" y="38267"/>
                    <a:pt x="33909" y="38267"/>
                    <a:pt x="33921" y="38255"/>
                  </a:cubicBezTo>
                  <a:cubicBezTo>
                    <a:pt x="33933" y="38600"/>
                    <a:pt x="33981" y="39326"/>
                    <a:pt x="33969" y="40184"/>
                  </a:cubicBezTo>
                  <a:cubicBezTo>
                    <a:pt x="34147" y="40886"/>
                    <a:pt x="33993" y="41755"/>
                    <a:pt x="33790" y="42529"/>
                  </a:cubicBezTo>
                  <a:cubicBezTo>
                    <a:pt x="33695" y="43077"/>
                    <a:pt x="33552" y="43601"/>
                    <a:pt x="33385" y="44137"/>
                  </a:cubicBezTo>
                  <a:cubicBezTo>
                    <a:pt x="33790" y="43779"/>
                    <a:pt x="34088" y="43327"/>
                    <a:pt x="34445" y="42922"/>
                  </a:cubicBezTo>
                  <a:cubicBezTo>
                    <a:pt x="34612" y="42743"/>
                    <a:pt x="34790" y="42541"/>
                    <a:pt x="34993" y="42422"/>
                  </a:cubicBezTo>
                  <a:cubicBezTo>
                    <a:pt x="35148" y="42351"/>
                    <a:pt x="35374" y="42267"/>
                    <a:pt x="35529" y="42243"/>
                  </a:cubicBezTo>
                  <a:cubicBezTo>
                    <a:pt x="35590" y="42230"/>
                    <a:pt x="35648" y="42224"/>
                    <a:pt x="35703" y="42224"/>
                  </a:cubicBezTo>
                  <a:cubicBezTo>
                    <a:pt x="36047" y="42224"/>
                    <a:pt x="36258" y="42469"/>
                    <a:pt x="36505" y="42767"/>
                  </a:cubicBezTo>
                  <a:cubicBezTo>
                    <a:pt x="36648" y="42958"/>
                    <a:pt x="36803" y="43160"/>
                    <a:pt x="36933" y="43375"/>
                  </a:cubicBezTo>
                  <a:cubicBezTo>
                    <a:pt x="37695" y="44101"/>
                    <a:pt x="38696" y="44970"/>
                    <a:pt x="39672" y="45446"/>
                  </a:cubicBezTo>
                  <a:cubicBezTo>
                    <a:pt x="38874" y="44970"/>
                    <a:pt x="36064" y="42089"/>
                    <a:pt x="36291" y="40041"/>
                  </a:cubicBezTo>
                  <a:lnTo>
                    <a:pt x="36291" y="40041"/>
                  </a:lnTo>
                  <a:lnTo>
                    <a:pt x="36660" y="40386"/>
                  </a:lnTo>
                  <a:lnTo>
                    <a:pt x="36648" y="40386"/>
                  </a:lnTo>
                  <a:cubicBezTo>
                    <a:pt x="36648" y="40505"/>
                    <a:pt x="36660" y="40577"/>
                    <a:pt x="36672" y="40684"/>
                  </a:cubicBezTo>
                  <a:cubicBezTo>
                    <a:pt x="36695" y="40767"/>
                    <a:pt x="36719" y="40862"/>
                    <a:pt x="36731" y="40946"/>
                  </a:cubicBezTo>
                  <a:cubicBezTo>
                    <a:pt x="36767" y="41041"/>
                    <a:pt x="36779" y="41124"/>
                    <a:pt x="36826" y="41219"/>
                  </a:cubicBezTo>
                  <a:lnTo>
                    <a:pt x="36910" y="41470"/>
                  </a:lnTo>
                  <a:lnTo>
                    <a:pt x="37017" y="41720"/>
                  </a:lnTo>
                  <a:cubicBezTo>
                    <a:pt x="37053" y="41815"/>
                    <a:pt x="37088" y="41886"/>
                    <a:pt x="37136" y="41958"/>
                  </a:cubicBezTo>
                  <a:cubicBezTo>
                    <a:pt x="37231" y="42124"/>
                    <a:pt x="37303" y="42267"/>
                    <a:pt x="37410" y="42422"/>
                  </a:cubicBezTo>
                  <a:cubicBezTo>
                    <a:pt x="37493" y="42565"/>
                    <a:pt x="37588" y="42720"/>
                    <a:pt x="37707" y="42863"/>
                  </a:cubicBezTo>
                  <a:cubicBezTo>
                    <a:pt x="37803" y="43017"/>
                    <a:pt x="37898" y="43160"/>
                    <a:pt x="38017" y="43303"/>
                  </a:cubicBezTo>
                  <a:lnTo>
                    <a:pt x="38350" y="43720"/>
                  </a:lnTo>
                  <a:lnTo>
                    <a:pt x="38696" y="44101"/>
                  </a:lnTo>
                  <a:cubicBezTo>
                    <a:pt x="38755" y="44160"/>
                    <a:pt x="38827" y="44232"/>
                    <a:pt x="38874" y="44291"/>
                  </a:cubicBezTo>
                  <a:lnTo>
                    <a:pt x="39077" y="44494"/>
                  </a:lnTo>
                  <a:lnTo>
                    <a:pt x="39446" y="44863"/>
                  </a:lnTo>
                  <a:cubicBezTo>
                    <a:pt x="39577" y="44982"/>
                    <a:pt x="39696" y="45101"/>
                    <a:pt x="39839" y="45220"/>
                  </a:cubicBezTo>
                  <a:cubicBezTo>
                    <a:pt x="39970" y="45339"/>
                    <a:pt x="40089" y="45458"/>
                    <a:pt x="40220" y="45577"/>
                  </a:cubicBezTo>
                  <a:lnTo>
                    <a:pt x="40624" y="45899"/>
                  </a:lnTo>
                  <a:cubicBezTo>
                    <a:pt x="40755" y="46006"/>
                    <a:pt x="40886" y="46125"/>
                    <a:pt x="41041" y="46232"/>
                  </a:cubicBezTo>
                  <a:lnTo>
                    <a:pt x="41458" y="46542"/>
                  </a:lnTo>
                  <a:cubicBezTo>
                    <a:pt x="41589" y="46649"/>
                    <a:pt x="41720" y="46756"/>
                    <a:pt x="41875" y="46839"/>
                  </a:cubicBezTo>
                  <a:cubicBezTo>
                    <a:pt x="41946" y="46934"/>
                    <a:pt x="42017" y="47006"/>
                    <a:pt x="42101" y="47089"/>
                  </a:cubicBezTo>
                  <a:lnTo>
                    <a:pt x="42363" y="47363"/>
                  </a:lnTo>
                  <a:cubicBezTo>
                    <a:pt x="42541" y="47542"/>
                    <a:pt x="42720" y="47708"/>
                    <a:pt x="42910" y="47863"/>
                  </a:cubicBezTo>
                  <a:cubicBezTo>
                    <a:pt x="42958" y="47911"/>
                    <a:pt x="43006" y="47947"/>
                    <a:pt x="43065" y="47982"/>
                  </a:cubicBezTo>
                  <a:cubicBezTo>
                    <a:pt x="43113" y="48030"/>
                    <a:pt x="43149" y="48066"/>
                    <a:pt x="43208" y="48101"/>
                  </a:cubicBezTo>
                  <a:cubicBezTo>
                    <a:pt x="43315" y="48185"/>
                    <a:pt x="43410" y="48256"/>
                    <a:pt x="43506" y="48316"/>
                  </a:cubicBezTo>
                  <a:cubicBezTo>
                    <a:pt x="43553" y="48339"/>
                    <a:pt x="43613" y="48375"/>
                    <a:pt x="43672" y="48423"/>
                  </a:cubicBezTo>
                  <a:cubicBezTo>
                    <a:pt x="43732" y="48447"/>
                    <a:pt x="43780" y="48482"/>
                    <a:pt x="43839" y="48506"/>
                  </a:cubicBezTo>
                  <a:cubicBezTo>
                    <a:pt x="43899" y="48542"/>
                    <a:pt x="43946" y="48566"/>
                    <a:pt x="44006" y="48601"/>
                  </a:cubicBezTo>
                  <a:lnTo>
                    <a:pt x="44042" y="48613"/>
                  </a:lnTo>
                  <a:lnTo>
                    <a:pt x="44042" y="48601"/>
                  </a:lnTo>
                  <a:lnTo>
                    <a:pt x="44018" y="48578"/>
                  </a:lnTo>
                  <a:cubicBezTo>
                    <a:pt x="43958" y="48554"/>
                    <a:pt x="43911" y="48506"/>
                    <a:pt x="43863" y="48482"/>
                  </a:cubicBezTo>
                  <a:cubicBezTo>
                    <a:pt x="43827" y="48447"/>
                    <a:pt x="43768" y="48399"/>
                    <a:pt x="43720" y="48375"/>
                  </a:cubicBezTo>
                  <a:cubicBezTo>
                    <a:pt x="43672" y="48328"/>
                    <a:pt x="43625" y="48304"/>
                    <a:pt x="43589" y="48256"/>
                  </a:cubicBezTo>
                  <a:cubicBezTo>
                    <a:pt x="43494" y="48185"/>
                    <a:pt x="43410" y="48089"/>
                    <a:pt x="43315" y="48006"/>
                  </a:cubicBezTo>
                  <a:lnTo>
                    <a:pt x="43184" y="47863"/>
                  </a:lnTo>
                  <a:cubicBezTo>
                    <a:pt x="43137" y="47827"/>
                    <a:pt x="43089" y="47780"/>
                    <a:pt x="43065" y="47732"/>
                  </a:cubicBezTo>
                  <a:cubicBezTo>
                    <a:pt x="42899" y="47554"/>
                    <a:pt x="42732" y="47375"/>
                    <a:pt x="42589" y="47185"/>
                  </a:cubicBezTo>
                  <a:cubicBezTo>
                    <a:pt x="42518" y="47089"/>
                    <a:pt x="42160" y="46589"/>
                    <a:pt x="42160" y="46589"/>
                  </a:cubicBezTo>
                  <a:lnTo>
                    <a:pt x="42125" y="46553"/>
                  </a:lnTo>
                  <a:cubicBezTo>
                    <a:pt x="42101" y="46530"/>
                    <a:pt x="42065" y="46518"/>
                    <a:pt x="42053" y="46482"/>
                  </a:cubicBezTo>
                  <a:cubicBezTo>
                    <a:pt x="42339" y="46137"/>
                    <a:pt x="42541" y="45934"/>
                    <a:pt x="42648" y="45827"/>
                  </a:cubicBezTo>
                  <a:lnTo>
                    <a:pt x="42875" y="46042"/>
                  </a:lnTo>
                  <a:lnTo>
                    <a:pt x="45982" y="48732"/>
                  </a:lnTo>
                  <a:lnTo>
                    <a:pt x="45994" y="48720"/>
                  </a:lnTo>
                  <a:lnTo>
                    <a:pt x="46054" y="48732"/>
                  </a:lnTo>
                  <a:cubicBezTo>
                    <a:pt x="45911" y="49173"/>
                    <a:pt x="45554" y="50459"/>
                    <a:pt x="45875" y="51197"/>
                  </a:cubicBezTo>
                  <a:cubicBezTo>
                    <a:pt x="46030" y="51542"/>
                    <a:pt x="46054" y="52292"/>
                    <a:pt x="46101" y="53078"/>
                  </a:cubicBezTo>
                  <a:cubicBezTo>
                    <a:pt x="46054" y="54138"/>
                    <a:pt x="46375" y="56067"/>
                    <a:pt x="46578" y="56459"/>
                  </a:cubicBezTo>
                  <a:cubicBezTo>
                    <a:pt x="46648" y="56600"/>
                    <a:pt x="46707" y="56730"/>
                    <a:pt x="46777" y="56859"/>
                  </a:cubicBezTo>
                  <a:lnTo>
                    <a:pt x="46777" y="56859"/>
                  </a:lnTo>
                  <a:cubicBezTo>
                    <a:pt x="46766" y="56840"/>
                    <a:pt x="46754" y="56839"/>
                    <a:pt x="46732" y="56829"/>
                  </a:cubicBezTo>
                  <a:cubicBezTo>
                    <a:pt x="46077" y="56412"/>
                    <a:pt x="45482" y="55876"/>
                    <a:pt x="44994" y="55269"/>
                  </a:cubicBezTo>
                  <a:cubicBezTo>
                    <a:pt x="44494" y="54638"/>
                    <a:pt x="44220" y="53995"/>
                    <a:pt x="43934" y="53257"/>
                  </a:cubicBezTo>
                  <a:cubicBezTo>
                    <a:pt x="43851" y="53042"/>
                    <a:pt x="43791" y="52828"/>
                    <a:pt x="43696" y="52602"/>
                  </a:cubicBezTo>
                  <a:cubicBezTo>
                    <a:pt x="43506" y="52149"/>
                    <a:pt x="43208" y="51780"/>
                    <a:pt x="43018" y="51340"/>
                  </a:cubicBezTo>
                  <a:cubicBezTo>
                    <a:pt x="42827" y="50864"/>
                    <a:pt x="42720" y="50352"/>
                    <a:pt x="42708" y="49828"/>
                  </a:cubicBezTo>
                  <a:cubicBezTo>
                    <a:pt x="42684" y="49459"/>
                    <a:pt x="42970" y="49173"/>
                    <a:pt x="43315" y="49101"/>
                  </a:cubicBezTo>
                  <a:cubicBezTo>
                    <a:pt x="43242" y="49087"/>
                    <a:pt x="43171" y="49080"/>
                    <a:pt x="43102" y="49080"/>
                  </a:cubicBezTo>
                  <a:cubicBezTo>
                    <a:pt x="42370" y="49080"/>
                    <a:pt x="41857" y="49832"/>
                    <a:pt x="41672" y="50125"/>
                  </a:cubicBezTo>
                  <a:cubicBezTo>
                    <a:pt x="41613" y="50030"/>
                    <a:pt x="41553" y="49935"/>
                    <a:pt x="41517" y="49852"/>
                  </a:cubicBezTo>
                  <a:cubicBezTo>
                    <a:pt x="41339" y="49554"/>
                    <a:pt x="41172" y="49268"/>
                    <a:pt x="41017" y="48994"/>
                  </a:cubicBezTo>
                  <a:lnTo>
                    <a:pt x="40982" y="48923"/>
                  </a:lnTo>
                  <a:lnTo>
                    <a:pt x="40886" y="48911"/>
                  </a:lnTo>
                  <a:cubicBezTo>
                    <a:pt x="40660" y="48863"/>
                    <a:pt x="40041" y="48685"/>
                    <a:pt x="39327" y="48494"/>
                  </a:cubicBezTo>
                  <a:cubicBezTo>
                    <a:pt x="37232" y="47897"/>
                    <a:pt x="35436" y="47418"/>
                    <a:pt x="34804" y="47418"/>
                  </a:cubicBezTo>
                  <a:cubicBezTo>
                    <a:pt x="34768" y="47418"/>
                    <a:pt x="34735" y="47419"/>
                    <a:pt x="34707" y="47423"/>
                  </a:cubicBezTo>
                  <a:cubicBezTo>
                    <a:pt x="34671" y="47256"/>
                    <a:pt x="34624" y="47113"/>
                    <a:pt x="34588" y="46946"/>
                  </a:cubicBezTo>
                  <a:cubicBezTo>
                    <a:pt x="34564" y="47137"/>
                    <a:pt x="34552" y="47327"/>
                    <a:pt x="34552" y="47506"/>
                  </a:cubicBezTo>
                  <a:lnTo>
                    <a:pt x="34552" y="47792"/>
                  </a:lnTo>
                  <a:lnTo>
                    <a:pt x="34552" y="48089"/>
                  </a:lnTo>
                  <a:lnTo>
                    <a:pt x="34552" y="48125"/>
                  </a:lnTo>
                  <a:lnTo>
                    <a:pt x="34576" y="48161"/>
                  </a:lnTo>
                  <a:cubicBezTo>
                    <a:pt x="34743" y="48423"/>
                    <a:pt x="34909" y="48685"/>
                    <a:pt x="35064" y="48935"/>
                  </a:cubicBezTo>
                  <a:lnTo>
                    <a:pt x="35564" y="49732"/>
                  </a:lnTo>
                  <a:lnTo>
                    <a:pt x="35576" y="49756"/>
                  </a:lnTo>
                  <a:lnTo>
                    <a:pt x="35600" y="49792"/>
                  </a:lnTo>
                  <a:cubicBezTo>
                    <a:pt x="35743" y="49887"/>
                    <a:pt x="35838" y="50030"/>
                    <a:pt x="35933" y="50185"/>
                  </a:cubicBezTo>
                  <a:cubicBezTo>
                    <a:pt x="36005" y="50304"/>
                    <a:pt x="36052" y="50423"/>
                    <a:pt x="36064" y="50542"/>
                  </a:cubicBezTo>
                  <a:cubicBezTo>
                    <a:pt x="35302" y="50399"/>
                    <a:pt x="34671" y="49852"/>
                    <a:pt x="34028" y="49447"/>
                  </a:cubicBezTo>
                  <a:cubicBezTo>
                    <a:pt x="33457" y="49090"/>
                    <a:pt x="32469" y="48089"/>
                    <a:pt x="32171" y="47482"/>
                  </a:cubicBezTo>
                  <a:cubicBezTo>
                    <a:pt x="32064" y="47268"/>
                    <a:pt x="32052" y="46958"/>
                    <a:pt x="31838" y="46875"/>
                  </a:cubicBezTo>
                  <a:cubicBezTo>
                    <a:pt x="31878" y="46859"/>
                    <a:pt x="31941" y="46852"/>
                    <a:pt x="32020" y="46852"/>
                  </a:cubicBezTo>
                  <a:cubicBezTo>
                    <a:pt x="32546" y="46852"/>
                    <a:pt x="33800" y="47180"/>
                    <a:pt x="34100" y="47625"/>
                  </a:cubicBezTo>
                  <a:cubicBezTo>
                    <a:pt x="33850" y="46589"/>
                    <a:pt x="33493" y="45934"/>
                    <a:pt x="32957" y="45446"/>
                  </a:cubicBezTo>
                  <a:cubicBezTo>
                    <a:pt x="32745" y="45614"/>
                    <a:pt x="32158" y="45679"/>
                    <a:pt x="31483" y="45679"/>
                  </a:cubicBezTo>
                  <a:cubicBezTo>
                    <a:pt x="30675" y="45679"/>
                    <a:pt x="29741" y="45587"/>
                    <a:pt x="29171" y="45470"/>
                  </a:cubicBezTo>
                  <a:cubicBezTo>
                    <a:pt x="28361" y="45303"/>
                    <a:pt x="27325" y="44946"/>
                    <a:pt x="26932" y="44803"/>
                  </a:cubicBezTo>
                  <a:cubicBezTo>
                    <a:pt x="26912" y="44793"/>
                    <a:pt x="26909" y="44774"/>
                    <a:pt x="26901" y="44769"/>
                  </a:cubicBezTo>
                  <a:lnTo>
                    <a:pt x="26901" y="44769"/>
                  </a:lnTo>
                  <a:lnTo>
                    <a:pt x="27349" y="44910"/>
                  </a:lnTo>
                  <a:cubicBezTo>
                    <a:pt x="28266" y="45160"/>
                    <a:pt x="29218" y="45339"/>
                    <a:pt x="30171" y="45410"/>
                  </a:cubicBezTo>
                  <a:cubicBezTo>
                    <a:pt x="30409" y="45428"/>
                    <a:pt x="30650" y="45437"/>
                    <a:pt x="30891" y="45437"/>
                  </a:cubicBezTo>
                  <a:cubicBezTo>
                    <a:pt x="31132" y="45437"/>
                    <a:pt x="31373" y="45428"/>
                    <a:pt x="31611" y="45410"/>
                  </a:cubicBezTo>
                  <a:cubicBezTo>
                    <a:pt x="32076" y="45387"/>
                    <a:pt x="32528" y="45327"/>
                    <a:pt x="32969" y="45232"/>
                  </a:cubicBezTo>
                  <a:cubicBezTo>
                    <a:pt x="33004" y="45244"/>
                    <a:pt x="33028" y="45268"/>
                    <a:pt x="33064" y="45291"/>
                  </a:cubicBezTo>
                  <a:cubicBezTo>
                    <a:pt x="33100" y="45327"/>
                    <a:pt x="33147" y="45363"/>
                    <a:pt x="33195" y="45399"/>
                  </a:cubicBezTo>
                  <a:cubicBezTo>
                    <a:pt x="33243" y="45446"/>
                    <a:pt x="33278" y="45470"/>
                    <a:pt x="33326" y="45530"/>
                  </a:cubicBezTo>
                  <a:cubicBezTo>
                    <a:pt x="33374" y="45577"/>
                    <a:pt x="33397" y="45625"/>
                    <a:pt x="33445" y="45661"/>
                  </a:cubicBezTo>
                  <a:cubicBezTo>
                    <a:pt x="33600" y="45863"/>
                    <a:pt x="33731" y="46077"/>
                    <a:pt x="33838" y="46315"/>
                  </a:cubicBezTo>
                  <a:cubicBezTo>
                    <a:pt x="33957" y="46553"/>
                    <a:pt x="34040" y="46792"/>
                    <a:pt x="34112" y="47054"/>
                  </a:cubicBezTo>
                  <a:cubicBezTo>
                    <a:pt x="34195" y="47304"/>
                    <a:pt x="34266" y="47554"/>
                    <a:pt x="34326" y="47827"/>
                  </a:cubicBezTo>
                  <a:cubicBezTo>
                    <a:pt x="34338" y="47554"/>
                    <a:pt x="34314" y="47292"/>
                    <a:pt x="34278" y="47018"/>
                  </a:cubicBezTo>
                  <a:cubicBezTo>
                    <a:pt x="34266" y="46887"/>
                    <a:pt x="34231" y="46756"/>
                    <a:pt x="34207" y="46613"/>
                  </a:cubicBezTo>
                  <a:cubicBezTo>
                    <a:pt x="34171" y="46482"/>
                    <a:pt x="34136" y="46351"/>
                    <a:pt x="34100" y="46232"/>
                  </a:cubicBezTo>
                  <a:cubicBezTo>
                    <a:pt x="34016" y="45982"/>
                    <a:pt x="33897" y="45708"/>
                    <a:pt x="33743" y="45482"/>
                  </a:cubicBezTo>
                  <a:lnTo>
                    <a:pt x="33612" y="45303"/>
                  </a:lnTo>
                  <a:cubicBezTo>
                    <a:pt x="33564" y="45244"/>
                    <a:pt x="33516" y="45208"/>
                    <a:pt x="33457" y="45149"/>
                  </a:cubicBezTo>
                  <a:cubicBezTo>
                    <a:pt x="33397" y="45101"/>
                    <a:pt x="33362" y="45041"/>
                    <a:pt x="33302" y="44994"/>
                  </a:cubicBezTo>
                  <a:lnTo>
                    <a:pt x="33123" y="44863"/>
                  </a:lnTo>
                  <a:lnTo>
                    <a:pt x="33064" y="44815"/>
                  </a:lnTo>
                  <a:lnTo>
                    <a:pt x="32969" y="44827"/>
                  </a:lnTo>
                  <a:cubicBezTo>
                    <a:pt x="32504" y="44922"/>
                    <a:pt x="32064" y="44970"/>
                    <a:pt x="31599" y="44994"/>
                  </a:cubicBezTo>
                  <a:cubicBezTo>
                    <a:pt x="31430" y="44998"/>
                    <a:pt x="31261" y="45001"/>
                    <a:pt x="31093" y="45001"/>
                  </a:cubicBezTo>
                  <a:cubicBezTo>
                    <a:pt x="30802" y="45001"/>
                    <a:pt x="30513" y="44993"/>
                    <a:pt x="30218" y="44970"/>
                  </a:cubicBezTo>
                  <a:cubicBezTo>
                    <a:pt x="29290" y="44887"/>
                    <a:pt x="28373" y="44708"/>
                    <a:pt x="27480" y="44446"/>
                  </a:cubicBezTo>
                  <a:cubicBezTo>
                    <a:pt x="26587" y="44172"/>
                    <a:pt x="25718" y="43839"/>
                    <a:pt x="24884" y="43422"/>
                  </a:cubicBezTo>
                  <a:cubicBezTo>
                    <a:pt x="24051" y="43005"/>
                    <a:pt x="23253" y="42505"/>
                    <a:pt x="22503" y="41970"/>
                  </a:cubicBezTo>
                  <a:cubicBezTo>
                    <a:pt x="21003" y="40874"/>
                    <a:pt x="19681" y="39517"/>
                    <a:pt x="18717" y="37945"/>
                  </a:cubicBezTo>
                  <a:cubicBezTo>
                    <a:pt x="18479" y="37552"/>
                    <a:pt x="18241" y="37136"/>
                    <a:pt x="18038" y="36719"/>
                  </a:cubicBezTo>
                  <a:cubicBezTo>
                    <a:pt x="17943" y="36517"/>
                    <a:pt x="17848" y="36302"/>
                    <a:pt x="17764" y="36076"/>
                  </a:cubicBezTo>
                  <a:cubicBezTo>
                    <a:pt x="17717" y="35957"/>
                    <a:pt x="17681" y="35874"/>
                    <a:pt x="17622" y="35743"/>
                  </a:cubicBezTo>
                  <a:cubicBezTo>
                    <a:pt x="17586" y="35624"/>
                    <a:pt x="17526" y="35505"/>
                    <a:pt x="17443" y="35397"/>
                  </a:cubicBezTo>
                  <a:cubicBezTo>
                    <a:pt x="17407" y="35326"/>
                    <a:pt x="17360" y="35266"/>
                    <a:pt x="17312" y="35207"/>
                  </a:cubicBezTo>
                  <a:cubicBezTo>
                    <a:pt x="16895" y="34457"/>
                    <a:pt x="16193" y="33838"/>
                    <a:pt x="14847" y="33564"/>
                  </a:cubicBezTo>
                  <a:cubicBezTo>
                    <a:pt x="14847" y="33564"/>
                    <a:pt x="14561" y="34051"/>
                    <a:pt x="13351" y="34346"/>
                  </a:cubicBezTo>
                  <a:lnTo>
                    <a:pt x="13351" y="34346"/>
                  </a:lnTo>
                  <a:cubicBezTo>
                    <a:pt x="13535" y="34312"/>
                    <a:pt x="13718" y="34296"/>
                    <a:pt x="13899" y="34296"/>
                  </a:cubicBezTo>
                  <a:cubicBezTo>
                    <a:pt x="15020" y="34296"/>
                    <a:pt x="16047" y="34925"/>
                    <a:pt x="16610" y="35933"/>
                  </a:cubicBezTo>
                  <a:cubicBezTo>
                    <a:pt x="16717" y="36124"/>
                    <a:pt x="16871" y="36397"/>
                    <a:pt x="16883" y="36612"/>
                  </a:cubicBezTo>
                  <a:cubicBezTo>
                    <a:pt x="16895" y="36933"/>
                    <a:pt x="16943" y="36874"/>
                    <a:pt x="16610" y="36969"/>
                  </a:cubicBezTo>
                  <a:cubicBezTo>
                    <a:pt x="16377" y="37051"/>
                    <a:pt x="16114" y="37079"/>
                    <a:pt x="15850" y="37079"/>
                  </a:cubicBezTo>
                  <a:cubicBezTo>
                    <a:pt x="15613" y="37079"/>
                    <a:pt x="15376" y="37057"/>
                    <a:pt x="15157" y="37029"/>
                  </a:cubicBezTo>
                  <a:cubicBezTo>
                    <a:pt x="14347" y="36909"/>
                    <a:pt x="13621" y="36540"/>
                    <a:pt x="12919" y="36136"/>
                  </a:cubicBezTo>
                  <a:lnTo>
                    <a:pt x="12835" y="36100"/>
                  </a:lnTo>
                  <a:cubicBezTo>
                    <a:pt x="12645" y="35993"/>
                    <a:pt x="12347" y="35921"/>
                    <a:pt x="12002" y="35897"/>
                  </a:cubicBezTo>
                  <a:cubicBezTo>
                    <a:pt x="11359" y="34969"/>
                    <a:pt x="12918" y="34528"/>
                    <a:pt x="12919" y="34528"/>
                  </a:cubicBezTo>
                  <a:lnTo>
                    <a:pt x="12919" y="34528"/>
                  </a:lnTo>
                  <a:cubicBezTo>
                    <a:pt x="12731" y="34548"/>
                    <a:pt x="12561" y="34556"/>
                    <a:pt x="12411" y="34556"/>
                  </a:cubicBezTo>
                  <a:cubicBezTo>
                    <a:pt x="11846" y="34556"/>
                    <a:pt x="11549" y="34445"/>
                    <a:pt x="11549" y="34445"/>
                  </a:cubicBezTo>
                  <a:cubicBezTo>
                    <a:pt x="13728" y="34231"/>
                    <a:pt x="14704" y="33016"/>
                    <a:pt x="14704" y="33016"/>
                  </a:cubicBezTo>
                  <a:lnTo>
                    <a:pt x="14704" y="33016"/>
                  </a:lnTo>
                  <a:cubicBezTo>
                    <a:pt x="13790" y="33358"/>
                    <a:pt x="13057" y="33485"/>
                    <a:pt x="12474" y="33485"/>
                  </a:cubicBezTo>
                  <a:cubicBezTo>
                    <a:pt x="10804" y="33485"/>
                    <a:pt x="10359" y="32445"/>
                    <a:pt x="10359" y="32445"/>
                  </a:cubicBezTo>
                  <a:cubicBezTo>
                    <a:pt x="6061" y="33957"/>
                    <a:pt x="3441" y="35219"/>
                    <a:pt x="3441" y="35219"/>
                  </a:cubicBezTo>
                  <a:cubicBezTo>
                    <a:pt x="5691" y="35814"/>
                    <a:pt x="3441" y="36612"/>
                    <a:pt x="2822" y="36648"/>
                  </a:cubicBezTo>
                  <a:cubicBezTo>
                    <a:pt x="3786" y="36767"/>
                    <a:pt x="4406" y="36909"/>
                    <a:pt x="4406" y="36909"/>
                  </a:cubicBezTo>
                  <a:lnTo>
                    <a:pt x="4977" y="36993"/>
                  </a:lnTo>
                  <a:cubicBezTo>
                    <a:pt x="4941" y="36993"/>
                    <a:pt x="4929" y="37005"/>
                    <a:pt x="4906" y="37005"/>
                  </a:cubicBezTo>
                  <a:cubicBezTo>
                    <a:pt x="4703" y="37052"/>
                    <a:pt x="4465" y="37088"/>
                    <a:pt x="4227" y="37136"/>
                  </a:cubicBezTo>
                  <a:cubicBezTo>
                    <a:pt x="2834" y="36993"/>
                    <a:pt x="1477" y="36552"/>
                    <a:pt x="1477" y="36552"/>
                  </a:cubicBezTo>
                  <a:cubicBezTo>
                    <a:pt x="1536" y="36124"/>
                    <a:pt x="1751" y="35814"/>
                    <a:pt x="1893" y="35647"/>
                  </a:cubicBezTo>
                  <a:cubicBezTo>
                    <a:pt x="4965" y="33385"/>
                    <a:pt x="10216" y="31183"/>
                    <a:pt x="13954" y="29932"/>
                  </a:cubicBezTo>
                  <a:cubicBezTo>
                    <a:pt x="14085" y="30182"/>
                    <a:pt x="14228" y="30444"/>
                    <a:pt x="14371" y="30682"/>
                  </a:cubicBezTo>
                  <a:lnTo>
                    <a:pt x="14383" y="30706"/>
                  </a:lnTo>
                  <a:lnTo>
                    <a:pt x="14395" y="30718"/>
                  </a:lnTo>
                  <a:lnTo>
                    <a:pt x="14919" y="31302"/>
                  </a:lnTo>
                  <a:cubicBezTo>
                    <a:pt x="15002" y="31409"/>
                    <a:pt x="15097" y="31492"/>
                    <a:pt x="15181" y="31587"/>
                  </a:cubicBezTo>
                  <a:lnTo>
                    <a:pt x="15455" y="31873"/>
                  </a:lnTo>
                  <a:cubicBezTo>
                    <a:pt x="15633" y="32064"/>
                    <a:pt x="15824" y="32254"/>
                    <a:pt x="16002" y="32433"/>
                  </a:cubicBezTo>
                  <a:lnTo>
                    <a:pt x="16288" y="32718"/>
                  </a:lnTo>
                  <a:cubicBezTo>
                    <a:pt x="16371" y="32802"/>
                    <a:pt x="16479" y="32897"/>
                    <a:pt x="16574" y="32980"/>
                  </a:cubicBezTo>
                  <a:cubicBezTo>
                    <a:pt x="16490" y="32861"/>
                    <a:pt x="16431" y="32766"/>
                    <a:pt x="16359" y="32647"/>
                  </a:cubicBezTo>
                  <a:cubicBezTo>
                    <a:pt x="16288" y="32528"/>
                    <a:pt x="16217" y="32421"/>
                    <a:pt x="16157" y="32314"/>
                  </a:cubicBezTo>
                  <a:cubicBezTo>
                    <a:pt x="16002" y="32087"/>
                    <a:pt x="15859" y="31885"/>
                    <a:pt x="15705" y="31659"/>
                  </a:cubicBezTo>
                  <a:lnTo>
                    <a:pt x="15478" y="31337"/>
                  </a:lnTo>
                  <a:cubicBezTo>
                    <a:pt x="15407" y="31230"/>
                    <a:pt x="15336" y="31123"/>
                    <a:pt x="15264" y="31004"/>
                  </a:cubicBezTo>
                  <a:lnTo>
                    <a:pt x="14812" y="30397"/>
                  </a:lnTo>
                  <a:cubicBezTo>
                    <a:pt x="14645" y="30063"/>
                    <a:pt x="14502" y="29730"/>
                    <a:pt x="14335" y="29397"/>
                  </a:cubicBezTo>
                  <a:lnTo>
                    <a:pt x="14085" y="28897"/>
                  </a:lnTo>
                  <a:lnTo>
                    <a:pt x="13812" y="28396"/>
                  </a:lnTo>
                  <a:lnTo>
                    <a:pt x="13550" y="27908"/>
                  </a:lnTo>
                  <a:cubicBezTo>
                    <a:pt x="13454" y="27742"/>
                    <a:pt x="13371" y="27587"/>
                    <a:pt x="13264" y="27420"/>
                  </a:cubicBezTo>
                  <a:cubicBezTo>
                    <a:pt x="13181" y="27253"/>
                    <a:pt x="13073" y="27087"/>
                    <a:pt x="12978" y="26944"/>
                  </a:cubicBezTo>
                  <a:cubicBezTo>
                    <a:pt x="12895" y="26789"/>
                    <a:pt x="12800" y="26658"/>
                    <a:pt x="12704" y="26515"/>
                  </a:cubicBezTo>
                  <a:lnTo>
                    <a:pt x="12883" y="24872"/>
                  </a:lnTo>
                  <a:cubicBezTo>
                    <a:pt x="12942" y="24920"/>
                    <a:pt x="13002" y="24979"/>
                    <a:pt x="13073" y="25027"/>
                  </a:cubicBezTo>
                  <a:cubicBezTo>
                    <a:pt x="13169" y="25098"/>
                    <a:pt x="13264" y="25170"/>
                    <a:pt x="13383" y="25265"/>
                  </a:cubicBezTo>
                  <a:cubicBezTo>
                    <a:pt x="13502" y="25348"/>
                    <a:pt x="13621" y="25444"/>
                    <a:pt x="13764" y="25527"/>
                  </a:cubicBezTo>
                  <a:cubicBezTo>
                    <a:pt x="13895" y="25622"/>
                    <a:pt x="14038" y="25718"/>
                    <a:pt x="14193" y="25813"/>
                  </a:cubicBezTo>
                  <a:cubicBezTo>
                    <a:pt x="14335" y="25896"/>
                    <a:pt x="14502" y="26003"/>
                    <a:pt x="14669" y="26099"/>
                  </a:cubicBezTo>
                  <a:cubicBezTo>
                    <a:pt x="14835" y="26182"/>
                    <a:pt x="14990" y="26277"/>
                    <a:pt x="15169" y="26349"/>
                  </a:cubicBezTo>
                  <a:cubicBezTo>
                    <a:pt x="15347" y="26420"/>
                    <a:pt x="15514" y="26515"/>
                    <a:pt x="15693" y="26587"/>
                  </a:cubicBezTo>
                  <a:cubicBezTo>
                    <a:pt x="15776" y="26611"/>
                    <a:pt x="15871" y="26658"/>
                    <a:pt x="15943" y="26694"/>
                  </a:cubicBezTo>
                  <a:cubicBezTo>
                    <a:pt x="16038" y="26718"/>
                    <a:pt x="16121" y="26753"/>
                    <a:pt x="16193" y="26777"/>
                  </a:cubicBezTo>
                  <a:cubicBezTo>
                    <a:pt x="16359" y="26837"/>
                    <a:pt x="16526" y="26896"/>
                    <a:pt x="16693" y="26944"/>
                  </a:cubicBezTo>
                  <a:cubicBezTo>
                    <a:pt x="16848" y="26992"/>
                    <a:pt x="16991" y="27027"/>
                    <a:pt x="17133" y="27063"/>
                  </a:cubicBezTo>
                  <a:cubicBezTo>
                    <a:pt x="17681" y="27206"/>
                    <a:pt x="18074" y="27242"/>
                    <a:pt x="18074" y="27242"/>
                  </a:cubicBezTo>
                  <a:cubicBezTo>
                    <a:pt x="18074" y="27242"/>
                    <a:pt x="17705" y="27182"/>
                    <a:pt x="17145" y="27015"/>
                  </a:cubicBezTo>
                  <a:cubicBezTo>
                    <a:pt x="17014" y="26968"/>
                    <a:pt x="16871" y="26932"/>
                    <a:pt x="16717" y="26872"/>
                  </a:cubicBezTo>
                  <a:cubicBezTo>
                    <a:pt x="16574" y="26813"/>
                    <a:pt x="16407" y="26753"/>
                    <a:pt x="16240" y="26694"/>
                  </a:cubicBezTo>
                  <a:cubicBezTo>
                    <a:pt x="16169" y="26658"/>
                    <a:pt x="16074" y="26611"/>
                    <a:pt x="15990" y="26587"/>
                  </a:cubicBezTo>
                  <a:cubicBezTo>
                    <a:pt x="15907" y="26539"/>
                    <a:pt x="15824" y="26515"/>
                    <a:pt x="15740" y="26468"/>
                  </a:cubicBezTo>
                  <a:cubicBezTo>
                    <a:pt x="15574" y="26396"/>
                    <a:pt x="15395" y="26301"/>
                    <a:pt x="15228" y="26218"/>
                  </a:cubicBezTo>
                  <a:cubicBezTo>
                    <a:pt x="15074" y="26122"/>
                    <a:pt x="14907" y="26015"/>
                    <a:pt x="14740" y="25932"/>
                  </a:cubicBezTo>
                  <a:cubicBezTo>
                    <a:pt x="14574" y="25837"/>
                    <a:pt x="14431" y="25741"/>
                    <a:pt x="14276" y="25634"/>
                  </a:cubicBezTo>
                  <a:cubicBezTo>
                    <a:pt x="14133" y="25539"/>
                    <a:pt x="14002" y="25444"/>
                    <a:pt x="13859" y="25337"/>
                  </a:cubicBezTo>
                  <a:cubicBezTo>
                    <a:pt x="13728" y="25241"/>
                    <a:pt x="13609" y="25146"/>
                    <a:pt x="13502" y="25051"/>
                  </a:cubicBezTo>
                  <a:cubicBezTo>
                    <a:pt x="13407" y="24967"/>
                    <a:pt x="13300" y="24884"/>
                    <a:pt x="13204" y="24813"/>
                  </a:cubicBezTo>
                  <a:cubicBezTo>
                    <a:pt x="13121" y="24741"/>
                    <a:pt x="13050" y="24670"/>
                    <a:pt x="12990" y="24622"/>
                  </a:cubicBezTo>
                  <a:cubicBezTo>
                    <a:pt x="12954" y="24586"/>
                    <a:pt x="12930" y="24563"/>
                    <a:pt x="12895" y="24551"/>
                  </a:cubicBezTo>
                  <a:lnTo>
                    <a:pt x="12930" y="24265"/>
                  </a:lnTo>
                  <a:cubicBezTo>
                    <a:pt x="13002" y="24325"/>
                    <a:pt x="13097" y="24408"/>
                    <a:pt x="13204" y="24503"/>
                  </a:cubicBezTo>
                  <a:cubicBezTo>
                    <a:pt x="13335" y="24586"/>
                    <a:pt x="13478" y="24706"/>
                    <a:pt x="13633" y="24825"/>
                  </a:cubicBezTo>
                  <a:cubicBezTo>
                    <a:pt x="13788" y="24944"/>
                    <a:pt x="13978" y="25063"/>
                    <a:pt x="14157" y="25182"/>
                  </a:cubicBezTo>
                  <a:cubicBezTo>
                    <a:pt x="14252" y="25241"/>
                    <a:pt x="14347" y="25325"/>
                    <a:pt x="14443" y="25384"/>
                  </a:cubicBezTo>
                  <a:lnTo>
                    <a:pt x="14752" y="25563"/>
                  </a:lnTo>
                  <a:cubicBezTo>
                    <a:pt x="14966" y="25694"/>
                    <a:pt x="15181" y="25801"/>
                    <a:pt x="15419" y="25920"/>
                  </a:cubicBezTo>
                  <a:cubicBezTo>
                    <a:pt x="15538" y="25980"/>
                    <a:pt x="15657" y="26039"/>
                    <a:pt x="15776" y="26075"/>
                  </a:cubicBezTo>
                  <a:cubicBezTo>
                    <a:pt x="15895" y="26134"/>
                    <a:pt x="16014" y="26182"/>
                    <a:pt x="16133" y="26241"/>
                  </a:cubicBezTo>
                  <a:cubicBezTo>
                    <a:pt x="16371" y="26337"/>
                    <a:pt x="16610" y="26432"/>
                    <a:pt x="16871" y="26515"/>
                  </a:cubicBezTo>
                  <a:cubicBezTo>
                    <a:pt x="17110" y="26599"/>
                    <a:pt x="17360" y="26658"/>
                    <a:pt x="17586" y="26730"/>
                  </a:cubicBezTo>
                  <a:cubicBezTo>
                    <a:pt x="17705" y="26765"/>
                    <a:pt x="17824" y="26789"/>
                    <a:pt x="17943" y="26813"/>
                  </a:cubicBezTo>
                  <a:cubicBezTo>
                    <a:pt x="18003" y="26825"/>
                    <a:pt x="18062" y="26837"/>
                    <a:pt x="18098" y="26849"/>
                  </a:cubicBezTo>
                  <a:cubicBezTo>
                    <a:pt x="18157" y="26872"/>
                    <a:pt x="18217" y="26872"/>
                    <a:pt x="18264" y="26884"/>
                  </a:cubicBezTo>
                  <a:cubicBezTo>
                    <a:pt x="18372" y="26896"/>
                    <a:pt x="18491" y="26932"/>
                    <a:pt x="18598" y="26944"/>
                  </a:cubicBezTo>
                  <a:cubicBezTo>
                    <a:pt x="18693" y="26956"/>
                    <a:pt x="18800" y="26968"/>
                    <a:pt x="18896" y="26968"/>
                  </a:cubicBezTo>
                  <a:cubicBezTo>
                    <a:pt x="18979" y="26992"/>
                    <a:pt x="19086" y="26992"/>
                    <a:pt x="19169" y="27003"/>
                  </a:cubicBezTo>
                  <a:cubicBezTo>
                    <a:pt x="19265" y="27003"/>
                    <a:pt x="19348" y="27015"/>
                    <a:pt x="19431" y="27015"/>
                  </a:cubicBezTo>
                  <a:lnTo>
                    <a:pt x="19848" y="27015"/>
                  </a:lnTo>
                  <a:cubicBezTo>
                    <a:pt x="19919" y="27015"/>
                    <a:pt x="19979" y="27015"/>
                    <a:pt x="20038" y="27003"/>
                  </a:cubicBezTo>
                  <a:lnTo>
                    <a:pt x="20038" y="27003"/>
                  </a:lnTo>
                  <a:lnTo>
                    <a:pt x="19991" y="27718"/>
                  </a:lnTo>
                  <a:cubicBezTo>
                    <a:pt x="19991" y="27837"/>
                    <a:pt x="20050" y="28861"/>
                    <a:pt x="19872" y="28980"/>
                  </a:cubicBezTo>
                  <a:cubicBezTo>
                    <a:pt x="19800" y="29028"/>
                    <a:pt x="19693" y="29028"/>
                    <a:pt x="19610" y="29028"/>
                  </a:cubicBezTo>
                  <a:cubicBezTo>
                    <a:pt x="18455" y="28992"/>
                    <a:pt x="17312" y="28920"/>
                    <a:pt x="16169" y="28801"/>
                  </a:cubicBezTo>
                  <a:lnTo>
                    <a:pt x="16169" y="28801"/>
                  </a:lnTo>
                  <a:cubicBezTo>
                    <a:pt x="17249" y="29271"/>
                    <a:pt x="18420" y="29510"/>
                    <a:pt x="19597" y="29510"/>
                  </a:cubicBezTo>
                  <a:cubicBezTo>
                    <a:pt x="19705" y="29510"/>
                    <a:pt x="19812" y="29508"/>
                    <a:pt x="19919" y="29504"/>
                  </a:cubicBezTo>
                  <a:lnTo>
                    <a:pt x="19919" y="29504"/>
                  </a:lnTo>
                  <a:cubicBezTo>
                    <a:pt x="19908" y="29813"/>
                    <a:pt x="19908" y="30123"/>
                    <a:pt x="19884" y="30444"/>
                  </a:cubicBezTo>
                  <a:cubicBezTo>
                    <a:pt x="19336" y="29909"/>
                    <a:pt x="18491" y="29849"/>
                    <a:pt x="17729" y="29742"/>
                  </a:cubicBezTo>
                  <a:cubicBezTo>
                    <a:pt x="17002" y="29635"/>
                    <a:pt x="16276" y="29468"/>
                    <a:pt x="15586" y="29230"/>
                  </a:cubicBezTo>
                  <a:cubicBezTo>
                    <a:pt x="15407" y="29170"/>
                    <a:pt x="15205" y="29087"/>
                    <a:pt x="15145" y="28897"/>
                  </a:cubicBezTo>
                  <a:cubicBezTo>
                    <a:pt x="15062" y="28623"/>
                    <a:pt x="15347" y="28396"/>
                    <a:pt x="15395" y="28135"/>
                  </a:cubicBezTo>
                  <a:cubicBezTo>
                    <a:pt x="16336" y="28635"/>
                    <a:pt x="17443" y="28670"/>
                    <a:pt x="18515" y="28682"/>
                  </a:cubicBezTo>
                  <a:cubicBezTo>
                    <a:pt x="17788" y="28599"/>
                    <a:pt x="17074" y="28420"/>
                    <a:pt x="16395" y="28135"/>
                  </a:cubicBezTo>
                  <a:cubicBezTo>
                    <a:pt x="16288" y="28087"/>
                    <a:pt x="16193" y="28039"/>
                    <a:pt x="16121" y="27968"/>
                  </a:cubicBezTo>
                  <a:cubicBezTo>
                    <a:pt x="16050" y="27896"/>
                    <a:pt x="16038" y="27765"/>
                    <a:pt x="16098" y="27670"/>
                  </a:cubicBezTo>
                  <a:lnTo>
                    <a:pt x="16098" y="27670"/>
                  </a:lnTo>
                  <a:cubicBezTo>
                    <a:pt x="16753" y="27839"/>
                    <a:pt x="17455" y="27938"/>
                    <a:pt x="18154" y="27938"/>
                  </a:cubicBezTo>
                  <a:cubicBezTo>
                    <a:pt x="18634" y="27938"/>
                    <a:pt x="19113" y="27891"/>
                    <a:pt x="19574" y="27789"/>
                  </a:cubicBezTo>
                  <a:lnTo>
                    <a:pt x="19574" y="27789"/>
                  </a:lnTo>
                  <a:cubicBezTo>
                    <a:pt x="19394" y="27806"/>
                    <a:pt x="19209" y="27815"/>
                    <a:pt x="19022" y="27815"/>
                  </a:cubicBezTo>
                  <a:cubicBezTo>
                    <a:pt x="16878" y="27815"/>
                    <a:pt x="14372" y="26713"/>
                    <a:pt x="13014" y="25158"/>
                  </a:cubicBezTo>
                  <a:lnTo>
                    <a:pt x="12907" y="26396"/>
                  </a:lnTo>
                  <a:cubicBezTo>
                    <a:pt x="12907" y="26396"/>
                    <a:pt x="14133" y="28015"/>
                    <a:pt x="14990" y="30230"/>
                  </a:cubicBezTo>
                  <a:cubicBezTo>
                    <a:pt x="15276" y="30635"/>
                    <a:pt x="16371" y="31968"/>
                    <a:pt x="17241" y="33719"/>
                  </a:cubicBezTo>
                  <a:cubicBezTo>
                    <a:pt x="17241" y="33719"/>
                    <a:pt x="16371" y="32980"/>
                    <a:pt x="15300" y="32087"/>
                  </a:cubicBezTo>
                  <a:lnTo>
                    <a:pt x="15300" y="32087"/>
                  </a:lnTo>
                  <a:cubicBezTo>
                    <a:pt x="15300" y="32088"/>
                    <a:pt x="15681" y="32528"/>
                    <a:pt x="16931" y="33683"/>
                  </a:cubicBezTo>
                  <a:cubicBezTo>
                    <a:pt x="16514" y="33306"/>
                    <a:pt x="15984" y="33167"/>
                    <a:pt x="15457" y="33167"/>
                  </a:cubicBezTo>
                  <a:cubicBezTo>
                    <a:pt x="15201" y="33167"/>
                    <a:pt x="14946" y="33200"/>
                    <a:pt x="14705" y="33254"/>
                  </a:cubicBezTo>
                  <a:cubicBezTo>
                    <a:pt x="16538" y="33540"/>
                    <a:pt x="17181" y="34254"/>
                    <a:pt x="17848" y="35635"/>
                  </a:cubicBezTo>
                  <a:cubicBezTo>
                    <a:pt x="19086" y="39291"/>
                    <a:pt x="23920" y="43863"/>
                    <a:pt x="30171" y="44577"/>
                  </a:cubicBezTo>
                  <a:cubicBezTo>
                    <a:pt x="30171" y="44577"/>
                    <a:pt x="30369" y="44607"/>
                    <a:pt x="30662" y="44607"/>
                  </a:cubicBezTo>
                  <a:cubicBezTo>
                    <a:pt x="31169" y="44607"/>
                    <a:pt x="31959" y="44516"/>
                    <a:pt x="32481" y="44017"/>
                  </a:cubicBezTo>
                  <a:cubicBezTo>
                    <a:pt x="31945" y="43982"/>
                    <a:pt x="31409" y="43720"/>
                    <a:pt x="30885" y="43339"/>
                  </a:cubicBezTo>
                  <a:cubicBezTo>
                    <a:pt x="30837" y="43327"/>
                    <a:pt x="30778" y="43315"/>
                    <a:pt x="30742" y="43303"/>
                  </a:cubicBezTo>
                  <a:cubicBezTo>
                    <a:pt x="30683" y="43279"/>
                    <a:pt x="30623" y="43267"/>
                    <a:pt x="30564" y="43244"/>
                  </a:cubicBezTo>
                  <a:cubicBezTo>
                    <a:pt x="28813" y="42446"/>
                    <a:pt x="26885" y="40981"/>
                    <a:pt x="26099" y="39136"/>
                  </a:cubicBezTo>
                  <a:cubicBezTo>
                    <a:pt x="26063" y="39112"/>
                    <a:pt x="26051" y="39112"/>
                    <a:pt x="26015" y="39100"/>
                  </a:cubicBezTo>
                  <a:cubicBezTo>
                    <a:pt x="25634" y="38910"/>
                    <a:pt x="25242" y="38731"/>
                    <a:pt x="24872" y="38564"/>
                  </a:cubicBezTo>
                  <a:cubicBezTo>
                    <a:pt x="24503" y="38398"/>
                    <a:pt x="24158" y="38255"/>
                    <a:pt x="23860" y="38136"/>
                  </a:cubicBezTo>
                  <a:cubicBezTo>
                    <a:pt x="23718" y="38076"/>
                    <a:pt x="23575" y="38017"/>
                    <a:pt x="23444" y="37969"/>
                  </a:cubicBezTo>
                  <a:cubicBezTo>
                    <a:pt x="23325" y="37921"/>
                    <a:pt x="23206" y="37886"/>
                    <a:pt x="23122" y="37850"/>
                  </a:cubicBezTo>
                  <a:cubicBezTo>
                    <a:pt x="23063" y="37838"/>
                    <a:pt x="23015" y="37802"/>
                    <a:pt x="22967" y="37790"/>
                  </a:cubicBezTo>
                  <a:cubicBezTo>
                    <a:pt x="22610" y="37588"/>
                    <a:pt x="22289" y="37374"/>
                    <a:pt x="22027" y="37124"/>
                  </a:cubicBezTo>
                  <a:cubicBezTo>
                    <a:pt x="21967" y="37064"/>
                    <a:pt x="21908" y="37005"/>
                    <a:pt x="21872" y="36945"/>
                  </a:cubicBezTo>
                  <a:lnTo>
                    <a:pt x="21872" y="36945"/>
                  </a:lnTo>
                  <a:cubicBezTo>
                    <a:pt x="22444" y="37290"/>
                    <a:pt x="23134" y="37624"/>
                    <a:pt x="23849" y="37945"/>
                  </a:cubicBezTo>
                  <a:cubicBezTo>
                    <a:pt x="24587" y="38267"/>
                    <a:pt x="25349" y="38576"/>
                    <a:pt x="25992" y="38838"/>
                  </a:cubicBezTo>
                  <a:cubicBezTo>
                    <a:pt x="25980" y="38803"/>
                    <a:pt x="25956" y="38755"/>
                    <a:pt x="25956" y="38731"/>
                  </a:cubicBezTo>
                  <a:cubicBezTo>
                    <a:pt x="25349" y="38445"/>
                    <a:pt x="24634" y="38136"/>
                    <a:pt x="23932" y="37779"/>
                  </a:cubicBezTo>
                  <a:cubicBezTo>
                    <a:pt x="23003" y="37302"/>
                    <a:pt x="22086" y="36767"/>
                    <a:pt x="21455" y="36302"/>
                  </a:cubicBezTo>
                  <a:cubicBezTo>
                    <a:pt x="21420" y="36278"/>
                    <a:pt x="21396" y="36255"/>
                    <a:pt x="21360" y="36231"/>
                  </a:cubicBezTo>
                  <a:cubicBezTo>
                    <a:pt x="20777" y="35266"/>
                    <a:pt x="20586" y="34207"/>
                    <a:pt x="19455" y="33159"/>
                  </a:cubicBezTo>
                  <a:lnTo>
                    <a:pt x="19455" y="33159"/>
                  </a:lnTo>
                  <a:cubicBezTo>
                    <a:pt x="20349" y="33961"/>
                    <a:pt x="21745" y="34322"/>
                    <a:pt x="22978" y="34322"/>
                  </a:cubicBezTo>
                  <a:cubicBezTo>
                    <a:pt x="23191" y="34322"/>
                    <a:pt x="23399" y="34311"/>
                    <a:pt x="23598" y="34290"/>
                  </a:cubicBezTo>
                  <a:cubicBezTo>
                    <a:pt x="23027" y="33957"/>
                    <a:pt x="22170" y="33861"/>
                    <a:pt x="21539" y="33600"/>
                  </a:cubicBezTo>
                  <a:cubicBezTo>
                    <a:pt x="20840" y="33315"/>
                    <a:pt x="20342" y="32808"/>
                    <a:pt x="19704" y="32474"/>
                  </a:cubicBezTo>
                  <a:lnTo>
                    <a:pt x="19704" y="32474"/>
                  </a:lnTo>
                  <a:cubicBezTo>
                    <a:pt x="19796" y="32522"/>
                    <a:pt x="20458" y="32861"/>
                    <a:pt x="20955" y="33016"/>
                  </a:cubicBezTo>
                  <a:cubicBezTo>
                    <a:pt x="20681" y="32611"/>
                    <a:pt x="20562" y="31706"/>
                    <a:pt x="20515" y="31302"/>
                  </a:cubicBezTo>
                  <a:lnTo>
                    <a:pt x="20515" y="31302"/>
                  </a:lnTo>
                  <a:cubicBezTo>
                    <a:pt x="20515" y="31302"/>
                    <a:pt x="21417" y="31741"/>
                    <a:pt x="22692" y="31741"/>
                  </a:cubicBezTo>
                  <a:cubicBezTo>
                    <a:pt x="22988" y="31741"/>
                    <a:pt x="23304" y="31717"/>
                    <a:pt x="23634" y="31659"/>
                  </a:cubicBezTo>
                  <a:lnTo>
                    <a:pt x="23634" y="31659"/>
                  </a:lnTo>
                  <a:cubicBezTo>
                    <a:pt x="23634" y="31659"/>
                    <a:pt x="23628" y="31659"/>
                    <a:pt x="23616" y="31659"/>
                  </a:cubicBezTo>
                  <a:cubicBezTo>
                    <a:pt x="23439" y="31659"/>
                    <a:pt x="22016" y="31628"/>
                    <a:pt x="20300" y="30659"/>
                  </a:cubicBezTo>
                  <a:lnTo>
                    <a:pt x="20300" y="30635"/>
                  </a:lnTo>
                  <a:cubicBezTo>
                    <a:pt x="20289" y="30349"/>
                    <a:pt x="20277" y="30051"/>
                    <a:pt x="20265" y="29730"/>
                  </a:cubicBezTo>
                  <a:lnTo>
                    <a:pt x="20265" y="29730"/>
                  </a:lnTo>
                  <a:cubicBezTo>
                    <a:pt x="20300" y="29754"/>
                    <a:pt x="20348" y="29801"/>
                    <a:pt x="20396" y="29825"/>
                  </a:cubicBezTo>
                  <a:cubicBezTo>
                    <a:pt x="20455" y="29873"/>
                    <a:pt x="20527" y="29920"/>
                    <a:pt x="20586" y="29968"/>
                  </a:cubicBezTo>
                  <a:lnTo>
                    <a:pt x="20801" y="30087"/>
                  </a:lnTo>
                  <a:lnTo>
                    <a:pt x="21003" y="30206"/>
                  </a:lnTo>
                  <a:cubicBezTo>
                    <a:pt x="21134" y="30278"/>
                    <a:pt x="21289" y="30349"/>
                    <a:pt x="21432" y="30409"/>
                  </a:cubicBezTo>
                  <a:lnTo>
                    <a:pt x="21658" y="30504"/>
                  </a:lnTo>
                  <a:cubicBezTo>
                    <a:pt x="21729" y="30528"/>
                    <a:pt x="21813" y="30540"/>
                    <a:pt x="21884" y="30575"/>
                  </a:cubicBezTo>
                  <a:lnTo>
                    <a:pt x="22110" y="30635"/>
                  </a:lnTo>
                  <a:cubicBezTo>
                    <a:pt x="22182" y="30647"/>
                    <a:pt x="22253" y="30682"/>
                    <a:pt x="22348" y="30682"/>
                  </a:cubicBezTo>
                  <a:cubicBezTo>
                    <a:pt x="22503" y="30706"/>
                    <a:pt x="22658" y="30742"/>
                    <a:pt x="22825" y="30742"/>
                  </a:cubicBezTo>
                  <a:cubicBezTo>
                    <a:pt x="22902" y="30748"/>
                    <a:pt x="22979" y="30751"/>
                    <a:pt x="23058" y="30751"/>
                  </a:cubicBezTo>
                  <a:cubicBezTo>
                    <a:pt x="23137" y="30751"/>
                    <a:pt x="23217" y="30748"/>
                    <a:pt x="23301" y="30742"/>
                  </a:cubicBezTo>
                  <a:cubicBezTo>
                    <a:pt x="23217" y="30706"/>
                    <a:pt x="23146" y="30694"/>
                    <a:pt x="23075" y="30682"/>
                  </a:cubicBezTo>
                  <a:cubicBezTo>
                    <a:pt x="23003" y="30647"/>
                    <a:pt x="22920" y="30635"/>
                    <a:pt x="22848" y="30599"/>
                  </a:cubicBezTo>
                  <a:cubicBezTo>
                    <a:pt x="22706" y="30563"/>
                    <a:pt x="22563" y="30504"/>
                    <a:pt x="22420" y="30444"/>
                  </a:cubicBezTo>
                  <a:cubicBezTo>
                    <a:pt x="22289" y="30385"/>
                    <a:pt x="22134" y="30325"/>
                    <a:pt x="22003" y="30266"/>
                  </a:cubicBezTo>
                  <a:cubicBezTo>
                    <a:pt x="21872" y="30182"/>
                    <a:pt x="21729" y="30123"/>
                    <a:pt x="21610" y="30051"/>
                  </a:cubicBezTo>
                  <a:lnTo>
                    <a:pt x="21420" y="29932"/>
                  </a:lnTo>
                  <a:lnTo>
                    <a:pt x="21229" y="29813"/>
                  </a:lnTo>
                  <a:cubicBezTo>
                    <a:pt x="21110" y="29730"/>
                    <a:pt x="20979" y="29647"/>
                    <a:pt x="20860" y="29563"/>
                  </a:cubicBezTo>
                  <a:lnTo>
                    <a:pt x="20681" y="29432"/>
                  </a:lnTo>
                  <a:cubicBezTo>
                    <a:pt x="20443" y="29254"/>
                    <a:pt x="20229" y="29147"/>
                    <a:pt x="20229" y="28813"/>
                  </a:cubicBezTo>
                  <a:cubicBezTo>
                    <a:pt x="20205" y="27003"/>
                    <a:pt x="20265" y="25182"/>
                    <a:pt x="20396" y="23372"/>
                  </a:cubicBezTo>
                  <a:lnTo>
                    <a:pt x="20396" y="23372"/>
                  </a:lnTo>
                  <a:cubicBezTo>
                    <a:pt x="20229" y="24551"/>
                    <a:pt x="20217" y="25777"/>
                    <a:pt x="20003" y="26944"/>
                  </a:cubicBezTo>
                  <a:lnTo>
                    <a:pt x="19634" y="26944"/>
                  </a:lnTo>
                  <a:cubicBezTo>
                    <a:pt x="19562" y="26944"/>
                    <a:pt x="19491" y="26932"/>
                    <a:pt x="19407" y="26932"/>
                  </a:cubicBezTo>
                  <a:cubicBezTo>
                    <a:pt x="19336" y="26932"/>
                    <a:pt x="19253" y="26908"/>
                    <a:pt x="19157" y="26896"/>
                  </a:cubicBezTo>
                  <a:cubicBezTo>
                    <a:pt x="19074" y="26884"/>
                    <a:pt x="18979" y="26884"/>
                    <a:pt x="18896" y="26872"/>
                  </a:cubicBezTo>
                  <a:cubicBezTo>
                    <a:pt x="18800" y="26849"/>
                    <a:pt x="18693" y="26837"/>
                    <a:pt x="18598" y="26825"/>
                  </a:cubicBezTo>
                  <a:cubicBezTo>
                    <a:pt x="18491" y="26813"/>
                    <a:pt x="18384" y="26777"/>
                    <a:pt x="18276" y="26753"/>
                  </a:cubicBezTo>
                  <a:cubicBezTo>
                    <a:pt x="18217" y="26730"/>
                    <a:pt x="18181" y="26718"/>
                    <a:pt x="18122" y="26718"/>
                  </a:cubicBezTo>
                  <a:cubicBezTo>
                    <a:pt x="18062" y="26706"/>
                    <a:pt x="18014" y="26694"/>
                    <a:pt x="17955" y="26670"/>
                  </a:cubicBezTo>
                  <a:cubicBezTo>
                    <a:pt x="17836" y="26646"/>
                    <a:pt x="17729" y="26611"/>
                    <a:pt x="17610" y="26587"/>
                  </a:cubicBezTo>
                  <a:cubicBezTo>
                    <a:pt x="17383" y="26515"/>
                    <a:pt x="17145" y="26432"/>
                    <a:pt x="16907" y="26349"/>
                  </a:cubicBezTo>
                  <a:cubicBezTo>
                    <a:pt x="16669" y="26253"/>
                    <a:pt x="16431" y="26158"/>
                    <a:pt x="16217" y="26051"/>
                  </a:cubicBezTo>
                  <a:cubicBezTo>
                    <a:pt x="16098" y="25991"/>
                    <a:pt x="15990" y="25932"/>
                    <a:pt x="15871" y="25872"/>
                  </a:cubicBezTo>
                  <a:cubicBezTo>
                    <a:pt x="15752" y="25813"/>
                    <a:pt x="15645" y="25753"/>
                    <a:pt x="15526" y="25694"/>
                  </a:cubicBezTo>
                  <a:cubicBezTo>
                    <a:pt x="15300" y="25563"/>
                    <a:pt x="15097" y="25456"/>
                    <a:pt x="14883" y="25301"/>
                  </a:cubicBezTo>
                  <a:cubicBezTo>
                    <a:pt x="14788" y="25241"/>
                    <a:pt x="14693" y="25170"/>
                    <a:pt x="14585" y="25110"/>
                  </a:cubicBezTo>
                  <a:cubicBezTo>
                    <a:pt x="14490" y="25051"/>
                    <a:pt x="14407" y="24979"/>
                    <a:pt x="14324" y="24920"/>
                  </a:cubicBezTo>
                  <a:cubicBezTo>
                    <a:pt x="14145" y="24789"/>
                    <a:pt x="13978" y="24670"/>
                    <a:pt x="13835" y="24551"/>
                  </a:cubicBezTo>
                  <a:cubicBezTo>
                    <a:pt x="13681" y="24432"/>
                    <a:pt x="13550" y="24313"/>
                    <a:pt x="13431" y="24217"/>
                  </a:cubicBezTo>
                  <a:cubicBezTo>
                    <a:pt x="13311" y="24110"/>
                    <a:pt x="13204" y="24027"/>
                    <a:pt x="13133" y="23932"/>
                  </a:cubicBezTo>
                  <a:cubicBezTo>
                    <a:pt x="13073" y="23872"/>
                    <a:pt x="13026" y="23836"/>
                    <a:pt x="12978" y="23801"/>
                  </a:cubicBezTo>
                  <a:lnTo>
                    <a:pt x="13014" y="23539"/>
                  </a:lnTo>
                  <a:cubicBezTo>
                    <a:pt x="14085" y="24670"/>
                    <a:pt x="15597" y="25444"/>
                    <a:pt x="15597" y="25444"/>
                  </a:cubicBezTo>
                  <a:cubicBezTo>
                    <a:pt x="15407" y="25218"/>
                    <a:pt x="15990" y="24146"/>
                    <a:pt x="15990" y="24146"/>
                  </a:cubicBezTo>
                  <a:cubicBezTo>
                    <a:pt x="15990" y="24110"/>
                    <a:pt x="14728" y="23086"/>
                    <a:pt x="14609" y="22955"/>
                  </a:cubicBezTo>
                  <a:cubicBezTo>
                    <a:pt x="14193" y="22479"/>
                    <a:pt x="13847" y="21931"/>
                    <a:pt x="13633" y="21312"/>
                  </a:cubicBezTo>
                  <a:cubicBezTo>
                    <a:pt x="12859" y="18955"/>
                    <a:pt x="14847" y="16609"/>
                    <a:pt x="15931" y="14692"/>
                  </a:cubicBezTo>
                  <a:cubicBezTo>
                    <a:pt x="16732" y="13300"/>
                    <a:pt x="17057" y="11658"/>
                    <a:pt x="18044" y="10385"/>
                  </a:cubicBezTo>
                  <a:lnTo>
                    <a:pt x="18044" y="10385"/>
                  </a:lnTo>
                  <a:cubicBezTo>
                    <a:pt x="17549" y="11011"/>
                    <a:pt x="17084" y="11676"/>
                    <a:pt x="16586" y="12287"/>
                  </a:cubicBezTo>
                  <a:cubicBezTo>
                    <a:pt x="16776" y="11954"/>
                    <a:pt x="16967" y="11633"/>
                    <a:pt x="17181" y="11287"/>
                  </a:cubicBezTo>
                  <a:cubicBezTo>
                    <a:pt x="17300" y="11073"/>
                    <a:pt x="17419" y="10882"/>
                    <a:pt x="17550" y="10692"/>
                  </a:cubicBezTo>
                  <a:cubicBezTo>
                    <a:pt x="17669" y="10501"/>
                    <a:pt x="17788" y="10287"/>
                    <a:pt x="17919" y="10097"/>
                  </a:cubicBezTo>
                  <a:lnTo>
                    <a:pt x="18300" y="9501"/>
                  </a:lnTo>
                  <a:lnTo>
                    <a:pt x="18574" y="9085"/>
                  </a:lnTo>
                  <a:cubicBezTo>
                    <a:pt x="18860" y="8799"/>
                    <a:pt x="19169" y="8513"/>
                    <a:pt x="19467" y="8358"/>
                  </a:cubicBezTo>
                  <a:lnTo>
                    <a:pt x="19467" y="8358"/>
                  </a:lnTo>
                  <a:cubicBezTo>
                    <a:pt x="19467" y="8359"/>
                    <a:pt x="18836" y="9085"/>
                    <a:pt x="18443" y="9858"/>
                  </a:cubicBezTo>
                  <a:cubicBezTo>
                    <a:pt x="18955" y="9168"/>
                    <a:pt x="19491" y="8787"/>
                    <a:pt x="19979" y="8251"/>
                  </a:cubicBezTo>
                  <a:cubicBezTo>
                    <a:pt x="20205" y="8013"/>
                    <a:pt x="20217" y="7680"/>
                    <a:pt x="20300" y="7382"/>
                  </a:cubicBezTo>
                  <a:cubicBezTo>
                    <a:pt x="20336" y="7287"/>
                    <a:pt x="20443" y="7132"/>
                    <a:pt x="20455" y="7025"/>
                  </a:cubicBezTo>
                  <a:cubicBezTo>
                    <a:pt x="20515" y="6656"/>
                    <a:pt x="20360" y="6572"/>
                    <a:pt x="20658" y="6239"/>
                  </a:cubicBezTo>
                  <a:cubicBezTo>
                    <a:pt x="20705" y="6191"/>
                    <a:pt x="21229" y="5751"/>
                    <a:pt x="21193" y="5715"/>
                  </a:cubicBezTo>
                  <a:lnTo>
                    <a:pt x="21193" y="5715"/>
                  </a:lnTo>
                  <a:cubicBezTo>
                    <a:pt x="21350" y="5872"/>
                    <a:pt x="21601" y="6196"/>
                    <a:pt x="21847" y="6196"/>
                  </a:cubicBezTo>
                  <a:cubicBezTo>
                    <a:pt x="21864" y="6196"/>
                    <a:pt x="21880" y="6194"/>
                    <a:pt x="21896" y="6191"/>
                  </a:cubicBezTo>
                  <a:cubicBezTo>
                    <a:pt x="22194" y="6156"/>
                    <a:pt x="22789" y="5060"/>
                    <a:pt x="23015" y="4810"/>
                  </a:cubicBezTo>
                  <a:cubicBezTo>
                    <a:pt x="23039" y="4786"/>
                    <a:pt x="22944" y="4620"/>
                    <a:pt x="22956" y="4572"/>
                  </a:cubicBezTo>
                  <a:cubicBezTo>
                    <a:pt x="23039" y="3870"/>
                    <a:pt x="24491" y="3536"/>
                    <a:pt x="25003" y="3441"/>
                  </a:cubicBezTo>
                  <a:cubicBezTo>
                    <a:pt x="25213" y="3402"/>
                    <a:pt x="25426" y="3383"/>
                    <a:pt x="25639" y="3383"/>
                  </a:cubicBezTo>
                  <a:cubicBezTo>
                    <a:pt x="26007" y="3383"/>
                    <a:pt x="26376" y="3438"/>
                    <a:pt x="26730" y="3536"/>
                  </a:cubicBezTo>
                  <a:cubicBezTo>
                    <a:pt x="27087" y="3620"/>
                    <a:pt x="27385" y="3798"/>
                    <a:pt x="27730" y="3917"/>
                  </a:cubicBezTo>
                  <a:cubicBezTo>
                    <a:pt x="27819" y="3951"/>
                    <a:pt x="27905" y="3966"/>
                    <a:pt x="27989" y="3966"/>
                  </a:cubicBezTo>
                  <a:cubicBezTo>
                    <a:pt x="28590" y="3966"/>
                    <a:pt x="29038" y="3173"/>
                    <a:pt x="29028" y="2620"/>
                  </a:cubicBezTo>
                  <a:close/>
                  <a:moveTo>
                    <a:pt x="27349" y="0"/>
                  </a:moveTo>
                  <a:lnTo>
                    <a:pt x="27170" y="48"/>
                  </a:lnTo>
                  <a:cubicBezTo>
                    <a:pt x="27063" y="83"/>
                    <a:pt x="26956" y="143"/>
                    <a:pt x="26873" y="179"/>
                  </a:cubicBezTo>
                  <a:cubicBezTo>
                    <a:pt x="26777" y="226"/>
                    <a:pt x="26694" y="286"/>
                    <a:pt x="26611" y="345"/>
                  </a:cubicBezTo>
                  <a:cubicBezTo>
                    <a:pt x="26456" y="464"/>
                    <a:pt x="26301" y="595"/>
                    <a:pt x="26158" y="738"/>
                  </a:cubicBezTo>
                  <a:cubicBezTo>
                    <a:pt x="26004" y="869"/>
                    <a:pt x="25873" y="1000"/>
                    <a:pt x="25742" y="1155"/>
                  </a:cubicBezTo>
                  <a:lnTo>
                    <a:pt x="25384" y="1548"/>
                  </a:lnTo>
                  <a:cubicBezTo>
                    <a:pt x="25325" y="1572"/>
                    <a:pt x="25265" y="1596"/>
                    <a:pt x="25182" y="1631"/>
                  </a:cubicBezTo>
                  <a:cubicBezTo>
                    <a:pt x="25111" y="1655"/>
                    <a:pt x="25027" y="1691"/>
                    <a:pt x="24944" y="1727"/>
                  </a:cubicBezTo>
                  <a:cubicBezTo>
                    <a:pt x="24801" y="1810"/>
                    <a:pt x="24646" y="1881"/>
                    <a:pt x="24515" y="1977"/>
                  </a:cubicBezTo>
                  <a:lnTo>
                    <a:pt x="24313" y="2108"/>
                  </a:lnTo>
                  <a:lnTo>
                    <a:pt x="24099" y="2239"/>
                  </a:lnTo>
                  <a:cubicBezTo>
                    <a:pt x="23968" y="2322"/>
                    <a:pt x="23837" y="2429"/>
                    <a:pt x="23694" y="2524"/>
                  </a:cubicBezTo>
                  <a:cubicBezTo>
                    <a:pt x="23444" y="2715"/>
                    <a:pt x="23194" y="2917"/>
                    <a:pt x="22944" y="3131"/>
                  </a:cubicBezTo>
                  <a:cubicBezTo>
                    <a:pt x="22706" y="3334"/>
                    <a:pt x="22444" y="3560"/>
                    <a:pt x="22229" y="3774"/>
                  </a:cubicBezTo>
                  <a:cubicBezTo>
                    <a:pt x="21753" y="4215"/>
                    <a:pt x="21301" y="4667"/>
                    <a:pt x="20860" y="5120"/>
                  </a:cubicBezTo>
                  <a:cubicBezTo>
                    <a:pt x="20408" y="5584"/>
                    <a:pt x="19979" y="6060"/>
                    <a:pt x="19562" y="6549"/>
                  </a:cubicBezTo>
                  <a:lnTo>
                    <a:pt x="19550" y="6584"/>
                  </a:lnTo>
                  <a:lnTo>
                    <a:pt x="19527" y="6620"/>
                  </a:lnTo>
                  <a:lnTo>
                    <a:pt x="19110" y="7668"/>
                  </a:lnTo>
                  <a:cubicBezTo>
                    <a:pt x="18979" y="7846"/>
                    <a:pt x="18836" y="8025"/>
                    <a:pt x="18693" y="8227"/>
                  </a:cubicBezTo>
                  <a:lnTo>
                    <a:pt x="18300" y="8799"/>
                  </a:lnTo>
                  <a:lnTo>
                    <a:pt x="17907" y="9394"/>
                  </a:lnTo>
                  <a:lnTo>
                    <a:pt x="17526" y="9989"/>
                  </a:lnTo>
                  <a:cubicBezTo>
                    <a:pt x="17383" y="10192"/>
                    <a:pt x="17264" y="10394"/>
                    <a:pt x="17145" y="10585"/>
                  </a:cubicBezTo>
                  <a:cubicBezTo>
                    <a:pt x="17026" y="10787"/>
                    <a:pt x="16895" y="10990"/>
                    <a:pt x="16776" y="11204"/>
                  </a:cubicBezTo>
                  <a:cubicBezTo>
                    <a:pt x="16538" y="11597"/>
                    <a:pt x="16288" y="12002"/>
                    <a:pt x="16050" y="12418"/>
                  </a:cubicBezTo>
                  <a:cubicBezTo>
                    <a:pt x="15097" y="14038"/>
                    <a:pt x="14169" y="15681"/>
                    <a:pt x="13264" y="17336"/>
                  </a:cubicBezTo>
                  <a:lnTo>
                    <a:pt x="13252" y="17359"/>
                  </a:lnTo>
                  <a:lnTo>
                    <a:pt x="13252" y="17395"/>
                  </a:lnTo>
                  <a:lnTo>
                    <a:pt x="12228" y="26587"/>
                  </a:lnTo>
                  <a:lnTo>
                    <a:pt x="12228" y="26634"/>
                  </a:lnTo>
                  <a:lnTo>
                    <a:pt x="12252" y="26706"/>
                  </a:lnTo>
                  <a:cubicBezTo>
                    <a:pt x="12323" y="26884"/>
                    <a:pt x="12383" y="27051"/>
                    <a:pt x="12466" y="27230"/>
                  </a:cubicBezTo>
                  <a:cubicBezTo>
                    <a:pt x="12538" y="27396"/>
                    <a:pt x="12609" y="27575"/>
                    <a:pt x="12704" y="27730"/>
                  </a:cubicBezTo>
                  <a:cubicBezTo>
                    <a:pt x="12776" y="27896"/>
                    <a:pt x="12859" y="28075"/>
                    <a:pt x="12942" y="28242"/>
                  </a:cubicBezTo>
                  <a:cubicBezTo>
                    <a:pt x="13026" y="28408"/>
                    <a:pt x="13097" y="28587"/>
                    <a:pt x="13192" y="28742"/>
                  </a:cubicBezTo>
                  <a:lnTo>
                    <a:pt x="13442" y="29242"/>
                  </a:lnTo>
                  <a:lnTo>
                    <a:pt x="13657" y="29623"/>
                  </a:lnTo>
                  <a:cubicBezTo>
                    <a:pt x="9799" y="30933"/>
                    <a:pt x="4370" y="33230"/>
                    <a:pt x="1310" y="35564"/>
                  </a:cubicBezTo>
                  <a:cubicBezTo>
                    <a:pt x="0" y="36564"/>
                    <a:pt x="96" y="37933"/>
                    <a:pt x="107" y="37993"/>
                  </a:cubicBezTo>
                  <a:lnTo>
                    <a:pt x="119" y="38171"/>
                  </a:lnTo>
                  <a:lnTo>
                    <a:pt x="298" y="38171"/>
                  </a:lnTo>
                  <a:cubicBezTo>
                    <a:pt x="1239" y="38136"/>
                    <a:pt x="3608" y="37671"/>
                    <a:pt x="4870" y="37421"/>
                  </a:cubicBezTo>
                  <a:cubicBezTo>
                    <a:pt x="5084" y="37374"/>
                    <a:pt x="5382" y="37314"/>
                    <a:pt x="5763" y="37231"/>
                  </a:cubicBezTo>
                  <a:cubicBezTo>
                    <a:pt x="7104" y="36926"/>
                    <a:pt x="9845" y="36305"/>
                    <a:pt x="11477" y="36305"/>
                  </a:cubicBezTo>
                  <a:cubicBezTo>
                    <a:pt x="11946" y="36305"/>
                    <a:pt x="12323" y="36356"/>
                    <a:pt x="12549" y="36481"/>
                  </a:cubicBezTo>
                  <a:lnTo>
                    <a:pt x="12645" y="36528"/>
                  </a:lnTo>
                  <a:cubicBezTo>
                    <a:pt x="13463" y="36982"/>
                    <a:pt x="14415" y="37508"/>
                    <a:pt x="15641" y="37508"/>
                  </a:cubicBezTo>
                  <a:cubicBezTo>
                    <a:pt x="16216" y="37508"/>
                    <a:pt x="16851" y="37393"/>
                    <a:pt x="17562" y="37100"/>
                  </a:cubicBezTo>
                  <a:cubicBezTo>
                    <a:pt x="17741" y="37481"/>
                    <a:pt x="17955" y="37874"/>
                    <a:pt x="18181" y="38243"/>
                  </a:cubicBezTo>
                  <a:cubicBezTo>
                    <a:pt x="19193" y="39874"/>
                    <a:pt x="20539" y="41291"/>
                    <a:pt x="22086" y="42422"/>
                  </a:cubicBezTo>
                  <a:cubicBezTo>
                    <a:pt x="22860" y="42994"/>
                    <a:pt x="23682" y="43494"/>
                    <a:pt x="24551" y="43910"/>
                  </a:cubicBezTo>
                  <a:cubicBezTo>
                    <a:pt x="25111" y="44196"/>
                    <a:pt x="25682" y="44434"/>
                    <a:pt x="26254" y="44637"/>
                  </a:cubicBezTo>
                  <a:lnTo>
                    <a:pt x="26230" y="44660"/>
                  </a:lnTo>
                  <a:cubicBezTo>
                    <a:pt x="26313" y="44815"/>
                    <a:pt x="26420" y="44982"/>
                    <a:pt x="26527" y="45137"/>
                  </a:cubicBezTo>
                  <a:cubicBezTo>
                    <a:pt x="26635" y="45280"/>
                    <a:pt x="26754" y="45434"/>
                    <a:pt x="26849" y="45577"/>
                  </a:cubicBezTo>
                  <a:cubicBezTo>
                    <a:pt x="26968" y="45732"/>
                    <a:pt x="27087" y="45863"/>
                    <a:pt x="27230" y="45994"/>
                  </a:cubicBezTo>
                  <a:cubicBezTo>
                    <a:pt x="27289" y="46065"/>
                    <a:pt x="27361" y="46125"/>
                    <a:pt x="27432" y="46208"/>
                  </a:cubicBezTo>
                  <a:cubicBezTo>
                    <a:pt x="27468" y="46232"/>
                    <a:pt x="27504" y="46268"/>
                    <a:pt x="27551" y="46292"/>
                  </a:cubicBezTo>
                  <a:cubicBezTo>
                    <a:pt x="27587" y="46327"/>
                    <a:pt x="27659" y="46363"/>
                    <a:pt x="27718" y="46399"/>
                  </a:cubicBezTo>
                  <a:lnTo>
                    <a:pt x="27742" y="46411"/>
                  </a:lnTo>
                  <a:lnTo>
                    <a:pt x="27778" y="46411"/>
                  </a:lnTo>
                  <a:cubicBezTo>
                    <a:pt x="27778" y="46411"/>
                    <a:pt x="27799" y="46416"/>
                    <a:pt x="27806" y="46416"/>
                  </a:cubicBezTo>
                  <a:cubicBezTo>
                    <a:pt x="27809" y="46416"/>
                    <a:pt x="27809" y="46415"/>
                    <a:pt x="27801" y="46411"/>
                  </a:cubicBezTo>
                  <a:lnTo>
                    <a:pt x="27909" y="46411"/>
                  </a:lnTo>
                  <a:cubicBezTo>
                    <a:pt x="27968" y="46411"/>
                    <a:pt x="28028" y="46399"/>
                    <a:pt x="28075" y="46399"/>
                  </a:cubicBezTo>
                  <a:cubicBezTo>
                    <a:pt x="28182" y="46387"/>
                    <a:pt x="28266" y="46351"/>
                    <a:pt x="28361" y="46339"/>
                  </a:cubicBezTo>
                  <a:cubicBezTo>
                    <a:pt x="28540" y="46292"/>
                    <a:pt x="28694" y="46244"/>
                    <a:pt x="28873" y="46208"/>
                  </a:cubicBezTo>
                  <a:cubicBezTo>
                    <a:pt x="28968" y="46184"/>
                    <a:pt x="29040" y="46172"/>
                    <a:pt x="29135" y="46161"/>
                  </a:cubicBezTo>
                  <a:lnTo>
                    <a:pt x="29254" y="46149"/>
                  </a:lnTo>
                  <a:lnTo>
                    <a:pt x="29373" y="46149"/>
                  </a:lnTo>
                  <a:cubicBezTo>
                    <a:pt x="29409" y="46149"/>
                    <a:pt x="29444" y="46149"/>
                    <a:pt x="29492" y="46161"/>
                  </a:cubicBezTo>
                  <a:cubicBezTo>
                    <a:pt x="29528" y="46161"/>
                    <a:pt x="29564" y="46172"/>
                    <a:pt x="29587" y="46172"/>
                  </a:cubicBezTo>
                  <a:cubicBezTo>
                    <a:pt x="29623" y="46184"/>
                    <a:pt x="29647" y="46208"/>
                    <a:pt x="29683" y="46208"/>
                  </a:cubicBezTo>
                  <a:cubicBezTo>
                    <a:pt x="29706" y="46220"/>
                    <a:pt x="29730" y="46232"/>
                    <a:pt x="29754" y="46244"/>
                  </a:cubicBezTo>
                  <a:cubicBezTo>
                    <a:pt x="30266" y="46839"/>
                    <a:pt x="30814" y="47399"/>
                    <a:pt x="31397" y="47911"/>
                  </a:cubicBezTo>
                  <a:cubicBezTo>
                    <a:pt x="31969" y="48435"/>
                    <a:pt x="32588" y="48947"/>
                    <a:pt x="33219" y="49399"/>
                  </a:cubicBezTo>
                  <a:cubicBezTo>
                    <a:pt x="33862" y="49863"/>
                    <a:pt x="34517" y="50292"/>
                    <a:pt x="35219" y="50685"/>
                  </a:cubicBezTo>
                  <a:lnTo>
                    <a:pt x="35755" y="50947"/>
                  </a:lnTo>
                  <a:cubicBezTo>
                    <a:pt x="35862" y="50995"/>
                    <a:pt x="35933" y="51030"/>
                    <a:pt x="36064" y="51054"/>
                  </a:cubicBezTo>
                  <a:lnTo>
                    <a:pt x="36124" y="51054"/>
                  </a:lnTo>
                  <a:cubicBezTo>
                    <a:pt x="36160" y="51054"/>
                    <a:pt x="36183" y="51054"/>
                    <a:pt x="36231" y="51042"/>
                  </a:cubicBezTo>
                  <a:cubicBezTo>
                    <a:pt x="36243" y="51042"/>
                    <a:pt x="36255" y="51030"/>
                    <a:pt x="36279" y="51006"/>
                  </a:cubicBezTo>
                  <a:lnTo>
                    <a:pt x="36291" y="50995"/>
                  </a:lnTo>
                  <a:lnTo>
                    <a:pt x="36302" y="50983"/>
                  </a:lnTo>
                  <a:cubicBezTo>
                    <a:pt x="36326" y="50971"/>
                    <a:pt x="36338" y="50947"/>
                    <a:pt x="36338" y="50935"/>
                  </a:cubicBezTo>
                  <a:cubicBezTo>
                    <a:pt x="36350" y="50923"/>
                    <a:pt x="36350" y="50911"/>
                    <a:pt x="36350" y="50875"/>
                  </a:cubicBezTo>
                  <a:lnTo>
                    <a:pt x="36350" y="50864"/>
                  </a:lnTo>
                  <a:lnTo>
                    <a:pt x="36350" y="50852"/>
                  </a:lnTo>
                  <a:lnTo>
                    <a:pt x="36350" y="50804"/>
                  </a:lnTo>
                  <a:lnTo>
                    <a:pt x="36350" y="50792"/>
                  </a:lnTo>
                  <a:lnTo>
                    <a:pt x="36350" y="50768"/>
                  </a:lnTo>
                  <a:cubicBezTo>
                    <a:pt x="36350" y="50709"/>
                    <a:pt x="36338" y="50649"/>
                    <a:pt x="36326" y="50614"/>
                  </a:cubicBezTo>
                  <a:cubicBezTo>
                    <a:pt x="36279" y="50399"/>
                    <a:pt x="36183" y="50197"/>
                    <a:pt x="36088" y="50018"/>
                  </a:cubicBezTo>
                  <a:cubicBezTo>
                    <a:pt x="35981" y="49840"/>
                    <a:pt x="35850" y="49673"/>
                    <a:pt x="35695" y="49542"/>
                  </a:cubicBezTo>
                  <a:lnTo>
                    <a:pt x="35219" y="48780"/>
                  </a:lnTo>
                  <a:cubicBezTo>
                    <a:pt x="35052" y="48530"/>
                    <a:pt x="34898" y="48256"/>
                    <a:pt x="34731" y="48006"/>
                  </a:cubicBezTo>
                  <a:cubicBezTo>
                    <a:pt x="34707" y="47947"/>
                    <a:pt x="34683" y="47887"/>
                    <a:pt x="34671" y="47827"/>
                  </a:cubicBezTo>
                  <a:cubicBezTo>
                    <a:pt x="35279" y="47827"/>
                    <a:pt x="37636" y="48494"/>
                    <a:pt x="39065" y="48899"/>
                  </a:cubicBezTo>
                  <a:cubicBezTo>
                    <a:pt x="39731" y="49090"/>
                    <a:pt x="40279" y="49244"/>
                    <a:pt x="40565" y="49316"/>
                  </a:cubicBezTo>
                  <a:cubicBezTo>
                    <a:pt x="40708" y="49554"/>
                    <a:pt x="40863" y="49816"/>
                    <a:pt x="41029" y="50090"/>
                  </a:cubicBezTo>
                  <a:cubicBezTo>
                    <a:pt x="42458" y="52530"/>
                    <a:pt x="44399" y="55864"/>
                    <a:pt x="45994" y="56936"/>
                  </a:cubicBezTo>
                  <a:cubicBezTo>
                    <a:pt x="46678" y="57398"/>
                    <a:pt x="46963" y="57565"/>
                    <a:pt x="47127" y="57565"/>
                  </a:cubicBezTo>
                  <a:cubicBezTo>
                    <a:pt x="47191" y="57565"/>
                    <a:pt x="47236" y="57539"/>
                    <a:pt x="47280" y="57495"/>
                  </a:cubicBezTo>
                  <a:cubicBezTo>
                    <a:pt x="47423" y="57352"/>
                    <a:pt x="47316" y="57174"/>
                    <a:pt x="47101" y="56769"/>
                  </a:cubicBezTo>
                  <a:cubicBezTo>
                    <a:pt x="46959" y="56531"/>
                    <a:pt x="46804" y="56245"/>
                    <a:pt x="46649" y="55924"/>
                  </a:cubicBezTo>
                  <a:cubicBezTo>
                    <a:pt x="46351" y="55281"/>
                    <a:pt x="46304" y="54162"/>
                    <a:pt x="46268" y="53185"/>
                  </a:cubicBezTo>
                  <a:cubicBezTo>
                    <a:pt x="46220" y="52316"/>
                    <a:pt x="46185" y="51578"/>
                    <a:pt x="46006" y="51161"/>
                  </a:cubicBezTo>
                  <a:cubicBezTo>
                    <a:pt x="45756" y="50590"/>
                    <a:pt x="46030" y="49506"/>
                    <a:pt x="46185" y="48970"/>
                  </a:cubicBezTo>
                  <a:lnTo>
                    <a:pt x="46804" y="49197"/>
                  </a:lnTo>
                  <a:lnTo>
                    <a:pt x="47530" y="49471"/>
                  </a:lnTo>
                  <a:lnTo>
                    <a:pt x="46994" y="48899"/>
                  </a:lnTo>
                  <a:lnTo>
                    <a:pt x="46458" y="48316"/>
                  </a:lnTo>
                  <a:cubicBezTo>
                    <a:pt x="47459" y="45053"/>
                    <a:pt x="48744" y="43851"/>
                    <a:pt x="49518" y="43136"/>
                  </a:cubicBezTo>
                  <a:cubicBezTo>
                    <a:pt x="49911" y="42779"/>
                    <a:pt x="50197" y="42529"/>
                    <a:pt x="50268" y="42172"/>
                  </a:cubicBezTo>
                  <a:cubicBezTo>
                    <a:pt x="50447" y="41291"/>
                    <a:pt x="50745" y="40815"/>
                    <a:pt x="50745" y="40803"/>
                  </a:cubicBezTo>
                  <a:lnTo>
                    <a:pt x="50971" y="40446"/>
                  </a:lnTo>
                  <a:lnTo>
                    <a:pt x="50685" y="40457"/>
                  </a:lnTo>
                  <a:cubicBezTo>
                    <a:pt x="49161" y="40743"/>
                    <a:pt x="46887" y="42303"/>
                    <a:pt x="45685" y="43148"/>
                  </a:cubicBezTo>
                  <a:cubicBezTo>
                    <a:pt x="45327" y="43398"/>
                    <a:pt x="44994" y="43625"/>
                    <a:pt x="44911" y="43672"/>
                  </a:cubicBezTo>
                  <a:cubicBezTo>
                    <a:pt x="44530" y="43815"/>
                    <a:pt x="43637" y="44470"/>
                    <a:pt x="43363" y="44696"/>
                  </a:cubicBezTo>
                  <a:lnTo>
                    <a:pt x="40386" y="41434"/>
                  </a:lnTo>
                  <a:lnTo>
                    <a:pt x="37005" y="37731"/>
                  </a:lnTo>
                  <a:lnTo>
                    <a:pt x="35993" y="36636"/>
                  </a:lnTo>
                  <a:cubicBezTo>
                    <a:pt x="35862" y="35981"/>
                    <a:pt x="35636" y="35290"/>
                    <a:pt x="35386" y="34564"/>
                  </a:cubicBezTo>
                  <a:cubicBezTo>
                    <a:pt x="34755" y="32718"/>
                    <a:pt x="34100" y="30802"/>
                    <a:pt x="35005" y="29004"/>
                  </a:cubicBezTo>
                  <a:lnTo>
                    <a:pt x="35064" y="28944"/>
                  </a:lnTo>
                  <a:cubicBezTo>
                    <a:pt x="35219" y="28777"/>
                    <a:pt x="35350" y="28623"/>
                    <a:pt x="35481" y="28468"/>
                  </a:cubicBezTo>
                  <a:lnTo>
                    <a:pt x="35886" y="27968"/>
                  </a:lnTo>
                  <a:lnTo>
                    <a:pt x="35898" y="27944"/>
                  </a:lnTo>
                  <a:lnTo>
                    <a:pt x="35921" y="27908"/>
                  </a:lnTo>
                  <a:lnTo>
                    <a:pt x="36183" y="27194"/>
                  </a:lnTo>
                  <a:cubicBezTo>
                    <a:pt x="36231" y="27075"/>
                    <a:pt x="36267" y="26956"/>
                    <a:pt x="36302" y="26825"/>
                  </a:cubicBezTo>
                  <a:lnTo>
                    <a:pt x="36410" y="26456"/>
                  </a:lnTo>
                  <a:lnTo>
                    <a:pt x="36457" y="26277"/>
                  </a:lnTo>
                  <a:lnTo>
                    <a:pt x="36481" y="26087"/>
                  </a:lnTo>
                  <a:lnTo>
                    <a:pt x="36564" y="25706"/>
                  </a:lnTo>
                  <a:cubicBezTo>
                    <a:pt x="36612" y="25456"/>
                    <a:pt x="36636" y="25206"/>
                    <a:pt x="36660" y="24944"/>
                  </a:cubicBezTo>
                  <a:cubicBezTo>
                    <a:pt x="36683" y="24813"/>
                    <a:pt x="36695" y="24694"/>
                    <a:pt x="36695" y="24563"/>
                  </a:cubicBezTo>
                  <a:lnTo>
                    <a:pt x="36707" y="24170"/>
                  </a:lnTo>
                  <a:cubicBezTo>
                    <a:pt x="36707" y="24039"/>
                    <a:pt x="36719" y="23920"/>
                    <a:pt x="36719" y="23789"/>
                  </a:cubicBezTo>
                  <a:lnTo>
                    <a:pt x="36707" y="23396"/>
                  </a:lnTo>
                  <a:lnTo>
                    <a:pt x="36695" y="23015"/>
                  </a:lnTo>
                  <a:lnTo>
                    <a:pt x="36648" y="22622"/>
                  </a:lnTo>
                  <a:lnTo>
                    <a:pt x="36600" y="22241"/>
                  </a:lnTo>
                  <a:cubicBezTo>
                    <a:pt x="36588" y="22122"/>
                    <a:pt x="36552" y="21991"/>
                    <a:pt x="36541" y="21872"/>
                  </a:cubicBezTo>
                  <a:lnTo>
                    <a:pt x="36481" y="21491"/>
                  </a:lnTo>
                  <a:cubicBezTo>
                    <a:pt x="36469" y="21372"/>
                    <a:pt x="36445" y="21241"/>
                    <a:pt x="36410" y="21122"/>
                  </a:cubicBezTo>
                  <a:lnTo>
                    <a:pt x="36338" y="20753"/>
                  </a:lnTo>
                  <a:cubicBezTo>
                    <a:pt x="36302" y="20634"/>
                    <a:pt x="36279" y="20503"/>
                    <a:pt x="36243" y="20384"/>
                  </a:cubicBezTo>
                  <a:lnTo>
                    <a:pt x="36148" y="20003"/>
                  </a:lnTo>
                  <a:cubicBezTo>
                    <a:pt x="36112" y="19884"/>
                    <a:pt x="36064" y="19764"/>
                    <a:pt x="36017" y="19645"/>
                  </a:cubicBezTo>
                  <a:lnTo>
                    <a:pt x="35898" y="19288"/>
                  </a:lnTo>
                  <a:lnTo>
                    <a:pt x="35767" y="18931"/>
                  </a:lnTo>
                  <a:lnTo>
                    <a:pt x="35636" y="18574"/>
                  </a:lnTo>
                  <a:lnTo>
                    <a:pt x="35493" y="18217"/>
                  </a:lnTo>
                  <a:cubicBezTo>
                    <a:pt x="35398" y="17979"/>
                    <a:pt x="35290" y="17764"/>
                    <a:pt x="35195" y="17526"/>
                  </a:cubicBezTo>
                  <a:cubicBezTo>
                    <a:pt x="35088" y="17288"/>
                    <a:pt x="34981" y="17062"/>
                    <a:pt x="34862" y="16836"/>
                  </a:cubicBezTo>
                  <a:cubicBezTo>
                    <a:pt x="34778" y="16645"/>
                    <a:pt x="34671" y="16455"/>
                    <a:pt x="34564" y="16276"/>
                  </a:cubicBezTo>
                  <a:lnTo>
                    <a:pt x="34564" y="16240"/>
                  </a:lnTo>
                  <a:cubicBezTo>
                    <a:pt x="34600" y="16050"/>
                    <a:pt x="34624" y="15835"/>
                    <a:pt x="34636" y="15633"/>
                  </a:cubicBezTo>
                  <a:cubicBezTo>
                    <a:pt x="34636" y="15526"/>
                    <a:pt x="34636" y="15407"/>
                    <a:pt x="34624" y="15288"/>
                  </a:cubicBezTo>
                  <a:lnTo>
                    <a:pt x="34612" y="15204"/>
                  </a:lnTo>
                  <a:cubicBezTo>
                    <a:pt x="34612" y="15181"/>
                    <a:pt x="34612" y="15169"/>
                    <a:pt x="34588" y="15157"/>
                  </a:cubicBezTo>
                  <a:lnTo>
                    <a:pt x="34576" y="15121"/>
                  </a:lnTo>
                  <a:lnTo>
                    <a:pt x="34528" y="14978"/>
                  </a:lnTo>
                  <a:cubicBezTo>
                    <a:pt x="34397" y="14573"/>
                    <a:pt x="34266" y="14204"/>
                    <a:pt x="34136" y="13811"/>
                  </a:cubicBezTo>
                  <a:cubicBezTo>
                    <a:pt x="33993" y="13430"/>
                    <a:pt x="33862" y="13061"/>
                    <a:pt x="33731" y="12668"/>
                  </a:cubicBezTo>
                  <a:cubicBezTo>
                    <a:pt x="33600" y="12287"/>
                    <a:pt x="33481" y="11906"/>
                    <a:pt x="33374" y="11525"/>
                  </a:cubicBezTo>
                  <a:cubicBezTo>
                    <a:pt x="33338" y="11430"/>
                    <a:pt x="33314" y="11335"/>
                    <a:pt x="33302" y="11240"/>
                  </a:cubicBezTo>
                  <a:cubicBezTo>
                    <a:pt x="33266" y="11156"/>
                    <a:pt x="33254" y="11049"/>
                    <a:pt x="33243" y="10954"/>
                  </a:cubicBezTo>
                  <a:cubicBezTo>
                    <a:pt x="33219" y="10918"/>
                    <a:pt x="33219" y="10871"/>
                    <a:pt x="33219" y="10823"/>
                  </a:cubicBezTo>
                  <a:cubicBezTo>
                    <a:pt x="33219" y="10775"/>
                    <a:pt x="33207" y="10740"/>
                    <a:pt x="33207" y="10692"/>
                  </a:cubicBezTo>
                  <a:cubicBezTo>
                    <a:pt x="33207" y="10585"/>
                    <a:pt x="33195" y="10478"/>
                    <a:pt x="33195" y="10382"/>
                  </a:cubicBezTo>
                  <a:cubicBezTo>
                    <a:pt x="33135" y="9561"/>
                    <a:pt x="32969" y="8727"/>
                    <a:pt x="32683" y="7942"/>
                  </a:cubicBezTo>
                  <a:cubicBezTo>
                    <a:pt x="32612" y="7739"/>
                    <a:pt x="32540" y="7549"/>
                    <a:pt x="32445" y="7358"/>
                  </a:cubicBezTo>
                  <a:cubicBezTo>
                    <a:pt x="32361" y="7168"/>
                    <a:pt x="32254" y="6989"/>
                    <a:pt x="32147" y="6811"/>
                  </a:cubicBezTo>
                  <a:cubicBezTo>
                    <a:pt x="31945" y="6453"/>
                    <a:pt x="31730" y="6108"/>
                    <a:pt x="31516" y="5763"/>
                  </a:cubicBezTo>
                  <a:cubicBezTo>
                    <a:pt x="31076" y="5084"/>
                    <a:pt x="30635" y="4394"/>
                    <a:pt x="30206" y="3715"/>
                  </a:cubicBezTo>
                  <a:cubicBezTo>
                    <a:pt x="29754" y="3036"/>
                    <a:pt x="29325" y="2358"/>
                    <a:pt x="28873" y="1703"/>
                  </a:cubicBezTo>
                  <a:cubicBezTo>
                    <a:pt x="28849" y="1607"/>
                    <a:pt x="28802" y="1536"/>
                    <a:pt x="28778" y="1453"/>
                  </a:cubicBezTo>
                  <a:lnTo>
                    <a:pt x="28635" y="1179"/>
                  </a:lnTo>
                  <a:cubicBezTo>
                    <a:pt x="28551" y="1000"/>
                    <a:pt x="28444" y="822"/>
                    <a:pt x="28325" y="655"/>
                  </a:cubicBezTo>
                  <a:cubicBezTo>
                    <a:pt x="28301" y="619"/>
                    <a:pt x="28266" y="572"/>
                    <a:pt x="28242" y="536"/>
                  </a:cubicBezTo>
                  <a:cubicBezTo>
                    <a:pt x="28206" y="500"/>
                    <a:pt x="28182" y="464"/>
                    <a:pt x="28135" y="429"/>
                  </a:cubicBezTo>
                  <a:cubicBezTo>
                    <a:pt x="28063" y="345"/>
                    <a:pt x="27980" y="262"/>
                    <a:pt x="27897" y="203"/>
                  </a:cubicBezTo>
                  <a:cubicBezTo>
                    <a:pt x="27849" y="167"/>
                    <a:pt x="27801" y="131"/>
                    <a:pt x="27742" y="95"/>
                  </a:cubicBezTo>
                  <a:lnTo>
                    <a:pt x="27670" y="48"/>
                  </a:lnTo>
                  <a:lnTo>
                    <a:pt x="27659" y="36"/>
                  </a:lnTo>
                  <a:lnTo>
                    <a:pt x="27623" y="36"/>
                  </a:lnTo>
                  <a:cubicBezTo>
                    <a:pt x="27611" y="36"/>
                    <a:pt x="27611" y="36"/>
                    <a:pt x="27587" y="24"/>
                  </a:cubicBezTo>
                  <a:cubicBezTo>
                    <a:pt x="27539" y="0"/>
                    <a:pt x="27492" y="0"/>
                    <a:pt x="27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35"/>
            <p:cNvSpPr/>
            <p:nvPr/>
          </p:nvSpPr>
          <p:spPr>
            <a:xfrm flipH="1">
              <a:off x="4015209" y="3712125"/>
              <a:ext cx="445197" cy="200131"/>
            </a:xfrm>
            <a:custGeom>
              <a:avLst/>
              <a:gdLst/>
              <a:ahLst/>
              <a:cxnLst/>
              <a:rect l="l" t="t" r="r" b="b"/>
              <a:pathLst>
                <a:path w="9323" h="4191" extrusionOk="0">
                  <a:moveTo>
                    <a:pt x="155" y="0"/>
                  </a:moveTo>
                  <a:cubicBezTo>
                    <a:pt x="156" y="1"/>
                    <a:pt x="191" y="37"/>
                    <a:pt x="227" y="119"/>
                  </a:cubicBezTo>
                  <a:cubicBezTo>
                    <a:pt x="274" y="191"/>
                    <a:pt x="346" y="310"/>
                    <a:pt x="453" y="429"/>
                  </a:cubicBezTo>
                  <a:cubicBezTo>
                    <a:pt x="643" y="679"/>
                    <a:pt x="965" y="976"/>
                    <a:pt x="1274" y="1262"/>
                  </a:cubicBezTo>
                  <a:cubicBezTo>
                    <a:pt x="1536" y="1500"/>
                    <a:pt x="1822" y="1738"/>
                    <a:pt x="2060" y="1917"/>
                  </a:cubicBezTo>
                  <a:lnTo>
                    <a:pt x="2048" y="1917"/>
                  </a:lnTo>
                  <a:cubicBezTo>
                    <a:pt x="2048" y="1917"/>
                    <a:pt x="501" y="964"/>
                    <a:pt x="0" y="36"/>
                  </a:cubicBezTo>
                  <a:lnTo>
                    <a:pt x="0" y="36"/>
                  </a:lnTo>
                  <a:cubicBezTo>
                    <a:pt x="632" y="1393"/>
                    <a:pt x="667" y="1691"/>
                    <a:pt x="667" y="1691"/>
                  </a:cubicBezTo>
                  <a:cubicBezTo>
                    <a:pt x="1346" y="1798"/>
                    <a:pt x="1572" y="2286"/>
                    <a:pt x="1572" y="2286"/>
                  </a:cubicBezTo>
                  <a:cubicBezTo>
                    <a:pt x="5751" y="3274"/>
                    <a:pt x="7204" y="3691"/>
                    <a:pt x="7204" y="3691"/>
                  </a:cubicBezTo>
                  <a:lnTo>
                    <a:pt x="7478" y="4191"/>
                  </a:lnTo>
                  <a:cubicBezTo>
                    <a:pt x="7153" y="3381"/>
                    <a:pt x="9204" y="3369"/>
                    <a:pt x="9318" y="3369"/>
                  </a:cubicBezTo>
                  <a:cubicBezTo>
                    <a:pt x="9321" y="3369"/>
                    <a:pt x="9323" y="3369"/>
                    <a:pt x="9323" y="3369"/>
                  </a:cubicBezTo>
                  <a:cubicBezTo>
                    <a:pt x="8132" y="2584"/>
                    <a:pt x="7561" y="1810"/>
                    <a:pt x="7561" y="1810"/>
                  </a:cubicBezTo>
                  <a:cubicBezTo>
                    <a:pt x="6585" y="1429"/>
                    <a:pt x="5240" y="382"/>
                    <a:pt x="5239" y="381"/>
                  </a:cubicBezTo>
                  <a:lnTo>
                    <a:pt x="5239" y="381"/>
                  </a:lnTo>
                  <a:cubicBezTo>
                    <a:pt x="6347" y="1441"/>
                    <a:pt x="7382" y="2084"/>
                    <a:pt x="7382" y="2084"/>
                  </a:cubicBezTo>
                  <a:lnTo>
                    <a:pt x="7323" y="2560"/>
                  </a:lnTo>
                  <a:cubicBezTo>
                    <a:pt x="7561" y="2893"/>
                    <a:pt x="7918" y="3048"/>
                    <a:pt x="7918" y="3048"/>
                  </a:cubicBezTo>
                  <a:cubicBezTo>
                    <a:pt x="7795" y="3083"/>
                    <a:pt x="7655" y="3098"/>
                    <a:pt x="7509" y="3098"/>
                  </a:cubicBezTo>
                  <a:cubicBezTo>
                    <a:pt x="6820" y="3098"/>
                    <a:pt x="5978" y="2774"/>
                    <a:pt x="5977" y="2774"/>
                  </a:cubicBezTo>
                  <a:lnTo>
                    <a:pt x="5977" y="2774"/>
                  </a:lnTo>
                  <a:cubicBezTo>
                    <a:pt x="6413" y="2864"/>
                    <a:pt x="6742" y="2885"/>
                    <a:pt x="6953" y="2885"/>
                  </a:cubicBezTo>
                  <a:cubicBezTo>
                    <a:pt x="7134" y="2885"/>
                    <a:pt x="7228" y="2869"/>
                    <a:pt x="7228" y="2869"/>
                  </a:cubicBezTo>
                  <a:cubicBezTo>
                    <a:pt x="5680" y="2357"/>
                    <a:pt x="5370" y="1857"/>
                    <a:pt x="4013" y="1857"/>
                  </a:cubicBezTo>
                  <a:lnTo>
                    <a:pt x="3477" y="1857"/>
                  </a:lnTo>
                  <a:cubicBezTo>
                    <a:pt x="3358" y="1798"/>
                    <a:pt x="3239" y="1726"/>
                    <a:pt x="3108" y="1643"/>
                  </a:cubicBezTo>
                  <a:cubicBezTo>
                    <a:pt x="2739" y="1441"/>
                    <a:pt x="2358" y="1203"/>
                    <a:pt x="2358" y="1203"/>
                  </a:cubicBezTo>
                  <a:lnTo>
                    <a:pt x="2358" y="1203"/>
                  </a:lnTo>
                  <a:cubicBezTo>
                    <a:pt x="2358" y="1203"/>
                    <a:pt x="2679" y="1500"/>
                    <a:pt x="3001" y="1798"/>
                  </a:cubicBezTo>
                  <a:lnTo>
                    <a:pt x="3060" y="1857"/>
                  </a:lnTo>
                  <a:cubicBezTo>
                    <a:pt x="3037" y="1845"/>
                    <a:pt x="3013" y="1845"/>
                    <a:pt x="3001" y="1822"/>
                  </a:cubicBezTo>
                  <a:cubicBezTo>
                    <a:pt x="2810" y="1726"/>
                    <a:pt x="2572" y="1572"/>
                    <a:pt x="2322" y="1429"/>
                  </a:cubicBezTo>
                  <a:cubicBezTo>
                    <a:pt x="2084" y="1274"/>
                    <a:pt x="1822" y="1131"/>
                    <a:pt x="1644" y="1012"/>
                  </a:cubicBezTo>
                  <a:cubicBezTo>
                    <a:pt x="1465" y="893"/>
                    <a:pt x="1346" y="810"/>
                    <a:pt x="1346" y="810"/>
                  </a:cubicBezTo>
                  <a:lnTo>
                    <a:pt x="1346" y="810"/>
                  </a:lnTo>
                  <a:cubicBezTo>
                    <a:pt x="1346" y="810"/>
                    <a:pt x="1453" y="917"/>
                    <a:pt x="1620" y="1072"/>
                  </a:cubicBezTo>
                  <a:cubicBezTo>
                    <a:pt x="1786" y="1214"/>
                    <a:pt x="1989" y="1405"/>
                    <a:pt x="2215" y="1607"/>
                  </a:cubicBezTo>
                  <a:cubicBezTo>
                    <a:pt x="2322" y="1679"/>
                    <a:pt x="2406" y="1762"/>
                    <a:pt x="2501" y="1845"/>
                  </a:cubicBezTo>
                  <a:cubicBezTo>
                    <a:pt x="2453" y="1810"/>
                    <a:pt x="2417" y="1798"/>
                    <a:pt x="2382" y="1762"/>
                  </a:cubicBezTo>
                  <a:cubicBezTo>
                    <a:pt x="2108" y="1584"/>
                    <a:pt x="1751" y="1369"/>
                    <a:pt x="1405" y="1131"/>
                  </a:cubicBezTo>
                  <a:cubicBezTo>
                    <a:pt x="1072" y="893"/>
                    <a:pt x="739" y="619"/>
                    <a:pt x="512" y="393"/>
                  </a:cubicBezTo>
                  <a:cubicBezTo>
                    <a:pt x="393" y="274"/>
                    <a:pt x="310" y="191"/>
                    <a:pt x="251" y="119"/>
                  </a:cubicBezTo>
                  <a:cubicBezTo>
                    <a:pt x="192" y="37"/>
                    <a:pt x="156" y="1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4" r:id="rId5"/>
    <p:sldLayoutId id="2147483666" r:id="rId6"/>
    <p:sldLayoutId id="2147483668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AO0o5VvVEJX4wM6MgcqRuxBB153S94LX4X-BO_uWro/copy#gid=5093685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8" name="Google Shape;12378;p39"/>
          <p:cNvSpPr/>
          <p:nvPr/>
        </p:nvSpPr>
        <p:spPr>
          <a:xfrm>
            <a:off x="1033825" y="3030906"/>
            <a:ext cx="3439500" cy="812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9" name="Google Shape;12379;p39"/>
          <p:cNvSpPr txBox="1">
            <a:spLocks noGrp="1"/>
          </p:cNvSpPr>
          <p:nvPr>
            <p:ph type="ctrTitle"/>
          </p:nvPr>
        </p:nvSpPr>
        <p:spPr>
          <a:xfrm>
            <a:off x="713275" y="1193415"/>
            <a:ext cx="4122850" cy="1837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TIBURÓN 2:</a:t>
            </a:r>
            <a:br>
              <a:rPr lang="en" sz="4000" dirty="0"/>
            </a:br>
            <a:r>
              <a:rPr lang="en" sz="3200" dirty="0"/>
              <a:t>AHORA ES PERSONAL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2380" name="Google Shape;12380;p39"/>
          <p:cNvSpPr txBox="1">
            <a:spLocks noGrp="1"/>
          </p:cNvSpPr>
          <p:nvPr>
            <p:ph type="subTitle" idx="1"/>
          </p:nvPr>
        </p:nvSpPr>
        <p:spPr>
          <a:xfrm>
            <a:off x="1296475" y="3139631"/>
            <a:ext cx="29142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 Y ANÁLISIS DE ATAQUES DE TIBURONES</a:t>
            </a:r>
            <a:endParaRPr dirty="0"/>
          </a:p>
        </p:txBody>
      </p:sp>
      <p:grpSp>
        <p:nvGrpSpPr>
          <p:cNvPr id="12381" name="Google Shape;12381;p39"/>
          <p:cNvGrpSpPr/>
          <p:nvPr/>
        </p:nvGrpSpPr>
        <p:grpSpPr>
          <a:xfrm>
            <a:off x="4837424" y="1120747"/>
            <a:ext cx="3785227" cy="2902007"/>
            <a:chOff x="4669249" y="1024243"/>
            <a:chExt cx="3785227" cy="2902007"/>
          </a:xfrm>
        </p:grpSpPr>
        <p:sp>
          <p:nvSpPr>
            <p:cNvPr id="12382" name="Google Shape;12382;p39"/>
            <p:cNvSpPr/>
            <p:nvPr/>
          </p:nvSpPr>
          <p:spPr>
            <a:xfrm>
              <a:off x="5103950" y="1358250"/>
              <a:ext cx="2568000" cy="2568000"/>
            </a:xfrm>
            <a:prstGeom prst="ellipse">
              <a:avLst/>
            </a:prstGeom>
            <a:solidFill>
              <a:schemeClr val="accent2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39"/>
            <p:cNvSpPr/>
            <p:nvPr/>
          </p:nvSpPr>
          <p:spPr>
            <a:xfrm>
              <a:off x="5368250" y="1622552"/>
              <a:ext cx="2039400" cy="203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39"/>
            <p:cNvSpPr/>
            <p:nvPr/>
          </p:nvSpPr>
          <p:spPr>
            <a:xfrm>
              <a:off x="4670186" y="1685746"/>
              <a:ext cx="3784291" cy="2079806"/>
            </a:xfrm>
            <a:custGeom>
              <a:avLst/>
              <a:gdLst/>
              <a:ahLst/>
              <a:cxnLst/>
              <a:rect l="l" t="t" r="r" b="b"/>
              <a:pathLst>
                <a:path w="84030" h="46182" extrusionOk="0">
                  <a:moveTo>
                    <a:pt x="51341" y="0"/>
                  </a:moveTo>
                  <a:cubicBezTo>
                    <a:pt x="49593" y="0"/>
                    <a:pt x="46109" y="2338"/>
                    <a:pt x="45102" y="3236"/>
                  </a:cubicBezTo>
                  <a:cubicBezTo>
                    <a:pt x="43661" y="4533"/>
                    <a:pt x="42471" y="6022"/>
                    <a:pt x="41042" y="7284"/>
                  </a:cubicBezTo>
                  <a:cubicBezTo>
                    <a:pt x="39933" y="8271"/>
                    <a:pt x="38640" y="8627"/>
                    <a:pt x="37291" y="8627"/>
                  </a:cubicBezTo>
                  <a:cubicBezTo>
                    <a:pt x="35193" y="8627"/>
                    <a:pt x="32961" y="7767"/>
                    <a:pt x="31076" y="7093"/>
                  </a:cubicBezTo>
                  <a:cubicBezTo>
                    <a:pt x="27742" y="5915"/>
                    <a:pt x="24266" y="4891"/>
                    <a:pt x="20896" y="4010"/>
                  </a:cubicBezTo>
                  <a:cubicBezTo>
                    <a:pt x="17348" y="3081"/>
                    <a:pt x="13241" y="1890"/>
                    <a:pt x="8204" y="1509"/>
                  </a:cubicBezTo>
                  <a:cubicBezTo>
                    <a:pt x="6895" y="1414"/>
                    <a:pt x="5656" y="1354"/>
                    <a:pt x="4347" y="1295"/>
                  </a:cubicBezTo>
                  <a:cubicBezTo>
                    <a:pt x="3978" y="1271"/>
                    <a:pt x="2608" y="676"/>
                    <a:pt x="2085" y="652"/>
                  </a:cubicBezTo>
                  <a:cubicBezTo>
                    <a:pt x="2053" y="650"/>
                    <a:pt x="2023" y="649"/>
                    <a:pt x="1993" y="649"/>
                  </a:cubicBezTo>
                  <a:cubicBezTo>
                    <a:pt x="1821" y="649"/>
                    <a:pt x="1683" y="683"/>
                    <a:pt x="1632" y="795"/>
                  </a:cubicBezTo>
                  <a:cubicBezTo>
                    <a:pt x="1" y="1986"/>
                    <a:pt x="3716" y="7212"/>
                    <a:pt x="4692" y="8141"/>
                  </a:cubicBezTo>
                  <a:cubicBezTo>
                    <a:pt x="4394" y="9475"/>
                    <a:pt x="5740" y="10379"/>
                    <a:pt x="5811" y="10618"/>
                  </a:cubicBezTo>
                  <a:cubicBezTo>
                    <a:pt x="5716" y="10772"/>
                    <a:pt x="5466" y="11332"/>
                    <a:pt x="5454" y="11499"/>
                  </a:cubicBezTo>
                  <a:cubicBezTo>
                    <a:pt x="5406" y="11963"/>
                    <a:pt x="5525" y="12403"/>
                    <a:pt x="5680" y="12856"/>
                  </a:cubicBezTo>
                  <a:cubicBezTo>
                    <a:pt x="5823" y="13296"/>
                    <a:pt x="6037" y="13761"/>
                    <a:pt x="6276" y="14225"/>
                  </a:cubicBezTo>
                  <a:cubicBezTo>
                    <a:pt x="6514" y="14689"/>
                    <a:pt x="6776" y="15166"/>
                    <a:pt x="7073" y="15642"/>
                  </a:cubicBezTo>
                  <a:cubicBezTo>
                    <a:pt x="7371" y="16118"/>
                    <a:pt x="7704" y="16606"/>
                    <a:pt x="8085" y="17083"/>
                  </a:cubicBezTo>
                  <a:cubicBezTo>
                    <a:pt x="8859" y="18047"/>
                    <a:pt x="9824" y="18940"/>
                    <a:pt x="10883" y="19809"/>
                  </a:cubicBezTo>
                  <a:cubicBezTo>
                    <a:pt x="11336" y="20166"/>
                    <a:pt x="11812" y="20523"/>
                    <a:pt x="12288" y="20881"/>
                  </a:cubicBezTo>
                  <a:cubicBezTo>
                    <a:pt x="12229" y="20916"/>
                    <a:pt x="12145" y="20964"/>
                    <a:pt x="12062" y="21024"/>
                  </a:cubicBezTo>
                  <a:cubicBezTo>
                    <a:pt x="10633" y="21988"/>
                    <a:pt x="9871" y="22381"/>
                    <a:pt x="7657" y="23762"/>
                  </a:cubicBezTo>
                  <a:cubicBezTo>
                    <a:pt x="10871" y="22845"/>
                    <a:pt x="11943" y="22226"/>
                    <a:pt x="13812" y="21976"/>
                  </a:cubicBezTo>
                  <a:cubicBezTo>
                    <a:pt x="13979" y="22095"/>
                    <a:pt x="14134" y="22202"/>
                    <a:pt x="14288" y="22321"/>
                  </a:cubicBezTo>
                  <a:lnTo>
                    <a:pt x="14396" y="22393"/>
                  </a:lnTo>
                  <a:cubicBezTo>
                    <a:pt x="14379" y="22393"/>
                    <a:pt x="14362" y="22393"/>
                    <a:pt x="14345" y="22393"/>
                  </a:cubicBezTo>
                  <a:cubicBezTo>
                    <a:pt x="11950" y="22393"/>
                    <a:pt x="9071" y="24074"/>
                    <a:pt x="7073" y="24405"/>
                  </a:cubicBezTo>
                  <a:cubicBezTo>
                    <a:pt x="9407" y="24072"/>
                    <a:pt x="13574" y="23298"/>
                    <a:pt x="15158" y="22940"/>
                  </a:cubicBezTo>
                  <a:cubicBezTo>
                    <a:pt x="15169" y="22940"/>
                    <a:pt x="15169" y="22964"/>
                    <a:pt x="15181" y="22976"/>
                  </a:cubicBezTo>
                  <a:cubicBezTo>
                    <a:pt x="15503" y="23202"/>
                    <a:pt x="15812" y="23405"/>
                    <a:pt x="16134" y="23619"/>
                  </a:cubicBezTo>
                  <a:cubicBezTo>
                    <a:pt x="16777" y="24036"/>
                    <a:pt x="17444" y="24417"/>
                    <a:pt x="18134" y="24810"/>
                  </a:cubicBezTo>
                  <a:cubicBezTo>
                    <a:pt x="20873" y="26322"/>
                    <a:pt x="23623" y="27489"/>
                    <a:pt x="26159" y="28417"/>
                  </a:cubicBezTo>
                  <a:cubicBezTo>
                    <a:pt x="28683" y="29358"/>
                    <a:pt x="31017" y="30025"/>
                    <a:pt x="33017" y="30525"/>
                  </a:cubicBezTo>
                  <a:cubicBezTo>
                    <a:pt x="33136" y="30549"/>
                    <a:pt x="33255" y="30584"/>
                    <a:pt x="33362" y="30608"/>
                  </a:cubicBezTo>
                  <a:cubicBezTo>
                    <a:pt x="34767" y="31751"/>
                    <a:pt x="36291" y="32989"/>
                    <a:pt x="37827" y="34299"/>
                  </a:cubicBezTo>
                  <a:cubicBezTo>
                    <a:pt x="38791" y="35121"/>
                    <a:pt x="39708" y="35942"/>
                    <a:pt x="40589" y="36752"/>
                  </a:cubicBezTo>
                  <a:lnTo>
                    <a:pt x="41887" y="37966"/>
                  </a:lnTo>
                  <a:cubicBezTo>
                    <a:pt x="42328" y="38347"/>
                    <a:pt x="42768" y="38704"/>
                    <a:pt x="43197" y="39050"/>
                  </a:cubicBezTo>
                  <a:lnTo>
                    <a:pt x="47733" y="42741"/>
                  </a:lnTo>
                  <a:cubicBezTo>
                    <a:pt x="50284" y="44800"/>
                    <a:pt x="51834" y="46135"/>
                    <a:pt x="51876" y="46180"/>
                  </a:cubicBezTo>
                  <a:lnTo>
                    <a:pt x="51876" y="46180"/>
                  </a:lnTo>
                  <a:cubicBezTo>
                    <a:pt x="50601" y="44227"/>
                    <a:pt x="46816" y="40026"/>
                    <a:pt x="46352" y="39359"/>
                  </a:cubicBezTo>
                  <a:cubicBezTo>
                    <a:pt x="45292" y="37799"/>
                    <a:pt x="45054" y="37859"/>
                    <a:pt x="43887" y="36383"/>
                  </a:cubicBezTo>
                  <a:cubicBezTo>
                    <a:pt x="43494" y="35894"/>
                    <a:pt x="41720" y="34037"/>
                    <a:pt x="40208" y="32215"/>
                  </a:cubicBezTo>
                  <a:cubicBezTo>
                    <a:pt x="40457" y="32060"/>
                    <a:pt x="40841" y="32005"/>
                    <a:pt x="41229" y="32005"/>
                  </a:cubicBezTo>
                  <a:cubicBezTo>
                    <a:pt x="41583" y="32005"/>
                    <a:pt x="41940" y="32051"/>
                    <a:pt x="42197" y="32108"/>
                  </a:cubicBezTo>
                  <a:cubicBezTo>
                    <a:pt x="42673" y="32358"/>
                    <a:pt x="43149" y="32620"/>
                    <a:pt x="43602" y="32882"/>
                  </a:cubicBezTo>
                  <a:cubicBezTo>
                    <a:pt x="44018" y="33204"/>
                    <a:pt x="45114" y="33918"/>
                    <a:pt x="45257" y="34025"/>
                  </a:cubicBezTo>
                  <a:cubicBezTo>
                    <a:pt x="46054" y="34656"/>
                    <a:pt x="47162" y="35132"/>
                    <a:pt x="47959" y="35251"/>
                  </a:cubicBezTo>
                  <a:cubicBezTo>
                    <a:pt x="46876" y="34620"/>
                    <a:pt x="45983" y="33525"/>
                    <a:pt x="45673" y="32299"/>
                  </a:cubicBezTo>
                  <a:lnTo>
                    <a:pt x="45673" y="32299"/>
                  </a:lnTo>
                  <a:lnTo>
                    <a:pt x="45840" y="32311"/>
                  </a:lnTo>
                  <a:lnTo>
                    <a:pt x="48686" y="32311"/>
                  </a:lnTo>
                  <a:cubicBezTo>
                    <a:pt x="49019" y="32323"/>
                    <a:pt x="49352" y="32334"/>
                    <a:pt x="49698" y="32358"/>
                  </a:cubicBezTo>
                  <a:cubicBezTo>
                    <a:pt x="50626" y="32382"/>
                    <a:pt x="52234" y="32573"/>
                    <a:pt x="51876" y="33906"/>
                  </a:cubicBezTo>
                  <a:cubicBezTo>
                    <a:pt x="52409" y="33223"/>
                    <a:pt x="54055" y="32237"/>
                    <a:pt x="55306" y="32237"/>
                  </a:cubicBezTo>
                  <a:cubicBezTo>
                    <a:pt x="55342" y="32237"/>
                    <a:pt x="55377" y="32238"/>
                    <a:pt x="55413" y="32239"/>
                  </a:cubicBezTo>
                  <a:cubicBezTo>
                    <a:pt x="56341" y="32751"/>
                    <a:pt x="57258" y="33466"/>
                    <a:pt x="57937" y="34442"/>
                  </a:cubicBezTo>
                  <a:cubicBezTo>
                    <a:pt x="57972" y="34513"/>
                    <a:pt x="58032" y="34573"/>
                    <a:pt x="58080" y="34620"/>
                  </a:cubicBezTo>
                  <a:cubicBezTo>
                    <a:pt x="58711" y="35787"/>
                    <a:pt x="58961" y="37145"/>
                    <a:pt x="59270" y="38252"/>
                  </a:cubicBezTo>
                  <a:cubicBezTo>
                    <a:pt x="59877" y="40347"/>
                    <a:pt x="60699" y="42014"/>
                    <a:pt x="62318" y="43336"/>
                  </a:cubicBezTo>
                  <a:cubicBezTo>
                    <a:pt x="62413" y="42788"/>
                    <a:pt x="62342" y="42086"/>
                    <a:pt x="62354" y="41467"/>
                  </a:cubicBezTo>
                  <a:cubicBezTo>
                    <a:pt x="62437" y="37621"/>
                    <a:pt x="63830" y="34501"/>
                    <a:pt x="65819" y="31239"/>
                  </a:cubicBezTo>
                  <a:cubicBezTo>
                    <a:pt x="66562" y="30020"/>
                    <a:pt x="71583" y="24696"/>
                    <a:pt x="74080" y="24696"/>
                  </a:cubicBezTo>
                  <a:cubicBezTo>
                    <a:pt x="74582" y="24696"/>
                    <a:pt x="74982" y="24911"/>
                    <a:pt x="75225" y="25417"/>
                  </a:cubicBezTo>
                  <a:cubicBezTo>
                    <a:pt x="75879" y="23786"/>
                    <a:pt x="78606" y="22071"/>
                    <a:pt x="78677" y="22012"/>
                  </a:cubicBezTo>
                  <a:cubicBezTo>
                    <a:pt x="81596" y="19905"/>
                    <a:pt x="84029" y="17152"/>
                    <a:pt x="84002" y="17152"/>
                  </a:cubicBezTo>
                  <a:lnTo>
                    <a:pt x="84002" y="17152"/>
                  </a:lnTo>
                  <a:cubicBezTo>
                    <a:pt x="83999" y="17152"/>
                    <a:pt x="83979" y="17172"/>
                    <a:pt x="83940" y="17214"/>
                  </a:cubicBezTo>
                  <a:cubicBezTo>
                    <a:pt x="82773" y="18499"/>
                    <a:pt x="75665" y="21262"/>
                    <a:pt x="73522" y="21905"/>
                  </a:cubicBezTo>
                  <a:cubicBezTo>
                    <a:pt x="71891" y="22393"/>
                    <a:pt x="68998" y="23714"/>
                    <a:pt x="67426" y="24369"/>
                  </a:cubicBezTo>
                  <a:cubicBezTo>
                    <a:pt x="64033" y="25774"/>
                    <a:pt x="61735" y="27274"/>
                    <a:pt x="58627" y="29810"/>
                  </a:cubicBezTo>
                  <a:cubicBezTo>
                    <a:pt x="58603" y="29810"/>
                    <a:pt x="58568" y="29787"/>
                    <a:pt x="58544" y="29787"/>
                  </a:cubicBezTo>
                  <a:cubicBezTo>
                    <a:pt x="57437" y="29572"/>
                    <a:pt x="55032" y="27548"/>
                    <a:pt x="54389" y="26536"/>
                  </a:cubicBezTo>
                  <a:cubicBezTo>
                    <a:pt x="53567" y="25250"/>
                    <a:pt x="53900" y="24167"/>
                    <a:pt x="54389" y="22905"/>
                  </a:cubicBezTo>
                  <a:lnTo>
                    <a:pt x="54389" y="22905"/>
                  </a:lnTo>
                  <a:cubicBezTo>
                    <a:pt x="53900" y="22917"/>
                    <a:pt x="52531" y="23262"/>
                    <a:pt x="51996" y="23381"/>
                  </a:cubicBezTo>
                  <a:cubicBezTo>
                    <a:pt x="50221" y="21309"/>
                    <a:pt x="48697" y="18999"/>
                    <a:pt x="46888" y="16975"/>
                  </a:cubicBezTo>
                  <a:cubicBezTo>
                    <a:pt x="46531" y="16594"/>
                    <a:pt x="46173" y="16130"/>
                    <a:pt x="45816" y="15666"/>
                  </a:cubicBezTo>
                  <a:lnTo>
                    <a:pt x="46185" y="12820"/>
                  </a:lnTo>
                  <a:cubicBezTo>
                    <a:pt x="46519" y="11189"/>
                    <a:pt x="46912" y="8617"/>
                    <a:pt x="47269" y="7605"/>
                  </a:cubicBezTo>
                  <a:cubicBezTo>
                    <a:pt x="48138" y="5164"/>
                    <a:pt x="49459" y="1378"/>
                    <a:pt x="51757" y="57"/>
                  </a:cubicBezTo>
                  <a:cubicBezTo>
                    <a:pt x="51634" y="18"/>
                    <a:pt x="51494" y="0"/>
                    <a:pt x="51341" y="0"/>
                  </a:cubicBezTo>
                  <a:close/>
                  <a:moveTo>
                    <a:pt x="51876" y="46180"/>
                  </a:moveTo>
                  <a:cubicBezTo>
                    <a:pt x="51876" y="46181"/>
                    <a:pt x="51876" y="46181"/>
                    <a:pt x="51876" y="46181"/>
                  </a:cubicBezTo>
                  <a:cubicBezTo>
                    <a:pt x="51877" y="46181"/>
                    <a:pt x="51876" y="46181"/>
                    <a:pt x="51876" y="4618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5" name="Google Shape;12385;p39"/>
            <p:cNvGrpSpPr/>
            <p:nvPr/>
          </p:nvGrpSpPr>
          <p:grpSpPr>
            <a:xfrm>
              <a:off x="4669249" y="1686255"/>
              <a:ext cx="3784696" cy="2078726"/>
              <a:chOff x="-4341675" y="1375338"/>
              <a:chExt cx="2100975" cy="1153950"/>
            </a:xfrm>
          </p:grpSpPr>
          <p:sp>
            <p:nvSpPr>
              <p:cNvPr id="12386" name="Google Shape;12386;p39"/>
              <p:cNvSpPr/>
              <p:nvPr/>
            </p:nvSpPr>
            <p:spPr>
              <a:xfrm>
                <a:off x="-4341675" y="1375338"/>
                <a:ext cx="2100975" cy="1153950"/>
              </a:xfrm>
              <a:custGeom>
                <a:avLst/>
                <a:gdLst/>
                <a:ahLst/>
                <a:cxnLst/>
                <a:rect l="l" t="t" r="r" b="b"/>
                <a:pathLst>
                  <a:path w="84039" h="46158" extrusionOk="0">
                    <a:moveTo>
                      <a:pt x="38005" y="28322"/>
                    </a:moveTo>
                    <a:cubicBezTo>
                      <a:pt x="38755" y="29001"/>
                      <a:pt x="39076" y="30072"/>
                      <a:pt x="40017" y="30680"/>
                    </a:cubicBezTo>
                    <a:cubicBezTo>
                      <a:pt x="40970" y="31311"/>
                      <a:pt x="42053" y="31239"/>
                      <a:pt x="42994" y="31811"/>
                    </a:cubicBezTo>
                    <a:cubicBezTo>
                      <a:pt x="43279" y="31989"/>
                      <a:pt x="43565" y="32239"/>
                      <a:pt x="43827" y="32525"/>
                    </a:cubicBezTo>
                    <a:cubicBezTo>
                      <a:pt x="43065" y="32228"/>
                      <a:pt x="42196" y="31620"/>
                      <a:pt x="41672" y="31525"/>
                    </a:cubicBezTo>
                    <a:cubicBezTo>
                      <a:pt x="41458" y="31501"/>
                      <a:pt x="41196" y="31454"/>
                      <a:pt x="40910" y="31442"/>
                    </a:cubicBezTo>
                    <a:cubicBezTo>
                      <a:pt x="40386" y="31323"/>
                      <a:pt x="39874" y="31227"/>
                      <a:pt x="39350" y="31108"/>
                    </a:cubicBezTo>
                    <a:cubicBezTo>
                      <a:pt x="38326" y="29787"/>
                      <a:pt x="37636" y="28656"/>
                      <a:pt x="38005" y="28322"/>
                    </a:cubicBezTo>
                    <a:close/>
                    <a:moveTo>
                      <a:pt x="65175" y="30037"/>
                    </a:moveTo>
                    <a:lnTo>
                      <a:pt x="65175" y="30037"/>
                    </a:lnTo>
                    <a:cubicBezTo>
                      <a:pt x="64222" y="30694"/>
                      <a:pt x="62414" y="32092"/>
                      <a:pt x="60051" y="32092"/>
                    </a:cubicBezTo>
                    <a:cubicBezTo>
                      <a:pt x="59462" y="32092"/>
                      <a:pt x="58839" y="32006"/>
                      <a:pt x="58186" y="31799"/>
                    </a:cubicBezTo>
                    <a:lnTo>
                      <a:pt x="58186" y="31799"/>
                    </a:lnTo>
                    <a:cubicBezTo>
                      <a:pt x="59055" y="32287"/>
                      <a:pt x="60365" y="33430"/>
                      <a:pt x="61520" y="33597"/>
                    </a:cubicBezTo>
                    <a:cubicBezTo>
                      <a:pt x="61504" y="33597"/>
                      <a:pt x="61488" y="33597"/>
                      <a:pt x="61472" y="33597"/>
                    </a:cubicBezTo>
                    <a:cubicBezTo>
                      <a:pt x="59635" y="33597"/>
                      <a:pt x="55016" y="31006"/>
                      <a:pt x="55094" y="31006"/>
                    </a:cubicBezTo>
                    <a:lnTo>
                      <a:pt x="55094" y="31006"/>
                    </a:lnTo>
                    <a:cubicBezTo>
                      <a:pt x="55097" y="31006"/>
                      <a:pt x="55103" y="31008"/>
                      <a:pt x="55114" y="31013"/>
                    </a:cubicBezTo>
                    <a:cubicBezTo>
                      <a:pt x="55467" y="31166"/>
                      <a:pt x="56109" y="31230"/>
                      <a:pt x="56906" y="31230"/>
                    </a:cubicBezTo>
                    <a:cubicBezTo>
                      <a:pt x="59576" y="31230"/>
                      <a:pt x="63992" y="30514"/>
                      <a:pt x="65175" y="30037"/>
                    </a:cubicBezTo>
                    <a:close/>
                    <a:moveTo>
                      <a:pt x="2939" y="2189"/>
                    </a:moveTo>
                    <a:cubicBezTo>
                      <a:pt x="3792" y="2189"/>
                      <a:pt x="5356" y="3238"/>
                      <a:pt x="6656" y="4950"/>
                    </a:cubicBezTo>
                    <a:cubicBezTo>
                      <a:pt x="7799" y="6451"/>
                      <a:pt x="10323" y="6427"/>
                      <a:pt x="12156" y="6486"/>
                    </a:cubicBezTo>
                    <a:cubicBezTo>
                      <a:pt x="18001" y="6657"/>
                      <a:pt x="20499" y="9085"/>
                      <a:pt x="23750" y="9085"/>
                    </a:cubicBezTo>
                    <a:cubicBezTo>
                      <a:pt x="23896" y="9085"/>
                      <a:pt x="24044" y="9080"/>
                      <a:pt x="24194" y="9070"/>
                    </a:cubicBezTo>
                    <a:lnTo>
                      <a:pt x="24194" y="9070"/>
                    </a:lnTo>
                    <a:cubicBezTo>
                      <a:pt x="22932" y="9653"/>
                      <a:pt x="21967" y="10177"/>
                      <a:pt x="21038" y="10415"/>
                    </a:cubicBezTo>
                    <a:cubicBezTo>
                      <a:pt x="20636" y="10516"/>
                      <a:pt x="20125" y="10594"/>
                      <a:pt x="19546" y="10594"/>
                    </a:cubicBezTo>
                    <a:cubicBezTo>
                      <a:pt x="18551" y="10594"/>
                      <a:pt x="17354" y="10363"/>
                      <a:pt x="16157" y="9618"/>
                    </a:cubicBezTo>
                    <a:lnTo>
                      <a:pt x="16157" y="9618"/>
                    </a:lnTo>
                    <a:cubicBezTo>
                      <a:pt x="15847" y="10499"/>
                      <a:pt x="18574" y="11427"/>
                      <a:pt x="19253" y="11987"/>
                    </a:cubicBezTo>
                    <a:cubicBezTo>
                      <a:pt x="21134" y="13523"/>
                      <a:pt x="25122" y="18000"/>
                      <a:pt x="20491" y="21107"/>
                    </a:cubicBezTo>
                    <a:cubicBezTo>
                      <a:pt x="20571" y="21113"/>
                      <a:pt x="20652" y="21116"/>
                      <a:pt x="20734" y="21116"/>
                    </a:cubicBezTo>
                    <a:cubicBezTo>
                      <a:pt x="22535" y="21116"/>
                      <a:pt x="24692" y="19738"/>
                      <a:pt x="26034" y="19738"/>
                    </a:cubicBezTo>
                    <a:cubicBezTo>
                      <a:pt x="26703" y="19738"/>
                      <a:pt x="27170" y="20081"/>
                      <a:pt x="27289" y="21107"/>
                    </a:cubicBezTo>
                    <a:cubicBezTo>
                      <a:pt x="28146" y="19952"/>
                      <a:pt x="29075" y="18154"/>
                      <a:pt x="29694" y="16809"/>
                    </a:cubicBezTo>
                    <a:cubicBezTo>
                      <a:pt x="30349" y="15380"/>
                      <a:pt x="30480" y="13213"/>
                      <a:pt x="30742" y="11749"/>
                    </a:cubicBezTo>
                    <a:lnTo>
                      <a:pt x="30742" y="11749"/>
                    </a:lnTo>
                    <a:cubicBezTo>
                      <a:pt x="31135" y="14618"/>
                      <a:pt x="29516" y="20012"/>
                      <a:pt x="27706" y="22155"/>
                    </a:cubicBezTo>
                    <a:cubicBezTo>
                      <a:pt x="28992" y="22119"/>
                      <a:pt x="30135" y="19643"/>
                      <a:pt x="30671" y="18607"/>
                    </a:cubicBezTo>
                    <a:cubicBezTo>
                      <a:pt x="31635" y="16749"/>
                      <a:pt x="31968" y="14535"/>
                      <a:pt x="32409" y="12570"/>
                    </a:cubicBezTo>
                    <a:lnTo>
                      <a:pt x="32409" y="12570"/>
                    </a:lnTo>
                    <a:cubicBezTo>
                      <a:pt x="32885" y="14904"/>
                      <a:pt x="31778" y="16940"/>
                      <a:pt x="31028" y="19107"/>
                    </a:cubicBezTo>
                    <a:cubicBezTo>
                      <a:pt x="30587" y="20393"/>
                      <a:pt x="29218" y="22976"/>
                      <a:pt x="28266" y="24000"/>
                    </a:cubicBezTo>
                    <a:cubicBezTo>
                      <a:pt x="29694" y="23107"/>
                      <a:pt x="31135" y="21167"/>
                      <a:pt x="31778" y="19964"/>
                    </a:cubicBezTo>
                    <a:cubicBezTo>
                      <a:pt x="32635" y="18333"/>
                      <a:pt x="33885" y="15678"/>
                      <a:pt x="34004" y="13844"/>
                    </a:cubicBezTo>
                    <a:lnTo>
                      <a:pt x="34004" y="13844"/>
                    </a:lnTo>
                    <a:cubicBezTo>
                      <a:pt x="34528" y="17714"/>
                      <a:pt x="31099" y="22560"/>
                      <a:pt x="29849" y="24238"/>
                    </a:cubicBezTo>
                    <a:cubicBezTo>
                      <a:pt x="32278" y="22810"/>
                      <a:pt x="34302" y="18690"/>
                      <a:pt x="35266" y="15785"/>
                    </a:cubicBezTo>
                    <a:lnTo>
                      <a:pt x="35266" y="15785"/>
                    </a:lnTo>
                    <a:cubicBezTo>
                      <a:pt x="35243" y="16904"/>
                      <a:pt x="34219" y="19500"/>
                      <a:pt x="33159" y="21310"/>
                    </a:cubicBezTo>
                    <a:cubicBezTo>
                      <a:pt x="32552" y="22333"/>
                      <a:pt x="31802" y="23822"/>
                      <a:pt x="30944" y="24608"/>
                    </a:cubicBezTo>
                    <a:cubicBezTo>
                      <a:pt x="30977" y="24617"/>
                      <a:pt x="31011" y="24622"/>
                      <a:pt x="31046" y="24622"/>
                    </a:cubicBezTo>
                    <a:cubicBezTo>
                      <a:pt x="31880" y="24622"/>
                      <a:pt x="33488" y="22019"/>
                      <a:pt x="33957" y="21345"/>
                    </a:cubicBezTo>
                    <a:cubicBezTo>
                      <a:pt x="34809" y="20101"/>
                      <a:pt x="35884" y="18011"/>
                      <a:pt x="36492" y="16571"/>
                    </a:cubicBezTo>
                    <a:lnTo>
                      <a:pt x="36492" y="16571"/>
                    </a:lnTo>
                    <a:cubicBezTo>
                      <a:pt x="35990" y="17794"/>
                      <a:pt x="35362" y="19820"/>
                      <a:pt x="34766" y="20964"/>
                    </a:cubicBezTo>
                    <a:cubicBezTo>
                      <a:pt x="34219" y="22024"/>
                      <a:pt x="33504" y="22857"/>
                      <a:pt x="32849" y="23810"/>
                    </a:cubicBezTo>
                    <a:cubicBezTo>
                      <a:pt x="32457" y="24381"/>
                      <a:pt x="31159" y="26036"/>
                      <a:pt x="31159" y="26036"/>
                    </a:cubicBezTo>
                    <a:cubicBezTo>
                      <a:pt x="31218" y="26632"/>
                      <a:pt x="31278" y="26739"/>
                      <a:pt x="32611" y="27715"/>
                    </a:cubicBezTo>
                    <a:cubicBezTo>
                      <a:pt x="34052" y="28775"/>
                      <a:pt x="34885" y="29739"/>
                      <a:pt x="35945" y="30739"/>
                    </a:cubicBezTo>
                    <a:cubicBezTo>
                      <a:pt x="35981" y="30787"/>
                      <a:pt x="36028" y="30834"/>
                      <a:pt x="36076" y="30858"/>
                    </a:cubicBezTo>
                    <a:cubicBezTo>
                      <a:pt x="36195" y="30965"/>
                      <a:pt x="36314" y="31085"/>
                      <a:pt x="36445" y="31204"/>
                    </a:cubicBezTo>
                    <a:cubicBezTo>
                      <a:pt x="37695" y="32406"/>
                      <a:pt x="39112" y="34013"/>
                      <a:pt x="40374" y="35073"/>
                    </a:cubicBezTo>
                    <a:cubicBezTo>
                      <a:pt x="41755" y="36204"/>
                      <a:pt x="45422" y="39967"/>
                      <a:pt x="46935" y="41562"/>
                    </a:cubicBezTo>
                    <a:cubicBezTo>
                      <a:pt x="45923" y="40669"/>
                      <a:pt x="44768" y="39669"/>
                      <a:pt x="43529" y="38597"/>
                    </a:cubicBezTo>
                    <a:cubicBezTo>
                      <a:pt x="43113" y="38240"/>
                      <a:pt x="42684" y="37871"/>
                      <a:pt x="42267" y="37502"/>
                    </a:cubicBezTo>
                    <a:cubicBezTo>
                      <a:pt x="42208" y="37454"/>
                      <a:pt x="42160" y="37407"/>
                      <a:pt x="42113" y="37359"/>
                    </a:cubicBezTo>
                    <a:lnTo>
                      <a:pt x="41958" y="37216"/>
                    </a:lnTo>
                    <a:lnTo>
                      <a:pt x="41636" y="36907"/>
                    </a:lnTo>
                    <a:lnTo>
                      <a:pt x="41005" y="36288"/>
                    </a:lnTo>
                    <a:cubicBezTo>
                      <a:pt x="40124" y="35478"/>
                      <a:pt x="39195" y="34644"/>
                      <a:pt x="38231" y="33811"/>
                    </a:cubicBezTo>
                    <a:cubicBezTo>
                      <a:pt x="37017" y="32751"/>
                      <a:pt x="35790" y="31787"/>
                      <a:pt x="34635" y="30858"/>
                    </a:cubicBezTo>
                    <a:cubicBezTo>
                      <a:pt x="34278" y="30573"/>
                      <a:pt x="33897" y="30299"/>
                      <a:pt x="33540" y="30025"/>
                    </a:cubicBezTo>
                    <a:cubicBezTo>
                      <a:pt x="33230" y="29787"/>
                      <a:pt x="32933" y="29549"/>
                      <a:pt x="32635" y="29322"/>
                    </a:cubicBezTo>
                    <a:cubicBezTo>
                      <a:pt x="31742" y="28668"/>
                      <a:pt x="30849" y="28108"/>
                      <a:pt x="30016" y="27584"/>
                    </a:cubicBezTo>
                    <a:cubicBezTo>
                      <a:pt x="29182" y="27084"/>
                      <a:pt x="28385" y="26632"/>
                      <a:pt x="27635" y="26251"/>
                    </a:cubicBezTo>
                    <a:cubicBezTo>
                      <a:pt x="26146" y="25489"/>
                      <a:pt x="24884" y="24977"/>
                      <a:pt x="23979" y="24762"/>
                    </a:cubicBezTo>
                    <a:cubicBezTo>
                      <a:pt x="23368" y="24604"/>
                      <a:pt x="22926" y="24577"/>
                      <a:pt x="22700" y="24577"/>
                    </a:cubicBezTo>
                    <a:cubicBezTo>
                      <a:pt x="22586" y="24577"/>
                      <a:pt x="22527" y="24584"/>
                      <a:pt x="22527" y="24584"/>
                    </a:cubicBezTo>
                    <a:cubicBezTo>
                      <a:pt x="22527" y="24584"/>
                      <a:pt x="22537" y="24583"/>
                      <a:pt x="22558" y="24583"/>
                    </a:cubicBezTo>
                    <a:cubicBezTo>
                      <a:pt x="22684" y="24583"/>
                      <a:pt x="23178" y="24601"/>
                      <a:pt x="23944" y="24846"/>
                    </a:cubicBezTo>
                    <a:cubicBezTo>
                      <a:pt x="24825" y="25131"/>
                      <a:pt x="26063" y="25679"/>
                      <a:pt x="27492" y="26513"/>
                    </a:cubicBezTo>
                    <a:cubicBezTo>
                      <a:pt x="28206" y="26929"/>
                      <a:pt x="28980" y="27406"/>
                      <a:pt x="29790" y="27941"/>
                    </a:cubicBezTo>
                    <a:cubicBezTo>
                      <a:pt x="30528" y="28418"/>
                      <a:pt x="31278" y="28953"/>
                      <a:pt x="32052" y="29537"/>
                    </a:cubicBezTo>
                    <a:cubicBezTo>
                      <a:pt x="30409" y="28965"/>
                      <a:pt x="28539" y="28275"/>
                      <a:pt x="26539" y="27453"/>
                    </a:cubicBezTo>
                    <a:cubicBezTo>
                      <a:pt x="24075" y="26429"/>
                      <a:pt x="21396" y="25203"/>
                      <a:pt x="18717" y="23726"/>
                    </a:cubicBezTo>
                    <a:cubicBezTo>
                      <a:pt x="18050" y="23357"/>
                      <a:pt x="17395" y="22988"/>
                      <a:pt x="16776" y="22583"/>
                    </a:cubicBezTo>
                    <a:cubicBezTo>
                      <a:pt x="16466" y="22393"/>
                      <a:pt x="16145" y="22179"/>
                      <a:pt x="15847" y="21988"/>
                    </a:cubicBezTo>
                    <a:lnTo>
                      <a:pt x="15407" y="21679"/>
                    </a:lnTo>
                    <a:lnTo>
                      <a:pt x="14942" y="21369"/>
                    </a:lnTo>
                    <a:cubicBezTo>
                      <a:pt x="13740" y="20536"/>
                      <a:pt x="12561" y="19774"/>
                      <a:pt x="11490" y="18988"/>
                    </a:cubicBezTo>
                    <a:cubicBezTo>
                      <a:pt x="10430" y="18190"/>
                      <a:pt x="9466" y="17404"/>
                      <a:pt x="8692" y="16547"/>
                    </a:cubicBezTo>
                    <a:cubicBezTo>
                      <a:pt x="8311" y="16106"/>
                      <a:pt x="7965" y="15666"/>
                      <a:pt x="7632" y="15214"/>
                    </a:cubicBezTo>
                    <a:cubicBezTo>
                      <a:pt x="7311" y="14773"/>
                      <a:pt x="7025" y="14344"/>
                      <a:pt x="6775" y="13928"/>
                    </a:cubicBezTo>
                    <a:cubicBezTo>
                      <a:pt x="6525" y="13487"/>
                      <a:pt x="6299" y="13070"/>
                      <a:pt x="6120" y="12678"/>
                    </a:cubicBezTo>
                    <a:cubicBezTo>
                      <a:pt x="6001" y="12380"/>
                      <a:pt x="5894" y="12094"/>
                      <a:pt x="5846" y="11820"/>
                    </a:cubicBezTo>
                    <a:lnTo>
                      <a:pt x="5882" y="11725"/>
                    </a:lnTo>
                    <a:cubicBezTo>
                      <a:pt x="5846" y="11487"/>
                      <a:pt x="5906" y="11273"/>
                      <a:pt x="6013" y="11046"/>
                    </a:cubicBezTo>
                    <a:cubicBezTo>
                      <a:pt x="6060" y="11011"/>
                      <a:pt x="6120" y="10737"/>
                      <a:pt x="6179" y="10713"/>
                    </a:cubicBezTo>
                    <a:cubicBezTo>
                      <a:pt x="6191" y="11082"/>
                      <a:pt x="6275" y="11987"/>
                      <a:pt x="6572" y="12201"/>
                    </a:cubicBezTo>
                    <a:cubicBezTo>
                      <a:pt x="6537" y="11856"/>
                      <a:pt x="6596" y="11165"/>
                      <a:pt x="6834" y="10892"/>
                    </a:cubicBezTo>
                    <a:lnTo>
                      <a:pt x="6870" y="10892"/>
                    </a:lnTo>
                    <a:cubicBezTo>
                      <a:pt x="6834" y="11392"/>
                      <a:pt x="7084" y="12225"/>
                      <a:pt x="7382" y="12630"/>
                    </a:cubicBezTo>
                    <a:cubicBezTo>
                      <a:pt x="7382" y="12177"/>
                      <a:pt x="7453" y="11499"/>
                      <a:pt x="7906" y="11308"/>
                    </a:cubicBezTo>
                    <a:lnTo>
                      <a:pt x="7906" y="11308"/>
                    </a:lnTo>
                    <a:cubicBezTo>
                      <a:pt x="7823" y="11939"/>
                      <a:pt x="7870" y="12439"/>
                      <a:pt x="8180" y="12939"/>
                    </a:cubicBezTo>
                    <a:cubicBezTo>
                      <a:pt x="8108" y="12642"/>
                      <a:pt x="8561" y="11546"/>
                      <a:pt x="8561" y="11546"/>
                    </a:cubicBezTo>
                    <a:cubicBezTo>
                      <a:pt x="8656" y="11963"/>
                      <a:pt x="8763" y="12797"/>
                      <a:pt x="9061" y="13166"/>
                    </a:cubicBezTo>
                    <a:cubicBezTo>
                      <a:pt x="9168" y="12701"/>
                      <a:pt x="9227" y="12237"/>
                      <a:pt x="9608" y="11975"/>
                    </a:cubicBezTo>
                    <a:lnTo>
                      <a:pt x="9608" y="11975"/>
                    </a:lnTo>
                    <a:cubicBezTo>
                      <a:pt x="9525" y="12582"/>
                      <a:pt x="9716" y="12808"/>
                      <a:pt x="9894" y="13368"/>
                    </a:cubicBezTo>
                    <a:cubicBezTo>
                      <a:pt x="9811" y="12987"/>
                      <a:pt x="10049" y="12558"/>
                      <a:pt x="10359" y="12320"/>
                    </a:cubicBezTo>
                    <a:lnTo>
                      <a:pt x="10359" y="12320"/>
                    </a:lnTo>
                    <a:cubicBezTo>
                      <a:pt x="10418" y="12773"/>
                      <a:pt x="10347" y="13570"/>
                      <a:pt x="10716" y="13940"/>
                    </a:cubicBezTo>
                    <a:cubicBezTo>
                      <a:pt x="10656" y="13594"/>
                      <a:pt x="10942" y="12868"/>
                      <a:pt x="11299" y="12761"/>
                    </a:cubicBezTo>
                    <a:lnTo>
                      <a:pt x="11299" y="12761"/>
                    </a:lnTo>
                    <a:cubicBezTo>
                      <a:pt x="11097" y="13237"/>
                      <a:pt x="11418" y="13821"/>
                      <a:pt x="11597" y="14190"/>
                    </a:cubicBezTo>
                    <a:cubicBezTo>
                      <a:pt x="11752" y="13785"/>
                      <a:pt x="11787" y="13273"/>
                      <a:pt x="12156" y="13035"/>
                    </a:cubicBezTo>
                    <a:lnTo>
                      <a:pt x="12156" y="13035"/>
                    </a:lnTo>
                    <a:cubicBezTo>
                      <a:pt x="11966" y="13594"/>
                      <a:pt x="12406" y="14440"/>
                      <a:pt x="12799" y="14785"/>
                    </a:cubicBezTo>
                    <a:cubicBezTo>
                      <a:pt x="12597" y="14440"/>
                      <a:pt x="12847" y="13868"/>
                      <a:pt x="13014" y="13570"/>
                    </a:cubicBezTo>
                    <a:cubicBezTo>
                      <a:pt x="13026" y="14106"/>
                      <a:pt x="13395" y="14880"/>
                      <a:pt x="13883" y="15059"/>
                    </a:cubicBezTo>
                    <a:cubicBezTo>
                      <a:pt x="13847" y="14773"/>
                      <a:pt x="13990" y="14130"/>
                      <a:pt x="14288" y="14106"/>
                    </a:cubicBezTo>
                    <a:lnTo>
                      <a:pt x="14288" y="14106"/>
                    </a:lnTo>
                    <a:cubicBezTo>
                      <a:pt x="14240" y="14487"/>
                      <a:pt x="14514" y="15202"/>
                      <a:pt x="14859" y="15380"/>
                    </a:cubicBezTo>
                    <a:cubicBezTo>
                      <a:pt x="14692" y="14963"/>
                      <a:pt x="14883" y="14606"/>
                      <a:pt x="15097" y="14463"/>
                    </a:cubicBezTo>
                    <a:cubicBezTo>
                      <a:pt x="15240" y="14821"/>
                      <a:pt x="15252" y="15606"/>
                      <a:pt x="15573" y="15845"/>
                    </a:cubicBezTo>
                    <a:cubicBezTo>
                      <a:pt x="15609" y="15547"/>
                      <a:pt x="15716" y="15023"/>
                      <a:pt x="15954" y="14725"/>
                    </a:cubicBezTo>
                    <a:cubicBezTo>
                      <a:pt x="16014" y="15035"/>
                      <a:pt x="16121" y="15868"/>
                      <a:pt x="16490" y="16023"/>
                    </a:cubicBezTo>
                    <a:cubicBezTo>
                      <a:pt x="16514" y="15749"/>
                      <a:pt x="16490" y="15190"/>
                      <a:pt x="16669" y="14963"/>
                    </a:cubicBezTo>
                    <a:cubicBezTo>
                      <a:pt x="16752" y="15321"/>
                      <a:pt x="16967" y="16166"/>
                      <a:pt x="17371" y="16273"/>
                    </a:cubicBezTo>
                    <a:cubicBezTo>
                      <a:pt x="17288" y="16047"/>
                      <a:pt x="17252" y="15416"/>
                      <a:pt x="17455" y="15261"/>
                    </a:cubicBezTo>
                    <a:cubicBezTo>
                      <a:pt x="17693" y="15916"/>
                      <a:pt x="18229" y="16523"/>
                      <a:pt x="18919" y="16761"/>
                    </a:cubicBezTo>
                    <a:cubicBezTo>
                      <a:pt x="17990" y="16440"/>
                      <a:pt x="17967" y="15428"/>
                      <a:pt x="18098" y="14606"/>
                    </a:cubicBezTo>
                    <a:lnTo>
                      <a:pt x="18098" y="14606"/>
                    </a:lnTo>
                    <a:cubicBezTo>
                      <a:pt x="17943" y="14627"/>
                      <a:pt x="17793" y="14637"/>
                      <a:pt x="17645" y="14637"/>
                    </a:cubicBezTo>
                    <a:cubicBezTo>
                      <a:pt x="16034" y="14637"/>
                      <a:pt x="14825" y="13469"/>
                      <a:pt x="13276" y="13011"/>
                    </a:cubicBezTo>
                    <a:cubicBezTo>
                      <a:pt x="12430" y="12761"/>
                      <a:pt x="11799" y="12201"/>
                      <a:pt x="11061" y="11796"/>
                    </a:cubicBezTo>
                    <a:cubicBezTo>
                      <a:pt x="10263" y="11380"/>
                      <a:pt x="9406" y="11011"/>
                      <a:pt x="8573" y="10749"/>
                    </a:cubicBezTo>
                    <a:cubicBezTo>
                      <a:pt x="7965" y="10570"/>
                      <a:pt x="7930" y="10713"/>
                      <a:pt x="7346" y="10570"/>
                    </a:cubicBezTo>
                    <a:cubicBezTo>
                      <a:pt x="7144" y="10534"/>
                      <a:pt x="6215" y="9760"/>
                      <a:pt x="5525" y="8760"/>
                    </a:cubicBezTo>
                    <a:cubicBezTo>
                      <a:pt x="5629" y="8620"/>
                      <a:pt x="5814" y="8566"/>
                      <a:pt x="6048" y="8566"/>
                    </a:cubicBezTo>
                    <a:cubicBezTo>
                      <a:pt x="6792" y="8566"/>
                      <a:pt x="8024" y="9108"/>
                      <a:pt x="8672" y="9108"/>
                    </a:cubicBezTo>
                    <a:cubicBezTo>
                      <a:pt x="8752" y="9108"/>
                      <a:pt x="8822" y="9100"/>
                      <a:pt x="8882" y="9082"/>
                    </a:cubicBezTo>
                    <a:cubicBezTo>
                      <a:pt x="7072" y="8236"/>
                      <a:pt x="6072" y="7820"/>
                      <a:pt x="5310" y="7415"/>
                    </a:cubicBezTo>
                    <a:cubicBezTo>
                      <a:pt x="4894" y="7201"/>
                      <a:pt x="4703" y="6939"/>
                      <a:pt x="4489" y="6665"/>
                    </a:cubicBezTo>
                    <a:cubicBezTo>
                      <a:pt x="4239" y="6081"/>
                      <a:pt x="3941" y="5486"/>
                      <a:pt x="3524" y="4998"/>
                    </a:cubicBezTo>
                    <a:cubicBezTo>
                      <a:pt x="2965" y="4343"/>
                      <a:pt x="2584" y="3760"/>
                      <a:pt x="2346" y="3236"/>
                    </a:cubicBezTo>
                    <a:cubicBezTo>
                      <a:pt x="2209" y="2515"/>
                      <a:pt x="2464" y="2189"/>
                      <a:pt x="2939" y="2189"/>
                    </a:cubicBezTo>
                    <a:close/>
                    <a:moveTo>
                      <a:pt x="51317" y="1"/>
                    </a:moveTo>
                    <a:cubicBezTo>
                      <a:pt x="49570" y="1"/>
                      <a:pt x="46095" y="2338"/>
                      <a:pt x="45077" y="3236"/>
                    </a:cubicBezTo>
                    <a:cubicBezTo>
                      <a:pt x="43637" y="4534"/>
                      <a:pt x="42446" y="6022"/>
                      <a:pt x="41017" y="7284"/>
                    </a:cubicBezTo>
                    <a:cubicBezTo>
                      <a:pt x="39915" y="8266"/>
                      <a:pt x="38627" y="8618"/>
                      <a:pt x="37282" y="8618"/>
                    </a:cubicBezTo>
                    <a:cubicBezTo>
                      <a:pt x="35185" y="8618"/>
                      <a:pt x="32950" y="7761"/>
                      <a:pt x="31064" y="7093"/>
                    </a:cubicBezTo>
                    <a:cubicBezTo>
                      <a:pt x="27730" y="5915"/>
                      <a:pt x="24241" y="4891"/>
                      <a:pt x="20884" y="4010"/>
                    </a:cubicBezTo>
                    <a:cubicBezTo>
                      <a:pt x="17324" y="3069"/>
                      <a:pt x="13216" y="1879"/>
                      <a:pt x="8192" y="1509"/>
                    </a:cubicBezTo>
                    <a:cubicBezTo>
                      <a:pt x="6882" y="1402"/>
                      <a:pt x="5644" y="1343"/>
                      <a:pt x="4334" y="1283"/>
                    </a:cubicBezTo>
                    <a:cubicBezTo>
                      <a:pt x="3965" y="1271"/>
                      <a:pt x="2596" y="676"/>
                      <a:pt x="2072" y="652"/>
                    </a:cubicBezTo>
                    <a:cubicBezTo>
                      <a:pt x="2029" y="648"/>
                      <a:pt x="1988" y="645"/>
                      <a:pt x="1949" y="645"/>
                    </a:cubicBezTo>
                    <a:cubicBezTo>
                      <a:pt x="1782" y="645"/>
                      <a:pt x="1656" y="689"/>
                      <a:pt x="1607" y="795"/>
                    </a:cubicBezTo>
                    <a:cubicBezTo>
                      <a:pt x="0" y="1974"/>
                      <a:pt x="3703" y="7201"/>
                      <a:pt x="4703" y="8106"/>
                    </a:cubicBezTo>
                    <a:cubicBezTo>
                      <a:pt x="4405" y="9439"/>
                      <a:pt x="5739" y="10356"/>
                      <a:pt x="5822" y="10594"/>
                    </a:cubicBezTo>
                    <a:cubicBezTo>
                      <a:pt x="5727" y="10737"/>
                      <a:pt x="5477" y="11308"/>
                      <a:pt x="5465" y="11463"/>
                    </a:cubicBezTo>
                    <a:cubicBezTo>
                      <a:pt x="5417" y="11927"/>
                      <a:pt x="5537" y="12380"/>
                      <a:pt x="5679" y="12820"/>
                    </a:cubicBezTo>
                    <a:cubicBezTo>
                      <a:pt x="5834" y="13273"/>
                      <a:pt x="6037" y="13737"/>
                      <a:pt x="6275" y="14190"/>
                    </a:cubicBezTo>
                    <a:cubicBezTo>
                      <a:pt x="6513" y="14654"/>
                      <a:pt x="6787" y="15130"/>
                      <a:pt x="7084" y="15606"/>
                    </a:cubicBezTo>
                    <a:cubicBezTo>
                      <a:pt x="7382" y="16083"/>
                      <a:pt x="7703" y="16571"/>
                      <a:pt x="8096" y="17047"/>
                    </a:cubicBezTo>
                    <a:cubicBezTo>
                      <a:pt x="8870" y="18023"/>
                      <a:pt x="9835" y="18916"/>
                      <a:pt x="10894" y="19774"/>
                    </a:cubicBezTo>
                    <a:cubicBezTo>
                      <a:pt x="11335" y="20131"/>
                      <a:pt x="11811" y="20488"/>
                      <a:pt x="12299" y="20845"/>
                    </a:cubicBezTo>
                    <a:cubicBezTo>
                      <a:pt x="12228" y="20893"/>
                      <a:pt x="12156" y="20940"/>
                      <a:pt x="12073" y="21000"/>
                    </a:cubicBezTo>
                    <a:cubicBezTo>
                      <a:pt x="10644" y="21964"/>
                      <a:pt x="9882" y="22345"/>
                      <a:pt x="7668" y="23738"/>
                    </a:cubicBezTo>
                    <a:cubicBezTo>
                      <a:pt x="10882" y="22810"/>
                      <a:pt x="11954" y="22202"/>
                      <a:pt x="13823" y="21952"/>
                    </a:cubicBezTo>
                    <a:cubicBezTo>
                      <a:pt x="13990" y="22072"/>
                      <a:pt x="14145" y="22167"/>
                      <a:pt x="14300" y="22286"/>
                    </a:cubicBezTo>
                    <a:lnTo>
                      <a:pt x="14407" y="22369"/>
                    </a:lnTo>
                    <a:cubicBezTo>
                      <a:pt x="14382" y="22369"/>
                      <a:pt x="14357" y="22369"/>
                      <a:pt x="14332" y="22369"/>
                    </a:cubicBezTo>
                    <a:cubicBezTo>
                      <a:pt x="11942" y="22369"/>
                      <a:pt x="9076" y="24051"/>
                      <a:pt x="7084" y="24369"/>
                    </a:cubicBezTo>
                    <a:cubicBezTo>
                      <a:pt x="9418" y="24048"/>
                      <a:pt x="13585" y="23274"/>
                      <a:pt x="15169" y="22917"/>
                    </a:cubicBezTo>
                    <a:cubicBezTo>
                      <a:pt x="15181" y="22917"/>
                      <a:pt x="15181" y="22929"/>
                      <a:pt x="15192" y="22941"/>
                    </a:cubicBezTo>
                    <a:cubicBezTo>
                      <a:pt x="15502" y="23167"/>
                      <a:pt x="15824" y="23381"/>
                      <a:pt x="16145" y="23584"/>
                    </a:cubicBezTo>
                    <a:cubicBezTo>
                      <a:pt x="16788" y="24000"/>
                      <a:pt x="17455" y="24393"/>
                      <a:pt x="18145" y="24774"/>
                    </a:cubicBezTo>
                    <a:cubicBezTo>
                      <a:pt x="20884" y="26298"/>
                      <a:pt x="23634" y="27453"/>
                      <a:pt x="26170" y="28394"/>
                    </a:cubicBezTo>
                    <a:cubicBezTo>
                      <a:pt x="28694" y="29322"/>
                      <a:pt x="31028" y="30001"/>
                      <a:pt x="33028" y="30489"/>
                    </a:cubicBezTo>
                    <a:cubicBezTo>
                      <a:pt x="33147" y="30525"/>
                      <a:pt x="33266" y="30549"/>
                      <a:pt x="33373" y="30584"/>
                    </a:cubicBezTo>
                    <a:cubicBezTo>
                      <a:pt x="34778" y="31727"/>
                      <a:pt x="36302" y="32966"/>
                      <a:pt x="37838" y="34287"/>
                    </a:cubicBezTo>
                    <a:cubicBezTo>
                      <a:pt x="38803" y="35109"/>
                      <a:pt x="39719" y="35918"/>
                      <a:pt x="40600" y="36740"/>
                    </a:cubicBezTo>
                    <a:lnTo>
                      <a:pt x="41898" y="37943"/>
                    </a:lnTo>
                    <a:cubicBezTo>
                      <a:pt x="42339" y="38335"/>
                      <a:pt x="42779" y="38693"/>
                      <a:pt x="43208" y="39038"/>
                    </a:cubicBezTo>
                    <a:lnTo>
                      <a:pt x="47744" y="42717"/>
                    </a:lnTo>
                    <a:cubicBezTo>
                      <a:pt x="50296" y="44788"/>
                      <a:pt x="51846" y="46112"/>
                      <a:pt x="51887" y="46157"/>
                    </a:cubicBezTo>
                    <a:lnTo>
                      <a:pt x="51887" y="46157"/>
                    </a:lnTo>
                    <a:cubicBezTo>
                      <a:pt x="50612" y="44204"/>
                      <a:pt x="46827" y="40014"/>
                      <a:pt x="46363" y="39347"/>
                    </a:cubicBezTo>
                    <a:cubicBezTo>
                      <a:pt x="45303" y="37788"/>
                      <a:pt x="45065" y="37847"/>
                      <a:pt x="43887" y="36371"/>
                    </a:cubicBezTo>
                    <a:cubicBezTo>
                      <a:pt x="43506" y="35883"/>
                      <a:pt x="41732" y="34013"/>
                      <a:pt x="40219" y="32204"/>
                    </a:cubicBezTo>
                    <a:cubicBezTo>
                      <a:pt x="40468" y="32048"/>
                      <a:pt x="40853" y="31994"/>
                      <a:pt x="41240" y="31994"/>
                    </a:cubicBezTo>
                    <a:cubicBezTo>
                      <a:pt x="41595" y="31994"/>
                      <a:pt x="41952" y="32040"/>
                      <a:pt x="42208" y="32097"/>
                    </a:cubicBezTo>
                    <a:cubicBezTo>
                      <a:pt x="42684" y="32335"/>
                      <a:pt x="43160" y="32597"/>
                      <a:pt x="43613" y="32870"/>
                    </a:cubicBezTo>
                    <a:cubicBezTo>
                      <a:pt x="44029" y="33180"/>
                      <a:pt x="44458" y="33513"/>
                      <a:pt x="44887" y="33680"/>
                    </a:cubicBezTo>
                    <a:cubicBezTo>
                      <a:pt x="45006" y="33787"/>
                      <a:pt x="45125" y="33894"/>
                      <a:pt x="45244" y="34002"/>
                    </a:cubicBezTo>
                    <a:cubicBezTo>
                      <a:pt x="46053" y="34644"/>
                      <a:pt x="47149" y="35121"/>
                      <a:pt x="47958" y="35240"/>
                    </a:cubicBezTo>
                    <a:cubicBezTo>
                      <a:pt x="46661" y="34478"/>
                      <a:pt x="45661" y="33097"/>
                      <a:pt x="45542" y="31608"/>
                    </a:cubicBezTo>
                    <a:lnTo>
                      <a:pt x="45542" y="31608"/>
                    </a:lnTo>
                    <a:cubicBezTo>
                      <a:pt x="45669" y="31619"/>
                      <a:pt x="45793" y="31624"/>
                      <a:pt x="45914" y="31624"/>
                    </a:cubicBezTo>
                    <a:cubicBezTo>
                      <a:pt x="47150" y="31624"/>
                      <a:pt x="48081" y="31111"/>
                      <a:pt x="49328" y="30894"/>
                    </a:cubicBezTo>
                    <a:cubicBezTo>
                      <a:pt x="49598" y="30849"/>
                      <a:pt x="49892" y="30830"/>
                      <a:pt x="50198" y="30830"/>
                    </a:cubicBezTo>
                    <a:cubicBezTo>
                      <a:pt x="51037" y="30830"/>
                      <a:pt x="51962" y="30979"/>
                      <a:pt x="52721" y="31180"/>
                    </a:cubicBezTo>
                    <a:cubicBezTo>
                      <a:pt x="53221" y="31311"/>
                      <a:pt x="53888" y="31501"/>
                      <a:pt x="54590" y="31835"/>
                    </a:cubicBezTo>
                    <a:cubicBezTo>
                      <a:pt x="53795" y="31919"/>
                      <a:pt x="52962" y="32231"/>
                      <a:pt x="52142" y="32231"/>
                    </a:cubicBezTo>
                    <a:cubicBezTo>
                      <a:pt x="52041" y="32231"/>
                      <a:pt x="51940" y="32226"/>
                      <a:pt x="51840" y="32216"/>
                    </a:cubicBezTo>
                    <a:cubicBezTo>
                      <a:pt x="51061" y="32150"/>
                      <a:pt x="50257" y="32127"/>
                      <a:pt x="49443" y="32127"/>
                    </a:cubicBezTo>
                    <a:cubicBezTo>
                      <a:pt x="48480" y="32127"/>
                      <a:pt x="47504" y="32160"/>
                      <a:pt x="46542" y="32192"/>
                    </a:cubicBezTo>
                    <a:cubicBezTo>
                      <a:pt x="47577" y="32228"/>
                      <a:pt x="48613" y="32299"/>
                      <a:pt x="49697" y="32347"/>
                    </a:cubicBezTo>
                    <a:cubicBezTo>
                      <a:pt x="50614" y="32382"/>
                      <a:pt x="52221" y="32573"/>
                      <a:pt x="51864" y="33894"/>
                    </a:cubicBezTo>
                    <a:cubicBezTo>
                      <a:pt x="52408" y="33212"/>
                      <a:pt x="54054" y="32225"/>
                      <a:pt x="55305" y="32225"/>
                    </a:cubicBezTo>
                    <a:cubicBezTo>
                      <a:pt x="55341" y="32225"/>
                      <a:pt x="55376" y="32226"/>
                      <a:pt x="55412" y="32228"/>
                    </a:cubicBezTo>
                    <a:cubicBezTo>
                      <a:pt x="56329" y="32751"/>
                      <a:pt x="57257" y="33466"/>
                      <a:pt x="57924" y="34430"/>
                    </a:cubicBezTo>
                    <a:cubicBezTo>
                      <a:pt x="57972" y="34502"/>
                      <a:pt x="58031" y="34561"/>
                      <a:pt x="58079" y="34609"/>
                    </a:cubicBezTo>
                    <a:cubicBezTo>
                      <a:pt x="58698" y="35787"/>
                      <a:pt x="58948" y="37145"/>
                      <a:pt x="59269" y="38240"/>
                    </a:cubicBezTo>
                    <a:cubicBezTo>
                      <a:pt x="59877" y="40336"/>
                      <a:pt x="60698" y="42003"/>
                      <a:pt x="62317" y="43336"/>
                    </a:cubicBezTo>
                    <a:cubicBezTo>
                      <a:pt x="62401" y="42776"/>
                      <a:pt x="62329" y="42086"/>
                      <a:pt x="62341" y="41455"/>
                    </a:cubicBezTo>
                    <a:cubicBezTo>
                      <a:pt x="62436" y="37621"/>
                      <a:pt x="63818" y="34490"/>
                      <a:pt x="65818" y="31227"/>
                    </a:cubicBezTo>
                    <a:cubicBezTo>
                      <a:pt x="66561" y="30018"/>
                      <a:pt x="71574" y="24697"/>
                      <a:pt x="74075" y="24697"/>
                    </a:cubicBezTo>
                    <a:cubicBezTo>
                      <a:pt x="74578" y="24697"/>
                      <a:pt x="74979" y="24911"/>
                      <a:pt x="75224" y="25417"/>
                    </a:cubicBezTo>
                    <a:cubicBezTo>
                      <a:pt x="75879" y="23774"/>
                      <a:pt x="78593" y="22060"/>
                      <a:pt x="78677" y="22000"/>
                    </a:cubicBezTo>
                    <a:cubicBezTo>
                      <a:pt x="81595" y="19904"/>
                      <a:pt x="84038" y="17152"/>
                      <a:pt x="84003" y="17152"/>
                    </a:cubicBezTo>
                    <a:lnTo>
                      <a:pt x="84003" y="17152"/>
                    </a:lnTo>
                    <a:cubicBezTo>
                      <a:pt x="84000" y="17152"/>
                      <a:pt x="83979" y="17172"/>
                      <a:pt x="83939" y="17214"/>
                    </a:cubicBezTo>
                    <a:cubicBezTo>
                      <a:pt x="82760" y="18488"/>
                      <a:pt x="75664" y="21262"/>
                      <a:pt x="73521" y="21905"/>
                    </a:cubicBezTo>
                    <a:cubicBezTo>
                      <a:pt x="71890" y="22393"/>
                      <a:pt x="68997" y="23715"/>
                      <a:pt x="67425" y="24369"/>
                    </a:cubicBezTo>
                    <a:cubicBezTo>
                      <a:pt x="64032" y="25774"/>
                      <a:pt x="61734" y="27275"/>
                      <a:pt x="58626" y="29799"/>
                    </a:cubicBezTo>
                    <a:cubicBezTo>
                      <a:pt x="58591" y="29799"/>
                      <a:pt x="58567" y="29787"/>
                      <a:pt x="58531" y="29787"/>
                    </a:cubicBezTo>
                    <a:cubicBezTo>
                      <a:pt x="57436" y="29561"/>
                      <a:pt x="55019" y="27536"/>
                      <a:pt x="54388" y="26524"/>
                    </a:cubicBezTo>
                    <a:cubicBezTo>
                      <a:pt x="53566" y="25250"/>
                      <a:pt x="53888" y="24167"/>
                      <a:pt x="54388" y="22893"/>
                    </a:cubicBezTo>
                    <a:lnTo>
                      <a:pt x="54388" y="22893"/>
                    </a:lnTo>
                    <a:cubicBezTo>
                      <a:pt x="53888" y="22917"/>
                      <a:pt x="52519" y="23250"/>
                      <a:pt x="51983" y="23369"/>
                    </a:cubicBezTo>
                    <a:cubicBezTo>
                      <a:pt x="50221" y="21310"/>
                      <a:pt x="48697" y="19000"/>
                      <a:pt x="46887" y="16976"/>
                    </a:cubicBezTo>
                    <a:cubicBezTo>
                      <a:pt x="45553" y="15523"/>
                      <a:pt x="44208" y="13237"/>
                      <a:pt x="42505" y="12297"/>
                    </a:cubicBezTo>
                    <a:lnTo>
                      <a:pt x="42505" y="12297"/>
                    </a:lnTo>
                    <a:cubicBezTo>
                      <a:pt x="42910" y="12451"/>
                      <a:pt x="43315" y="12547"/>
                      <a:pt x="43696" y="12642"/>
                    </a:cubicBezTo>
                    <a:cubicBezTo>
                      <a:pt x="44410" y="12853"/>
                      <a:pt x="45158" y="14347"/>
                      <a:pt x="45610" y="14347"/>
                    </a:cubicBezTo>
                    <a:cubicBezTo>
                      <a:pt x="45693" y="14347"/>
                      <a:pt x="45766" y="14296"/>
                      <a:pt x="45827" y="14178"/>
                    </a:cubicBezTo>
                    <a:cubicBezTo>
                      <a:pt x="46184" y="13475"/>
                      <a:pt x="46768" y="9010"/>
                      <a:pt x="47256" y="7594"/>
                    </a:cubicBezTo>
                    <a:cubicBezTo>
                      <a:pt x="48113" y="5153"/>
                      <a:pt x="49447" y="1378"/>
                      <a:pt x="51733" y="57"/>
                    </a:cubicBezTo>
                    <a:cubicBezTo>
                      <a:pt x="51609" y="19"/>
                      <a:pt x="51470" y="1"/>
                      <a:pt x="51317" y="1"/>
                    </a:cubicBezTo>
                    <a:close/>
                    <a:moveTo>
                      <a:pt x="51887" y="46157"/>
                    </a:moveTo>
                    <a:cubicBezTo>
                      <a:pt x="51887" y="46157"/>
                      <a:pt x="51887" y="46157"/>
                      <a:pt x="51888" y="46158"/>
                    </a:cubicBezTo>
                    <a:cubicBezTo>
                      <a:pt x="51888" y="46158"/>
                      <a:pt x="51887" y="46157"/>
                      <a:pt x="51887" y="461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7" name="Google Shape;12387;p39"/>
              <p:cNvSpPr/>
              <p:nvPr/>
            </p:nvSpPr>
            <p:spPr>
              <a:xfrm>
                <a:off x="-4009800" y="1571838"/>
                <a:ext cx="518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274" extrusionOk="0">
                    <a:moveTo>
                      <a:pt x="1153" y="1"/>
                    </a:moveTo>
                    <a:cubicBezTo>
                      <a:pt x="955" y="1"/>
                      <a:pt x="747" y="77"/>
                      <a:pt x="560" y="210"/>
                    </a:cubicBezTo>
                    <a:cubicBezTo>
                      <a:pt x="598" y="204"/>
                      <a:pt x="636" y="201"/>
                      <a:pt x="675" y="201"/>
                    </a:cubicBezTo>
                    <a:cubicBezTo>
                      <a:pt x="797" y="201"/>
                      <a:pt x="928" y="230"/>
                      <a:pt x="1072" y="293"/>
                    </a:cubicBezTo>
                    <a:cubicBezTo>
                      <a:pt x="1786" y="552"/>
                      <a:pt x="1178" y="1854"/>
                      <a:pt x="616" y="1854"/>
                    </a:cubicBezTo>
                    <a:cubicBezTo>
                      <a:pt x="531" y="1854"/>
                      <a:pt x="448" y="1825"/>
                      <a:pt x="370" y="1758"/>
                    </a:cubicBezTo>
                    <a:cubicBezTo>
                      <a:pt x="227" y="1627"/>
                      <a:pt x="72" y="1555"/>
                      <a:pt x="1" y="1424"/>
                    </a:cubicBezTo>
                    <a:lnTo>
                      <a:pt x="1" y="1424"/>
                    </a:lnTo>
                    <a:cubicBezTo>
                      <a:pt x="12" y="1781"/>
                      <a:pt x="179" y="2079"/>
                      <a:pt x="465" y="2210"/>
                    </a:cubicBezTo>
                    <a:cubicBezTo>
                      <a:pt x="561" y="2253"/>
                      <a:pt x="662" y="2273"/>
                      <a:pt x="765" y="2273"/>
                    </a:cubicBezTo>
                    <a:cubicBezTo>
                      <a:pt x="1151" y="2273"/>
                      <a:pt x="1561" y="1989"/>
                      <a:pt x="1787" y="1519"/>
                    </a:cubicBezTo>
                    <a:cubicBezTo>
                      <a:pt x="2072" y="924"/>
                      <a:pt x="1917" y="269"/>
                      <a:pt x="1453" y="67"/>
                    </a:cubicBezTo>
                    <a:cubicBezTo>
                      <a:pt x="1359" y="22"/>
                      <a:pt x="1257" y="1"/>
                      <a:pt x="1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88" name="Google Shape;12388;p39"/>
            <p:cNvGrpSpPr/>
            <p:nvPr/>
          </p:nvGrpSpPr>
          <p:grpSpPr>
            <a:xfrm>
              <a:off x="4796558" y="1024243"/>
              <a:ext cx="509591" cy="523124"/>
              <a:chOff x="-2047350" y="1062138"/>
              <a:chExt cx="336075" cy="345000"/>
            </a:xfrm>
          </p:grpSpPr>
          <p:sp>
            <p:nvSpPr>
              <p:cNvPr id="12389" name="Google Shape;12389;p39"/>
              <p:cNvSpPr/>
              <p:nvPr/>
            </p:nvSpPr>
            <p:spPr>
              <a:xfrm>
                <a:off x="-2014600" y="1332088"/>
                <a:ext cx="77400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02" extrusionOk="0">
                    <a:moveTo>
                      <a:pt x="1548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5"/>
                      <a:pt x="691" y="3001"/>
                      <a:pt x="1548" y="3001"/>
                    </a:cubicBezTo>
                    <a:cubicBezTo>
                      <a:pt x="2393" y="3001"/>
                      <a:pt x="3096" y="2335"/>
                      <a:pt x="3096" y="1501"/>
                    </a:cubicBezTo>
                    <a:cubicBezTo>
                      <a:pt x="3096" y="668"/>
                      <a:pt x="239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0" name="Google Shape;12390;p39"/>
              <p:cNvSpPr/>
              <p:nvPr/>
            </p:nvSpPr>
            <p:spPr>
              <a:xfrm>
                <a:off x="-2003000" y="1342813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2" y="1"/>
                    </a:moveTo>
                    <a:cubicBezTo>
                      <a:pt x="346" y="1"/>
                      <a:pt x="0" y="334"/>
                      <a:pt x="0" y="751"/>
                    </a:cubicBezTo>
                    <a:cubicBezTo>
                      <a:pt x="0" y="1155"/>
                      <a:pt x="346" y="1489"/>
                      <a:pt x="762" y="1489"/>
                    </a:cubicBezTo>
                    <a:cubicBezTo>
                      <a:pt x="1179" y="1489"/>
                      <a:pt x="1524" y="1155"/>
                      <a:pt x="1524" y="751"/>
                    </a:cubicBezTo>
                    <a:cubicBezTo>
                      <a:pt x="1524" y="334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1" name="Google Shape;12391;p39"/>
              <p:cNvSpPr/>
              <p:nvPr/>
            </p:nvSpPr>
            <p:spPr>
              <a:xfrm>
                <a:off x="-1929175" y="1323463"/>
                <a:ext cx="297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56" extrusionOk="0">
                    <a:moveTo>
                      <a:pt x="596" y="1"/>
                    </a:moveTo>
                    <a:cubicBezTo>
                      <a:pt x="262" y="1"/>
                      <a:pt x="0" y="263"/>
                      <a:pt x="0" y="584"/>
                    </a:cubicBezTo>
                    <a:cubicBezTo>
                      <a:pt x="0" y="906"/>
                      <a:pt x="262" y="1156"/>
                      <a:pt x="596" y="1156"/>
                    </a:cubicBezTo>
                    <a:cubicBezTo>
                      <a:pt x="929" y="1156"/>
                      <a:pt x="1191" y="906"/>
                      <a:pt x="1191" y="584"/>
                    </a:cubicBezTo>
                    <a:cubicBezTo>
                      <a:pt x="1191" y="263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2" name="Google Shape;12392;p39"/>
              <p:cNvSpPr/>
              <p:nvPr/>
            </p:nvSpPr>
            <p:spPr>
              <a:xfrm>
                <a:off x="-1924725" y="1327638"/>
                <a:ext cx="149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60" extrusionOk="0">
                    <a:moveTo>
                      <a:pt x="298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98" y="560"/>
                    </a:cubicBezTo>
                    <a:cubicBezTo>
                      <a:pt x="465" y="560"/>
                      <a:pt x="596" y="441"/>
                      <a:pt x="596" y="286"/>
                    </a:cubicBezTo>
                    <a:cubicBezTo>
                      <a:pt x="596" y="119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3" name="Google Shape;12393;p39"/>
              <p:cNvSpPr/>
              <p:nvPr/>
            </p:nvSpPr>
            <p:spPr>
              <a:xfrm>
                <a:off x="-1741075" y="1285063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75" y="1"/>
                      <a:pt x="1" y="263"/>
                      <a:pt x="1" y="584"/>
                    </a:cubicBezTo>
                    <a:cubicBezTo>
                      <a:pt x="1" y="906"/>
                      <a:pt x="275" y="1168"/>
                      <a:pt x="596" y="1168"/>
                    </a:cubicBezTo>
                    <a:cubicBezTo>
                      <a:pt x="930" y="1168"/>
                      <a:pt x="1192" y="906"/>
                      <a:pt x="1192" y="584"/>
                    </a:cubicBezTo>
                    <a:cubicBezTo>
                      <a:pt x="1192" y="263"/>
                      <a:pt x="930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4" name="Google Shape;12394;p39"/>
              <p:cNvSpPr/>
              <p:nvPr/>
            </p:nvSpPr>
            <p:spPr>
              <a:xfrm>
                <a:off x="-1736600" y="1289238"/>
                <a:ext cx="149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2" extrusionOk="0">
                    <a:moveTo>
                      <a:pt x="298" y="0"/>
                    </a:moveTo>
                    <a:cubicBezTo>
                      <a:pt x="143" y="0"/>
                      <a:pt x="1" y="131"/>
                      <a:pt x="1" y="286"/>
                    </a:cubicBezTo>
                    <a:cubicBezTo>
                      <a:pt x="1" y="441"/>
                      <a:pt x="143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1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5" name="Google Shape;12395;p39"/>
              <p:cNvSpPr/>
              <p:nvPr/>
            </p:nvSpPr>
            <p:spPr>
              <a:xfrm>
                <a:off x="-1953300" y="1173438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63" y="1"/>
                      <a:pt x="1" y="263"/>
                      <a:pt x="1" y="584"/>
                    </a:cubicBezTo>
                    <a:cubicBezTo>
                      <a:pt x="1" y="906"/>
                      <a:pt x="263" y="1168"/>
                      <a:pt x="596" y="1168"/>
                    </a:cubicBezTo>
                    <a:cubicBezTo>
                      <a:pt x="918" y="1168"/>
                      <a:pt x="1191" y="906"/>
                      <a:pt x="1191" y="584"/>
                    </a:cubicBezTo>
                    <a:cubicBezTo>
                      <a:pt x="1191" y="263"/>
                      <a:pt x="918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6" name="Google Shape;12396;p39"/>
              <p:cNvSpPr/>
              <p:nvPr/>
            </p:nvSpPr>
            <p:spPr>
              <a:xfrm>
                <a:off x="-1948825" y="1177913"/>
                <a:ext cx="149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3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86"/>
                    </a:cubicBezTo>
                    <a:cubicBezTo>
                      <a:pt x="0" y="441"/>
                      <a:pt x="131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7" name="Google Shape;12397;p39"/>
              <p:cNvSpPr/>
              <p:nvPr/>
            </p:nvSpPr>
            <p:spPr>
              <a:xfrm>
                <a:off x="-1932450" y="1182388"/>
                <a:ext cx="12950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5037" extrusionOk="0">
                    <a:moveTo>
                      <a:pt x="2584" y="0"/>
                    </a:moveTo>
                    <a:cubicBezTo>
                      <a:pt x="1155" y="0"/>
                      <a:pt x="0" y="1131"/>
                      <a:pt x="0" y="2524"/>
                    </a:cubicBezTo>
                    <a:cubicBezTo>
                      <a:pt x="0" y="3905"/>
                      <a:pt x="1155" y="5036"/>
                      <a:pt x="2584" y="5036"/>
                    </a:cubicBezTo>
                    <a:cubicBezTo>
                      <a:pt x="4013" y="5036"/>
                      <a:pt x="5179" y="3905"/>
                      <a:pt x="5179" y="2524"/>
                    </a:cubicBezTo>
                    <a:cubicBezTo>
                      <a:pt x="5179" y="1131"/>
                      <a:pt x="4013" y="0"/>
                      <a:pt x="2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8" name="Google Shape;12398;p39"/>
              <p:cNvSpPr/>
              <p:nvPr/>
            </p:nvSpPr>
            <p:spPr>
              <a:xfrm>
                <a:off x="-1912525" y="1199938"/>
                <a:ext cx="634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466" extrusionOk="0">
                    <a:moveTo>
                      <a:pt x="1263" y="1"/>
                    </a:moveTo>
                    <a:cubicBezTo>
                      <a:pt x="572" y="1"/>
                      <a:pt x="1" y="548"/>
                      <a:pt x="1" y="1239"/>
                    </a:cubicBezTo>
                    <a:cubicBezTo>
                      <a:pt x="1" y="1918"/>
                      <a:pt x="572" y="2465"/>
                      <a:pt x="1263" y="2465"/>
                    </a:cubicBezTo>
                    <a:cubicBezTo>
                      <a:pt x="1966" y="2465"/>
                      <a:pt x="2537" y="1918"/>
                      <a:pt x="2537" y="1239"/>
                    </a:cubicBezTo>
                    <a:cubicBezTo>
                      <a:pt x="2537" y="548"/>
                      <a:pt x="1966" y="1"/>
                      <a:pt x="1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99" name="Google Shape;12399;p39"/>
              <p:cNvSpPr/>
              <p:nvPr/>
            </p:nvSpPr>
            <p:spPr>
              <a:xfrm>
                <a:off x="-2047350" y="1227913"/>
                <a:ext cx="771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002" extrusionOk="0">
                    <a:moveTo>
                      <a:pt x="1536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4"/>
                      <a:pt x="691" y="3001"/>
                      <a:pt x="1536" y="3001"/>
                    </a:cubicBezTo>
                    <a:cubicBezTo>
                      <a:pt x="2394" y="3001"/>
                      <a:pt x="3084" y="2334"/>
                      <a:pt x="3084" y="1501"/>
                    </a:cubicBezTo>
                    <a:cubicBezTo>
                      <a:pt x="3084" y="668"/>
                      <a:pt x="2394" y="1"/>
                      <a:pt x="1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0" name="Google Shape;12400;p39"/>
              <p:cNvSpPr/>
              <p:nvPr/>
            </p:nvSpPr>
            <p:spPr>
              <a:xfrm>
                <a:off x="-2035750" y="12383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34"/>
                      <a:pt x="1" y="739"/>
                    </a:cubicBezTo>
                    <a:cubicBezTo>
                      <a:pt x="1" y="1155"/>
                      <a:pt x="346" y="1489"/>
                      <a:pt x="763" y="1489"/>
                    </a:cubicBezTo>
                    <a:cubicBezTo>
                      <a:pt x="1180" y="1489"/>
                      <a:pt x="1525" y="1155"/>
                      <a:pt x="1525" y="739"/>
                    </a:cubicBezTo>
                    <a:cubicBezTo>
                      <a:pt x="1525" y="334"/>
                      <a:pt x="1180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1" name="Google Shape;12401;p39"/>
              <p:cNvSpPr/>
              <p:nvPr/>
            </p:nvSpPr>
            <p:spPr>
              <a:xfrm>
                <a:off x="-1888100" y="1062138"/>
                <a:ext cx="774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13" extrusionOk="0">
                    <a:moveTo>
                      <a:pt x="1548" y="0"/>
                    </a:moveTo>
                    <a:cubicBezTo>
                      <a:pt x="691" y="0"/>
                      <a:pt x="0" y="679"/>
                      <a:pt x="0" y="1512"/>
                    </a:cubicBezTo>
                    <a:cubicBezTo>
                      <a:pt x="0" y="2334"/>
                      <a:pt x="691" y="3012"/>
                      <a:pt x="1548" y="3012"/>
                    </a:cubicBezTo>
                    <a:cubicBezTo>
                      <a:pt x="2393" y="3012"/>
                      <a:pt x="3096" y="2334"/>
                      <a:pt x="3096" y="1512"/>
                    </a:cubicBezTo>
                    <a:cubicBezTo>
                      <a:pt x="3096" y="679"/>
                      <a:pt x="2393" y="0"/>
                      <a:pt x="1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2" name="Google Shape;12402;p39"/>
              <p:cNvSpPr/>
              <p:nvPr/>
            </p:nvSpPr>
            <p:spPr>
              <a:xfrm>
                <a:off x="-1876500" y="10728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22"/>
                      <a:pt x="1" y="739"/>
                    </a:cubicBezTo>
                    <a:cubicBezTo>
                      <a:pt x="1" y="1156"/>
                      <a:pt x="346" y="1489"/>
                      <a:pt x="763" y="1489"/>
                    </a:cubicBezTo>
                    <a:cubicBezTo>
                      <a:pt x="1179" y="1489"/>
                      <a:pt x="1525" y="1156"/>
                      <a:pt x="1525" y="739"/>
                    </a:cubicBezTo>
                    <a:cubicBezTo>
                      <a:pt x="1525" y="322"/>
                      <a:pt x="1179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03" name="Google Shape;12403;p39"/>
            <p:cNvSpPr/>
            <p:nvPr/>
          </p:nvSpPr>
          <p:spPr>
            <a:xfrm>
              <a:off x="5931277" y="2153831"/>
              <a:ext cx="355951" cy="6888"/>
            </a:xfrm>
            <a:custGeom>
              <a:avLst/>
              <a:gdLst/>
              <a:ahLst/>
              <a:cxnLst/>
              <a:rect l="l" t="t" r="r" b="b"/>
              <a:pathLst>
                <a:path w="7442" h="144" extrusionOk="0">
                  <a:moveTo>
                    <a:pt x="0" y="1"/>
                  </a:moveTo>
                  <a:lnTo>
                    <a:pt x="2239" y="144"/>
                  </a:lnTo>
                  <a:lnTo>
                    <a:pt x="7442" y="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69D9BFE-2516-46EF-847F-FFB4903E4E44}"/>
              </a:ext>
            </a:extLst>
          </p:cNvPr>
          <p:cNvSpPr txBox="1"/>
          <p:nvPr/>
        </p:nvSpPr>
        <p:spPr>
          <a:xfrm>
            <a:off x="6864177" y="4516395"/>
            <a:ext cx="213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tx1">
                    <a:lumMod val="90000"/>
                  </a:schemeClr>
                </a:solidFill>
                <a:latin typeface="Syne" panose="020B0604020202020204" charset="0"/>
              </a:rPr>
              <a:t>POR ÁLVARO YAGÜE</a:t>
            </a:r>
            <a:r>
              <a:rPr lang="es-ES" dirty="0">
                <a:solidFill>
                  <a:schemeClr val="tx1">
                    <a:lumMod val="90000"/>
                  </a:schemeClr>
                </a:solidFill>
                <a:latin typeface="Syne" panose="020B060402020202020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8" name="Google Shape;12418;p41"/>
          <p:cNvSpPr/>
          <p:nvPr/>
        </p:nvSpPr>
        <p:spPr>
          <a:xfrm>
            <a:off x="4832100" y="3927722"/>
            <a:ext cx="3442200" cy="583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9" name="Google Shape;12419;p41"/>
          <p:cNvSpPr/>
          <p:nvPr/>
        </p:nvSpPr>
        <p:spPr>
          <a:xfrm>
            <a:off x="4832100" y="2171500"/>
            <a:ext cx="3442200" cy="583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0" name="Google Shape;12420;p41"/>
          <p:cNvSpPr/>
          <p:nvPr/>
        </p:nvSpPr>
        <p:spPr>
          <a:xfrm>
            <a:off x="869769" y="3927725"/>
            <a:ext cx="3442200" cy="583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21" name="Google Shape;12421;p41"/>
          <p:cNvSpPr/>
          <p:nvPr/>
        </p:nvSpPr>
        <p:spPr>
          <a:xfrm>
            <a:off x="869769" y="2171503"/>
            <a:ext cx="3442200" cy="583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2" name="Google Shape;12422;p41"/>
          <p:cNvSpPr txBox="1">
            <a:spLocks noGrp="1"/>
          </p:cNvSpPr>
          <p:nvPr>
            <p:ph type="title" idx="15"/>
          </p:nvPr>
        </p:nvSpPr>
        <p:spPr>
          <a:xfrm>
            <a:off x="713250" y="53196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 A SEGUIR:</a:t>
            </a:r>
            <a:endParaRPr dirty="0"/>
          </a:p>
        </p:txBody>
      </p:sp>
      <p:sp>
        <p:nvSpPr>
          <p:cNvPr id="12423" name="Google Shape;12423;p41"/>
          <p:cNvSpPr txBox="1">
            <a:spLocks noGrp="1"/>
          </p:cNvSpPr>
          <p:nvPr>
            <p:ph type="subTitle" idx="1"/>
          </p:nvPr>
        </p:nvSpPr>
        <p:spPr>
          <a:xfrm>
            <a:off x="1260895" y="2268102"/>
            <a:ext cx="26598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IMPORTACIÓN DE DATAFRAME EN PANDAS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424" name="Google Shape;12424;p41"/>
          <p:cNvSpPr txBox="1">
            <a:spLocks noGrp="1"/>
          </p:cNvSpPr>
          <p:nvPr>
            <p:ph type="subTitle" idx="2"/>
          </p:nvPr>
        </p:nvSpPr>
        <p:spPr>
          <a:xfrm>
            <a:off x="783650" y="1703750"/>
            <a:ext cx="36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IMPORTACIÓN</a:t>
            </a:r>
            <a:endParaRPr dirty="0"/>
          </a:p>
        </p:txBody>
      </p:sp>
      <p:sp>
        <p:nvSpPr>
          <p:cNvPr id="12425" name="Google Shape;12425;p41"/>
          <p:cNvSpPr txBox="1">
            <a:spLocks noGrp="1"/>
          </p:cNvSpPr>
          <p:nvPr>
            <p:ph type="title"/>
          </p:nvPr>
        </p:nvSpPr>
        <p:spPr>
          <a:xfrm>
            <a:off x="2108849" y="1225550"/>
            <a:ext cx="963900" cy="478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426" name="Google Shape;12426;p41"/>
          <p:cNvSpPr txBox="1">
            <a:spLocks noGrp="1"/>
          </p:cNvSpPr>
          <p:nvPr>
            <p:ph type="subTitle" idx="3"/>
          </p:nvPr>
        </p:nvSpPr>
        <p:spPr>
          <a:xfrm>
            <a:off x="5223299" y="4024400"/>
            <a:ext cx="2759165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ESTADÍSTICA DESCRIPTIVA, VISUALIZACIÓN Y RESPUESTAS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427" name="Google Shape;12427;p41"/>
          <p:cNvSpPr txBox="1">
            <a:spLocks noGrp="1"/>
          </p:cNvSpPr>
          <p:nvPr>
            <p:ph type="subTitle" idx="4"/>
          </p:nvPr>
        </p:nvSpPr>
        <p:spPr>
          <a:xfrm>
            <a:off x="4746150" y="3467552"/>
            <a:ext cx="36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</a:t>
            </a:r>
            <a:endParaRPr dirty="0"/>
          </a:p>
        </p:txBody>
      </p:sp>
      <p:sp>
        <p:nvSpPr>
          <p:cNvPr id="12428" name="Google Shape;12428;p41"/>
          <p:cNvSpPr txBox="1">
            <a:spLocks noGrp="1"/>
          </p:cNvSpPr>
          <p:nvPr>
            <p:ph type="title" idx="5"/>
          </p:nvPr>
        </p:nvSpPr>
        <p:spPr>
          <a:xfrm>
            <a:off x="6071249" y="2989350"/>
            <a:ext cx="963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429" name="Google Shape;12429;p41"/>
          <p:cNvSpPr txBox="1">
            <a:spLocks noGrp="1"/>
          </p:cNvSpPr>
          <p:nvPr>
            <p:ph type="subTitle" idx="6"/>
          </p:nvPr>
        </p:nvSpPr>
        <p:spPr>
          <a:xfrm>
            <a:off x="1260895" y="4024334"/>
            <a:ext cx="2804478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ESTRUCTURA DEL CONJUNTO, TIPOS Y PROBLEMAS</a:t>
            </a:r>
          </a:p>
        </p:txBody>
      </p:sp>
      <p:sp>
        <p:nvSpPr>
          <p:cNvPr id="12430" name="Google Shape;12430;p41"/>
          <p:cNvSpPr txBox="1">
            <a:spLocks noGrp="1"/>
          </p:cNvSpPr>
          <p:nvPr>
            <p:ph type="subTitle" idx="7"/>
          </p:nvPr>
        </p:nvSpPr>
        <p:spPr>
          <a:xfrm>
            <a:off x="783651" y="3467551"/>
            <a:ext cx="36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EXPLORACIÓN</a:t>
            </a:r>
            <a:endParaRPr dirty="0"/>
          </a:p>
        </p:txBody>
      </p:sp>
      <p:sp>
        <p:nvSpPr>
          <p:cNvPr id="12431" name="Google Shape;12431;p41"/>
          <p:cNvSpPr txBox="1">
            <a:spLocks noGrp="1"/>
          </p:cNvSpPr>
          <p:nvPr>
            <p:ph type="title" idx="8"/>
          </p:nvPr>
        </p:nvSpPr>
        <p:spPr>
          <a:xfrm>
            <a:off x="2108849" y="2989347"/>
            <a:ext cx="963900" cy="478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32" name="Google Shape;12432;p41"/>
          <p:cNvSpPr txBox="1">
            <a:spLocks noGrp="1"/>
          </p:cNvSpPr>
          <p:nvPr>
            <p:ph type="subTitle" idx="9"/>
          </p:nvPr>
        </p:nvSpPr>
        <p:spPr>
          <a:xfrm>
            <a:off x="5223299" y="2268110"/>
            <a:ext cx="26598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LIMPIEZA DE NULOS Y COLUMNAS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433" name="Google Shape;12433;p41"/>
          <p:cNvSpPr txBox="1">
            <a:spLocks noGrp="1"/>
          </p:cNvSpPr>
          <p:nvPr>
            <p:ph type="subTitle" idx="13"/>
          </p:nvPr>
        </p:nvSpPr>
        <p:spPr>
          <a:xfrm>
            <a:off x="4746152" y="1703750"/>
            <a:ext cx="36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</a:t>
            </a:r>
            <a:endParaRPr dirty="0"/>
          </a:p>
        </p:txBody>
      </p:sp>
      <p:sp>
        <p:nvSpPr>
          <p:cNvPr id="12434" name="Google Shape;12434;p41"/>
          <p:cNvSpPr txBox="1">
            <a:spLocks noGrp="1"/>
          </p:cNvSpPr>
          <p:nvPr>
            <p:ph type="title" idx="14"/>
          </p:nvPr>
        </p:nvSpPr>
        <p:spPr>
          <a:xfrm>
            <a:off x="6071249" y="1225550"/>
            <a:ext cx="963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8" name="Google Shape;12408;p40"/>
          <p:cNvSpPr/>
          <p:nvPr/>
        </p:nvSpPr>
        <p:spPr>
          <a:xfrm>
            <a:off x="757650" y="1791425"/>
            <a:ext cx="7628700" cy="2255400"/>
          </a:xfrm>
          <a:prstGeom prst="roundRect">
            <a:avLst>
              <a:gd name="adj" fmla="val 0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9" name="Google Shape;12409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dirty="0"/>
          </a:p>
        </p:txBody>
      </p:sp>
      <p:sp>
        <p:nvSpPr>
          <p:cNvPr id="12410" name="Google Shape;12410;p40"/>
          <p:cNvSpPr txBox="1"/>
          <p:nvPr/>
        </p:nvSpPr>
        <p:spPr>
          <a:xfrm>
            <a:off x="720000" y="110739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BREVE RESUMEN DE LIMPIEZA POR COLUMNAS:</a:t>
            </a:r>
          </a:p>
        </p:txBody>
      </p:sp>
      <p:graphicFrame>
        <p:nvGraphicFramePr>
          <p:cNvPr id="12413" name="Google Shape;12413;p40"/>
          <p:cNvGraphicFramePr/>
          <p:nvPr>
            <p:extLst>
              <p:ext uri="{D42A27DB-BD31-4B8C-83A1-F6EECF244321}">
                <p14:modId xmlns:p14="http://schemas.microsoft.com/office/powerpoint/2010/main" val="4143063193"/>
              </p:ext>
            </p:extLst>
          </p:nvPr>
        </p:nvGraphicFramePr>
        <p:xfrm>
          <a:off x="757588" y="1791424"/>
          <a:ext cx="7628700" cy="2255400"/>
        </p:xfrm>
        <a:graphic>
          <a:graphicData uri="http://schemas.openxmlformats.org/drawingml/2006/table">
            <a:tbl>
              <a:tblPr>
                <a:noFill/>
                <a:tableStyleId>{E9C5D729-4EB2-4897-A3C9-4EB469DA5333}</a:tableStyleId>
              </a:tblPr>
              <a:tblGrid>
                <a:gridCol w="23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SEXO</a:t>
                      </a:r>
                      <a:endParaRPr sz="105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CORRECCIÓN DE LOS VALORES ÚNICOS</a:t>
                      </a:r>
                      <a:endParaRPr sz="1050" dirty="0">
                        <a:solidFill>
                          <a:schemeClr val="lt2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dirty="0">
                          <a:solidFill>
                            <a:schemeClr val="lt2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PAÍSES</a:t>
                      </a:r>
                      <a:endParaRPr sz="105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dirty="0">
                          <a:solidFill>
                            <a:schemeClr val="lt2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CORRECIÓN DE VALORES ÚNICOS A TRAVÉS DE DICCIONARIO</a:t>
                      </a:r>
                      <a:endParaRPr sz="1050" dirty="0">
                        <a:solidFill>
                          <a:schemeClr val="lt2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dirty="0">
                          <a:solidFill>
                            <a:schemeClr val="lt2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MORTALIDAD</a:t>
                      </a:r>
                      <a:endParaRPr sz="105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dirty="0">
                          <a:solidFill>
                            <a:schemeClr val="lt2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CORRECIÓN DE VALORES ÚNICOS</a:t>
                      </a:r>
                      <a:endParaRPr sz="1050" dirty="0">
                        <a:solidFill>
                          <a:schemeClr val="lt2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ESPECIES</a:t>
                      </a:r>
                      <a:endParaRPr sz="105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dirty="0">
                          <a:solidFill>
                            <a:schemeClr val="lt2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MAPEO CON FUNCIÓN</a:t>
                      </a:r>
                      <a:endParaRPr sz="1050" dirty="0">
                        <a:solidFill>
                          <a:schemeClr val="lt2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EDAD</a:t>
                      </a:r>
                      <a:endParaRPr sz="105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dirty="0">
                          <a:solidFill>
                            <a:schemeClr val="lt2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UNIFICACIÓN DE TÉRMINO USANDO EL COMANDO .REPLACE</a:t>
                      </a:r>
                      <a:endParaRPr sz="1050" dirty="0">
                        <a:solidFill>
                          <a:schemeClr val="lt2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HORA DEL DÍA</a:t>
                      </a:r>
                      <a:endParaRPr sz="105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dirty="0">
                          <a:solidFill>
                            <a:schemeClr val="lt2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MAPEO CON DICCIONARIO</a:t>
                      </a:r>
                      <a:endParaRPr sz="1050" dirty="0">
                        <a:solidFill>
                          <a:schemeClr val="lt2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9" name="Google Shape;12439;p42"/>
          <p:cNvSpPr/>
          <p:nvPr/>
        </p:nvSpPr>
        <p:spPr>
          <a:xfrm>
            <a:off x="3726175" y="2868775"/>
            <a:ext cx="4632000" cy="720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0" name="Google Shape;12440;p42"/>
          <p:cNvSpPr txBox="1">
            <a:spLocks noGrp="1"/>
          </p:cNvSpPr>
          <p:nvPr>
            <p:ph type="title"/>
          </p:nvPr>
        </p:nvSpPr>
        <p:spPr>
          <a:xfrm>
            <a:off x="3390825" y="1554125"/>
            <a:ext cx="5302800" cy="11160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ÑAM ÑAM!</a:t>
            </a:r>
            <a:endParaRPr sz="4800" dirty="0"/>
          </a:p>
        </p:txBody>
      </p:sp>
      <p:sp>
        <p:nvSpPr>
          <p:cNvPr id="12441" name="Google Shape;12441;p42"/>
          <p:cNvSpPr txBox="1">
            <a:spLocks noGrp="1"/>
          </p:cNvSpPr>
          <p:nvPr>
            <p:ph type="subTitle" idx="1"/>
          </p:nvPr>
        </p:nvSpPr>
        <p:spPr>
          <a:xfrm>
            <a:off x="3859525" y="2937175"/>
            <a:ext cx="43653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ANÁLISIS ESTADÍSTICO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2442" name="Google Shape;12442;p42"/>
          <p:cNvGrpSpPr/>
          <p:nvPr/>
        </p:nvGrpSpPr>
        <p:grpSpPr>
          <a:xfrm>
            <a:off x="713225" y="1106355"/>
            <a:ext cx="2715673" cy="2930790"/>
            <a:chOff x="-1123050" y="1049456"/>
            <a:chExt cx="2715673" cy="2930790"/>
          </a:xfrm>
        </p:grpSpPr>
        <p:grpSp>
          <p:nvGrpSpPr>
            <p:cNvPr id="12443" name="Google Shape;12443;p42"/>
            <p:cNvGrpSpPr/>
            <p:nvPr/>
          </p:nvGrpSpPr>
          <p:grpSpPr>
            <a:xfrm>
              <a:off x="-1123050" y="1412246"/>
              <a:ext cx="2568000" cy="2568000"/>
              <a:chOff x="5103950" y="1358250"/>
              <a:chExt cx="2568000" cy="2568000"/>
            </a:xfrm>
          </p:grpSpPr>
          <p:sp>
            <p:nvSpPr>
              <p:cNvPr id="12444" name="Google Shape;12444;p42"/>
              <p:cNvSpPr/>
              <p:nvPr/>
            </p:nvSpPr>
            <p:spPr>
              <a:xfrm>
                <a:off x="5103950" y="1358250"/>
                <a:ext cx="2568000" cy="2568000"/>
              </a:xfrm>
              <a:prstGeom prst="ellipse">
                <a:avLst/>
              </a:prstGeom>
              <a:solidFill>
                <a:schemeClr val="accent2"/>
              </a:solidFill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5" name="Google Shape;12445;p42"/>
              <p:cNvSpPr/>
              <p:nvPr/>
            </p:nvSpPr>
            <p:spPr>
              <a:xfrm>
                <a:off x="5368250" y="1622552"/>
                <a:ext cx="2039400" cy="2039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46" name="Google Shape;12446;p42"/>
            <p:cNvGrpSpPr/>
            <p:nvPr/>
          </p:nvGrpSpPr>
          <p:grpSpPr>
            <a:xfrm>
              <a:off x="-970066" y="1727199"/>
              <a:ext cx="2262042" cy="1938114"/>
              <a:chOff x="-4055912" y="2288863"/>
              <a:chExt cx="1400125" cy="1199625"/>
            </a:xfrm>
          </p:grpSpPr>
          <p:sp>
            <p:nvSpPr>
              <p:cNvPr id="12447" name="Google Shape;12447;p42"/>
              <p:cNvSpPr/>
              <p:nvPr/>
            </p:nvSpPr>
            <p:spPr>
              <a:xfrm>
                <a:off x="-4055912" y="2288875"/>
                <a:ext cx="1400125" cy="1199600"/>
              </a:xfrm>
              <a:custGeom>
                <a:avLst/>
                <a:gdLst/>
                <a:ahLst/>
                <a:cxnLst/>
                <a:rect l="l" t="t" r="r" b="b"/>
                <a:pathLst>
                  <a:path w="56005" h="47984" extrusionOk="0">
                    <a:moveTo>
                      <a:pt x="53082" y="0"/>
                    </a:moveTo>
                    <a:cubicBezTo>
                      <a:pt x="52521" y="0"/>
                      <a:pt x="51875" y="124"/>
                      <a:pt x="51144" y="359"/>
                    </a:cubicBezTo>
                    <a:cubicBezTo>
                      <a:pt x="48620" y="1085"/>
                      <a:pt x="47620" y="1359"/>
                      <a:pt x="47620" y="1359"/>
                    </a:cubicBezTo>
                    <a:cubicBezTo>
                      <a:pt x="43822" y="2133"/>
                      <a:pt x="41143" y="3419"/>
                      <a:pt x="41143" y="3419"/>
                    </a:cubicBezTo>
                    <a:cubicBezTo>
                      <a:pt x="38083" y="3538"/>
                      <a:pt x="33618" y="5776"/>
                      <a:pt x="30106" y="9420"/>
                    </a:cubicBezTo>
                    <a:cubicBezTo>
                      <a:pt x="24058" y="13039"/>
                      <a:pt x="21176" y="16373"/>
                      <a:pt x="21176" y="16373"/>
                    </a:cubicBezTo>
                    <a:lnTo>
                      <a:pt x="18200" y="14813"/>
                    </a:lnTo>
                    <a:lnTo>
                      <a:pt x="17664" y="15420"/>
                    </a:lnTo>
                    <a:cubicBezTo>
                      <a:pt x="17664" y="15420"/>
                      <a:pt x="18402" y="17075"/>
                      <a:pt x="18355" y="18171"/>
                    </a:cubicBezTo>
                    <a:cubicBezTo>
                      <a:pt x="18331" y="19278"/>
                      <a:pt x="18652" y="19981"/>
                      <a:pt x="18652" y="19981"/>
                    </a:cubicBezTo>
                    <a:cubicBezTo>
                      <a:pt x="17223" y="22124"/>
                      <a:pt x="18021" y="24386"/>
                      <a:pt x="17104" y="26481"/>
                    </a:cubicBezTo>
                    <a:cubicBezTo>
                      <a:pt x="17096" y="26478"/>
                      <a:pt x="17088" y="26477"/>
                      <a:pt x="17079" y="26477"/>
                    </a:cubicBezTo>
                    <a:cubicBezTo>
                      <a:pt x="16643" y="26477"/>
                      <a:pt x="16124" y="30616"/>
                      <a:pt x="15902" y="32625"/>
                    </a:cubicBezTo>
                    <a:cubicBezTo>
                      <a:pt x="15783" y="33089"/>
                      <a:pt x="15616" y="33577"/>
                      <a:pt x="15426" y="33994"/>
                    </a:cubicBezTo>
                    <a:lnTo>
                      <a:pt x="14533" y="34685"/>
                    </a:lnTo>
                    <a:cubicBezTo>
                      <a:pt x="13032" y="34280"/>
                      <a:pt x="11175" y="33756"/>
                      <a:pt x="11175" y="33756"/>
                    </a:cubicBezTo>
                    <a:lnTo>
                      <a:pt x="11020" y="34006"/>
                    </a:lnTo>
                    <a:lnTo>
                      <a:pt x="12913" y="35780"/>
                    </a:lnTo>
                    <a:cubicBezTo>
                      <a:pt x="12913" y="35780"/>
                      <a:pt x="5901" y="40852"/>
                      <a:pt x="1483" y="42483"/>
                    </a:cubicBezTo>
                    <a:cubicBezTo>
                      <a:pt x="0" y="43049"/>
                      <a:pt x="184" y="43910"/>
                      <a:pt x="1130" y="43910"/>
                    </a:cubicBezTo>
                    <a:cubicBezTo>
                      <a:pt x="1400" y="43910"/>
                      <a:pt x="1731" y="43840"/>
                      <a:pt x="2102" y="43674"/>
                    </a:cubicBezTo>
                    <a:cubicBezTo>
                      <a:pt x="9472" y="40721"/>
                      <a:pt x="15068" y="36983"/>
                      <a:pt x="15068" y="36983"/>
                    </a:cubicBezTo>
                    <a:cubicBezTo>
                      <a:pt x="15783" y="37483"/>
                      <a:pt x="16831" y="37876"/>
                      <a:pt x="16831" y="37876"/>
                    </a:cubicBezTo>
                    <a:cubicBezTo>
                      <a:pt x="17997" y="39590"/>
                      <a:pt x="18938" y="40197"/>
                      <a:pt x="18938" y="40197"/>
                    </a:cubicBezTo>
                    <a:cubicBezTo>
                      <a:pt x="19771" y="42983"/>
                      <a:pt x="21855" y="47984"/>
                      <a:pt x="21855" y="47984"/>
                    </a:cubicBezTo>
                    <a:lnTo>
                      <a:pt x="22367" y="47805"/>
                    </a:lnTo>
                    <a:lnTo>
                      <a:pt x="21593" y="41126"/>
                    </a:lnTo>
                    <a:lnTo>
                      <a:pt x="21593" y="41126"/>
                    </a:lnTo>
                    <a:cubicBezTo>
                      <a:pt x="21938" y="41233"/>
                      <a:pt x="22351" y="41284"/>
                      <a:pt x="22818" y="41284"/>
                    </a:cubicBezTo>
                    <a:cubicBezTo>
                      <a:pt x="25734" y="41284"/>
                      <a:pt x="30749" y="39276"/>
                      <a:pt x="34392" y="36197"/>
                    </a:cubicBezTo>
                    <a:cubicBezTo>
                      <a:pt x="36773" y="37352"/>
                      <a:pt x="40191" y="36090"/>
                      <a:pt x="43453" y="37495"/>
                    </a:cubicBezTo>
                    <a:cubicBezTo>
                      <a:pt x="46715" y="38888"/>
                      <a:pt x="48894" y="40364"/>
                      <a:pt x="48894" y="40364"/>
                    </a:cubicBezTo>
                    <a:cubicBezTo>
                      <a:pt x="50787" y="40733"/>
                      <a:pt x="51787" y="40876"/>
                      <a:pt x="51787" y="40876"/>
                    </a:cubicBezTo>
                    <a:cubicBezTo>
                      <a:pt x="49156" y="36363"/>
                      <a:pt x="47406" y="34589"/>
                      <a:pt x="47406" y="34589"/>
                    </a:cubicBezTo>
                    <a:cubicBezTo>
                      <a:pt x="44989" y="32553"/>
                      <a:pt x="42131" y="30910"/>
                      <a:pt x="42131" y="30910"/>
                    </a:cubicBezTo>
                    <a:cubicBezTo>
                      <a:pt x="44596" y="29255"/>
                      <a:pt x="45322" y="26493"/>
                      <a:pt x="45322" y="26493"/>
                    </a:cubicBezTo>
                    <a:cubicBezTo>
                      <a:pt x="45322" y="26493"/>
                      <a:pt x="49966" y="23243"/>
                      <a:pt x="48823" y="20290"/>
                    </a:cubicBezTo>
                    <a:cubicBezTo>
                      <a:pt x="48632" y="17575"/>
                      <a:pt x="51502" y="15825"/>
                      <a:pt x="51502" y="15825"/>
                    </a:cubicBezTo>
                    <a:cubicBezTo>
                      <a:pt x="53156" y="14849"/>
                      <a:pt x="55550" y="10110"/>
                      <a:pt x="55800" y="5312"/>
                    </a:cubicBezTo>
                    <a:cubicBezTo>
                      <a:pt x="56004" y="1574"/>
                      <a:pt x="55083" y="0"/>
                      <a:pt x="530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8" name="Google Shape;12448;p42"/>
              <p:cNvSpPr/>
              <p:nvPr/>
            </p:nvSpPr>
            <p:spPr>
              <a:xfrm>
                <a:off x="-3550937" y="3303613"/>
                <a:ext cx="48850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6833" extrusionOk="0">
                    <a:moveTo>
                      <a:pt x="37" y="0"/>
                    </a:moveTo>
                    <a:cubicBezTo>
                      <a:pt x="1" y="12"/>
                      <a:pt x="1" y="24"/>
                      <a:pt x="1" y="36"/>
                    </a:cubicBezTo>
                    <a:cubicBezTo>
                      <a:pt x="322" y="1989"/>
                      <a:pt x="823" y="3286"/>
                      <a:pt x="823" y="3298"/>
                    </a:cubicBezTo>
                    <a:lnTo>
                      <a:pt x="1704" y="6787"/>
                    </a:lnTo>
                    <a:cubicBezTo>
                      <a:pt x="1704" y="6799"/>
                      <a:pt x="1715" y="6811"/>
                      <a:pt x="1727" y="6811"/>
                    </a:cubicBezTo>
                    <a:cubicBezTo>
                      <a:pt x="1760" y="6819"/>
                      <a:pt x="1816" y="6833"/>
                      <a:pt x="1859" y="6833"/>
                    </a:cubicBezTo>
                    <a:cubicBezTo>
                      <a:pt x="1878" y="6833"/>
                      <a:pt x="1895" y="6830"/>
                      <a:pt x="1906" y="6823"/>
                    </a:cubicBezTo>
                    <a:cubicBezTo>
                      <a:pt x="1930" y="6823"/>
                      <a:pt x="1942" y="6811"/>
                      <a:pt x="1954" y="6811"/>
                    </a:cubicBezTo>
                    <a:lnTo>
                      <a:pt x="1954" y="6787"/>
                    </a:lnTo>
                    <a:cubicBezTo>
                      <a:pt x="1942" y="6692"/>
                      <a:pt x="1406" y="2608"/>
                      <a:pt x="1120" y="465"/>
                    </a:cubicBezTo>
                    <a:cubicBezTo>
                      <a:pt x="1108" y="429"/>
                      <a:pt x="1096" y="417"/>
                      <a:pt x="1073" y="417"/>
                    </a:cubicBezTo>
                    <a:cubicBezTo>
                      <a:pt x="453" y="358"/>
                      <a:pt x="84" y="12"/>
                      <a:pt x="84" y="12"/>
                    </a:cubicBezTo>
                    <a:cubicBezTo>
                      <a:pt x="61" y="0"/>
                      <a:pt x="49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9" name="Google Shape;12449;p42"/>
              <p:cNvSpPr/>
              <p:nvPr/>
            </p:nvSpPr>
            <p:spPr>
              <a:xfrm>
                <a:off x="-3607187" y="2665438"/>
                <a:ext cx="75325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3216" extrusionOk="0">
                    <a:moveTo>
                      <a:pt x="310" y="0"/>
                    </a:moveTo>
                    <a:lnTo>
                      <a:pt x="298" y="12"/>
                    </a:lnTo>
                    <a:lnTo>
                      <a:pt x="13" y="298"/>
                    </a:lnTo>
                    <a:cubicBezTo>
                      <a:pt x="1" y="310"/>
                      <a:pt x="1" y="322"/>
                      <a:pt x="1" y="346"/>
                    </a:cubicBezTo>
                    <a:cubicBezTo>
                      <a:pt x="1" y="358"/>
                      <a:pt x="13" y="369"/>
                      <a:pt x="25" y="369"/>
                    </a:cubicBezTo>
                    <a:cubicBezTo>
                      <a:pt x="1084" y="834"/>
                      <a:pt x="1870" y="1572"/>
                      <a:pt x="2001" y="1715"/>
                    </a:cubicBezTo>
                    <a:cubicBezTo>
                      <a:pt x="1822" y="2215"/>
                      <a:pt x="1787" y="3120"/>
                      <a:pt x="1787" y="3167"/>
                    </a:cubicBezTo>
                    <a:cubicBezTo>
                      <a:pt x="1787" y="3179"/>
                      <a:pt x="1799" y="3215"/>
                      <a:pt x="1810" y="3215"/>
                    </a:cubicBezTo>
                    <a:lnTo>
                      <a:pt x="1834" y="3215"/>
                    </a:lnTo>
                    <a:cubicBezTo>
                      <a:pt x="1858" y="3203"/>
                      <a:pt x="1858" y="3203"/>
                      <a:pt x="1870" y="3156"/>
                    </a:cubicBezTo>
                    <a:cubicBezTo>
                      <a:pt x="2287" y="2501"/>
                      <a:pt x="3001" y="1560"/>
                      <a:pt x="3001" y="1548"/>
                    </a:cubicBezTo>
                    <a:cubicBezTo>
                      <a:pt x="3013" y="1548"/>
                      <a:pt x="3013" y="1536"/>
                      <a:pt x="3013" y="1512"/>
                    </a:cubicBezTo>
                    <a:cubicBezTo>
                      <a:pt x="3013" y="1501"/>
                      <a:pt x="3013" y="1489"/>
                      <a:pt x="3001" y="1489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0" name="Google Shape;12450;p42"/>
              <p:cNvSpPr/>
              <p:nvPr/>
            </p:nvSpPr>
            <p:spPr>
              <a:xfrm>
                <a:off x="-2846362" y="2666038"/>
                <a:ext cx="26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370" extrusionOk="0">
                    <a:moveTo>
                      <a:pt x="60" y="0"/>
                    </a:moveTo>
                    <a:cubicBezTo>
                      <a:pt x="36" y="0"/>
                      <a:pt x="36" y="24"/>
                      <a:pt x="36" y="36"/>
                    </a:cubicBezTo>
                    <a:cubicBezTo>
                      <a:pt x="60" y="881"/>
                      <a:pt x="0" y="1334"/>
                      <a:pt x="0" y="1334"/>
                    </a:cubicBezTo>
                    <a:cubicBezTo>
                      <a:pt x="0" y="1346"/>
                      <a:pt x="0" y="1358"/>
                      <a:pt x="12" y="1369"/>
                    </a:cubicBezTo>
                    <a:lnTo>
                      <a:pt x="60" y="1369"/>
                    </a:lnTo>
                    <a:cubicBezTo>
                      <a:pt x="512" y="1107"/>
                      <a:pt x="988" y="453"/>
                      <a:pt x="1036" y="417"/>
                    </a:cubicBezTo>
                    <a:cubicBezTo>
                      <a:pt x="1036" y="417"/>
                      <a:pt x="1048" y="405"/>
                      <a:pt x="1036" y="393"/>
                    </a:cubicBezTo>
                    <a:cubicBezTo>
                      <a:pt x="1024" y="381"/>
                      <a:pt x="1024" y="357"/>
                      <a:pt x="1012" y="357"/>
                    </a:cubicBezTo>
                    <a:cubicBezTo>
                      <a:pt x="512" y="107"/>
                      <a:pt x="95" y="0"/>
                      <a:pt x="95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1" name="Google Shape;12451;p42"/>
              <p:cNvSpPr/>
              <p:nvPr/>
            </p:nvSpPr>
            <p:spPr>
              <a:xfrm>
                <a:off x="-3124087" y="3070838"/>
                <a:ext cx="334600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8800" extrusionOk="0">
                    <a:moveTo>
                      <a:pt x="6442" y="1834"/>
                    </a:moveTo>
                    <a:cubicBezTo>
                      <a:pt x="6478" y="1846"/>
                      <a:pt x="6525" y="1882"/>
                      <a:pt x="6549" y="1906"/>
                    </a:cubicBezTo>
                    <a:lnTo>
                      <a:pt x="6680" y="2013"/>
                    </a:lnTo>
                    <a:lnTo>
                      <a:pt x="6609" y="2287"/>
                    </a:lnTo>
                    <a:lnTo>
                      <a:pt x="6537" y="2525"/>
                    </a:lnTo>
                    <a:lnTo>
                      <a:pt x="6299" y="2370"/>
                    </a:lnTo>
                    <a:lnTo>
                      <a:pt x="6370" y="2084"/>
                    </a:lnTo>
                    <a:lnTo>
                      <a:pt x="6442" y="1834"/>
                    </a:lnTo>
                    <a:close/>
                    <a:moveTo>
                      <a:pt x="7120" y="2346"/>
                    </a:moveTo>
                    <a:cubicBezTo>
                      <a:pt x="7144" y="2358"/>
                      <a:pt x="7192" y="2394"/>
                      <a:pt x="7216" y="2418"/>
                    </a:cubicBezTo>
                    <a:lnTo>
                      <a:pt x="7335" y="2525"/>
                    </a:lnTo>
                    <a:lnTo>
                      <a:pt x="7192" y="2953"/>
                    </a:lnTo>
                    <a:lnTo>
                      <a:pt x="6954" y="2787"/>
                    </a:lnTo>
                    <a:lnTo>
                      <a:pt x="7037" y="2549"/>
                    </a:lnTo>
                    <a:lnTo>
                      <a:pt x="7120" y="2346"/>
                    </a:lnTo>
                    <a:close/>
                    <a:moveTo>
                      <a:pt x="7752" y="2858"/>
                    </a:moveTo>
                    <a:cubicBezTo>
                      <a:pt x="7787" y="2894"/>
                      <a:pt x="7966" y="3061"/>
                      <a:pt x="7966" y="3061"/>
                    </a:cubicBezTo>
                    <a:lnTo>
                      <a:pt x="7811" y="3418"/>
                    </a:lnTo>
                    <a:lnTo>
                      <a:pt x="7609" y="3239"/>
                    </a:lnTo>
                    <a:lnTo>
                      <a:pt x="7752" y="2858"/>
                    </a:lnTo>
                    <a:close/>
                    <a:moveTo>
                      <a:pt x="8347" y="3430"/>
                    </a:moveTo>
                    <a:lnTo>
                      <a:pt x="8549" y="3632"/>
                    </a:lnTo>
                    <a:lnTo>
                      <a:pt x="8406" y="3906"/>
                    </a:lnTo>
                    <a:lnTo>
                      <a:pt x="8216" y="3727"/>
                    </a:lnTo>
                    <a:lnTo>
                      <a:pt x="8347" y="3430"/>
                    </a:lnTo>
                    <a:close/>
                    <a:moveTo>
                      <a:pt x="8906" y="4025"/>
                    </a:moveTo>
                    <a:lnTo>
                      <a:pt x="9097" y="4239"/>
                    </a:lnTo>
                    <a:lnTo>
                      <a:pt x="8990" y="4442"/>
                    </a:lnTo>
                    <a:lnTo>
                      <a:pt x="8787" y="4251"/>
                    </a:lnTo>
                    <a:lnTo>
                      <a:pt x="8906" y="4025"/>
                    </a:lnTo>
                    <a:close/>
                    <a:moveTo>
                      <a:pt x="9442" y="4632"/>
                    </a:moveTo>
                    <a:lnTo>
                      <a:pt x="9478" y="4692"/>
                    </a:lnTo>
                    <a:cubicBezTo>
                      <a:pt x="9537" y="4751"/>
                      <a:pt x="9621" y="4858"/>
                      <a:pt x="9704" y="4966"/>
                    </a:cubicBezTo>
                    <a:cubicBezTo>
                      <a:pt x="9895" y="5180"/>
                      <a:pt x="10121" y="5478"/>
                      <a:pt x="10347" y="5775"/>
                    </a:cubicBezTo>
                    <a:lnTo>
                      <a:pt x="10657" y="6216"/>
                    </a:lnTo>
                    <a:lnTo>
                      <a:pt x="10347" y="5835"/>
                    </a:lnTo>
                    <a:cubicBezTo>
                      <a:pt x="10097" y="5561"/>
                      <a:pt x="9835" y="5287"/>
                      <a:pt x="9657" y="5097"/>
                    </a:cubicBezTo>
                    <a:cubicBezTo>
                      <a:pt x="9526" y="4942"/>
                      <a:pt x="9406" y="4846"/>
                      <a:pt x="9359" y="4799"/>
                    </a:cubicBezTo>
                    <a:lnTo>
                      <a:pt x="9442" y="4632"/>
                    </a:lnTo>
                    <a:close/>
                    <a:moveTo>
                      <a:pt x="4323" y="1"/>
                    </a:moveTo>
                    <a:cubicBezTo>
                      <a:pt x="4203" y="108"/>
                      <a:pt x="4072" y="203"/>
                      <a:pt x="3930" y="286"/>
                    </a:cubicBezTo>
                    <a:cubicBezTo>
                      <a:pt x="3918" y="298"/>
                      <a:pt x="3918" y="322"/>
                      <a:pt x="3918" y="334"/>
                    </a:cubicBezTo>
                    <a:cubicBezTo>
                      <a:pt x="3918" y="346"/>
                      <a:pt x="3930" y="358"/>
                      <a:pt x="3953" y="358"/>
                    </a:cubicBezTo>
                    <a:lnTo>
                      <a:pt x="4311" y="525"/>
                    </a:lnTo>
                    <a:lnTo>
                      <a:pt x="4787" y="775"/>
                    </a:lnTo>
                    <a:cubicBezTo>
                      <a:pt x="5025" y="894"/>
                      <a:pt x="5239" y="1048"/>
                      <a:pt x="5454" y="1167"/>
                    </a:cubicBezTo>
                    <a:cubicBezTo>
                      <a:pt x="5513" y="1215"/>
                      <a:pt x="5585" y="1251"/>
                      <a:pt x="5644" y="1287"/>
                    </a:cubicBezTo>
                    <a:cubicBezTo>
                      <a:pt x="5763" y="1358"/>
                      <a:pt x="5870" y="1418"/>
                      <a:pt x="5930" y="1465"/>
                    </a:cubicBezTo>
                    <a:lnTo>
                      <a:pt x="6001" y="1525"/>
                    </a:lnTo>
                    <a:lnTo>
                      <a:pt x="5930" y="1834"/>
                    </a:lnTo>
                    <a:lnTo>
                      <a:pt x="5858" y="2120"/>
                    </a:lnTo>
                    <a:lnTo>
                      <a:pt x="5477" y="1906"/>
                    </a:lnTo>
                    <a:lnTo>
                      <a:pt x="5049" y="1703"/>
                    </a:lnTo>
                    <a:cubicBezTo>
                      <a:pt x="4906" y="1632"/>
                      <a:pt x="4727" y="1537"/>
                      <a:pt x="4549" y="1465"/>
                    </a:cubicBezTo>
                    <a:lnTo>
                      <a:pt x="4037" y="1251"/>
                    </a:lnTo>
                    <a:cubicBezTo>
                      <a:pt x="3918" y="1215"/>
                      <a:pt x="3811" y="1167"/>
                      <a:pt x="3727" y="1132"/>
                    </a:cubicBezTo>
                    <a:cubicBezTo>
                      <a:pt x="3680" y="1108"/>
                      <a:pt x="3620" y="1096"/>
                      <a:pt x="3572" y="1072"/>
                    </a:cubicBezTo>
                    <a:lnTo>
                      <a:pt x="3180" y="941"/>
                    </a:lnTo>
                    <a:lnTo>
                      <a:pt x="3203" y="882"/>
                    </a:lnTo>
                    <a:cubicBezTo>
                      <a:pt x="3203" y="870"/>
                      <a:pt x="3203" y="858"/>
                      <a:pt x="3191" y="846"/>
                    </a:cubicBezTo>
                    <a:lnTo>
                      <a:pt x="3132" y="846"/>
                    </a:lnTo>
                    <a:cubicBezTo>
                      <a:pt x="2084" y="1572"/>
                      <a:pt x="1036" y="2275"/>
                      <a:pt x="24" y="2930"/>
                    </a:cubicBezTo>
                    <a:cubicBezTo>
                      <a:pt x="24" y="2930"/>
                      <a:pt x="1" y="2942"/>
                      <a:pt x="1" y="2953"/>
                    </a:cubicBezTo>
                    <a:cubicBezTo>
                      <a:pt x="1" y="2965"/>
                      <a:pt x="1" y="2965"/>
                      <a:pt x="24" y="2977"/>
                    </a:cubicBezTo>
                    <a:cubicBezTo>
                      <a:pt x="691" y="3537"/>
                      <a:pt x="1608" y="3620"/>
                      <a:pt x="2668" y="3739"/>
                    </a:cubicBezTo>
                    <a:cubicBezTo>
                      <a:pt x="3834" y="3858"/>
                      <a:pt x="5120" y="4013"/>
                      <a:pt x="6549" y="4727"/>
                    </a:cubicBezTo>
                    <a:cubicBezTo>
                      <a:pt x="9037" y="5978"/>
                      <a:pt x="12324" y="8156"/>
                      <a:pt x="13276" y="8799"/>
                    </a:cubicBezTo>
                    <a:lnTo>
                      <a:pt x="13336" y="8799"/>
                    </a:lnTo>
                    <a:cubicBezTo>
                      <a:pt x="13336" y="8799"/>
                      <a:pt x="13347" y="8799"/>
                      <a:pt x="13371" y="8776"/>
                    </a:cubicBezTo>
                    <a:cubicBezTo>
                      <a:pt x="13383" y="8752"/>
                      <a:pt x="13383" y="8740"/>
                      <a:pt x="13371" y="8728"/>
                    </a:cubicBezTo>
                    <a:cubicBezTo>
                      <a:pt x="10919" y="5156"/>
                      <a:pt x="9811" y="3727"/>
                      <a:pt x="9799" y="3715"/>
                    </a:cubicBezTo>
                    <a:cubicBezTo>
                      <a:pt x="9787" y="3692"/>
                      <a:pt x="9764" y="3692"/>
                      <a:pt x="9752" y="3692"/>
                    </a:cubicBezTo>
                    <a:lnTo>
                      <a:pt x="9264" y="3775"/>
                    </a:lnTo>
                    <a:lnTo>
                      <a:pt x="9442" y="3537"/>
                    </a:lnTo>
                    <a:cubicBezTo>
                      <a:pt x="9454" y="3513"/>
                      <a:pt x="9454" y="3489"/>
                      <a:pt x="9442" y="3477"/>
                    </a:cubicBezTo>
                    <a:cubicBezTo>
                      <a:pt x="7287" y="1572"/>
                      <a:pt x="4406" y="24"/>
                      <a:pt x="4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2" name="Google Shape;12452;p42"/>
              <p:cNvSpPr/>
              <p:nvPr/>
            </p:nvSpPr>
            <p:spPr>
              <a:xfrm>
                <a:off x="-2910962" y="2655613"/>
                <a:ext cx="262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358" extrusionOk="0">
                    <a:moveTo>
                      <a:pt x="36" y="0"/>
                    </a:moveTo>
                    <a:lnTo>
                      <a:pt x="24" y="24"/>
                    </a:lnTo>
                    <a:cubicBezTo>
                      <a:pt x="0" y="36"/>
                      <a:pt x="0" y="48"/>
                      <a:pt x="0" y="60"/>
                    </a:cubicBezTo>
                    <a:cubicBezTo>
                      <a:pt x="227" y="882"/>
                      <a:pt x="286" y="1334"/>
                      <a:pt x="286" y="1334"/>
                    </a:cubicBezTo>
                    <a:cubicBezTo>
                      <a:pt x="286" y="1346"/>
                      <a:pt x="298" y="1358"/>
                      <a:pt x="322" y="1358"/>
                    </a:cubicBezTo>
                    <a:lnTo>
                      <a:pt x="346" y="1358"/>
                    </a:lnTo>
                    <a:cubicBezTo>
                      <a:pt x="739" y="977"/>
                      <a:pt x="1036" y="215"/>
                      <a:pt x="1048" y="167"/>
                    </a:cubicBezTo>
                    <a:lnTo>
                      <a:pt x="1048" y="143"/>
                    </a:lnTo>
                    <a:cubicBezTo>
                      <a:pt x="1048" y="143"/>
                      <a:pt x="1036" y="120"/>
                      <a:pt x="1012" y="120"/>
                    </a:cubicBezTo>
                    <a:cubicBezTo>
                      <a:pt x="477" y="0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3" name="Google Shape;12453;p42"/>
              <p:cNvSpPr/>
              <p:nvPr/>
            </p:nvSpPr>
            <p:spPr>
              <a:xfrm>
                <a:off x="-2982687" y="2654438"/>
                <a:ext cx="2620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334" extrusionOk="0">
                    <a:moveTo>
                      <a:pt x="645" y="0"/>
                    </a:moveTo>
                    <a:cubicBezTo>
                      <a:pt x="282" y="0"/>
                      <a:pt x="36" y="36"/>
                      <a:pt x="36" y="36"/>
                    </a:cubicBezTo>
                    <a:lnTo>
                      <a:pt x="24" y="36"/>
                    </a:lnTo>
                    <a:cubicBezTo>
                      <a:pt x="24" y="36"/>
                      <a:pt x="0" y="36"/>
                      <a:pt x="0" y="47"/>
                    </a:cubicBezTo>
                    <a:lnTo>
                      <a:pt x="0" y="95"/>
                    </a:lnTo>
                    <a:cubicBezTo>
                      <a:pt x="345" y="869"/>
                      <a:pt x="476" y="1298"/>
                      <a:pt x="476" y="1298"/>
                    </a:cubicBezTo>
                    <a:cubicBezTo>
                      <a:pt x="476" y="1321"/>
                      <a:pt x="488" y="1333"/>
                      <a:pt x="512" y="1333"/>
                    </a:cubicBezTo>
                    <a:lnTo>
                      <a:pt x="536" y="1333"/>
                    </a:lnTo>
                    <a:cubicBezTo>
                      <a:pt x="536" y="1333"/>
                      <a:pt x="548" y="1333"/>
                      <a:pt x="536" y="1298"/>
                    </a:cubicBezTo>
                    <a:cubicBezTo>
                      <a:pt x="869" y="869"/>
                      <a:pt x="1048" y="83"/>
                      <a:pt x="1048" y="47"/>
                    </a:cubicBezTo>
                    <a:cubicBezTo>
                      <a:pt x="1048" y="47"/>
                      <a:pt x="1048" y="36"/>
                      <a:pt x="1024" y="24"/>
                    </a:cubicBezTo>
                    <a:cubicBezTo>
                      <a:pt x="1024" y="12"/>
                      <a:pt x="1012" y="12"/>
                      <a:pt x="1000" y="12"/>
                    </a:cubicBezTo>
                    <a:cubicBezTo>
                      <a:pt x="874" y="4"/>
                      <a:pt x="754" y="0"/>
                      <a:pt x="645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4" name="Google Shape;12454;p42"/>
              <p:cNvSpPr/>
              <p:nvPr/>
            </p:nvSpPr>
            <p:spPr>
              <a:xfrm>
                <a:off x="-2887737" y="2740438"/>
                <a:ext cx="250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370" extrusionOk="0">
                    <a:moveTo>
                      <a:pt x="941" y="1"/>
                    </a:moveTo>
                    <a:cubicBezTo>
                      <a:pt x="476" y="275"/>
                      <a:pt x="12" y="941"/>
                      <a:pt x="0" y="977"/>
                    </a:cubicBezTo>
                    <a:lnTo>
                      <a:pt x="0" y="1001"/>
                    </a:lnTo>
                    <a:cubicBezTo>
                      <a:pt x="12" y="1013"/>
                      <a:pt x="12" y="1037"/>
                      <a:pt x="36" y="1037"/>
                    </a:cubicBezTo>
                    <a:cubicBezTo>
                      <a:pt x="524" y="1275"/>
                      <a:pt x="941" y="1370"/>
                      <a:pt x="941" y="1370"/>
                    </a:cubicBezTo>
                    <a:lnTo>
                      <a:pt x="965" y="1370"/>
                    </a:lnTo>
                    <a:cubicBezTo>
                      <a:pt x="976" y="1370"/>
                      <a:pt x="976" y="1358"/>
                      <a:pt x="965" y="1346"/>
                    </a:cubicBezTo>
                    <a:cubicBezTo>
                      <a:pt x="953" y="501"/>
                      <a:pt x="1000" y="48"/>
                      <a:pt x="1000" y="48"/>
                    </a:cubicBezTo>
                    <a:cubicBezTo>
                      <a:pt x="1000" y="36"/>
                      <a:pt x="1000" y="25"/>
                      <a:pt x="988" y="1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5" name="Google Shape;12455;p42"/>
              <p:cNvSpPr/>
              <p:nvPr/>
            </p:nvSpPr>
            <p:spPr>
              <a:xfrm>
                <a:off x="-3100562" y="2438038"/>
                <a:ext cx="169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203" extrusionOk="0">
                    <a:moveTo>
                      <a:pt x="548" y="0"/>
                    </a:moveTo>
                    <a:lnTo>
                      <a:pt x="322" y="12"/>
                    </a:lnTo>
                    <a:lnTo>
                      <a:pt x="310" y="12"/>
                    </a:lnTo>
                    <a:cubicBezTo>
                      <a:pt x="298" y="36"/>
                      <a:pt x="286" y="36"/>
                      <a:pt x="286" y="48"/>
                    </a:cubicBezTo>
                    <a:cubicBezTo>
                      <a:pt x="0" y="845"/>
                      <a:pt x="607" y="1203"/>
                      <a:pt x="607" y="1203"/>
                    </a:cubicBezTo>
                    <a:lnTo>
                      <a:pt x="655" y="1203"/>
                    </a:lnTo>
                    <a:lnTo>
                      <a:pt x="667" y="1191"/>
                    </a:lnTo>
                    <a:cubicBezTo>
                      <a:pt x="679" y="1179"/>
                      <a:pt x="679" y="1143"/>
                      <a:pt x="667" y="1131"/>
                    </a:cubicBezTo>
                    <a:cubicBezTo>
                      <a:pt x="369" y="703"/>
                      <a:pt x="584" y="60"/>
                      <a:pt x="584" y="60"/>
                    </a:cubicBezTo>
                    <a:cubicBezTo>
                      <a:pt x="595" y="48"/>
                      <a:pt x="595" y="36"/>
                      <a:pt x="584" y="12"/>
                    </a:cubicBezTo>
                    <a:cubicBezTo>
                      <a:pt x="584" y="0"/>
                      <a:pt x="560" y="0"/>
                      <a:pt x="548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6" name="Google Shape;12456;p42"/>
              <p:cNvSpPr/>
              <p:nvPr/>
            </p:nvSpPr>
            <p:spPr>
              <a:xfrm>
                <a:off x="-4031637" y="2301788"/>
                <a:ext cx="1363875" cy="1070600"/>
              </a:xfrm>
              <a:custGeom>
                <a:avLst/>
                <a:gdLst/>
                <a:ahLst/>
                <a:cxnLst/>
                <a:rect l="l" t="t" r="r" b="b"/>
                <a:pathLst>
                  <a:path w="54555" h="42824" extrusionOk="0">
                    <a:moveTo>
                      <a:pt x="43363" y="3474"/>
                    </a:moveTo>
                    <a:cubicBezTo>
                      <a:pt x="42446" y="4021"/>
                      <a:pt x="40517" y="5260"/>
                      <a:pt x="39327" y="6438"/>
                    </a:cubicBezTo>
                    <a:cubicBezTo>
                      <a:pt x="39351" y="6141"/>
                      <a:pt x="39386" y="5438"/>
                      <a:pt x="39136" y="5010"/>
                    </a:cubicBezTo>
                    <a:cubicBezTo>
                      <a:pt x="39136" y="4986"/>
                      <a:pt x="39017" y="4676"/>
                      <a:pt x="38684" y="4498"/>
                    </a:cubicBezTo>
                    <a:lnTo>
                      <a:pt x="38684" y="4498"/>
                    </a:lnTo>
                    <a:cubicBezTo>
                      <a:pt x="38993" y="4545"/>
                      <a:pt x="39493" y="4748"/>
                      <a:pt x="39660" y="5510"/>
                    </a:cubicBezTo>
                    <a:cubicBezTo>
                      <a:pt x="39660" y="5521"/>
                      <a:pt x="39672" y="5545"/>
                      <a:pt x="39684" y="5545"/>
                    </a:cubicBezTo>
                    <a:lnTo>
                      <a:pt x="39732" y="5545"/>
                    </a:lnTo>
                    <a:cubicBezTo>
                      <a:pt x="39743" y="5521"/>
                      <a:pt x="41375" y="4319"/>
                      <a:pt x="43363" y="3474"/>
                    </a:cubicBezTo>
                    <a:close/>
                    <a:moveTo>
                      <a:pt x="37980" y="5011"/>
                    </a:moveTo>
                    <a:cubicBezTo>
                      <a:pt x="38135" y="5011"/>
                      <a:pt x="38273" y="5052"/>
                      <a:pt x="38374" y="5140"/>
                    </a:cubicBezTo>
                    <a:cubicBezTo>
                      <a:pt x="38565" y="5307"/>
                      <a:pt x="38624" y="5617"/>
                      <a:pt x="38541" y="6033"/>
                    </a:cubicBezTo>
                    <a:cubicBezTo>
                      <a:pt x="38446" y="6438"/>
                      <a:pt x="38279" y="6712"/>
                      <a:pt x="38065" y="6807"/>
                    </a:cubicBezTo>
                    <a:cubicBezTo>
                      <a:pt x="38009" y="6831"/>
                      <a:pt x="37953" y="6843"/>
                      <a:pt x="37898" y="6843"/>
                    </a:cubicBezTo>
                    <a:cubicBezTo>
                      <a:pt x="37812" y="6843"/>
                      <a:pt x="37728" y="6813"/>
                      <a:pt x="37648" y="6748"/>
                    </a:cubicBezTo>
                    <a:cubicBezTo>
                      <a:pt x="37410" y="6569"/>
                      <a:pt x="37291" y="6212"/>
                      <a:pt x="37326" y="5819"/>
                    </a:cubicBezTo>
                    <a:cubicBezTo>
                      <a:pt x="37315" y="5760"/>
                      <a:pt x="37303" y="5736"/>
                      <a:pt x="37267" y="5724"/>
                    </a:cubicBezTo>
                    <a:cubicBezTo>
                      <a:pt x="37261" y="5712"/>
                      <a:pt x="37252" y="5706"/>
                      <a:pt x="37239" y="5706"/>
                    </a:cubicBezTo>
                    <a:cubicBezTo>
                      <a:pt x="37225" y="5706"/>
                      <a:pt x="37207" y="5712"/>
                      <a:pt x="37184" y="5724"/>
                    </a:cubicBezTo>
                    <a:cubicBezTo>
                      <a:pt x="37088" y="5748"/>
                      <a:pt x="36969" y="5914"/>
                      <a:pt x="36945" y="5962"/>
                    </a:cubicBezTo>
                    <a:cubicBezTo>
                      <a:pt x="36945" y="5974"/>
                      <a:pt x="36945" y="5974"/>
                      <a:pt x="36934" y="5974"/>
                    </a:cubicBezTo>
                    <a:cubicBezTo>
                      <a:pt x="36874" y="5998"/>
                      <a:pt x="36815" y="6022"/>
                      <a:pt x="36767" y="6022"/>
                    </a:cubicBezTo>
                    <a:lnTo>
                      <a:pt x="36838" y="5974"/>
                    </a:lnTo>
                    <a:cubicBezTo>
                      <a:pt x="36838" y="5974"/>
                      <a:pt x="36862" y="5962"/>
                      <a:pt x="36862" y="5938"/>
                    </a:cubicBezTo>
                    <a:cubicBezTo>
                      <a:pt x="36886" y="5605"/>
                      <a:pt x="37160" y="5271"/>
                      <a:pt x="37541" y="5105"/>
                    </a:cubicBezTo>
                    <a:cubicBezTo>
                      <a:pt x="37692" y="5043"/>
                      <a:pt x="37843" y="5011"/>
                      <a:pt x="37980" y="5011"/>
                    </a:cubicBezTo>
                    <a:close/>
                    <a:moveTo>
                      <a:pt x="53448" y="5426"/>
                    </a:moveTo>
                    <a:lnTo>
                      <a:pt x="53448" y="5426"/>
                    </a:lnTo>
                    <a:cubicBezTo>
                      <a:pt x="53436" y="5581"/>
                      <a:pt x="53424" y="5760"/>
                      <a:pt x="53400" y="5962"/>
                    </a:cubicBezTo>
                    <a:cubicBezTo>
                      <a:pt x="53376" y="6355"/>
                      <a:pt x="53317" y="6760"/>
                      <a:pt x="53269" y="7057"/>
                    </a:cubicBezTo>
                    <a:cubicBezTo>
                      <a:pt x="53245" y="7284"/>
                      <a:pt x="53209" y="7450"/>
                      <a:pt x="53198" y="7522"/>
                    </a:cubicBezTo>
                    <a:lnTo>
                      <a:pt x="53019" y="7546"/>
                    </a:lnTo>
                    <a:lnTo>
                      <a:pt x="53019" y="7546"/>
                    </a:lnTo>
                    <a:lnTo>
                      <a:pt x="53031" y="7474"/>
                    </a:lnTo>
                    <a:cubicBezTo>
                      <a:pt x="53067" y="7391"/>
                      <a:pt x="53090" y="7236"/>
                      <a:pt x="53126" y="7117"/>
                    </a:cubicBezTo>
                    <a:cubicBezTo>
                      <a:pt x="53198" y="6807"/>
                      <a:pt x="53293" y="6403"/>
                      <a:pt x="53364" y="5998"/>
                    </a:cubicBezTo>
                    <a:cubicBezTo>
                      <a:pt x="53388" y="5819"/>
                      <a:pt x="53424" y="5629"/>
                      <a:pt x="53448" y="5426"/>
                    </a:cubicBezTo>
                    <a:close/>
                    <a:moveTo>
                      <a:pt x="53090" y="8069"/>
                    </a:moveTo>
                    <a:cubicBezTo>
                      <a:pt x="53090" y="8105"/>
                      <a:pt x="53078" y="8165"/>
                      <a:pt x="53067" y="8200"/>
                    </a:cubicBezTo>
                    <a:lnTo>
                      <a:pt x="53031" y="8367"/>
                    </a:lnTo>
                    <a:lnTo>
                      <a:pt x="52769" y="8403"/>
                    </a:lnTo>
                    <a:lnTo>
                      <a:pt x="52852" y="8105"/>
                    </a:lnTo>
                    <a:lnTo>
                      <a:pt x="53090" y="8069"/>
                    </a:lnTo>
                    <a:close/>
                    <a:moveTo>
                      <a:pt x="52900" y="8915"/>
                    </a:moveTo>
                    <a:lnTo>
                      <a:pt x="52828" y="9212"/>
                    </a:lnTo>
                    <a:lnTo>
                      <a:pt x="52483" y="9236"/>
                    </a:lnTo>
                    <a:lnTo>
                      <a:pt x="52590" y="8939"/>
                    </a:lnTo>
                    <a:lnTo>
                      <a:pt x="52900" y="8915"/>
                    </a:lnTo>
                    <a:close/>
                    <a:moveTo>
                      <a:pt x="52662" y="9748"/>
                    </a:moveTo>
                    <a:lnTo>
                      <a:pt x="52566" y="10046"/>
                    </a:lnTo>
                    <a:lnTo>
                      <a:pt x="52150" y="10034"/>
                    </a:lnTo>
                    <a:lnTo>
                      <a:pt x="52269" y="9748"/>
                    </a:lnTo>
                    <a:close/>
                    <a:moveTo>
                      <a:pt x="51935" y="10570"/>
                    </a:moveTo>
                    <a:lnTo>
                      <a:pt x="52388" y="10582"/>
                    </a:lnTo>
                    <a:lnTo>
                      <a:pt x="52293" y="10879"/>
                    </a:lnTo>
                    <a:lnTo>
                      <a:pt x="52031" y="10867"/>
                    </a:lnTo>
                    <a:lnTo>
                      <a:pt x="51793" y="10855"/>
                    </a:lnTo>
                    <a:lnTo>
                      <a:pt x="51935" y="10570"/>
                    </a:lnTo>
                    <a:close/>
                    <a:moveTo>
                      <a:pt x="51554" y="11356"/>
                    </a:moveTo>
                    <a:lnTo>
                      <a:pt x="51840" y="11391"/>
                    </a:lnTo>
                    <a:lnTo>
                      <a:pt x="52090" y="11415"/>
                    </a:lnTo>
                    <a:lnTo>
                      <a:pt x="51971" y="11701"/>
                    </a:lnTo>
                    <a:lnTo>
                      <a:pt x="51674" y="11677"/>
                    </a:lnTo>
                    <a:lnTo>
                      <a:pt x="51412" y="11629"/>
                    </a:lnTo>
                    <a:lnTo>
                      <a:pt x="51554" y="11356"/>
                    </a:lnTo>
                    <a:close/>
                    <a:moveTo>
                      <a:pt x="42720" y="18547"/>
                    </a:moveTo>
                    <a:lnTo>
                      <a:pt x="42720" y="18547"/>
                    </a:lnTo>
                    <a:cubicBezTo>
                      <a:pt x="43482" y="18583"/>
                      <a:pt x="45780" y="18773"/>
                      <a:pt x="46959" y="20083"/>
                    </a:cubicBezTo>
                    <a:cubicBezTo>
                      <a:pt x="46947" y="20321"/>
                      <a:pt x="46792" y="22881"/>
                      <a:pt x="43970" y="25107"/>
                    </a:cubicBezTo>
                    <a:cubicBezTo>
                      <a:pt x="44982" y="23893"/>
                      <a:pt x="45387" y="22488"/>
                      <a:pt x="45066" y="21202"/>
                    </a:cubicBezTo>
                    <a:cubicBezTo>
                      <a:pt x="44768" y="20011"/>
                      <a:pt x="43923" y="19035"/>
                      <a:pt x="42720" y="18547"/>
                    </a:cubicBezTo>
                    <a:close/>
                    <a:moveTo>
                      <a:pt x="40053" y="29882"/>
                    </a:moveTo>
                    <a:cubicBezTo>
                      <a:pt x="38696" y="30870"/>
                      <a:pt x="35826" y="32942"/>
                      <a:pt x="32350" y="35073"/>
                    </a:cubicBezTo>
                    <a:lnTo>
                      <a:pt x="32076" y="35263"/>
                    </a:lnTo>
                    <a:cubicBezTo>
                      <a:pt x="30885" y="36109"/>
                      <a:pt x="29099" y="37383"/>
                      <a:pt x="26897" y="38311"/>
                    </a:cubicBezTo>
                    <a:cubicBezTo>
                      <a:pt x="25123" y="39061"/>
                      <a:pt x="23396" y="39466"/>
                      <a:pt x="21729" y="39490"/>
                    </a:cubicBezTo>
                    <a:cubicBezTo>
                      <a:pt x="20241" y="39430"/>
                      <a:pt x="18098" y="39026"/>
                      <a:pt x="16360" y="36240"/>
                    </a:cubicBezTo>
                    <a:lnTo>
                      <a:pt x="16360" y="36240"/>
                    </a:lnTo>
                    <a:cubicBezTo>
                      <a:pt x="16745" y="36605"/>
                      <a:pt x="17466" y="37134"/>
                      <a:pt x="18509" y="37134"/>
                    </a:cubicBezTo>
                    <a:cubicBezTo>
                      <a:pt x="18724" y="37134"/>
                      <a:pt x="18952" y="37112"/>
                      <a:pt x="19193" y="37061"/>
                    </a:cubicBezTo>
                    <a:lnTo>
                      <a:pt x="19193" y="37061"/>
                    </a:lnTo>
                    <a:cubicBezTo>
                      <a:pt x="19158" y="37442"/>
                      <a:pt x="19372" y="37835"/>
                      <a:pt x="19729" y="38121"/>
                    </a:cubicBezTo>
                    <a:cubicBezTo>
                      <a:pt x="20013" y="38355"/>
                      <a:pt x="20347" y="38470"/>
                      <a:pt x="20699" y="38470"/>
                    </a:cubicBezTo>
                    <a:cubicBezTo>
                      <a:pt x="20939" y="38470"/>
                      <a:pt x="21186" y="38417"/>
                      <a:pt x="21432" y="38311"/>
                    </a:cubicBezTo>
                    <a:cubicBezTo>
                      <a:pt x="21825" y="38168"/>
                      <a:pt x="22182" y="37883"/>
                      <a:pt x="22527" y="37478"/>
                    </a:cubicBezTo>
                    <a:cubicBezTo>
                      <a:pt x="22835" y="37524"/>
                      <a:pt x="23173" y="37561"/>
                      <a:pt x="23570" y="37561"/>
                    </a:cubicBezTo>
                    <a:cubicBezTo>
                      <a:pt x="24600" y="37561"/>
                      <a:pt x="26030" y="37311"/>
                      <a:pt x="28385" y="36323"/>
                    </a:cubicBezTo>
                    <a:cubicBezTo>
                      <a:pt x="31207" y="35144"/>
                      <a:pt x="35029" y="33037"/>
                      <a:pt x="40053" y="29882"/>
                    </a:cubicBezTo>
                    <a:close/>
                    <a:moveTo>
                      <a:pt x="51850" y="0"/>
                    </a:moveTo>
                    <a:cubicBezTo>
                      <a:pt x="50971" y="0"/>
                      <a:pt x="49796" y="289"/>
                      <a:pt x="48245" y="866"/>
                    </a:cubicBezTo>
                    <a:cubicBezTo>
                      <a:pt x="48209" y="866"/>
                      <a:pt x="45161" y="1521"/>
                      <a:pt x="40160" y="3414"/>
                    </a:cubicBezTo>
                    <a:cubicBezTo>
                      <a:pt x="40065" y="3414"/>
                      <a:pt x="39160" y="3414"/>
                      <a:pt x="38410" y="3581"/>
                    </a:cubicBezTo>
                    <a:cubicBezTo>
                      <a:pt x="38386" y="3593"/>
                      <a:pt x="37469" y="3914"/>
                      <a:pt x="36386" y="4378"/>
                    </a:cubicBezTo>
                    <a:cubicBezTo>
                      <a:pt x="35386" y="4807"/>
                      <a:pt x="34017" y="5438"/>
                      <a:pt x="33266" y="5986"/>
                    </a:cubicBezTo>
                    <a:cubicBezTo>
                      <a:pt x="31838" y="7045"/>
                      <a:pt x="29504" y="9153"/>
                      <a:pt x="29492" y="9177"/>
                    </a:cubicBezTo>
                    <a:cubicBezTo>
                      <a:pt x="29445" y="9189"/>
                      <a:pt x="26289" y="11165"/>
                      <a:pt x="25420" y="11772"/>
                    </a:cubicBezTo>
                    <a:cubicBezTo>
                      <a:pt x="24551" y="12403"/>
                      <a:pt x="21658" y="14749"/>
                      <a:pt x="20598" y="15939"/>
                    </a:cubicBezTo>
                    <a:cubicBezTo>
                      <a:pt x="19562" y="17106"/>
                      <a:pt x="17860" y="19511"/>
                      <a:pt x="17348" y="20964"/>
                    </a:cubicBezTo>
                    <a:cubicBezTo>
                      <a:pt x="17110" y="21642"/>
                      <a:pt x="17026" y="22524"/>
                      <a:pt x="16955" y="23381"/>
                    </a:cubicBezTo>
                    <a:cubicBezTo>
                      <a:pt x="16883" y="24202"/>
                      <a:pt x="16812" y="25036"/>
                      <a:pt x="16598" y="25738"/>
                    </a:cubicBezTo>
                    <a:cubicBezTo>
                      <a:pt x="16514" y="28679"/>
                      <a:pt x="16955" y="29774"/>
                      <a:pt x="16967" y="29810"/>
                    </a:cubicBezTo>
                    <a:cubicBezTo>
                      <a:pt x="16967" y="29846"/>
                      <a:pt x="17003" y="29846"/>
                      <a:pt x="17014" y="29846"/>
                    </a:cubicBezTo>
                    <a:lnTo>
                      <a:pt x="17026" y="29846"/>
                    </a:lnTo>
                    <a:cubicBezTo>
                      <a:pt x="17050" y="29834"/>
                      <a:pt x="17062" y="29810"/>
                      <a:pt x="17062" y="29798"/>
                    </a:cubicBezTo>
                    <a:cubicBezTo>
                      <a:pt x="16991" y="27453"/>
                      <a:pt x="17776" y="25083"/>
                      <a:pt x="18146" y="24083"/>
                    </a:cubicBezTo>
                    <a:lnTo>
                      <a:pt x="18146" y="24083"/>
                    </a:lnTo>
                    <a:cubicBezTo>
                      <a:pt x="18146" y="24131"/>
                      <a:pt x="18134" y="24155"/>
                      <a:pt x="18122" y="24202"/>
                    </a:cubicBezTo>
                    <a:cubicBezTo>
                      <a:pt x="18086" y="24262"/>
                      <a:pt x="18074" y="24321"/>
                      <a:pt x="18062" y="24381"/>
                    </a:cubicBezTo>
                    <a:cubicBezTo>
                      <a:pt x="18026" y="24500"/>
                      <a:pt x="18003" y="24607"/>
                      <a:pt x="17967" y="24726"/>
                    </a:cubicBezTo>
                    <a:lnTo>
                      <a:pt x="17919" y="24905"/>
                    </a:lnTo>
                    <a:cubicBezTo>
                      <a:pt x="17907" y="25024"/>
                      <a:pt x="17884" y="25131"/>
                      <a:pt x="17848" y="25250"/>
                    </a:cubicBezTo>
                    <a:lnTo>
                      <a:pt x="17800" y="25429"/>
                    </a:lnTo>
                    <a:cubicBezTo>
                      <a:pt x="17776" y="25548"/>
                      <a:pt x="17741" y="25643"/>
                      <a:pt x="17729" y="25762"/>
                    </a:cubicBezTo>
                    <a:cubicBezTo>
                      <a:pt x="17729" y="25845"/>
                      <a:pt x="17717" y="25905"/>
                      <a:pt x="17705" y="25964"/>
                    </a:cubicBezTo>
                    <a:cubicBezTo>
                      <a:pt x="17681" y="26084"/>
                      <a:pt x="17657" y="26179"/>
                      <a:pt x="17645" y="26298"/>
                    </a:cubicBezTo>
                    <a:lnTo>
                      <a:pt x="17562" y="26834"/>
                    </a:lnTo>
                    <a:lnTo>
                      <a:pt x="17503" y="27369"/>
                    </a:lnTo>
                    <a:lnTo>
                      <a:pt x="17479" y="27905"/>
                    </a:lnTo>
                    <a:cubicBezTo>
                      <a:pt x="17467" y="28012"/>
                      <a:pt x="17467" y="28131"/>
                      <a:pt x="17467" y="28250"/>
                    </a:cubicBezTo>
                    <a:lnTo>
                      <a:pt x="17467" y="28441"/>
                    </a:lnTo>
                    <a:cubicBezTo>
                      <a:pt x="17443" y="28596"/>
                      <a:pt x="17467" y="28739"/>
                      <a:pt x="17467" y="28893"/>
                    </a:cubicBezTo>
                    <a:lnTo>
                      <a:pt x="17467" y="28977"/>
                    </a:lnTo>
                    <a:cubicBezTo>
                      <a:pt x="17467" y="29143"/>
                      <a:pt x="17479" y="29322"/>
                      <a:pt x="17491" y="29513"/>
                    </a:cubicBezTo>
                    <a:cubicBezTo>
                      <a:pt x="17491" y="29596"/>
                      <a:pt x="17503" y="29655"/>
                      <a:pt x="17503" y="29715"/>
                    </a:cubicBezTo>
                    <a:cubicBezTo>
                      <a:pt x="17503" y="29810"/>
                      <a:pt x="17526" y="29929"/>
                      <a:pt x="17538" y="30048"/>
                    </a:cubicBezTo>
                    <a:lnTo>
                      <a:pt x="17610" y="30620"/>
                    </a:lnTo>
                    <a:lnTo>
                      <a:pt x="17598" y="30632"/>
                    </a:lnTo>
                    <a:cubicBezTo>
                      <a:pt x="17169" y="31156"/>
                      <a:pt x="16717" y="31656"/>
                      <a:pt x="16288" y="32120"/>
                    </a:cubicBezTo>
                    <a:cubicBezTo>
                      <a:pt x="16098" y="32334"/>
                      <a:pt x="15860" y="32596"/>
                      <a:pt x="15598" y="32834"/>
                    </a:cubicBezTo>
                    <a:cubicBezTo>
                      <a:pt x="15479" y="32953"/>
                      <a:pt x="15359" y="33061"/>
                      <a:pt x="15240" y="33180"/>
                    </a:cubicBezTo>
                    <a:cubicBezTo>
                      <a:pt x="15181" y="33227"/>
                      <a:pt x="15121" y="33287"/>
                      <a:pt x="15062" y="33346"/>
                    </a:cubicBezTo>
                    <a:cubicBezTo>
                      <a:pt x="15050" y="33358"/>
                      <a:pt x="15050" y="33358"/>
                      <a:pt x="15050" y="33370"/>
                    </a:cubicBezTo>
                    <a:lnTo>
                      <a:pt x="15050" y="33453"/>
                    </a:lnTo>
                    <a:cubicBezTo>
                      <a:pt x="14740" y="33668"/>
                      <a:pt x="9906" y="37132"/>
                      <a:pt x="8430" y="38121"/>
                    </a:cubicBezTo>
                    <a:cubicBezTo>
                      <a:pt x="7144" y="38990"/>
                      <a:pt x="3906" y="40847"/>
                      <a:pt x="715" y="42205"/>
                    </a:cubicBezTo>
                    <a:cubicBezTo>
                      <a:pt x="536" y="42276"/>
                      <a:pt x="358" y="42347"/>
                      <a:pt x="167" y="42419"/>
                    </a:cubicBezTo>
                    <a:cubicBezTo>
                      <a:pt x="0" y="42538"/>
                      <a:pt x="36" y="42645"/>
                      <a:pt x="48" y="42693"/>
                    </a:cubicBezTo>
                    <a:cubicBezTo>
                      <a:pt x="94" y="42774"/>
                      <a:pt x="232" y="42823"/>
                      <a:pt x="448" y="42823"/>
                    </a:cubicBezTo>
                    <a:cubicBezTo>
                      <a:pt x="735" y="42823"/>
                      <a:pt x="1161" y="42737"/>
                      <a:pt x="1691" y="42526"/>
                    </a:cubicBezTo>
                    <a:cubicBezTo>
                      <a:pt x="1715" y="42514"/>
                      <a:pt x="4275" y="41204"/>
                      <a:pt x="7120" y="39919"/>
                    </a:cubicBezTo>
                    <a:cubicBezTo>
                      <a:pt x="9847" y="38692"/>
                      <a:pt x="15800" y="35073"/>
                      <a:pt x="16360" y="34727"/>
                    </a:cubicBezTo>
                    <a:cubicBezTo>
                      <a:pt x="16479" y="34954"/>
                      <a:pt x="17145" y="35918"/>
                      <a:pt x="20098" y="35954"/>
                    </a:cubicBezTo>
                    <a:cubicBezTo>
                      <a:pt x="19765" y="36015"/>
                      <a:pt x="19251" y="36089"/>
                      <a:pt x="18687" y="36089"/>
                    </a:cubicBezTo>
                    <a:cubicBezTo>
                      <a:pt x="17821" y="36089"/>
                      <a:pt x="16834" y="35915"/>
                      <a:pt x="16193" y="35251"/>
                    </a:cubicBezTo>
                    <a:cubicBezTo>
                      <a:pt x="16181" y="35239"/>
                      <a:pt x="16169" y="35239"/>
                      <a:pt x="16157" y="35239"/>
                    </a:cubicBezTo>
                    <a:lnTo>
                      <a:pt x="16133" y="35239"/>
                    </a:lnTo>
                    <a:lnTo>
                      <a:pt x="15693" y="35561"/>
                    </a:lnTo>
                    <a:cubicBezTo>
                      <a:pt x="15681" y="35561"/>
                      <a:pt x="15681" y="35597"/>
                      <a:pt x="15681" y="35609"/>
                    </a:cubicBezTo>
                    <a:cubicBezTo>
                      <a:pt x="15693" y="35620"/>
                      <a:pt x="16610" y="38156"/>
                      <a:pt x="19146" y="39430"/>
                    </a:cubicBezTo>
                    <a:cubicBezTo>
                      <a:pt x="19743" y="39693"/>
                      <a:pt x="20698" y="39980"/>
                      <a:pt x="22027" y="39980"/>
                    </a:cubicBezTo>
                    <a:cubicBezTo>
                      <a:pt x="23348" y="39980"/>
                      <a:pt x="25039" y="39696"/>
                      <a:pt x="27111" y="38823"/>
                    </a:cubicBezTo>
                    <a:cubicBezTo>
                      <a:pt x="28980" y="38014"/>
                      <a:pt x="30933" y="36823"/>
                      <a:pt x="32850" y="35311"/>
                    </a:cubicBezTo>
                    <a:cubicBezTo>
                      <a:pt x="32874" y="35311"/>
                      <a:pt x="32909" y="35275"/>
                      <a:pt x="32993" y="35228"/>
                    </a:cubicBezTo>
                    <a:cubicBezTo>
                      <a:pt x="35433" y="33834"/>
                      <a:pt x="37696" y="32227"/>
                      <a:pt x="39160" y="31108"/>
                    </a:cubicBezTo>
                    <a:cubicBezTo>
                      <a:pt x="39327" y="31001"/>
                      <a:pt x="43256" y="28465"/>
                      <a:pt x="43780" y="26334"/>
                    </a:cubicBezTo>
                    <a:cubicBezTo>
                      <a:pt x="43780" y="26322"/>
                      <a:pt x="43780" y="26298"/>
                      <a:pt x="43768" y="26286"/>
                    </a:cubicBezTo>
                    <a:lnTo>
                      <a:pt x="43720" y="26286"/>
                    </a:lnTo>
                    <a:cubicBezTo>
                      <a:pt x="43708" y="26298"/>
                      <a:pt x="43113" y="26536"/>
                      <a:pt x="42351" y="26738"/>
                    </a:cubicBezTo>
                    <a:cubicBezTo>
                      <a:pt x="45744" y="24833"/>
                      <a:pt x="47768" y="22107"/>
                      <a:pt x="47411" y="19916"/>
                    </a:cubicBezTo>
                    <a:lnTo>
                      <a:pt x="47411" y="19904"/>
                    </a:lnTo>
                    <a:cubicBezTo>
                      <a:pt x="47087" y="19429"/>
                      <a:pt x="44672" y="18197"/>
                      <a:pt x="42697" y="18197"/>
                    </a:cubicBezTo>
                    <a:cubicBezTo>
                      <a:pt x="42497" y="18197"/>
                      <a:pt x="42301" y="18210"/>
                      <a:pt x="42113" y="18237"/>
                    </a:cubicBezTo>
                    <a:lnTo>
                      <a:pt x="41827" y="18285"/>
                    </a:lnTo>
                    <a:cubicBezTo>
                      <a:pt x="40918" y="18412"/>
                      <a:pt x="39721" y="18584"/>
                      <a:pt x="38368" y="18584"/>
                    </a:cubicBezTo>
                    <a:cubicBezTo>
                      <a:pt x="36816" y="18584"/>
                      <a:pt x="35058" y="18358"/>
                      <a:pt x="33290" y="17582"/>
                    </a:cubicBezTo>
                    <a:lnTo>
                      <a:pt x="33243" y="17582"/>
                    </a:lnTo>
                    <a:cubicBezTo>
                      <a:pt x="33243" y="17594"/>
                      <a:pt x="32195" y="18404"/>
                      <a:pt x="30730" y="20273"/>
                    </a:cubicBezTo>
                    <a:cubicBezTo>
                      <a:pt x="30980" y="17892"/>
                      <a:pt x="32123" y="16451"/>
                      <a:pt x="33767" y="15046"/>
                    </a:cubicBezTo>
                    <a:cubicBezTo>
                      <a:pt x="33850" y="15081"/>
                      <a:pt x="34148" y="15185"/>
                      <a:pt x="34606" y="15185"/>
                    </a:cubicBezTo>
                    <a:cubicBezTo>
                      <a:pt x="34934" y="15185"/>
                      <a:pt x="35343" y="15132"/>
                      <a:pt x="35814" y="14963"/>
                    </a:cubicBezTo>
                    <a:cubicBezTo>
                      <a:pt x="38837" y="14015"/>
                      <a:pt x="41612" y="13651"/>
                      <a:pt x="43957" y="13651"/>
                    </a:cubicBezTo>
                    <a:cubicBezTo>
                      <a:pt x="46174" y="13651"/>
                      <a:pt x="48008" y="13976"/>
                      <a:pt x="49304" y="14439"/>
                    </a:cubicBezTo>
                    <a:lnTo>
                      <a:pt x="49328" y="14439"/>
                    </a:lnTo>
                    <a:lnTo>
                      <a:pt x="49340" y="14427"/>
                    </a:lnTo>
                    <a:lnTo>
                      <a:pt x="49566" y="14201"/>
                    </a:lnTo>
                    <a:cubicBezTo>
                      <a:pt x="49602" y="14153"/>
                      <a:pt x="49626" y="14130"/>
                      <a:pt x="49673" y="14082"/>
                    </a:cubicBezTo>
                    <a:cubicBezTo>
                      <a:pt x="49745" y="14023"/>
                      <a:pt x="49816" y="13939"/>
                      <a:pt x="49899" y="13844"/>
                    </a:cubicBezTo>
                    <a:lnTo>
                      <a:pt x="50257" y="13415"/>
                    </a:lnTo>
                    <a:cubicBezTo>
                      <a:pt x="50352" y="13296"/>
                      <a:pt x="50435" y="13177"/>
                      <a:pt x="50519" y="13058"/>
                    </a:cubicBezTo>
                    <a:lnTo>
                      <a:pt x="50876" y="12546"/>
                    </a:lnTo>
                    <a:lnTo>
                      <a:pt x="51114" y="12165"/>
                    </a:lnTo>
                    <a:lnTo>
                      <a:pt x="51423" y="12213"/>
                    </a:lnTo>
                    <a:lnTo>
                      <a:pt x="51709" y="12248"/>
                    </a:lnTo>
                    <a:lnTo>
                      <a:pt x="51483" y="12689"/>
                    </a:lnTo>
                    <a:cubicBezTo>
                      <a:pt x="51423" y="12820"/>
                      <a:pt x="51328" y="12963"/>
                      <a:pt x="51233" y="13130"/>
                    </a:cubicBezTo>
                    <a:lnTo>
                      <a:pt x="51221" y="13165"/>
                    </a:lnTo>
                    <a:cubicBezTo>
                      <a:pt x="51173" y="13225"/>
                      <a:pt x="51150" y="13296"/>
                      <a:pt x="51102" y="13356"/>
                    </a:cubicBezTo>
                    <a:lnTo>
                      <a:pt x="50876" y="13713"/>
                    </a:lnTo>
                    <a:lnTo>
                      <a:pt x="50733" y="13915"/>
                    </a:lnTo>
                    <a:cubicBezTo>
                      <a:pt x="50519" y="14213"/>
                      <a:pt x="50328" y="14487"/>
                      <a:pt x="50150" y="14689"/>
                    </a:cubicBezTo>
                    <a:lnTo>
                      <a:pt x="50138" y="14725"/>
                    </a:lnTo>
                    <a:cubicBezTo>
                      <a:pt x="50114" y="14737"/>
                      <a:pt x="50114" y="14749"/>
                      <a:pt x="50114" y="14773"/>
                    </a:cubicBezTo>
                    <a:cubicBezTo>
                      <a:pt x="50138" y="14785"/>
                      <a:pt x="50138" y="14796"/>
                      <a:pt x="50150" y="14796"/>
                    </a:cubicBezTo>
                    <a:lnTo>
                      <a:pt x="50209" y="14832"/>
                    </a:lnTo>
                    <a:lnTo>
                      <a:pt x="50388" y="14915"/>
                    </a:lnTo>
                    <a:lnTo>
                      <a:pt x="50411" y="14915"/>
                    </a:lnTo>
                    <a:lnTo>
                      <a:pt x="50435" y="14904"/>
                    </a:lnTo>
                    <a:cubicBezTo>
                      <a:pt x="53198" y="11034"/>
                      <a:pt x="54555" y="6641"/>
                      <a:pt x="54138" y="2878"/>
                    </a:cubicBezTo>
                    <a:cubicBezTo>
                      <a:pt x="54126" y="1581"/>
                      <a:pt x="53829" y="783"/>
                      <a:pt x="53209" y="366"/>
                    </a:cubicBezTo>
                    <a:cubicBezTo>
                      <a:pt x="52867" y="122"/>
                      <a:pt x="52421" y="0"/>
                      <a:pt x="51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7" name="Google Shape;12457;p42"/>
              <p:cNvSpPr/>
              <p:nvPr/>
            </p:nvSpPr>
            <p:spPr>
              <a:xfrm>
                <a:off x="-2939837" y="2721688"/>
                <a:ext cx="2592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335" extrusionOk="0">
                    <a:moveTo>
                      <a:pt x="703" y="1"/>
                    </a:moveTo>
                    <a:cubicBezTo>
                      <a:pt x="703" y="13"/>
                      <a:pt x="679" y="13"/>
                      <a:pt x="679" y="13"/>
                    </a:cubicBezTo>
                    <a:cubicBezTo>
                      <a:pt x="298" y="382"/>
                      <a:pt x="12" y="1144"/>
                      <a:pt x="1" y="1167"/>
                    </a:cubicBezTo>
                    <a:lnTo>
                      <a:pt x="1" y="1203"/>
                    </a:lnTo>
                    <a:cubicBezTo>
                      <a:pt x="1" y="1203"/>
                      <a:pt x="12" y="1215"/>
                      <a:pt x="24" y="1215"/>
                    </a:cubicBezTo>
                    <a:cubicBezTo>
                      <a:pt x="560" y="1334"/>
                      <a:pt x="1001" y="1334"/>
                      <a:pt x="1001" y="1334"/>
                    </a:cubicBezTo>
                    <a:lnTo>
                      <a:pt x="1036" y="1334"/>
                    </a:lnTo>
                    <a:lnTo>
                      <a:pt x="1036" y="1287"/>
                    </a:lnTo>
                    <a:cubicBezTo>
                      <a:pt x="822" y="477"/>
                      <a:pt x="763" y="24"/>
                      <a:pt x="763" y="24"/>
                    </a:cubicBezTo>
                    <a:cubicBezTo>
                      <a:pt x="763" y="13"/>
                      <a:pt x="739" y="1"/>
                      <a:pt x="727" y="1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8" name="Google Shape;12458;p42"/>
              <p:cNvSpPr/>
              <p:nvPr/>
            </p:nvSpPr>
            <p:spPr>
              <a:xfrm>
                <a:off x="-3153562" y="2722588"/>
                <a:ext cx="259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382" extrusionOk="0">
                    <a:moveTo>
                      <a:pt x="763" y="0"/>
                    </a:moveTo>
                    <a:cubicBezTo>
                      <a:pt x="358" y="358"/>
                      <a:pt x="25" y="1096"/>
                      <a:pt x="1" y="1120"/>
                    </a:cubicBezTo>
                    <a:lnTo>
                      <a:pt x="1" y="1155"/>
                    </a:lnTo>
                    <a:cubicBezTo>
                      <a:pt x="25" y="1167"/>
                      <a:pt x="25" y="1179"/>
                      <a:pt x="37" y="1179"/>
                    </a:cubicBezTo>
                    <a:cubicBezTo>
                      <a:pt x="560" y="1346"/>
                      <a:pt x="989" y="1370"/>
                      <a:pt x="989" y="1370"/>
                    </a:cubicBezTo>
                    <a:lnTo>
                      <a:pt x="1001" y="1370"/>
                    </a:lnTo>
                    <a:lnTo>
                      <a:pt x="1013" y="1382"/>
                    </a:lnTo>
                    <a:cubicBezTo>
                      <a:pt x="1037" y="1358"/>
                      <a:pt x="1037" y="1346"/>
                      <a:pt x="1037" y="1334"/>
                    </a:cubicBezTo>
                    <a:cubicBezTo>
                      <a:pt x="870" y="500"/>
                      <a:pt x="834" y="48"/>
                      <a:pt x="834" y="48"/>
                    </a:cubicBezTo>
                    <a:cubicBezTo>
                      <a:pt x="834" y="24"/>
                      <a:pt x="822" y="0"/>
                      <a:pt x="810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9" name="Google Shape;12459;p42"/>
              <p:cNvSpPr/>
              <p:nvPr/>
            </p:nvSpPr>
            <p:spPr>
              <a:xfrm>
                <a:off x="-3135687" y="2678538"/>
                <a:ext cx="262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394" extrusionOk="0">
                    <a:moveTo>
                      <a:pt x="1000" y="0"/>
                    </a:moveTo>
                    <a:cubicBezTo>
                      <a:pt x="453" y="36"/>
                      <a:pt x="48" y="179"/>
                      <a:pt x="48" y="179"/>
                    </a:cubicBezTo>
                    <a:cubicBezTo>
                      <a:pt x="36" y="191"/>
                      <a:pt x="24" y="191"/>
                      <a:pt x="24" y="203"/>
                    </a:cubicBezTo>
                    <a:cubicBezTo>
                      <a:pt x="0" y="215"/>
                      <a:pt x="0" y="238"/>
                      <a:pt x="24" y="250"/>
                    </a:cubicBezTo>
                    <a:cubicBezTo>
                      <a:pt x="500" y="965"/>
                      <a:pt x="691" y="1369"/>
                      <a:pt x="691" y="1369"/>
                    </a:cubicBezTo>
                    <a:cubicBezTo>
                      <a:pt x="703" y="1381"/>
                      <a:pt x="726" y="1393"/>
                      <a:pt x="738" y="1393"/>
                    </a:cubicBezTo>
                    <a:lnTo>
                      <a:pt x="750" y="1393"/>
                    </a:lnTo>
                    <a:cubicBezTo>
                      <a:pt x="750" y="1393"/>
                      <a:pt x="762" y="1381"/>
                      <a:pt x="762" y="1369"/>
                    </a:cubicBezTo>
                    <a:cubicBezTo>
                      <a:pt x="1012" y="869"/>
                      <a:pt x="1048" y="72"/>
                      <a:pt x="1048" y="36"/>
                    </a:cubicBezTo>
                    <a:cubicBezTo>
                      <a:pt x="1048" y="24"/>
                      <a:pt x="1048" y="24"/>
                      <a:pt x="1036" y="12"/>
                    </a:cubicBezTo>
                    <a:cubicBezTo>
                      <a:pt x="1036" y="0"/>
                      <a:pt x="1012" y="0"/>
                      <a:pt x="1000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0" name="Google Shape;12460;p42"/>
              <p:cNvSpPr/>
              <p:nvPr/>
            </p:nvSpPr>
            <p:spPr>
              <a:xfrm>
                <a:off x="-3193137" y="2713363"/>
                <a:ext cx="253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382" extrusionOk="0">
                    <a:moveTo>
                      <a:pt x="881" y="0"/>
                    </a:moveTo>
                    <a:cubicBezTo>
                      <a:pt x="429" y="310"/>
                      <a:pt x="12" y="1000"/>
                      <a:pt x="0" y="1024"/>
                    </a:cubicBezTo>
                    <a:lnTo>
                      <a:pt x="0" y="1060"/>
                    </a:lnTo>
                    <a:cubicBezTo>
                      <a:pt x="12" y="1072"/>
                      <a:pt x="12" y="1084"/>
                      <a:pt x="24" y="1084"/>
                    </a:cubicBezTo>
                    <a:cubicBezTo>
                      <a:pt x="536" y="1310"/>
                      <a:pt x="953" y="1381"/>
                      <a:pt x="953" y="1381"/>
                    </a:cubicBezTo>
                    <a:lnTo>
                      <a:pt x="977" y="1381"/>
                    </a:lnTo>
                    <a:cubicBezTo>
                      <a:pt x="1012" y="1370"/>
                      <a:pt x="1012" y="1358"/>
                      <a:pt x="977" y="1346"/>
                    </a:cubicBezTo>
                    <a:cubicBezTo>
                      <a:pt x="917" y="500"/>
                      <a:pt x="941" y="48"/>
                      <a:pt x="941" y="48"/>
                    </a:cubicBezTo>
                    <a:cubicBezTo>
                      <a:pt x="953" y="36"/>
                      <a:pt x="941" y="24"/>
                      <a:pt x="917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1" name="Google Shape;12461;p42"/>
              <p:cNvSpPr/>
              <p:nvPr/>
            </p:nvSpPr>
            <p:spPr>
              <a:xfrm>
                <a:off x="-3168737" y="2681763"/>
                <a:ext cx="2622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336" extrusionOk="0">
                    <a:moveTo>
                      <a:pt x="877" y="1"/>
                    </a:moveTo>
                    <a:cubicBezTo>
                      <a:pt x="391" y="1"/>
                      <a:pt x="36" y="62"/>
                      <a:pt x="36" y="62"/>
                    </a:cubicBezTo>
                    <a:lnTo>
                      <a:pt x="13" y="62"/>
                    </a:lnTo>
                    <a:cubicBezTo>
                      <a:pt x="13" y="62"/>
                      <a:pt x="1" y="62"/>
                      <a:pt x="1" y="74"/>
                    </a:cubicBezTo>
                    <a:lnTo>
                      <a:pt x="1" y="121"/>
                    </a:lnTo>
                    <a:cubicBezTo>
                      <a:pt x="370" y="883"/>
                      <a:pt x="513" y="1312"/>
                      <a:pt x="513" y="1312"/>
                    </a:cubicBezTo>
                    <a:cubicBezTo>
                      <a:pt x="513" y="1324"/>
                      <a:pt x="524" y="1336"/>
                      <a:pt x="536" y="1336"/>
                    </a:cubicBezTo>
                    <a:lnTo>
                      <a:pt x="572" y="1336"/>
                    </a:lnTo>
                    <a:cubicBezTo>
                      <a:pt x="584" y="1336"/>
                      <a:pt x="584" y="1324"/>
                      <a:pt x="584" y="1312"/>
                    </a:cubicBezTo>
                    <a:cubicBezTo>
                      <a:pt x="894" y="883"/>
                      <a:pt x="1048" y="74"/>
                      <a:pt x="1048" y="50"/>
                    </a:cubicBezTo>
                    <a:cubicBezTo>
                      <a:pt x="1048" y="50"/>
                      <a:pt x="1048" y="26"/>
                      <a:pt x="1025" y="14"/>
                    </a:cubicBezTo>
                    <a:cubicBezTo>
                      <a:pt x="1025" y="2"/>
                      <a:pt x="1013" y="2"/>
                      <a:pt x="1001" y="2"/>
                    </a:cubicBezTo>
                    <a:cubicBezTo>
                      <a:pt x="959" y="1"/>
                      <a:pt x="917" y="1"/>
                      <a:pt x="877" y="1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2" name="Google Shape;12462;p42"/>
              <p:cNvSpPr/>
              <p:nvPr/>
            </p:nvSpPr>
            <p:spPr>
              <a:xfrm>
                <a:off x="-3113962" y="2727038"/>
                <a:ext cx="26500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320" extrusionOk="0">
                    <a:moveTo>
                      <a:pt x="560" y="1"/>
                    </a:moveTo>
                    <a:lnTo>
                      <a:pt x="548" y="25"/>
                    </a:lnTo>
                    <a:cubicBezTo>
                      <a:pt x="215" y="442"/>
                      <a:pt x="24" y="1227"/>
                      <a:pt x="12" y="1251"/>
                    </a:cubicBezTo>
                    <a:cubicBezTo>
                      <a:pt x="0" y="1251"/>
                      <a:pt x="12" y="1275"/>
                      <a:pt x="12" y="1287"/>
                    </a:cubicBezTo>
                    <a:cubicBezTo>
                      <a:pt x="12" y="1287"/>
                      <a:pt x="24" y="1299"/>
                      <a:pt x="48" y="1299"/>
                    </a:cubicBezTo>
                    <a:cubicBezTo>
                      <a:pt x="231" y="1315"/>
                      <a:pt x="399" y="1320"/>
                      <a:pt x="542" y="1320"/>
                    </a:cubicBezTo>
                    <a:cubicBezTo>
                      <a:pt x="829" y="1320"/>
                      <a:pt x="1016" y="1299"/>
                      <a:pt x="1024" y="1299"/>
                    </a:cubicBezTo>
                    <a:cubicBezTo>
                      <a:pt x="1032" y="1299"/>
                      <a:pt x="1035" y="1293"/>
                      <a:pt x="1043" y="1293"/>
                    </a:cubicBezTo>
                    <a:cubicBezTo>
                      <a:pt x="1047" y="1293"/>
                      <a:pt x="1052" y="1295"/>
                      <a:pt x="1060" y="1299"/>
                    </a:cubicBezTo>
                    <a:lnTo>
                      <a:pt x="1060" y="1251"/>
                    </a:lnTo>
                    <a:cubicBezTo>
                      <a:pt x="739" y="465"/>
                      <a:pt x="619" y="37"/>
                      <a:pt x="619" y="37"/>
                    </a:cubicBezTo>
                    <a:cubicBezTo>
                      <a:pt x="619" y="25"/>
                      <a:pt x="608" y="1"/>
                      <a:pt x="596" y="1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3" name="Google Shape;12463;p42"/>
              <p:cNvSpPr/>
              <p:nvPr/>
            </p:nvSpPr>
            <p:spPr>
              <a:xfrm>
                <a:off x="-3000862" y="2720788"/>
                <a:ext cx="25725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359" extrusionOk="0">
                    <a:moveTo>
                      <a:pt x="1026" y="1217"/>
                    </a:moveTo>
                    <a:lnTo>
                      <a:pt x="1026" y="1217"/>
                    </a:lnTo>
                    <a:cubicBezTo>
                      <a:pt x="1025" y="1217"/>
                      <a:pt x="1021" y="1219"/>
                      <a:pt x="1013" y="1227"/>
                    </a:cubicBezTo>
                    <a:cubicBezTo>
                      <a:pt x="1021" y="1227"/>
                      <a:pt x="1029" y="1217"/>
                      <a:pt x="1026" y="1217"/>
                    </a:cubicBezTo>
                    <a:close/>
                    <a:moveTo>
                      <a:pt x="370" y="1"/>
                    </a:moveTo>
                    <a:cubicBezTo>
                      <a:pt x="370" y="1"/>
                      <a:pt x="358" y="1"/>
                      <a:pt x="358" y="13"/>
                    </a:cubicBezTo>
                    <a:cubicBezTo>
                      <a:pt x="96" y="477"/>
                      <a:pt x="1" y="1287"/>
                      <a:pt x="1" y="1311"/>
                    </a:cubicBezTo>
                    <a:cubicBezTo>
                      <a:pt x="1" y="1323"/>
                      <a:pt x="1" y="1323"/>
                      <a:pt x="13" y="1346"/>
                    </a:cubicBezTo>
                    <a:cubicBezTo>
                      <a:pt x="13" y="1358"/>
                      <a:pt x="25" y="1358"/>
                      <a:pt x="48" y="1358"/>
                    </a:cubicBezTo>
                    <a:cubicBezTo>
                      <a:pt x="596" y="1323"/>
                      <a:pt x="1013" y="1227"/>
                      <a:pt x="1013" y="1227"/>
                    </a:cubicBezTo>
                    <a:cubicBezTo>
                      <a:pt x="1025" y="1203"/>
                      <a:pt x="1013" y="1192"/>
                      <a:pt x="1013" y="1180"/>
                    </a:cubicBezTo>
                    <a:cubicBezTo>
                      <a:pt x="596" y="453"/>
                      <a:pt x="417" y="37"/>
                      <a:pt x="417" y="37"/>
                    </a:cubicBezTo>
                    <a:cubicBezTo>
                      <a:pt x="417" y="13"/>
                      <a:pt x="406" y="1"/>
                      <a:pt x="394" y="1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4" name="Google Shape;12464;p42"/>
              <p:cNvSpPr/>
              <p:nvPr/>
            </p:nvSpPr>
            <p:spPr>
              <a:xfrm>
                <a:off x="-3042837" y="2657688"/>
                <a:ext cx="259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394" extrusionOk="0">
                    <a:moveTo>
                      <a:pt x="989" y="1"/>
                    </a:moveTo>
                    <a:cubicBezTo>
                      <a:pt x="441" y="48"/>
                      <a:pt x="37" y="179"/>
                      <a:pt x="37" y="179"/>
                    </a:cubicBezTo>
                    <a:cubicBezTo>
                      <a:pt x="25" y="191"/>
                      <a:pt x="13" y="191"/>
                      <a:pt x="13" y="203"/>
                    </a:cubicBezTo>
                    <a:cubicBezTo>
                      <a:pt x="1" y="215"/>
                      <a:pt x="1" y="239"/>
                      <a:pt x="13" y="251"/>
                    </a:cubicBezTo>
                    <a:cubicBezTo>
                      <a:pt x="489" y="965"/>
                      <a:pt x="680" y="1370"/>
                      <a:pt x="680" y="1370"/>
                    </a:cubicBezTo>
                    <a:cubicBezTo>
                      <a:pt x="692" y="1382"/>
                      <a:pt x="715" y="1394"/>
                      <a:pt x="727" y="1394"/>
                    </a:cubicBezTo>
                    <a:lnTo>
                      <a:pt x="739" y="1394"/>
                    </a:lnTo>
                    <a:cubicBezTo>
                      <a:pt x="751" y="1394"/>
                      <a:pt x="751" y="1382"/>
                      <a:pt x="751" y="1370"/>
                    </a:cubicBezTo>
                    <a:cubicBezTo>
                      <a:pt x="1013" y="882"/>
                      <a:pt x="1037" y="72"/>
                      <a:pt x="1037" y="48"/>
                    </a:cubicBezTo>
                    <a:cubicBezTo>
                      <a:pt x="1037" y="25"/>
                      <a:pt x="1037" y="25"/>
                      <a:pt x="1025" y="13"/>
                    </a:cubicBezTo>
                    <a:cubicBezTo>
                      <a:pt x="1025" y="1"/>
                      <a:pt x="1013" y="1"/>
                      <a:pt x="989" y="1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5" name="Google Shape;12465;p42"/>
              <p:cNvSpPr/>
              <p:nvPr/>
            </p:nvSpPr>
            <p:spPr>
              <a:xfrm>
                <a:off x="-3062162" y="2726163"/>
                <a:ext cx="256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346" extrusionOk="0">
                    <a:moveTo>
                      <a:pt x="369" y="0"/>
                    </a:moveTo>
                    <a:cubicBezTo>
                      <a:pt x="369" y="0"/>
                      <a:pt x="357" y="0"/>
                      <a:pt x="357" y="12"/>
                    </a:cubicBezTo>
                    <a:cubicBezTo>
                      <a:pt x="83" y="477"/>
                      <a:pt x="0" y="1274"/>
                      <a:pt x="0" y="1310"/>
                    </a:cubicBezTo>
                    <a:cubicBezTo>
                      <a:pt x="0" y="1322"/>
                      <a:pt x="0" y="1322"/>
                      <a:pt x="12" y="1334"/>
                    </a:cubicBezTo>
                    <a:cubicBezTo>
                      <a:pt x="12" y="1346"/>
                      <a:pt x="24" y="1346"/>
                      <a:pt x="36" y="1346"/>
                    </a:cubicBezTo>
                    <a:cubicBezTo>
                      <a:pt x="595" y="1322"/>
                      <a:pt x="1012" y="1215"/>
                      <a:pt x="1012" y="1215"/>
                    </a:cubicBezTo>
                    <a:cubicBezTo>
                      <a:pt x="1024" y="1203"/>
                      <a:pt x="1012" y="1191"/>
                      <a:pt x="1012" y="1167"/>
                    </a:cubicBezTo>
                    <a:cubicBezTo>
                      <a:pt x="595" y="441"/>
                      <a:pt x="417" y="24"/>
                      <a:pt x="417" y="24"/>
                    </a:cubicBezTo>
                    <a:cubicBezTo>
                      <a:pt x="417" y="12"/>
                      <a:pt x="393" y="0"/>
                      <a:pt x="381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6" name="Google Shape;12466;p42"/>
              <p:cNvSpPr/>
              <p:nvPr/>
            </p:nvSpPr>
            <p:spPr>
              <a:xfrm>
                <a:off x="-3099387" y="2669013"/>
                <a:ext cx="2592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406" extrusionOk="0">
                    <a:moveTo>
                      <a:pt x="989" y="0"/>
                    </a:moveTo>
                    <a:cubicBezTo>
                      <a:pt x="441" y="48"/>
                      <a:pt x="36" y="179"/>
                      <a:pt x="36" y="179"/>
                    </a:cubicBezTo>
                    <a:cubicBezTo>
                      <a:pt x="25" y="203"/>
                      <a:pt x="13" y="203"/>
                      <a:pt x="13" y="215"/>
                    </a:cubicBezTo>
                    <a:cubicBezTo>
                      <a:pt x="1" y="226"/>
                      <a:pt x="1" y="238"/>
                      <a:pt x="13" y="262"/>
                    </a:cubicBezTo>
                    <a:cubicBezTo>
                      <a:pt x="489" y="977"/>
                      <a:pt x="679" y="1369"/>
                      <a:pt x="679" y="1369"/>
                    </a:cubicBezTo>
                    <a:cubicBezTo>
                      <a:pt x="691" y="1393"/>
                      <a:pt x="715" y="1405"/>
                      <a:pt x="727" y="1405"/>
                    </a:cubicBezTo>
                    <a:lnTo>
                      <a:pt x="739" y="1405"/>
                    </a:lnTo>
                    <a:cubicBezTo>
                      <a:pt x="751" y="1393"/>
                      <a:pt x="775" y="1393"/>
                      <a:pt x="751" y="1369"/>
                    </a:cubicBezTo>
                    <a:cubicBezTo>
                      <a:pt x="1013" y="881"/>
                      <a:pt x="1037" y="84"/>
                      <a:pt x="1037" y="48"/>
                    </a:cubicBezTo>
                    <a:cubicBezTo>
                      <a:pt x="1037" y="36"/>
                      <a:pt x="1037" y="36"/>
                      <a:pt x="1025" y="24"/>
                    </a:cubicBezTo>
                    <a:cubicBezTo>
                      <a:pt x="1025" y="0"/>
                      <a:pt x="1013" y="0"/>
                      <a:pt x="989" y="0"/>
                    </a:cubicBezTo>
                    <a:close/>
                  </a:path>
                </a:pathLst>
              </a:custGeom>
              <a:solidFill>
                <a:srgbClr val="3D5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7" name="Google Shape;12467;p42"/>
              <p:cNvSpPr/>
              <p:nvPr/>
            </p:nvSpPr>
            <p:spPr>
              <a:xfrm>
                <a:off x="-3999587" y="2317238"/>
                <a:ext cx="1310975" cy="1034425"/>
              </a:xfrm>
              <a:custGeom>
                <a:avLst/>
                <a:gdLst/>
                <a:ahLst/>
                <a:cxnLst/>
                <a:rect l="l" t="t" r="r" b="b"/>
                <a:pathLst>
                  <a:path w="52439" h="41377" extrusionOk="0">
                    <a:moveTo>
                      <a:pt x="50782" y="0"/>
                    </a:moveTo>
                    <a:cubicBezTo>
                      <a:pt x="50415" y="0"/>
                      <a:pt x="50080" y="212"/>
                      <a:pt x="49975" y="748"/>
                    </a:cubicBezTo>
                    <a:cubicBezTo>
                      <a:pt x="49820" y="694"/>
                      <a:pt x="49647" y="668"/>
                      <a:pt x="49458" y="668"/>
                    </a:cubicBezTo>
                    <a:cubicBezTo>
                      <a:pt x="47293" y="668"/>
                      <a:pt x="43130" y="4083"/>
                      <a:pt x="41224" y="6832"/>
                    </a:cubicBezTo>
                    <a:cubicBezTo>
                      <a:pt x="42105" y="4284"/>
                      <a:pt x="46700" y="725"/>
                      <a:pt x="46701" y="724"/>
                    </a:cubicBezTo>
                    <a:lnTo>
                      <a:pt x="46701" y="724"/>
                    </a:lnTo>
                    <a:cubicBezTo>
                      <a:pt x="43522" y="1236"/>
                      <a:pt x="38938" y="3558"/>
                      <a:pt x="38938" y="3558"/>
                    </a:cubicBezTo>
                    <a:cubicBezTo>
                      <a:pt x="38659" y="3387"/>
                      <a:pt x="38280" y="3304"/>
                      <a:pt x="37859" y="3304"/>
                    </a:cubicBezTo>
                    <a:cubicBezTo>
                      <a:pt x="36375" y="3304"/>
                      <a:pt x="34368" y="4337"/>
                      <a:pt x="34378" y="6201"/>
                    </a:cubicBezTo>
                    <a:cubicBezTo>
                      <a:pt x="29722" y="8368"/>
                      <a:pt x="23460" y="15238"/>
                      <a:pt x="23460" y="15238"/>
                    </a:cubicBezTo>
                    <a:cubicBezTo>
                      <a:pt x="23591" y="14274"/>
                      <a:pt x="24186" y="13310"/>
                      <a:pt x="24186" y="13309"/>
                    </a:cubicBezTo>
                    <a:lnTo>
                      <a:pt x="24186" y="13309"/>
                    </a:lnTo>
                    <a:cubicBezTo>
                      <a:pt x="22567" y="14988"/>
                      <a:pt x="22436" y="16381"/>
                      <a:pt x="22436" y="16381"/>
                    </a:cubicBezTo>
                    <a:cubicBezTo>
                      <a:pt x="22436" y="16381"/>
                      <a:pt x="16756" y="19774"/>
                      <a:pt x="16244" y="26728"/>
                    </a:cubicBezTo>
                    <a:cubicBezTo>
                      <a:pt x="15899" y="29954"/>
                      <a:pt x="15244" y="30990"/>
                      <a:pt x="15244" y="30990"/>
                    </a:cubicBezTo>
                    <a:lnTo>
                      <a:pt x="13339" y="32931"/>
                    </a:lnTo>
                    <a:lnTo>
                      <a:pt x="8898" y="36169"/>
                    </a:lnTo>
                    <a:cubicBezTo>
                      <a:pt x="8898" y="36169"/>
                      <a:pt x="4576" y="38908"/>
                      <a:pt x="4517" y="38931"/>
                    </a:cubicBezTo>
                    <a:cubicBezTo>
                      <a:pt x="1790" y="40432"/>
                      <a:pt x="111" y="41086"/>
                      <a:pt x="111" y="41086"/>
                    </a:cubicBezTo>
                    <a:cubicBezTo>
                      <a:pt x="1" y="41160"/>
                      <a:pt x="104" y="41377"/>
                      <a:pt x="350" y="41377"/>
                    </a:cubicBezTo>
                    <a:cubicBezTo>
                      <a:pt x="422" y="41377"/>
                      <a:pt x="506" y="41358"/>
                      <a:pt x="600" y="41313"/>
                    </a:cubicBezTo>
                    <a:cubicBezTo>
                      <a:pt x="4957" y="39408"/>
                      <a:pt x="10017" y="36157"/>
                      <a:pt x="10017" y="36157"/>
                    </a:cubicBezTo>
                    <a:lnTo>
                      <a:pt x="10303" y="36419"/>
                    </a:lnTo>
                    <a:lnTo>
                      <a:pt x="10410" y="35955"/>
                    </a:lnTo>
                    <a:lnTo>
                      <a:pt x="15078" y="32919"/>
                    </a:lnTo>
                    <a:cubicBezTo>
                      <a:pt x="16375" y="32085"/>
                      <a:pt x="17756" y="31954"/>
                      <a:pt x="17721" y="30800"/>
                    </a:cubicBezTo>
                    <a:lnTo>
                      <a:pt x="17721" y="30800"/>
                    </a:lnTo>
                    <a:cubicBezTo>
                      <a:pt x="18189" y="31735"/>
                      <a:pt x="19125" y="32042"/>
                      <a:pt x="20101" y="32042"/>
                    </a:cubicBezTo>
                    <a:cubicBezTo>
                      <a:pt x="21285" y="32042"/>
                      <a:pt x="22526" y="31590"/>
                      <a:pt x="23055" y="31264"/>
                    </a:cubicBezTo>
                    <a:cubicBezTo>
                      <a:pt x="23184" y="31201"/>
                      <a:pt x="23320" y="31180"/>
                      <a:pt x="23448" y="31180"/>
                    </a:cubicBezTo>
                    <a:cubicBezTo>
                      <a:pt x="23733" y="31180"/>
                      <a:pt x="23972" y="31288"/>
                      <a:pt x="23972" y="31288"/>
                    </a:cubicBezTo>
                    <a:cubicBezTo>
                      <a:pt x="23378" y="31649"/>
                      <a:pt x="24055" y="32492"/>
                      <a:pt x="25761" y="32492"/>
                    </a:cubicBezTo>
                    <a:cubicBezTo>
                      <a:pt x="26585" y="32492"/>
                      <a:pt x="27648" y="32295"/>
                      <a:pt x="28925" y="31752"/>
                    </a:cubicBezTo>
                    <a:cubicBezTo>
                      <a:pt x="32842" y="30073"/>
                      <a:pt x="35425" y="27037"/>
                      <a:pt x="35425" y="27037"/>
                    </a:cubicBezTo>
                    <a:cubicBezTo>
                      <a:pt x="38283" y="26275"/>
                      <a:pt x="41426" y="24299"/>
                      <a:pt x="40366" y="22572"/>
                    </a:cubicBezTo>
                    <a:cubicBezTo>
                      <a:pt x="43653" y="21858"/>
                      <a:pt x="42129" y="18739"/>
                      <a:pt x="40736" y="18107"/>
                    </a:cubicBezTo>
                    <a:lnTo>
                      <a:pt x="40736" y="18107"/>
                    </a:lnTo>
                    <a:cubicBezTo>
                      <a:pt x="39427" y="18413"/>
                      <a:pt x="38249" y="18530"/>
                      <a:pt x="37214" y="18530"/>
                    </a:cubicBezTo>
                    <a:cubicBezTo>
                      <a:pt x="33897" y="18530"/>
                      <a:pt x="32044" y="17334"/>
                      <a:pt x="32044" y="17334"/>
                    </a:cubicBezTo>
                    <a:cubicBezTo>
                      <a:pt x="30079" y="18917"/>
                      <a:pt x="29139" y="20608"/>
                      <a:pt x="29139" y="20608"/>
                    </a:cubicBezTo>
                    <a:cubicBezTo>
                      <a:pt x="28686" y="16393"/>
                      <a:pt x="32877" y="13238"/>
                      <a:pt x="32877" y="13238"/>
                    </a:cubicBezTo>
                    <a:lnTo>
                      <a:pt x="32877" y="13238"/>
                    </a:lnTo>
                    <a:cubicBezTo>
                      <a:pt x="32644" y="13821"/>
                      <a:pt x="32836" y="14121"/>
                      <a:pt x="33410" y="14121"/>
                    </a:cubicBezTo>
                    <a:cubicBezTo>
                      <a:pt x="33481" y="14121"/>
                      <a:pt x="33557" y="14116"/>
                      <a:pt x="33639" y="14107"/>
                    </a:cubicBezTo>
                    <a:cubicBezTo>
                      <a:pt x="34401" y="14012"/>
                      <a:pt x="37759" y="12964"/>
                      <a:pt x="40247" y="12738"/>
                    </a:cubicBezTo>
                    <a:cubicBezTo>
                      <a:pt x="41664" y="10857"/>
                      <a:pt x="42617" y="10309"/>
                      <a:pt x="42617" y="10309"/>
                    </a:cubicBezTo>
                    <a:cubicBezTo>
                      <a:pt x="42689" y="10917"/>
                      <a:pt x="43024" y="11156"/>
                      <a:pt x="43460" y="11156"/>
                    </a:cubicBezTo>
                    <a:cubicBezTo>
                      <a:pt x="44323" y="11156"/>
                      <a:pt x="45583" y="10218"/>
                      <a:pt x="45986" y="9333"/>
                    </a:cubicBezTo>
                    <a:cubicBezTo>
                      <a:pt x="46333" y="9436"/>
                      <a:pt x="46691" y="9489"/>
                      <a:pt x="47049" y="9489"/>
                    </a:cubicBezTo>
                    <a:cubicBezTo>
                      <a:pt x="49003" y="9489"/>
                      <a:pt x="50970" y="7910"/>
                      <a:pt x="51201" y="4308"/>
                    </a:cubicBezTo>
                    <a:cubicBezTo>
                      <a:pt x="51308" y="4011"/>
                      <a:pt x="51868" y="3868"/>
                      <a:pt x="51868" y="3868"/>
                    </a:cubicBezTo>
                    <a:cubicBezTo>
                      <a:pt x="52058" y="2677"/>
                      <a:pt x="51749" y="1701"/>
                      <a:pt x="51749" y="1701"/>
                    </a:cubicBezTo>
                    <a:cubicBezTo>
                      <a:pt x="52438" y="899"/>
                      <a:pt x="51541" y="0"/>
                      <a:pt x="50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8" name="Google Shape;12468;p42"/>
              <p:cNvSpPr/>
              <p:nvPr/>
            </p:nvSpPr>
            <p:spPr>
              <a:xfrm>
                <a:off x="-3198787" y="2647888"/>
                <a:ext cx="383100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5346" extrusionOk="0">
                    <a:moveTo>
                      <a:pt x="10844" y="0"/>
                    </a:moveTo>
                    <a:cubicBezTo>
                      <a:pt x="10225" y="0"/>
                      <a:pt x="9835" y="48"/>
                      <a:pt x="9835" y="48"/>
                    </a:cubicBezTo>
                    <a:cubicBezTo>
                      <a:pt x="9539" y="23"/>
                      <a:pt x="9246" y="12"/>
                      <a:pt x="8957" y="12"/>
                    </a:cubicBezTo>
                    <a:cubicBezTo>
                      <a:pt x="6552" y="12"/>
                      <a:pt x="4465" y="762"/>
                      <a:pt x="4465" y="762"/>
                    </a:cubicBezTo>
                    <a:cubicBezTo>
                      <a:pt x="2905" y="929"/>
                      <a:pt x="2262" y="1345"/>
                      <a:pt x="2262" y="1345"/>
                    </a:cubicBezTo>
                    <a:cubicBezTo>
                      <a:pt x="1842" y="1369"/>
                      <a:pt x="1536" y="1377"/>
                      <a:pt x="1315" y="1377"/>
                    </a:cubicBezTo>
                    <a:cubicBezTo>
                      <a:pt x="875" y="1377"/>
                      <a:pt x="774" y="1345"/>
                      <a:pt x="774" y="1345"/>
                    </a:cubicBezTo>
                    <a:lnTo>
                      <a:pt x="0" y="3548"/>
                    </a:lnTo>
                    <a:cubicBezTo>
                      <a:pt x="595" y="4084"/>
                      <a:pt x="2167" y="4358"/>
                      <a:pt x="2167" y="4358"/>
                    </a:cubicBezTo>
                    <a:cubicBezTo>
                      <a:pt x="3147" y="4563"/>
                      <a:pt x="4026" y="4615"/>
                      <a:pt x="4665" y="4615"/>
                    </a:cubicBezTo>
                    <a:cubicBezTo>
                      <a:pt x="5323" y="4615"/>
                      <a:pt x="5727" y="4560"/>
                      <a:pt x="5727" y="4560"/>
                    </a:cubicBezTo>
                    <a:cubicBezTo>
                      <a:pt x="5924" y="4571"/>
                      <a:pt x="6113" y="4575"/>
                      <a:pt x="6293" y="4575"/>
                    </a:cubicBezTo>
                    <a:cubicBezTo>
                      <a:pt x="7527" y="4575"/>
                      <a:pt x="8334" y="4358"/>
                      <a:pt x="8334" y="4358"/>
                    </a:cubicBezTo>
                    <a:cubicBezTo>
                      <a:pt x="8813" y="4250"/>
                      <a:pt x="9377" y="4229"/>
                      <a:pt x="9752" y="4229"/>
                    </a:cubicBezTo>
                    <a:cubicBezTo>
                      <a:pt x="10002" y="4229"/>
                      <a:pt x="10168" y="4239"/>
                      <a:pt x="10168" y="4239"/>
                    </a:cubicBezTo>
                    <a:cubicBezTo>
                      <a:pt x="11061" y="4572"/>
                      <a:pt x="11883" y="4679"/>
                      <a:pt x="11883" y="4679"/>
                    </a:cubicBezTo>
                    <a:cubicBezTo>
                      <a:pt x="12978" y="5227"/>
                      <a:pt x="13752" y="5346"/>
                      <a:pt x="13752" y="5346"/>
                    </a:cubicBezTo>
                    <a:lnTo>
                      <a:pt x="14776" y="2357"/>
                    </a:lnTo>
                    <a:lnTo>
                      <a:pt x="15323" y="941"/>
                    </a:lnTo>
                    <a:cubicBezTo>
                      <a:pt x="13710" y="145"/>
                      <a:pt x="11927" y="0"/>
                      <a:pt x="10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9" name="Google Shape;12469;p42"/>
              <p:cNvSpPr/>
              <p:nvPr/>
            </p:nvSpPr>
            <p:spPr>
              <a:xfrm>
                <a:off x="-3060387" y="3064588"/>
                <a:ext cx="275650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9169" extrusionOk="0">
                    <a:moveTo>
                      <a:pt x="1679" y="1"/>
                    </a:moveTo>
                    <a:lnTo>
                      <a:pt x="0" y="1263"/>
                    </a:lnTo>
                    <a:cubicBezTo>
                      <a:pt x="4132" y="2620"/>
                      <a:pt x="6739" y="5216"/>
                      <a:pt x="6739" y="5216"/>
                    </a:cubicBezTo>
                    <a:cubicBezTo>
                      <a:pt x="7668" y="6406"/>
                      <a:pt x="8752" y="7382"/>
                      <a:pt x="8752" y="7382"/>
                    </a:cubicBezTo>
                    <a:cubicBezTo>
                      <a:pt x="9633" y="7883"/>
                      <a:pt x="11026" y="9168"/>
                      <a:pt x="11026" y="9168"/>
                    </a:cubicBezTo>
                    <a:cubicBezTo>
                      <a:pt x="8728" y="5239"/>
                      <a:pt x="7263" y="3751"/>
                      <a:pt x="7263" y="3751"/>
                    </a:cubicBezTo>
                    <a:lnTo>
                      <a:pt x="3965" y="1287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0" name="Google Shape;12470;p42"/>
              <p:cNvSpPr/>
              <p:nvPr/>
            </p:nvSpPr>
            <p:spPr>
              <a:xfrm>
                <a:off x="-3116637" y="2426013"/>
                <a:ext cx="53550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903" extrusionOk="0">
                    <a:moveTo>
                      <a:pt x="1191" y="529"/>
                    </a:moveTo>
                    <a:lnTo>
                      <a:pt x="1191" y="529"/>
                    </a:lnTo>
                    <a:cubicBezTo>
                      <a:pt x="1178" y="530"/>
                      <a:pt x="953" y="1184"/>
                      <a:pt x="1286" y="1648"/>
                    </a:cubicBezTo>
                    <a:cubicBezTo>
                      <a:pt x="1286" y="1648"/>
                      <a:pt x="703" y="1303"/>
                      <a:pt x="965" y="541"/>
                    </a:cubicBezTo>
                    <a:lnTo>
                      <a:pt x="1191" y="529"/>
                    </a:lnTo>
                    <a:close/>
                    <a:moveTo>
                      <a:pt x="1372" y="0"/>
                    </a:moveTo>
                    <a:cubicBezTo>
                      <a:pt x="875" y="0"/>
                      <a:pt x="266" y="406"/>
                      <a:pt x="215" y="957"/>
                    </a:cubicBezTo>
                    <a:lnTo>
                      <a:pt x="0" y="1088"/>
                    </a:lnTo>
                    <a:cubicBezTo>
                      <a:pt x="0" y="1088"/>
                      <a:pt x="25" y="1091"/>
                      <a:pt x="64" y="1091"/>
                    </a:cubicBezTo>
                    <a:cubicBezTo>
                      <a:pt x="142" y="1091"/>
                      <a:pt x="274" y="1080"/>
                      <a:pt x="369" y="1017"/>
                    </a:cubicBezTo>
                    <a:cubicBezTo>
                      <a:pt x="369" y="1017"/>
                      <a:pt x="538" y="770"/>
                      <a:pt x="633" y="770"/>
                    </a:cubicBezTo>
                    <a:cubicBezTo>
                      <a:pt x="661" y="770"/>
                      <a:pt x="683" y="792"/>
                      <a:pt x="691" y="850"/>
                    </a:cubicBezTo>
                    <a:cubicBezTo>
                      <a:pt x="623" y="1464"/>
                      <a:pt x="953" y="1902"/>
                      <a:pt x="1306" y="1902"/>
                    </a:cubicBezTo>
                    <a:cubicBezTo>
                      <a:pt x="1569" y="1902"/>
                      <a:pt x="1844" y="1659"/>
                      <a:pt x="1977" y="1064"/>
                    </a:cubicBezTo>
                    <a:cubicBezTo>
                      <a:pt x="2142" y="300"/>
                      <a:pt x="1798" y="0"/>
                      <a:pt x="1372" y="0"/>
                    </a:cubicBezTo>
                    <a:close/>
                  </a:path>
                </a:pathLst>
              </a:custGeom>
              <a:solidFill>
                <a:srgbClr val="423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1" name="Google Shape;12471;p42"/>
              <p:cNvSpPr/>
              <p:nvPr/>
            </p:nvSpPr>
            <p:spPr>
              <a:xfrm>
                <a:off x="-3070812" y="2382663"/>
                <a:ext cx="13665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335" extrusionOk="0">
                    <a:moveTo>
                      <a:pt x="5466" y="0"/>
                    </a:moveTo>
                    <a:cubicBezTo>
                      <a:pt x="3227" y="834"/>
                      <a:pt x="1275" y="2275"/>
                      <a:pt x="1275" y="2275"/>
                    </a:cubicBezTo>
                    <a:cubicBezTo>
                      <a:pt x="1050" y="1299"/>
                      <a:pt x="338" y="1211"/>
                      <a:pt x="88" y="1211"/>
                    </a:cubicBezTo>
                    <a:cubicBezTo>
                      <a:pt x="33" y="1211"/>
                      <a:pt x="1" y="1215"/>
                      <a:pt x="1" y="1215"/>
                    </a:cubicBezTo>
                    <a:cubicBezTo>
                      <a:pt x="513" y="1334"/>
                      <a:pt x="668" y="1798"/>
                      <a:pt x="668" y="1798"/>
                    </a:cubicBezTo>
                    <a:cubicBezTo>
                      <a:pt x="1001" y="2334"/>
                      <a:pt x="834" y="3334"/>
                      <a:pt x="834" y="3334"/>
                    </a:cubicBezTo>
                    <a:cubicBezTo>
                      <a:pt x="2406" y="1715"/>
                      <a:pt x="5465" y="1"/>
                      <a:pt x="5466" y="0"/>
                    </a:cubicBezTo>
                    <a:close/>
                  </a:path>
                </a:pathLst>
              </a:custGeom>
              <a:solidFill>
                <a:srgbClr val="423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2" name="Google Shape;12472;p42"/>
              <p:cNvSpPr/>
              <p:nvPr/>
            </p:nvSpPr>
            <p:spPr>
              <a:xfrm>
                <a:off x="-2748137" y="2584763"/>
                <a:ext cx="202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430" extrusionOk="0">
                    <a:moveTo>
                      <a:pt x="191" y="1"/>
                    </a:moveTo>
                    <a:lnTo>
                      <a:pt x="0" y="358"/>
                    </a:lnTo>
                    <a:cubicBezTo>
                      <a:pt x="0" y="358"/>
                      <a:pt x="155" y="370"/>
                      <a:pt x="322" y="394"/>
                    </a:cubicBezTo>
                    <a:lnTo>
                      <a:pt x="655" y="429"/>
                    </a:lnTo>
                    <a:lnTo>
                      <a:pt x="810" y="60"/>
                    </a:lnTo>
                    <a:cubicBezTo>
                      <a:pt x="810" y="60"/>
                      <a:pt x="667" y="37"/>
                      <a:pt x="500" y="25"/>
                    </a:cubicBezTo>
                    <a:cubicBezTo>
                      <a:pt x="334" y="13"/>
                      <a:pt x="191" y="1"/>
                      <a:pt x="191" y="1"/>
                    </a:cubicBezTo>
                    <a:close/>
                  </a:path>
                </a:pathLst>
              </a:custGeom>
              <a:solidFill>
                <a:srgbClr val="423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3" name="Google Shape;12473;p42"/>
              <p:cNvSpPr/>
              <p:nvPr/>
            </p:nvSpPr>
            <p:spPr>
              <a:xfrm>
                <a:off x="-2738312" y="2565413"/>
                <a:ext cx="1787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82" extrusionOk="0">
                    <a:moveTo>
                      <a:pt x="167" y="1"/>
                    </a:moveTo>
                    <a:lnTo>
                      <a:pt x="0" y="358"/>
                    </a:lnTo>
                    <a:cubicBezTo>
                      <a:pt x="0" y="358"/>
                      <a:pt x="155" y="370"/>
                      <a:pt x="286" y="370"/>
                    </a:cubicBezTo>
                    <a:cubicBezTo>
                      <a:pt x="441" y="382"/>
                      <a:pt x="583" y="382"/>
                      <a:pt x="583" y="382"/>
                    </a:cubicBezTo>
                    <a:lnTo>
                      <a:pt x="714" y="13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423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4" name="Google Shape;12474;p42"/>
              <p:cNvSpPr/>
              <p:nvPr/>
            </p:nvSpPr>
            <p:spPr>
              <a:xfrm>
                <a:off x="-2728787" y="2544888"/>
                <a:ext cx="155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370" extrusionOk="0">
                    <a:moveTo>
                      <a:pt x="143" y="0"/>
                    </a:moveTo>
                    <a:lnTo>
                      <a:pt x="0" y="369"/>
                    </a:lnTo>
                    <a:lnTo>
                      <a:pt x="500" y="369"/>
                    </a:lnTo>
                    <a:lnTo>
                      <a:pt x="619" y="0"/>
                    </a:lnTo>
                    <a:close/>
                  </a:path>
                </a:pathLst>
              </a:custGeom>
              <a:solidFill>
                <a:srgbClr val="423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5" name="Google Shape;12475;p42"/>
              <p:cNvSpPr/>
              <p:nvPr/>
            </p:nvSpPr>
            <p:spPr>
              <a:xfrm>
                <a:off x="-2721062" y="2523763"/>
                <a:ext cx="134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93" extrusionOk="0">
                    <a:moveTo>
                      <a:pt x="536" y="0"/>
                    </a:moveTo>
                    <a:lnTo>
                      <a:pt x="132" y="12"/>
                    </a:lnTo>
                    <a:lnTo>
                      <a:pt x="1" y="393"/>
                    </a:lnTo>
                    <a:lnTo>
                      <a:pt x="429" y="381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423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6" name="Google Shape;12476;p42"/>
              <p:cNvSpPr/>
              <p:nvPr/>
            </p:nvSpPr>
            <p:spPr>
              <a:xfrm>
                <a:off x="-2713912" y="2502313"/>
                <a:ext cx="110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18" extrusionOk="0">
                    <a:moveTo>
                      <a:pt x="441" y="1"/>
                    </a:moveTo>
                    <a:lnTo>
                      <a:pt x="131" y="36"/>
                    </a:lnTo>
                    <a:lnTo>
                      <a:pt x="0" y="417"/>
                    </a:lnTo>
                    <a:lnTo>
                      <a:pt x="358" y="394"/>
                    </a:lnTo>
                    <a:cubicBezTo>
                      <a:pt x="358" y="394"/>
                      <a:pt x="369" y="287"/>
                      <a:pt x="393" y="203"/>
                    </a:cubicBezTo>
                    <a:cubicBezTo>
                      <a:pt x="429" y="96"/>
                      <a:pt x="441" y="1"/>
                      <a:pt x="441" y="1"/>
                    </a:cubicBezTo>
                    <a:close/>
                  </a:path>
                </a:pathLst>
              </a:custGeom>
              <a:solidFill>
                <a:srgbClr val="423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7" name="Google Shape;12477;p42"/>
              <p:cNvSpPr/>
              <p:nvPr/>
            </p:nvSpPr>
            <p:spPr>
              <a:xfrm>
                <a:off x="-2707662" y="2410038"/>
                <a:ext cx="14300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264" extrusionOk="0">
                    <a:moveTo>
                      <a:pt x="572" y="1"/>
                    </a:moveTo>
                    <a:cubicBezTo>
                      <a:pt x="572" y="1"/>
                      <a:pt x="572" y="48"/>
                      <a:pt x="548" y="156"/>
                    </a:cubicBezTo>
                    <a:cubicBezTo>
                      <a:pt x="548" y="239"/>
                      <a:pt x="536" y="358"/>
                      <a:pt x="524" y="525"/>
                    </a:cubicBezTo>
                    <a:cubicBezTo>
                      <a:pt x="489" y="834"/>
                      <a:pt x="429" y="1239"/>
                      <a:pt x="358" y="1656"/>
                    </a:cubicBezTo>
                    <a:cubicBezTo>
                      <a:pt x="286" y="2061"/>
                      <a:pt x="191" y="2465"/>
                      <a:pt x="119" y="2775"/>
                    </a:cubicBezTo>
                    <a:cubicBezTo>
                      <a:pt x="96" y="2918"/>
                      <a:pt x="60" y="3061"/>
                      <a:pt x="36" y="3132"/>
                    </a:cubicBezTo>
                    <a:cubicBezTo>
                      <a:pt x="0" y="3216"/>
                      <a:pt x="0" y="3263"/>
                      <a:pt x="0" y="3263"/>
                    </a:cubicBezTo>
                    <a:lnTo>
                      <a:pt x="286" y="3239"/>
                    </a:lnTo>
                    <a:cubicBezTo>
                      <a:pt x="286" y="3239"/>
                      <a:pt x="334" y="3037"/>
                      <a:pt x="358" y="2727"/>
                    </a:cubicBezTo>
                    <a:cubicBezTo>
                      <a:pt x="405" y="2430"/>
                      <a:pt x="465" y="2025"/>
                      <a:pt x="489" y="1632"/>
                    </a:cubicBezTo>
                    <a:cubicBezTo>
                      <a:pt x="536" y="1227"/>
                      <a:pt x="548" y="822"/>
                      <a:pt x="572" y="513"/>
                    </a:cubicBezTo>
                    <a:lnTo>
                      <a:pt x="572" y="144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423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8" name="Google Shape;12478;p42"/>
              <p:cNvSpPr/>
              <p:nvPr/>
            </p:nvSpPr>
            <p:spPr>
              <a:xfrm>
                <a:off x="-2967512" y="3114888"/>
                <a:ext cx="119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23" extrusionOk="0">
                    <a:moveTo>
                      <a:pt x="179" y="1"/>
                    </a:moveTo>
                    <a:cubicBezTo>
                      <a:pt x="179" y="1"/>
                      <a:pt x="143" y="144"/>
                      <a:pt x="95" y="310"/>
                    </a:cubicBezTo>
                    <a:cubicBezTo>
                      <a:pt x="48" y="477"/>
                      <a:pt x="0" y="632"/>
                      <a:pt x="0" y="632"/>
                    </a:cubicBezTo>
                    <a:lnTo>
                      <a:pt x="298" y="822"/>
                    </a:lnTo>
                    <a:lnTo>
                      <a:pt x="393" y="525"/>
                    </a:lnTo>
                    <a:lnTo>
                      <a:pt x="476" y="227"/>
                    </a:lnTo>
                    <a:lnTo>
                      <a:pt x="334" y="108"/>
                    </a:lnTo>
                    <a:cubicBezTo>
                      <a:pt x="286" y="72"/>
                      <a:pt x="262" y="48"/>
                      <a:pt x="226" y="25"/>
                    </a:cubicBezTo>
                    <a:cubicBezTo>
                      <a:pt x="203" y="13"/>
                      <a:pt x="179" y="1"/>
                      <a:pt x="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9" name="Google Shape;12479;p42"/>
              <p:cNvSpPr/>
              <p:nvPr/>
            </p:nvSpPr>
            <p:spPr>
              <a:xfrm>
                <a:off x="-2951437" y="3127388"/>
                <a:ext cx="119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51" extrusionOk="0">
                    <a:moveTo>
                      <a:pt x="179" y="1"/>
                    </a:moveTo>
                    <a:lnTo>
                      <a:pt x="95" y="275"/>
                    </a:lnTo>
                    <a:lnTo>
                      <a:pt x="0" y="537"/>
                    </a:lnTo>
                    <a:lnTo>
                      <a:pt x="298" y="751"/>
                    </a:lnTo>
                    <a:lnTo>
                      <a:pt x="476" y="239"/>
                    </a:lnTo>
                    <a:lnTo>
                      <a:pt x="334" y="120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0" name="Google Shape;12480;p42"/>
              <p:cNvSpPr/>
              <p:nvPr/>
            </p:nvSpPr>
            <p:spPr>
              <a:xfrm>
                <a:off x="-2935062" y="3140488"/>
                <a:ext cx="113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04" extrusionOk="0">
                    <a:moveTo>
                      <a:pt x="179" y="1"/>
                    </a:moveTo>
                    <a:lnTo>
                      <a:pt x="0" y="465"/>
                    </a:lnTo>
                    <a:lnTo>
                      <a:pt x="274" y="703"/>
                    </a:lnTo>
                    <a:lnTo>
                      <a:pt x="452" y="275"/>
                    </a:lnTo>
                    <a:cubicBezTo>
                      <a:pt x="452" y="275"/>
                      <a:pt x="369" y="215"/>
                      <a:pt x="310" y="144"/>
                    </a:cubicBezTo>
                    <a:cubicBezTo>
                      <a:pt x="238" y="84"/>
                      <a:pt x="179" y="1"/>
                      <a:pt x="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1" name="Google Shape;12481;p42"/>
              <p:cNvSpPr/>
              <p:nvPr/>
            </p:nvSpPr>
            <p:spPr>
              <a:xfrm>
                <a:off x="-2920187" y="3154788"/>
                <a:ext cx="113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620" extrusionOk="0">
                    <a:moveTo>
                      <a:pt x="179" y="0"/>
                    </a:moveTo>
                    <a:lnTo>
                      <a:pt x="0" y="393"/>
                    </a:lnTo>
                    <a:lnTo>
                      <a:pt x="274" y="619"/>
                    </a:lnTo>
                    <a:lnTo>
                      <a:pt x="453" y="262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2" name="Google Shape;12482;p42"/>
              <p:cNvSpPr/>
              <p:nvPr/>
            </p:nvSpPr>
            <p:spPr>
              <a:xfrm>
                <a:off x="-2905312" y="3169663"/>
                <a:ext cx="1015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549" extrusionOk="0">
                    <a:moveTo>
                      <a:pt x="155" y="1"/>
                    </a:moveTo>
                    <a:lnTo>
                      <a:pt x="1" y="310"/>
                    </a:lnTo>
                    <a:lnTo>
                      <a:pt x="251" y="548"/>
                    </a:lnTo>
                    <a:lnTo>
                      <a:pt x="405" y="274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3" name="Google Shape;12483;p42"/>
              <p:cNvSpPr/>
              <p:nvPr/>
            </p:nvSpPr>
            <p:spPr>
              <a:xfrm>
                <a:off x="-2891612" y="3185138"/>
                <a:ext cx="49725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418" extrusionOk="0">
                    <a:moveTo>
                      <a:pt x="143" y="1"/>
                    </a:moveTo>
                    <a:lnTo>
                      <a:pt x="0" y="239"/>
                    </a:lnTo>
                    <a:cubicBezTo>
                      <a:pt x="1" y="238"/>
                      <a:pt x="3" y="238"/>
                      <a:pt x="4" y="238"/>
                    </a:cubicBezTo>
                    <a:cubicBezTo>
                      <a:pt x="35" y="238"/>
                      <a:pt x="163" y="366"/>
                      <a:pt x="334" y="548"/>
                    </a:cubicBezTo>
                    <a:cubicBezTo>
                      <a:pt x="524" y="751"/>
                      <a:pt x="774" y="1013"/>
                      <a:pt x="1012" y="1298"/>
                    </a:cubicBezTo>
                    <a:cubicBezTo>
                      <a:pt x="1489" y="1846"/>
                      <a:pt x="1989" y="2418"/>
                      <a:pt x="1989" y="2418"/>
                    </a:cubicBezTo>
                    <a:lnTo>
                      <a:pt x="1096" y="1191"/>
                    </a:lnTo>
                    <a:cubicBezTo>
                      <a:pt x="869" y="894"/>
                      <a:pt x="631" y="584"/>
                      <a:pt x="453" y="370"/>
                    </a:cubicBezTo>
                    <a:cubicBezTo>
                      <a:pt x="358" y="251"/>
                      <a:pt x="286" y="167"/>
                      <a:pt x="227" y="108"/>
                    </a:cubicBezTo>
                    <a:cubicBezTo>
                      <a:pt x="167" y="48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4" name="Google Shape;12484;p42"/>
              <p:cNvSpPr/>
              <p:nvPr/>
            </p:nvSpPr>
            <p:spPr>
              <a:xfrm>
                <a:off x="-3628912" y="3034238"/>
                <a:ext cx="619750" cy="2560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10240" extrusionOk="0">
                    <a:moveTo>
                      <a:pt x="24789" y="0"/>
                    </a:moveTo>
                    <a:lnTo>
                      <a:pt x="24789" y="0"/>
                    </a:lnTo>
                    <a:cubicBezTo>
                      <a:pt x="13672" y="7020"/>
                      <a:pt x="9745" y="8235"/>
                      <a:pt x="7425" y="8235"/>
                    </a:cubicBezTo>
                    <a:cubicBezTo>
                      <a:pt x="7042" y="8235"/>
                      <a:pt x="6703" y="8202"/>
                      <a:pt x="6382" y="8156"/>
                    </a:cubicBezTo>
                    <a:cubicBezTo>
                      <a:pt x="5775" y="8878"/>
                      <a:pt x="5147" y="9147"/>
                      <a:pt x="4605" y="9147"/>
                    </a:cubicBezTo>
                    <a:cubicBezTo>
                      <a:pt x="3691" y="9147"/>
                      <a:pt x="3023" y="8382"/>
                      <a:pt x="3120" y="7739"/>
                    </a:cubicBezTo>
                    <a:lnTo>
                      <a:pt x="3120" y="7739"/>
                    </a:lnTo>
                    <a:cubicBezTo>
                      <a:pt x="2880" y="7790"/>
                      <a:pt x="2654" y="7812"/>
                      <a:pt x="2440" y="7812"/>
                    </a:cubicBezTo>
                    <a:cubicBezTo>
                      <a:pt x="852" y="7812"/>
                      <a:pt x="1" y="6573"/>
                      <a:pt x="1" y="6572"/>
                    </a:cubicBezTo>
                    <a:lnTo>
                      <a:pt x="1" y="6572"/>
                    </a:lnTo>
                    <a:cubicBezTo>
                      <a:pt x="1620" y="9430"/>
                      <a:pt x="3656" y="10144"/>
                      <a:pt x="5644" y="10240"/>
                    </a:cubicBezTo>
                    <a:cubicBezTo>
                      <a:pt x="10419" y="10144"/>
                      <a:pt x="14371" y="7156"/>
                      <a:pt x="16264" y="5810"/>
                    </a:cubicBezTo>
                    <a:cubicBezTo>
                      <a:pt x="21145" y="2834"/>
                      <a:pt x="24788" y="1"/>
                      <a:pt x="24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5" name="Google Shape;12485;p42"/>
              <p:cNvSpPr/>
              <p:nvPr/>
            </p:nvSpPr>
            <p:spPr>
              <a:xfrm>
                <a:off x="-2969912" y="2764263"/>
                <a:ext cx="113150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6906" extrusionOk="0">
                    <a:moveTo>
                      <a:pt x="29" y="0"/>
                    </a:moveTo>
                    <a:cubicBezTo>
                      <a:pt x="11" y="0"/>
                      <a:pt x="1" y="0"/>
                      <a:pt x="1" y="0"/>
                    </a:cubicBezTo>
                    <a:cubicBezTo>
                      <a:pt x="2775" y="977"/>
                      <a:pt x="3716" y="4263"/>
                      <a:pt x="1156" y="6906"/>
                    </a:cubicBezTo>
                    <a:cubicBezTo>
                      <a:pt x="4502" y="4501"/>
                      <a:pt x="4525" y="1572"/>
                      <a:pt x="4525" y="1572"/>
                    </a:cubicBezTo>
                    <a:cubicBezTo>
                      <a:pt x="3176" y="43"/>
                      <a:pt x="340" y="0"/>
                      <a:pt x="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6" name="Google Shape;12486;p42"/>
              <p:cNvSpPr/>
              <p:nvPr/>
            </p:nvSpPr>
            <p:spPr>
              <a:xfrm>
                <a:off x="-4055912" y="2288863"/>
                <a:ext cx="1400125" cy="1199625"/>
              </a:xfrm>
              <a:custGeom>
                <a:avLst/>
                <a:gdLst/>
                <a:ahLst/>
                <a:cxnLst/>
                <a:rect l="l" t="t" r="r" b="b"/>
                <a:pathLst>
                  <a:path w="56005" h="47985" extrusionOk="0">
                    <a:moveTo>
                      <a:pt x="43679" y="14665"/>
                    </a:moveTo>
                    <a:cubicBezTo>
                      <a:pt x="43762" y="14665"/>
                      <a:pt x="43850" y="14667"/>
                      <a:pt x="43941" y="14670"/>
                    </a:cubicBezTo>
                    <a:cubicBezTo>
                      <a:pt x="43941" y="14670"/>
                      <a:pt x="43774" y="15480"/>
                      <a:pt x="43453" y="15909"/>
                    </a:cubicBezTo>
                    <a:cubicBezTo>
                      <a:pt x="43453" y="15909"/>
                      <a:pt x="43453" y="15909"/>
                      <a:pt x="43453" y="15909"/>
                    </a:cubicBezTo>
                    <a:cubicBezTo>
                      <a:pt x="43449" y="15909"/>
                      <a:pt x="43317" y="15481"/>
                      <a:pt x="42977" y="14706"/>
                    </a:cubicBezTo>
                    <a:cubicBezTo>
                      <a:pt x="42977" y="14706"/>
                      <a:pt x="43266" y="14665"/>
                      <a:pt x="43679" y="14665"/>
                    </a:cubicBezTo>
                    <a:close/>
                    <a:moveTo>
                      <a:pt x="45834" y="14718"/>
                    </a:moveTo>
                    <a:lnTo>
                      <a:pt x="45834" y="14718"/>
                    </a:lnTo>
                    <a:cubicBezTo>
                      <a:pt x="45834" y="14718"/>
                      <a:pt x="46251" y="14718"/>
                      <a:pt x="46787" y="14837"/>
                    </a:cubicBezTo>
                    <a:cubicBezTo>
                      <a:pt x="46799" y="14837"/>
                      <a:pt x="46501" y="15611"/>
                      <a:pt x="46120" y="15980"/>
                    </a:cubicBezTo>
                    <a:cubicBezTo>
                      <a:pt x="46120" y="15980"/>
                      <a:pt x="46060" y="15552"/>
                      <a:pt x="45834" y="14718"/>
                    </a:cubicBezTo>
                    <a:close/>
                    <a:moveTo>
                      <a:pt x="41536" y="14813"/>
                    </a:moveTo>
                    <a:cubicBezTo>
                      <a:pt x="41536" y="14813"/>
                      <a:pt x="41500" y="15623"/>
                      <a:pt x="41250" y="16099"/>
                    </a:cubicBezTo>
                    <a:cubicBezTo>
                      <a:pt x="41250" y="16099"/>
                      <a:pt x="41060" y="15718"/>
                      <a:pt x="40583" y="14992"/>
                    </a:cubicBezTo>
                    <a:cubicBezTo>
                      <a:pt x="40583" y="14992"/>
                      <a:pt x="40976" y="14849"/>
                      <a:pt x="41536" y="14813"/>
                    </a:cubicBezTo>
                    <a:close/>
                    <a:moveTo>
                      <a:pt x="48454" y="15135"/>
                    </a:moveTo>
                    <a:cubicBezTo>
                      <a:pt x="48454" y="15135"/>
                      <a:pt x="48858" y="15242"/>
                      <a:pt x="49346" y="15492"/>
                    </a:cubicBezTo>
                    <a:cubicBezTo>
                      <a:pt x="49347" y="15492"/>
                      <a:pt x="49347" y="15492"/>
                      <a:pt x="49347" y="15492"/>
                    </a:cubicBezTo>
                    <a:lnTo>
                      <a:pt x="49347" y="15492"/>
                    </a:lnTo>
                    <a:cubicBezTo>
                      <a:pt x="49350" y="15492"/>
                      <a:pt x="48878" y="16161"/>
                      <a:pt x="48406" y="16433"/>
                    </a:cubicBezTo>
                    <a:cubicBezTo>
                      <a:pt x="48406" y="16433"/>
                      <a:pt x="48465" y="16004"/>
                      <a:pt x="48454" y="15135"/>
                    </a:cubicBezTo>
                    <a:close/>
                    <a:moveTo>
                      <a:pt x="39274" y="15266"/>
                    </a:moveTo>
                    <a:cubicBezTo>
                      <a:pt x="39274" y="15266"/>
                      <a:pt x="39238" y="16087"/>
                      <a:pt x="38988" y="16564"/>
                    </a:cubicBezTo>
                    <a:cubicBezTo>
                      <a:pt x="38988" y="16564"/>
                      <a:pt x="38798" y="16159"/>
                      <a:pt x="38321" y="15444"/>
                    </a:cubicBezTo>
                    <a:cubicBezTo>
                      <a:pt x="38321" y="15444"/>
                      <a:pt x="38714" y="15313"/>
                      <a:pt x="39274" y="15266"/>
                    </a:cubicBezTo>
                    <a:close/>
                    <a:moveTo>
                      <a:pt x="37809" y="15647"/>
                    </a:moveTo>
                    <a:cubicBezTo>
                      <a:pt x="37809" y="15647"/>
                      <a:pt x="37786" y="16456"/>
                      <a:pt x="37524" y="16933"/>
                    </a:cubicBezTo>
                    <a:cubicBezTo>
                      <a:pt x="37524" y="16933"/>
                      <a:pt x="37333" y="16540"/>
                      <a:pt x="36857" y="15825"/>
                    </a:cubicBezTo>
                    <a:cubicBezTo>
                      <a:pt x="36857" y="15825"/>
                      <a:pt x="37262" y="15694"/>
                      <a:pt x="37809" y="15647"/>
                    </a:cubicBezTo>
                    <a:close/>
                    <a:moveTo>
                      <a:pt x="36301" y="15762"/>
                    </a:moveTo>
                    <a:cubicBezTo>
                      <a:pt x="36365" y="15762"/>
                      <a:pt x="36431" y="15763"/>
                      <a:pt x="36500" y="15766"/>
                    </a:cubicBezTo>
                    <a:cubicBezTo>
                      <a:pt x="36500" y="15766"/>
                      <a:pt x="36357" y="16575"/>
                      <a:pt x="36035" y="17016"/>
                    </a:cubicBezTo>
                    <a:cubicBezTo>
                      <a:pt x="36035" y="17016"/>
                      <a:pt x="35904" y="16599"/>
                      <a:pt x="35535" y="15825"/>
                    </a:cubicBezTo>
                    <a:cubicBezTo>
                      <a:pt x="35535" y="15825"/>
                      <a:pt x="35854" y="15762"/>
                      <a:pt x="36301" y="15762"/>
                    </a:cubicBezTo>
                    <a:close/>
                    <a:moveTo>
                      <a:pt x="18259" y="15123"/>
                    </a:moveTo>
                    <a:lnTo>
                      <a:pt x="20902" y="16611"/>
                    </a:lnTo>
                    <a:cubicBezTo>
                      <a:pt x="20902" y="16611"/>
                      <a:pt x="20188" y="17552"/>
                      <a:pt x="19771" y="18230"/>
                    </a:cubicBezTo>
                    <a:cubicBezTo>
                      <a:pt x="19771" y="18230"/>
                      <a:pt x="19807" y="17266"/>
                      <a:pt x="19998" y="16778"/>
                    </a:cubicBezTo>
                    <a:cubicBezTo>
                      <a:pt x="19998" y="16778"/>
                      <a:pt x="19152" y="15921"/>
                      <a:pt x="17985" y="15409"/>
                    </a:cubicBezTo>
                    <a:lnTo>
                      <a:pt x="18259" y="15123"/>
                    </a:lnTo>
                    <a:close/>
                    <a:moveTo>
                      <a:pt x="35428" y="17028"/>
                    </a:moveTo>
                    <a:cubicBezTo>
                      <a:pt x="35428" y="17028"/>
                      <a:pt x="35404" y="17469"/>
                      <a:pt x="35476" y="18326"/>
                    </a:cubicBezTo>
                    <a:cubicBezTo>
                      <a:pt x="35476" y="18326"/>
                      <a:pt x="35071" y="18242"/>
                      <a:pt x="34559" y="18028"/>
                    </a:cubicBezTo>
                    <a:cubicBezTo>
                      <a:pt x="34547" y="18028"/>
                      <a:pt x="34988" y="17326"/>
                      <a:pt x="35428" y="17028"/>
                    </a:cubicBezTo>
                    <a:close/>
                    <a:moveTo>
                      <a:pt x="42608" y="17290"/>
                    </a:moveTo>
                    <a:cubicBezTo>
                      <a:pt x="42608" y="17290"/>
                      <a:pt x="42762" y="17695"/>
                      <a:pt x="43203" y="18457"/>
                    </a:cubicBezTo>
                    <a:cubicBezTo>
                      <a:pt x="43203" y="18457"/>
                      <a:pt x="42798" y="18564"/>
                      <a:pt x="42250" y="18576"/>
                    </a:cubicBezTo>
                    <a:lnTo>
                      <a:pt x="42250" y="18576"/>
                    </a:lnTo>
                    <a:cubicBezTo>
                      <a:pt x="42253" y="18564"/>
                      <a:pt x="42338" y="17748"/>
                      <a:pt x="42608" y="17290"/>
                    </a:cubicBezTo>
                    <a:close/>
                    <a:moveTo>
                      <a:pt x="45358" y="17337"/>
                    </a:moveTo>
                    <a:cubicBezTo>
                      <a:pt x="45358" y="17337"/>
                      <a:pt x="45417" y="17766"/>
                      <a:pt x="45644" y="18600"/>
                    </a:cubicBezTo>
                    <a:cubicBezTo>
                      <a:pt x="45644" y="18600"/>
                      <a:pt x="45227" y="18600"/>
                      <a:pt x="44692" y="18481"/>
                    </a:cubicBezTo>
                    <a:lnTo>
                      <a:pt x="44692" y="18481"/>
                    </a:lnTo>
                    <a:cubicBezTo>
                      <a:pt x="44707" y="18461"/>
                      <a:pt x="44976" y="17719"/>
                      <a:pt x="45358" y="17337"/>
                    </a:cubicBezTo>
                    <a:close/>
                    <a:moveTo>
                      <a:pt x="36893" y="17397"/>
                    </a:moveTo>
                    <a:cubicBezTo>
                      <a:pt x="36893" y="17397"/>
                      <a:pt x="36916" y="17849"/>
                      <a:pt x="37083" y="18695"/>
                    </a:cubicBezTo>
                    <a:cubicBezTo>
                      <a:pt x="37083" y="18695"/>
                      <a:pt x="36666" y="18659"/>
                      <a:pt x="36131" y="18504"/>
                    </a:cubicBezTo>
                    <a:cubicBezTo>
                      <a:pt x="36131" y="18504"/>
                      <a:pt x="36476" y="17742"/>
                      <a:pt x="36893" y="17397"/>
                    </a:cubicBezTo>
                    <a:close/>
                    <a:moveTo>
                      <a:pt x="40143" y="17504"/>
                    </a:moveTo>
                    <a:cubicBezTo>
                      <a:pt x="40143" y="17504"/>
                      <a:pt x="40310" y="17909"/>
                      <a:pt x="40738" y="18659"/>
                    </a:cubicBezTo>
                    <a:cubicBezTo>
                      <a:pt x="40738" y="18659"/>
                      <a:pt x="40345" y="18766"/>
                      <a:pt x="39786" y="18778"/>
                    </a:cubicBezTo>
                    <a:cubicBezTo>
                      <a:pt x="39786" y="18778"/>
                      <a:pt x="39869" y="17969"/>
                      <a:pt x="40143" y="17504"/>
                    </a:cubicBezTo>
                    <a:close/>
                    <a:moveTo>
                      <a:pt x="38262" y="17564"/>
                    </a:moveTo>
                    <a:cubicBezTo>
                      <a:pt x="38262" y="17564"/>
                      <a:pt x="38357" y="17992"/>
                      <a:pt x="38690" y="18802"/>
                    </a:cubicBezTo>
                    <a:cubicBezTo>
                      <a:pt x="38690" y="18802"/>
                      <a:pt x="38505" y="18818"/>
                      <a:pt x="38219" y="18818"/>
                    </a:cubicBezTo>
                    <a:cubicBezTo>
                      <a:pt x="38077" y="18818"/>
                      <a:pt x="37909" y="18814"/>
                      <a:pt x="37726" y="18802"/>
                    </a:cubicBezTo>
                    <a:cubicBezTo>
                      <a:pt x="37726" y="18778"/>
                      <a:pt x="37916" y="17980"/>
                      <a:pt x="38262" y="17564"/>
                    </a:cubicBezTo>
                    <a:close/>
                    <a:moveTo>
                      <a:pt x="47692" y="18099"/>
                    </a:moveTo>
                    <a:cubicBezTo>
                      <a:pt x="47692" y="18100"/>
                      <a:pt x="47644" y="18528"/>
                      <a:pt x="47668" y="19409"/>
                    </a:cubicBezTo>
                    <a:cubicBezTo>
                      <a:pt x="47668" y="19409"/>
                      <a:pt x="47263" y="19302"/>
                      <a:pt x="46775" y="19064"/>
                    </a:cubicBezTo>
                    <a:cubicBezTo>
                      <a:pt x="46775" y="19064"/>
                      <a:pt x="47227" y="18385"/>
                      <a:pt x="47692" y="18099"/>
                    </a:cubicBezTo>
                    <a:close/>
                    <a:moveTo>
                      <a:pt x="11235" y="33875"/>
                    </a:moveTo>
                    <a:cubicBezTo>
                      <a:pt x="11235" y="33875"/>
                      <a:pt x="13009" y="34459"/>
                      <a:pt x="14330" y="34816"/>
                    </a:cubicBezTo>
                    <a:lnTo>
                      <a:pt x="13961" y="35113"/>
                    </a:lnTo>
                    <a:cubicBezTo>
                      <a:pt x="13949" y="35113"/>
                      <a:pt x="12568" y="34673"/>
                      <a:pt x="11508" y="34232"/>
                    </a:cubicBezTo>
                    <a:lnTo>
                      <a:pt x="11187" y="33982"/>
                    </a:lnTo>
                    <a:lnTo>
                      <a:pt x="11235" y="33875"/>
                    </a:lnTo>
                    <a:close/>
                    <a:moveTo>
                      <a:pt x="41607" y="31327"/>
                    </a:moveTo>
                    <a:cubicBezTo>
                      <a:pt x="41619" y="31327"/>
                      <a:pt x="44513" y="32875"/>
                      <a:pt x="46679" y="34804"/>
                    </a:cubicBezTo>
                    <a:lnTo>
                      <a:pt x="46429" y="35125"/>
                    </a:lnTo>
                    <a:lnTo>
                      <a:pt x="47037" y="35030"/>
                    </a:lnTo>
                    <a:cubicBezTo>
                      <a:pt x="47037" y="35030"/>
                      <a:pt x="48120" y="36435"/>
                      <a:pt x="50597" y="40055"/>
                    </a:cubicBezTo>
                    <a:lnTo>
                      <a:pt x="50585" y="40055"/>
                    </a:lnTo>
                    <a:cubicBezTo>
                      <a:pt x="49608" y="39400"/>
                      <a:pt x="46322" y="37221"/>
                      <a:pt x="43858" y="35971"/>
                    </a:cubicBezTo>
                    <a:cubicBezTo>
                      <a:pt x="41084" y="34578"/>
                      <a:pt x="38702" y="35352"/>
                      <a:pt x="37333" y="34244"/>
                    </a:cubicBezTo>
                    <a:cubicBezTo>
                      <a:pt x="38202" y="33685"/>
                      <a:pt x="39250" y="32982"/>
                      <a:pt x="40441" y="32161"/>
                    </a:cubicBezTo>
                    <a:lnTo>
                      <a:pt x="40441" y="32161"/>
                    </a:lnTo>
                    <a:lnTo>
                      <a:pt x="40405" y="32268"/>
                    </a:lnTo>
                    <a:lnTo>
                      <a:pt x="40845" y="32411"/>
                    </a:lnTo>
                    <a:cubicBezTo>
                      <a:pt x="40976" y="32458"/>
                      <a:pt x="41131" y="32518"/>
                      <a:pt x="41298" y="32577"/>
                    </a:cubicBezTo>
                    <a:cubicBezTo>
                      <a:pt x="41453" y="32649"/>
                      <a:pt x="41631" y="32732"/>
                      <a:pt x="41798" y="32792"/>
                    </a:cubicBezTo>
                    <a:cubicBezTo>
                      <a:pt x="41977" y="32863"/>
                      <a:pt x="42143" y="32935"/>
                      <a:pt x="42310" y="33030"/>
                    </a:cubicBezTo>
                    <a:cubicBezTo>
                      <a:pt x="42465" y="33101"/>
                      <a:pt x="42619" y="33173"/>
                      <a:pt x="42739" y="33232"/>
                    </a:cubicBezTo>
                    <a:cubicBezTo>
                      <a:pt x="42989" y="33363"/>
                      <a:pt x="43155" y="33470"/>
                      <a:pt x="43155" y="33470"/>
                    </a:cubicBezTo>
                    <a:cubicBezTo>
                      <a:pt x="43155" y="33470"/>
                      <a:pt x="43203" y="33304"/>
                      <a:pt x="43250" y="33125"/>
                    </a:cubicBezTo>
                    <a:cubicBezTo>
                      <a:pt x="43286" y="32970"/>
                      <a:pt x="43322" y="32792"/>
                      <a:pt x="43322" y="32792"/>
                    </a:cubicBezTo>
                    <a:cubicBezTo>
                      <a:pt x="43322" y="32792"/>
                      <a:pt x="43274" y="32756"/>
                      <a:pt x="43215" y="32708"/>
                    </a:cubicBezTo>
                    <a:cubicBezTo>
                      <a:pt x="43155" y="32673"/>
                      <a:pt x="43048" y="32613"/>
                      <a:pt x="42929" y="32530"/>
                    </a:cubicBezTo>
                    <a:cubicBezTo>
                      <a:pt x="42691" y="32399"/>
                      <a:pt x="42381" y="32196"/>
                      <a:pt x="42060" y="32030"/>
                    </a:cubicBezTo>
                    <a:cubicBezTo>
                      <a:pt x="41893" y="31935"/>
                      <a:pt x="41726" y="31851"/>
                      <a:pt x="41584" y="31780"/>
                    </a:cubicBezTo>
                    <a:cubicBezTo>
                      <a:pt x="41441" y="31720"/>
                      <a:pt x="41322" y="31661"/>
                      <a:pt x="41226" y="31613"/>
                    </a:cubicBezTo>
                    <a:cubicBezTo>
                      <a:pt x="41357" y="31518"/>
                      <a:pt x="41488" y="31434"/>
                      <a:pt x="41607" y="31327"/>
                    </a:cubicBezTo>
                    <a:close/>
                    <a:moveTo>
                      <a:pt x="52871" y="517"/>
                    </a:moveTo>
                    <a:cubicBezTo>
                      <a:pt x="54461" y="517"/>
                      <a:pt x="55078" y="1450"/>
                      <a:pt x="55109" y="3336"/>
                    </a:cubicBezTo>
                    <a:cubicBezTo>
                      <a:pt x="55538" y="7253"/>
                      <a:pt x="54073" y="11599"/>
                      <a:pt x="51394" y="15325"/>
                    </a:cubicBezTo>
                    <a:cubicBezTo>
                      <a:pt x="51323" y="15290"/>
                      <a:pt x="51240" y="15254"/>
                      <a:pt x="51156" y="15206"/>
                    </a:cubicBezTo>
                    <a:lnTo>
                      <a:pt x="51192" y="15182"/>
                    </a:lnTo>
                    <a:cubicBezTo>
                      <a:pt x="51418" y="14932"/>
                      <a:pt x="51656" y="14575"/>
                      <a:pt x="51906" y="14218"/>
                    </a:cubicBezTo>
                    <a:cubicBezTo>
                      <a:pt x="52025" y="14039"/>
                      <a:pt x="52133" y="13837"/>
                      <a:pt x="52228" y="13658"/>
                    </a:cubicBezTo>
                    <a:cubicBezTo>
                      <a:pt x="52335" y="13480"/>
                      <a:pt x="52442" y="13325"/>
                      <a:pt x="52502" y="13170"/>
                    </a:cubicBezTo>
                    <a:cubicBezTo>
                      <a:pt x="52645" y="12873"/>
                      <a:pt x="52740" y="12682"/>
                      <a:pt x="52740" y="12682"/>
                    </a:cubicBezTo>
                    <a:cubicBezTo>
                      <a:pt x="52740" y="12682"/>
                      <a:pt x="52561" y="12646"/>
                      <a:pt x="52394" y="12635"/>
                    </a:cubicBezTo>
                    <a:cubicBezTo>
                      <a:pt x="52216" y="12611"/>
                      <a:pt x="52049" y="12575"/>
                      <a:pt x="52049" y="12575"/>
                    </a:cubicBezTo>
                    <a:cubicBezTo>
                      <a:pt x="52049" y="12575"/>
                      <a:pt x="51954" y="12742"/>
                      <a:pt x="51799" y="12992"/>
                    </a:cubicBezTo>
                    <a:cubicBezTo>
                      <a:pt x="51716" y="13111"/>
                      <a:pt x="51621" y="13242"/>
                      <a:pt x="51513" y="13397"/>
                    </a:cubicBezTo>
                    <a:cubicBezTo>
                      <a:pt x="51418" y="13539"/>
                      <a:pt x="51311" y="13706"/>
                      <a:pt x="51180" y="13837"/>
                    </a:cubicBezTo>
                    <a:cubicBezTo>
                      <a:pt x="51061" y="13992"/>
                      <a:pt x="50942" y="14135"/>
                      <a:pt x="50823" y="14278"/>
                    </a:cubicBezTo>
                    <a:cubicBezTo>
                      <a:pt x="50704" y="14409"/>
                      <a:pt x="50585" y="14528"/>
                      <a:pt x="50489" y="14635"/>
                    </a:cubicBezTo>
                    <a:lnTo>
                      <a:pt x="50263" y="14849"/>
                    </a:lnTo>
                    <a:cubicBezTo>
                      <a:pt x="48700" y="14290"/>
                      <a:pt x="46901" y="14051"/>
                      <a:pt x="45032" y="14051"/>
                    </a:cubicBezTo>
                    <a:cubicBezTo>
                      <a:pt x="42245" y="14051"/>
                      <a:pt x="39301" y="14582"/>
                      <a:pt x="36750" y="15373"/>
                    </a:cubicBezTo>
                    <a:cubicBezTo>
                      <a:pt x="36270" y="15541"/>
                      <a:pt x="35852" y="15592"/>
                      <a:pt x="35521" y="15592"/>
                    </a:cubicBezTo>
                    <a:cubicBezTo>
                      <a:pt x="35006" y="15592"/>
                      <a:pt x="34702" y="15468"/>
                      <a:pt x="34702" y="15468"/>
                    </a:cubicBezTo>
                    <a:cubicBezTo>
                      <a:pt x="33225" y="16730"/>
                      <a:pt x="31856" y="18219"/>
                      <a:pt x="31618" y="20886"/>
                    </a:cubicBezTo>
                    <a:cubicBezTo>
                      <a:pt x="33154" y="18897"/>
                      <a:pt x="34226" y="18088"/>
                      <a:pt x="34226" y="18088"/>
                    </a:cubicBezTo>
                    <a:cubicBezTo>
                      <a:pt x="36004" y="18867"/>
                      <a:pt x="37758" y="19098"/>
                      <a:pt x="39315" y="19098"/>
                    </a:cubicBezTo>
                    <a:cubicBezTo>
                      <a:pt x="40801" y="19098"/>
                      <a:pt x="42107" y="18888"/>
                      <a:pt x="43084" y="18742"/>
                    </a:cubicBezTo>
                    <a:cubicBezTo>
                      <a:pt x="43267" y="18716"/>
                      <a:pt x="43458" y="18704"/>
                      <a:pt x="43654" y="18704"/>
                    </a:cubicBezTo>
                    <a:cubicBezTo>
                      <a:pt x="45586" y="18704"/>
                      <a:pt x="48011" y="19888"/>
                      <a:pt x="48346" y="20385"/>
                    </a:cubicBezTo>
                    <a:cubicBezTo>
                      <a:pt x="48715" y="22743"/>
                      <a:pt x="46382" y="25505"/>
                      <a:pt x="43036" y="27315"/>
                    </a:cubicBezTo>
                    <a:cubicBezTo>
                      <a:pt x="43953" y="27113"/>
                      <a:pt x="44715" y="26803"/>
                      <a:pt x="44715" y="26803"/>
                    </a:cubicBezTo>
                    <a:lnTo>
                      <a:pt x="44715" y="26803"/>
                    </a:lnTo>
                    <a:cubicBezTo>
                      <a:pt x="44191" y="28946"/>
                      <a:pt x="40131" y="31554"/>
                      <a:pt x="40131" y="31554"/>
                    </a:cubicBezTo>
                    <a:cubicBezTo>
                      <a:pt x="36452" y="34316"/>
                      <a:pt x="33892" y="35709"/>
                      <a:pt x="33833" y="35745"/>
                    </a:cubicBezTo>
                    <a:cubicBezTo>
                      <a:pt x="29523" y="39158"/>
                      <a:pt x="25758" y="40431"/>
                      <a:pt x="22962" y="40431"/>
                    </a:cubicBezTo>
                    <a:cubicBezTo>
                      <a:pt x="21858" y="40431"/>
                      <a:pt x="20904" y="40232"/>
                      <a:pt x="20129" y="39888"/>
                    </a:cubicBezTo>
                    <a:cubicBezTo>
                      <a:pt x="17581" y="38590"/>
                      <a:pt x="16688" y="36078"/>
                      <a:pt x="16688" y="36078"/>
                    </a:cubicBezTo>
                    <a:lnTo>
                      <a:pt x="17140" y="35745"/>
                    </a:lnTo>
                    <a:cubicBezTo>
                      <a:pt x="17788" y="36426"/>
                      <a:pt x="18782" y="36607"/>
                      <a:pt x="19655" y="36607"/>
                    </a:cubicBezTo>
                    <a:cubicBezTo>
                      <a:pt x="20642" y="36607"/>
                      <a:pt x="21474" y="36376"/>
                      <a:pt x="21474" y="36376"/>
                    </a:cubicBezTo>
                    <a:lnTo>
                      <a:pt x="21474" y="36376"/>
                    </a:lnTo>
                    <a:cubicBezTo>
                      <a:pt x="21392" y="36377"/>
                      <a:pt x="21312" y="36378"/>
                      <a:pt x="21233" y="36378"/>
                    </a:cubicBezTo>
                    <a:cubicBezTo>
                      <a:pt x="17798" y="36378"/>
                      <a:pt x="17342" y="35137"/>
                      <a:pt x="17342" y="35137"/>
                    </a:cubicBezTo>
                    <a:cubicBezTo>
                      <a:pt x="17342" y="35137"/>
                      <a:pt x="10949" y="39054"/>
                      <a:pt x="8056" y="40352"/>
                    </a:cubicBezTo>
                    <a:cubicBezTo>
                      <a:pt x="5186" y="41638"/>
                      <a:pt x="2626" y="42948"/>
                      <a:pt x="2626" y="42948"/>
                    </a:cubicBezTo>
                    <a:cubicBezTo>
                      <a:pt x="2096" y="43167"/>
                      <a:pt x="1689" y="43246"/>
                      <a:pt x="1419" y="43246"/>
                    </a:cubicBezTo>
                    <a:cubicBezTo>
                      <a:pt x="1028" y="43246"/>
                      <a:pt x="925" y="43079"/>
                      <a:pt x="1150" y="42924"/>
                    </a:cubicBezTo>
                    <a:cubicBezTo>
                      <a:pt x="4293" y="41662"/>
                      <a:pt x="7901" y="39638"/>
                      <a:pt x="9413" y="38626"/>
                    </a:cubicBezTo>
                    <a:cubicBezTo>
                      <a:pt x="10949" y="37590"/>
                      <a:pt x="16057" y="33935"/>
                      <a:pt x="16057" y="33935"/>
                    </a:cubicBezTo>
                    <a:cubicBezTo>
                      <a:pt x="16057" y="33899"/>
                      <a:pt x="16057" y="33875"/>
                      <a:pt x="16069" y="33840"/>
                    </a:cubicBezTo>
                    <a:cubicBezTo>
                      <a:pt x="16128" y="33780"/>
                      <a:pt x="16188" y="33720"/>
                      <a:pt x="16259" y="33661"/>
                    </a:cubicBezTo>
                    <a:cubicBezTo>
                      <a:pt x="16378" y="33542"/>
                      <a:pt x="16497" y="33447"/>
                      <a:pt x="16616" y="33328"/>
                    </a:cubicBezTo>
                    <a:cubicBezTo>
                      <a:pt x="16854" y="33089"/>
                      <a:pt x="17081" y="32851"/>
                      <a:pt x="17307" y="32613"/>
                    </a:cubicBezTo>
                    <a:cubicBezTo>
                      <a:pt x="17747" y="32113"/>
                      <a:pt x="18200" y="31625"/>
                      <a:pt x="18628" y="31125"/>
                    </a:cubicBezTo>
                    <a:lnTo>
                      <a:pt x="18652" y="31089"/>
                    </a:lnTo>
                    <a:lnTo>
                      <a:pt x="18652" y="31042"/>
                    </a:lnTo>
                    <a:lnTo>
                      <a:pt x="18581" y="30506"/>
                    </a:lnTo>
                    <a:cubicBezTo>
                      <a:pt x="18557" y="30327"/>
                      <a:pt x="18557" y="30149"/>
                      <a:pt x="18533" y="29970"/>
                    </a:cubicBezTo>
                    <a:cubicBezTo>
                      <a:pt x="18521" y="29791"/>
                      <a:pt x="18509" y="29613"/>
                      <a:pt x="18509" y="29434"/>
                    </a:cubicBezTo>
                    <a:cubicBezTo>
                      <a:pt x="18509" y="29256"/>
                      <a:pt x="18497" y="29077"/>
                      <a:pt x="18497" y="28898"/>
                    </a:cubicBezTo>
                    <a:cubicBezTo>
                      <a:pt x="18497" y="28720"/>
                      <a:pt x="18497" y="28541"/>
                      <a:pt x="18509" y="28363"/>
                    </a:cubicBezTo>
                    <a:lnTo>
                      <a:pt x="18533" y="27827"/>
                    </a:lnTo>
                    <a:lnTo>
                      <a:pt x="18593" y="27291"/>
                    </a:lnTo>
                    <a:lnTo>
                      <a:pt x="18676" y="26755"/>
                    </a:lnTo>
                    <a:lnTo>
                      <a:pt x="18759" y="26220"/>
                    </a:lnTo>
                    <a:cubicBezTo>
                      <a:pt x="18795" y="26041"/>
                      <a:pt x="18831" y="25862"/>
                      <a:pt x="18866" y="25708"/>
                    </a:cubicBezTo>
                    <a:cubicBezTo>
                      <a:pt x="18890" y="25529"/>
                      <a:pt x="18950" y="25362"/>
                      <a:pt x="18997" y="25184"/>
                    </a:cubicBezTo>
                    <a:cubicBezTo>
                      <a:pt x="19045" y="25005"/>
                      <a:pt x="19105" y="24838"/>
                      <a:pt x="19152" y="24660"/>
                    </a:cubicBezTo>
                    <a:cubicBezTo>
                      <a:pt x="19188" y="24481"/>
                      <a:pt x="19247" y="24315"/>
                      <a:pt x="19307" y="24160"/>
                    </a:cubicBezTo>
                    <a:cubicBezTo>
                      <a:pt x="19367" y="23993"/>
                      <a:pt x="19426" y="23814"/>
                      <a:pt x="19486" y="23648"/>
                    </a:cubicBezTo>
                    <a:cubicBezTo>
                      <a:pt x="19628" y="23302"/>
                      <a:pt x="19759" y="22981"/>
                      <a:pt x="19926" y="22648"/>
                    </a:cubicBezTo>
                    <a:lnTo>
                      <a:pt x="19926" y="22648"/>
                    </a:lnTo>
                    <a:cubicBezTo>
                      <a:pt x="19759" y="22969"/>
                      <a:pt x="19605" y="23291"/>
                      <a:pt x="19474" y="23636"/>
                    </a:cubicBezTo>
                    <a:cubicBezTo>
                      <a:pt x="19402" y="23803"/>
                      <a:pt x="19343" y="23981"/>
                      <a:pt x="19283" y="24136"/>
                    </a:cubicBezTo>
                    <a:cubicBezTo>
                      <a:pt x="19247" y="24219"/>
                      <a:pt x="19236" y="24279"/>
                      <a:pt x="19212" y="24350"/>
                    </a:cubicBezTo>
                    <a:lnTo>
                      <a:pt x="19295" y="24041"/>
                    </a:lnTo>
                    <a:lnTo>
                      <a:pt x="19295" y="24041"/>
                    </a:lnTo>
                    <a:cubicBezTo>
                      <a:pt x="19295" y="24042"/>
                      <a:pt x="17914" y="27149"/>
                      <a:pt x="18021" y="30256"/>
                    </a:cubicBezTo>
                    <a:cubicBezTo>
                      <a:pt x="18021" y="30256"/>
                      <a:pt x="17557" y="29172"/>
                      <a:pt x="17664" y="26196"/>
                    </a:cubicBezTo>
                    <a:cubicBezTo>
                      <a:pt x="18093" y="24779"/>
                      <a:pt x="17938" y="22743"/>
                      <a:pt x="18402" y="21433"/>
                    </a:cubicBezTo>
                    <a:cubicBezTo>
                      <a:pt x="18914" y="20004"/>
                      <a:pt x="20593" y="17623"/>
                      <a:pt x="21653" y="16433"/>
                    </a:cubicBezTo>
                    <a:cubicBezTo>
                      <a:pt x="22700" y="15230"/>
                      <a:pt x="25594" y="12885"/>
                      <a:pt x="26475" y="12265"/>
                    </a:cubicBezTo>
                    <a:cubicBezTo>
                      <a:pt x="27332" y="11658"/>
                      <a:pt x="30523" y="9658"/>
                      <a:pt x="30523" y="9658"/>
                    </a:cubicBezTo>
                    <a:cubicBezTo>
                      <a:pt x="30523" y="9658"/>
                      <a:pt x="32856" y="7551"/>
                      <a:pt x="34309" y="6479"/>
                    </a:cubicBezTo>
                    <a:cubicBezTo>
                      <a:pt x="35761" y="5407"/>
                      <a:pt x="39429" y="4074"/>
                      <a:pt x="39429" y="4074"/>
                    </a:cubicBezTo>
                    <a:cubicBezTo>
                      <a:pt x="40068" y="3933"/>
                      <a:pt x="40796" y="3918"/>
                      <a:pt x="41074" y="3918"/>
                    </a:cubicBezTo>
                    <a:cubicBezTo>
                      <a:pt x="41148" y="3918"/>
                      <a:pt x="41191" y="3919"/>
                      <a:pt x="41191" y="3919"/>
                    </a:cubicBezTo>
                    <a:cubicBezTo>
                      <a:pt x="46251" y="1990"/>
                      <a:pt x="49275" y="1371"/>
                      <a:pt x="49275" y="1371"/>
                    </a:cubicBezTo>
                    <a:cubicBezTo>
                      <a:pt x="50815" y="803"/>
                      <a:pt x="51992" y="517"/>
                      <a:pt x="52871" y="517"/>
                    </a:cubicBezTo>
                    <a:close/>
                    <a:moveTo>
                      <a:pt x="20248" y="40626"/>
                    </a:moveTo>
                    <a:cubicBezTo>
                      <a:pt x="20248" y="40626"/>
                      <a:pt x="20617" y="40983"/>
                      <a:pt x="21272" y="41055"/>
                    </a:cubicBezTo>
                    <a:cubicBezTo>
                      <a:pt x="21260" y="41055"/>
                      <a:pt x="22093" y="47329"/>
                      <a:pt x="22105" y="47377"/>
                    </a:cubicBezTo>
                    <a:cubicBezTo>
                      <a:pt x="22113" y="47385"/>
                      <a:pt x="22098" y="47387"/>
                      <a:pt x="22075" y="47387"/>
                    </a:cubicBezTo>
                    <a:cubicBezTo>
                      <a:pt x="22030" y="47387"/>
                      <a:pt x="21950" y="47377"/>
                      <a:pt x="21950" y="47377"/>
                    </a:cubicBezTo>
                    <a:lnTo>
                      <a:pt x="21069" y="43888"/>
                    </a:lnTo>
                    <a:cubicBezTo>
                      <a:pt x="21069" y="43888"/>
                      <a:pt x="20557" y="42591"/>
                      <a:pt x="20248" y="40626"/>
                    </a:cubicBezTo>
                    <a:close/>
                    <a:moveTo>
                      <a:pt x="53082" y="1"/>
                    </a:moveTo>
                    <a:cubicBezTo>
                      <a:pt x="52521" y="1"/>
                      <a:pt x="51875" y="124"/>
                      <a:pt x="51144" y="359"/>
                    </a:cubicBezTo>
                    <a:cubicBezTo>
                      <a:pt x="48620" y="1085"/>
                      <a:pt x="47620" y="1359"/>
                      <a:pt x="47620" y="1359"/>
                    </a:cubicBezTo>
                    <a:cubicBezTo>
                      <a:pt x="43822" y="2133"/>
                      <a:pt x="41143" y="3431"/>
                      <a:pt x="41143" y="3431"/>
                    </a:cubicBezTo>
                    <a:cubicBezTo>
                      <a:pt x="38083" y="3550"/>
                      <a:pt x="33618" y="5777"/>
                      <a:pt x="30106" y="9420"/>
                    </a:cubicBezTo>
                    <a:cubicBezTo>
                      <a:pt x="24058" y="13039"/>
                      <a:pt x="21176" y="16373"/>
                      <a:pt x="21176" y="16373"/>
                    </a:cubicBezTo>
                    <a:lnTo>
                      <a:pt x="18200" y="14813"/>
                    </a:lnTo>
                    <a:lnTo>
                      <a:pt x="17664" y="15421"/>
                    </a:lnTo>
                    <a:cubicBezTo>
                      <a:pt x="17664" y="15421"/>
                      <a:pt x="18402" y="17076"/>
                      <a:pt x="18355" y="18171"/>
                    </a:cubicBezTo>
                    <a:cubicBezTo>
                      <a:pt x="18331" y="19278"/>
                      <a:pt x="18652" y="19981"/>
                      <a:pt x="18652" y="19981"/>
                    </a:cubicBezTo>
                    <a:cubicBezTo>
                      <a:pt x="17223" y="22124"/>
                      <a:pt x="18021" y="24386"/>
                      <a:pt x="17104" y="26481"/>
                    </a:cubicBezTo>
                    <a:cubicBezTo>
                      <a:pt x="17096" y="26478"/>
                      <a:pt x="17088" y="26477"/>
                      <a:pt x="17079" y="26477"/>
                    </a:cubicBezTo>
                    <a:cubicBezTo>
                      <a:pt x="16643" y="26477"/>
                      <a:pt x="16124" y="30616"/>
                      <a:pt x="15902" y="32625"/>
                    </a:cubicBezTo>
                    <a:cubicBezTo>
                      <a:pt x="15783" y="33089"/>
                      <a:pt x="15616" y="33578"/>
                      <a:pt x="15426" y="33994"/>
                    </a:cubicBezTo>
                    <a:lnTo>
                      <a:pt x="14533" y="34685"/>
                    </a:lnTo>
                    <a:cubicBezTo>
                      <a:pt x="13032" y="34280"/>
                      <a:pt x="11175" y="33756"/>
                      <a:pt x="11175" y="33756"/>
                    </a:cubicBezTo>
                    <a:lnTo>
                      <a:pt x="11020" y="34006"/>
                    </a:lnTo>
                    <a:lnTo>
                      <a:pt x="12913" y="35780"/>
                    </a:lnTo>
                    <a:cubicBezTo>
                      <a:pt x="12913" y="35780"/>
                      <a:pt x="5901" y="40852"/>
                      <a:pt x="1483" y="42483"/>
                    </a:cubicBezTo>
                    <a:cubicBezTo>
                      <a:pt x="0" y="43049"/>
                      <a:pt x="184" y="43910"/>
                      <a:pt x="1130" y="43910"/>
                    </a:cubicBezTo>
                    <a:cubicBezTo>
                      <a:pt x="1400" y="43910"/>
                      <a:pt x="1731" y="43840"/>
                      <a:pt x="2102" y="43674"/>
                    </a:cubicBezTo>
                    <a:cubicBezTo>
                      <a:pt x="9472" y="40721"/>
                      <a:pt x="15068" y="36983"/>
                      <a:pt x="15068" y="36983"/>
                    </a:cubicBezTo>
                    <a:cubicBezTo>
                      <a:pt x="15783" y="37483"/>
                      <a:pt x="16831" y="37876"/>
                      <a:pt x="16831" y="37876"/>
                    </a:cubicBezTo>
                    <a:cubicBezTo>
                      <a:pt x="17997" y="39590"/>
                      <a:pt x="18938" y="40197"/>
                      <a:pt x="18938" y="40197"/>
                    </a:cubicBezTo>
                    <a:cubicBezTo>
                      <a:pt x="19771" y="42983"/>
                      <a:pt x="21855" y="47984"/>
                      <a:pt x="21855" y="47984"/>
                    </a:cubicBezTo>
                    <a:lnTo>
                      <a:pt x="22367" y="47806"/>
                    </a:lnTo>
                    <a:lnTo>
                      <a:pt x="21593" y="41126"/>
                    </a:lnTo>
                    <a:lnTo>
                      <a:pt x="21593" y="41126"/>
                    </a:lnTo>
                    <a:cubicBezTo>
                      <a:pt x="21938" y="41233"/>
                      <a:pt x="22351" y="41284"/>
                      <a:pt x="22818" y="41284"/>
                    </a:cubicBezTo>
                    <a:cubicBezTo>
                      <a:pt x="25734" y="41284"/>
                      <a:pt x="30749" y="39276"/>
                      <a:pt x="34392" y="36197"/>
                    </a:cubicBezTo>
                    <a:cubicBezTo>
                      <a:pt x="36773" y="37364"/>
                      <a:pt x="40191" y="36090"/>
                      <a:pt x="43453" y="37495"/>
                    </a:cubicBezTo>
                    <a:cubicBezTo>
                      <a:pt x="46715" y="38888"/>
                      <a:pt x="48894" y="40364"/>
                      <a:pt x="48894" y="40364"/>
                    </a:cubicBezTo>
                    <a:cubicBezTo>
                      <a:pt x="50787" y="40733"/>
                      <a:pt x="51787" y="40876"/>
                      <a:pt x="51787" y="40876"/>
                    </a:cubicBezTo>
                    <a:cubicBezTo>
                      <a:pt x="49156" y="36364"/>
                      <a:pt x="47406" y="34590"/>
                      <a:pt x="47406" y="34590"/>
                    </a:cubicBezTo>
                    <a:cubicBezTo>
                      <a:pt x="44989" y="32554"/>
                      <a:pt x="42131" y="30911"/>
                      <a:pt x="42131" y="30911"/>
                    </a:cubicBezTo>
                    <a:cubicBezTo>
                      <a:pt x="44596" y="29268"/>
                      <a:pt x="45322" y="26493"/>
                      <a:pt x="45322" y="26493"/>
                    </a:cubicBezTo>
                    <a:cubicBezTo>
                      <a:pt x="45322" y="26493"/>
                      <a:pt x="49966" y="23255"/>
                      <a:pt x="48823" y="20290"/>
                    </a:cubicBezTo>
                    <a:cubicBezTo>
                      <a:pt x="48632" y="17576"/>
                      <a:pt x="51502" y="15825"/>
                      <a:pt x="51502" y="15825"/>
                    </a:cubicBezTo>
                    <a:cubicBezTo>
                      <a:pt x="53156" y="14861"/>
                      <a:pt x="55550" y="10110"/>
                      <a:pt x="55800" y="5312"/>
                    </a:cubicBezTo>
                    <a:cubicBezTo>
                      <a:pt x="56004" y="1575"/>
                      <a:pt x="55083" y="1"/>
                      <a:pt x="53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7" name="Google Shape;12487;p42"/>
            <p:cNvGrpSpPr/>
            <p:nvPr/>
          </p:nvGrpSpPr>
          <p:grpSpPr>
            <a:xfrm flipH="1">
              <a:off x="1083033" y="1049456"/>
              <a:ext cx="509591" cy="523124"/>
              <a:chOff x="-2047350" y="1062138"/>
              <a:chExt cx="336075" cy="345000"/>
            </a:xfrm>
          </p:grpSpPr>
          <p:sp>
            <p:nvSpPr>
              <p:cNvPr id="12488" name="Google Shape;12488;p42"/>
              <p:cNvSpPr/>
              <p:nvPr/>
            </p:nvSpPr>
            <p:spPr>
              <a:xfrm>
                <a:off x="-2014600" y="1332088"/>
                <a:ext cx="77400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02" extrusionOk="0">
                    <a:moveTo>
                      <a:pt x="1548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5"/>
                      <a:pt x="691" y="3001"/>
                      <a:pt x="1548" y="3001"/>
                    </a:cubicBezTo>
                    <a:cubicBezTo>
                      <a:pt x="2393" y="3001"/>
                      <a:pt x="3096" y="2335"/>
                      <a:pt x="3096" y="1501"/>
                    </a:cubicBezTo>
                    <a:cubicBezTo>
                      <a:pt x="3096" y="668"/>
                      <a:pt x="239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9" name="Google Shape;12489;p42"/>
              <p:cNvSpPr/>
              <p:nvPr/>
            </p:nvSpPr>
            <p:spPr>
              <a:xfrm>
                <a:off x="-2003000" y="1342813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2" y="1"/>
                    </a:moveTo>
                    <a:cubicBezTo>
                      <a:pt x="346" y="1"/>
                      <a:pt x="0" y="334"/>
                      <a:pt x="0" y="751"/>
                    </a:cubicBezTo>
                    <a:cubicBezTo>
                      <a:pt x="0" y="1155"/>
                      <a:pt x="346" y="1489"/>
                      <a:pt x="762" y="1489"/>
                    </a:cubicBezTo>
                    <a:cubicBezTo>
                      <a:pt x="1179" y="1489"/>
                      <a:pt x="1524" y="1155"/>
                      <a:pt x="1524" y="751"/>
                    </a:cubicBezTo>
                    <a:cubicBezTo>
                      <a:pt x="1524" y="334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0" name="Google Shape;12490;p42"/>
              <p:cNvSpPr/>
              <p:nvPr/>
            </p:nvSpPr>
            <p:spPr>
              <a:xfrm>
                <a:off x="-1929175" y="1323463"/>
                <a:ext cx="297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56" extrusionOk="0">
                    <a:moveTo>
                      <a:pt x="596" y="1"/>
                    </a:moveTo>
                    <a:cubicBezTo>
                      <a:pt x="262" y="1"/>
                      <a:pt x="0" y="263"/>
                      <a:pt x="0" y="584"/>
                    </a:cubicBezTo>
                    <a:cubicBezTo>
                      <a:pt x="0" y="906"/>
                      <a:pt x="262" y="1156"/>
                      <a:pt x="596" y="1156"/>
                    </a:cubicBezTo>
                    <a:cubicBezTo>
                      <a:pt x="929" y="1156"/>
                      <a:pt x="1191" y="906"/>
                      <a:pt x="1191" y="584"/>
                    </a:cubicBezTo>
                    <a:cubicBezTo>
                      <a:pt x="1191" y="263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1" name="Google Shape;12491;p42"/>
              <p:cNvSpPr/>
              <p:nvPr/>
            </p:nvSpPr>
            <p:spPr>
              <a:xfrm>
                <a:off x="-1924725" y="1327638"/>
                <a:ext cx="149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60" extrusionOk="0">
                    <a:moveTo>
                      <a:pt x="298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98" y="560"/>
                    </a:cubicBezTo>
                    <a:cubicBezTo>
                      <a:pt x="465" y="560"/>
                      <a:pt x="596" y="441"/>
                      <a:pt x="596" y="286"/>
                    </a:cubicBezTo>
                    <a:cubicBezTo>
                      <a:pt x="596" y="119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2" name="Google Shape;12492;p42"/>
              <p:cNvSpPr/>
              <p:nvPr/>
            </p:nvSpPr>
            <p:spPr>
              <a:xfrm>
                <a:off x="-1741075" y="1285063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75" y="1"/>
                      <a:pt x="1" y="263"/>
                      <a:pt x="1" y="584"/>
                    </a:cubicBezTo>
                    <a:cubicBezTo>
                      <a:pt x="1" y="906"/>
                      <a:pt x="275" y="1168"/>
                      <a:pt x="596" y="1168"/>
                    </a:cubicBezTo>
                    <a:cubicBezTo>
                      <a:pt x="930" y="1168"/>
                      <a:pt x="1192" y="906"/>
                      <a:pt x="1192" y="584"/>
                    </a:cubicBezTo>
                    <a:cubicBezTo>
                      <a:pt x="1192" y="263"/>
                      <a:pt x="930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3" name="Google Shape;12493;p42"/>
              <p:cNvSpPr/>
              <p:nvPr/>
            </p:nvSpPr>
            <p:spPr>
              <a:xfrm>
                <a:off x="-1736600" y="1289238"/>
                <a:ext cx="149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2" extrusionOk="0">
                    <a:moveTo>
                      <a:pt x="298" y="0"/>
                    </a:moveTo>
                    <a:cubicBezTo>
                      <a:pt x="143" y="0"/>
                      <a:pt x="1" y="131"/>
                      <a:pt x="1" y="286"/>
                    </a:cubicBezTo>
                    <a:cubicBezTo>
                      <a:pt x="1" y="441"/>
                      <a:pt x="143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1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4" name="Google Shape;12494;p42"/>
              <p:cNvSpPr/>
              <p:nvPr/>
            </p:nvSpPr>
            <p:spPr>
              <a:xfrm>
                <a:off x="-1953300" y="1173438"/>
                <a:ext cx="298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68" extrusionOk="0">
                    <a:moveTo>
                      <a:pt x="596" y="1"/>
                    </a:moveTo>
                    <a:cubicBezTo>
                      <a:pt x="263" y="1"/>
                      <a:pt x="1" y="263"/>
                      <a:pt x="1" y="584"/>
                    </a:cubicBezTo>
                    <a:cubicBezTo>
                      <a:pt x="1" y="906"/>
                      <a:pt x="263" y="1168"/>
                      <a:pt x="596" y="1168"/>
                    </a:cubicBezTo>
                    <a:cubicBezTo>
                      <a:pt x="918" y="1168"/>
                      <a:pt x="1191" y="906"/>
                      <a:pt x="1191" y="584"/>
                    </a:cubicBezTo>
                    <a:cubicBezTo>
                      <a:pt x="1191" y="263"/>
                      <a:pt x="918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5" name="Google Shape;12495;p42"/>
              <p:cNvSpPr/>
              <p:nvPr/>
            </p:nvSpPr>
            <p:spPr>
              <a:xfrm>
                <a:off x="-1948825" y="1177913"/>
                <a:ext cx="149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3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86"/>
                    </a:cubicBezTo>
                    <a:cubicBezTo>
                      <a:pt x="0" y="441"/>
                      <a:pt x="131" y="572"/>
                      <a:pt x="298" y="572"/>
                    </a:cubicBezTo>
                    <a:cubicBezTo>
                      <a:pt x="465" y="572"/>
                      <a:pt x="596" y="441"/>
                      <a:pt x="596" y="286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6" name="Google Shape;12496;p42"/>
              <p:cNvSpPr/>
              <p:nvPr/>
            </p:nvSpPr>
            <p:spPr>
              <a:xfrm>
                <a:off x="-1932450" y="1182388"/>
                <a:ext cx="12950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5037" extrusionOk="0">
                    <a:moveTo>
                      <a:pt x="2584" y="0"/>
                    </a:moveTo>
                    <a:cubicBezTo>
                      <a:pt x="1155" y="0"/>
                      <a:pt x="0" y="1131"/>
                      <a:pt x="0" y="2524"/>
                    </a:cubicBezTo>
                    <a:cubicBezTo>
                      <a:pt x="0" y="3905"/>
                      <a:pt x="1155" y="5036"/>
                      <a:pt x="2584" y="5036"/>
                    </a:cubicBezTo>
                    <a:cubicBezTo>
                      <a:pt x="4013" y="5036"/>
                      <a:pt x="5179" y="3905"/>
                      <a:pt x="5179" y="2524"/>
                    </a:cubicBezTo>
                    <a:cubicBezTo>
                      <a:pt x="5179" y="1131"/>
                      <a:pt x="4013" y="0"/>
                      <a:pt x="2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7" name="Google Shape;12497;p42"/>
              <p:cNvSpPr/>
              <p:nvPr/>
            </p:nvSpPr>
            <p:spPr>
              <a:xfrm>
                <a:off x="-1912525" y="1199938"/>
                <a:ext cx="634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466" extrusionOk="0">
                    <a:moveTo>
                      <a:pt x="1263" y="1"/>
                    </a:moveTo>
                    <a:cubicBezTo>
                      <a:pt x="572" y="1"/>
                      <a:pt x="1" y="548"/>
                      <a:pt x="1" y="1239"/>
                    </a:cubicBezTo>
                    <a:cubicBezTo>
                      <a:pt x="1" y="1918"/>
                      <a:pt x="572" y="2465"/>
                      <a:pt x="1263" y="2465"/>
                    </a:cubicBezTo>
                    <a:cubicBezTo>
                      <a:pt x="1966" y="2465"/>
                      <a:pt x="2537" y="1918"/>
                      <a:pt x="2537" y="1239"/>
                    </a:cubicBezTo>
                    <a:cubicBezTo>
                      <a:pt x="2537" y="548"/>
                      <a:pt x="1966" y="1"/>
                      <a:pt x="1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8" name="Google Shape;12498;p42"/>
              <p:cNvSpPr/>
              <p:nvPr/>
            </p:nvSpPr>
            <p:spPr>
              <a:xfrm>
                <a:off x="-2047350" y="1227913"/>
                <a:ext cx="771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002" extrusionOk="0">
                    <a:moveTo>
                      <a:pt x="1536" y="1"/>
                    </a:moveTo>
                    <a:cubicBezTo>
                      <a:pt x="691" y="1"/>
                      <a:pt x="0" y="668"/>
                      <a:pt x="0" y="1501"/>
                    </a:cubicBezTo>
                    <a:cubicBezTo>
                      <a:pt x="0" y="2334"/>
                      <a:pt x="691" y="3001"/>
                      <a:pt x="1536" y="3001"/>
                    </a:cubicBezTo>
                    <a:cubicBezTo>
                      <a:pt x="2394" y="3001"/>
                      <a:pt x="3084" y="2334"/>
                      <a:pt x="3084" y="1501"/>
                    </a:cubicBezTo>
                    <a:cubicBezTo>
                      <a:pt x="3084" y="668"/>
                      <a:pt x="2394" y="1"/>
                      <a:pt x="1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9" name="Google Shape;12499;p42"/>
              <p:cNvSpPr/>
              <p:nvPr/>
            </p:nvSpPr>
            <p:spPr>
              <a:xfrm>
                <a:off x="-2035750" y="12383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34"/>
                      <a:pt x="1" y="739"/>
                    </a:cubicBezTo>
                    <a:cubicBezTo>
                      <a:pt x="1" y="1155"/>
                      <a:pt x="346" y="1489"/>
                      <a:pt x="763" y="1489"/>
                    </a:cubicBezTo>
                    <a:cubicBezTo>
                      <a:pt x="1180" y="1489"/>
                      <a:pt x="1525" y="1155"/>
                      <a:pt x="1525" y="739"/>
                    </a:cubicBezTo>
                    <a:cubicBezTo>
                      <a:pt x="1525" y="334"/>
                      <a:pt x="1180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0" name="Google Shape;12500;p42"/>
              <p:cNvSpPr/>
              <p:nvPr/>
            </p:nvSpPr>
            <p:spPr>
              <a:xfrm>
                <a:off x="-1888100" y="1062138"/>
                <a:ext cx="774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013" extrusionOk="0">
                    <a:moveTo>
                      <a:pt x="1548" y="0"/>
                    </a:moveTo>
                    <a:cubicBezTo>
                      <a:pt x="691" y="0"/>
                      <a:pt x="0" y="679"/>
                      <a:pt x="0" y="1512"/>
                    </a:cubicBezTo>
                    <a:cubicBezTo>
                      <a:pt x="0" y="2334"/>
                      <a:pt x="691" y="3012"/>
                      <a:pt x="1548" y="3012"/>
                    </a:cubicBezTo>
                    <a:cubicBezTo>
                      <a:pt x="2393" y="3012"/>
                      <a:pt x="3096" y="2334"/>
                      <a:pt x="3096" y="1512"/>
                    </a:cubicBezTo>
                    <a:cubicBezTo>
                      <a:pt x="3096" y="679"/>
                      <a:pt x="2393" y="0"/>
                      <a:pt x="1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1" name="Google Shape;12501;p42"/>
              <p:cNvSpPr/>
              <p:nvPr/>
            </p:nvSpPr>
            <p:spPr>
              <a:xfrm>
                <a:off x="-1876500" y="1072838"/>
                <a:ext cx="381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89" extrusionOk="0">
                    <a:moveTo>
                      <a:pt x="763" y="1"/>
                    </a:moveTo>
                    <a:cubicBezTo>
                      <a:pt x="346" y="1"/>
                      <a:pt x="1" y="322"/>
                      <a:pt x="1" y="739"/>
                    </a:cubicBezTo>
                    <a:cubicBezTo>
                      <a:pt x="1" y="1156"/>
                      <a:pt x="346" y="1489"/>
                      <a:pt x="763" y="1489"/>
                    </a:cubicBezTo>
                    <a:cubicBezTo>
                      <a:pt x="1179" y="1489"/>
                      <a:pt x="1525" y="1156"/>
                      <a:pt x="1525" y="739"/>
                    </a:cubicBezTo>
                    <a:cubicBezTo>
                      <a:pt x="1525" y="322"/>
                      <a:pt x="1179" y="1"/>
                      <a:pt x="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5" name="Google Shape;13865;p56"/>
          <p:cNvSpPr txBox="1">
            <a:spLocks noGrp="1"/>
          </p:cNvSpPr>
          <p:nvPr>
            <p:ph type="title"/>
          </p:nvPr>
        </p:nvSpPr>
        <p:spPr>
          <a:xfrm>
            <a:off x="737205" y="644658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PAÍSES CON MÁS ATAQUES REGISTRADO</a:t>
            </a:r>
            <a:endParaRPr dirty="0"/>
          </a:p>
        </p:txBody>
      </p:sp>
      <p:grpSp>
        <p:nvGrpSpPr>
          <p:cNvPr id="13866" name="Google Shape;13866;p56"/>
          <p:cNvGrpSpPr/>
          <p:nvPr/>
        </p:nvGrpSpPr>
        <p:grpSpPr>
          <a:xfrm>
            <a:off x="2467429" y="1667342"/>
            <a:ext cx="4004576" cy="2384042"/>
            <a:chOff x="233350" y="949250"/>
            <a:chExt cx="6859500" cy="3802300"/>
          </a:xfrm>
        </p:grpSpPr>
        <p:sp>
          <p:nvSpPr>
            <p:cNvPr id="13867" name="Google Shape;13867;p5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68" name="Google Shape;13868;p5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69" name="Google Shape;13869;p5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0" name="Google Shape;13870;p5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1" name="Google Shape;13871;p5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2" name="Google Shape;13872;p5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3" name="Google Shape;13873;p5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4" name="Google Shape;13874;p5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5" name="Google Shape;13875;p5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6" name="Google Shape;13876;p5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7" name="Google Shape;13877;p5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8" name="Google Shape;13878;p5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79" name="Google Shape;13879;p5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0" name="Google Shape;13880;p5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1" name="Google Shape;13881;p5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2" name="Google Shape;13882;p5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3" name="Google Shape;13883;p5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4" name="Google Shape;13884;p5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5" name="Google Shape;13885;p5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6" name="Google Shape;13886;p5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7" name="Google Shape;13887;p5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8" name="Google Shape;13888;p5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89" name="Google Shape;13889;p5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0" name="Google Shape;13890;p5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1" name="Google Shape;13891;p5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2" name="Google Shape;13892;p5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3" name="Google Shape;13893;p5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4" name="Google Shape;13894;p5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5" name="Google Shape;13895;p5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6" name="Google Shape;13896;p5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7" name="Google Shape;13897;p5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8" name="Google Shape;13898;p5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99" name="Google Shape;13899;p5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0" name="Google Shape;13900;p5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1" name="Google Shape;13901;p5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2" name="Google Shape;13902;p5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3" name="Google Shape;13903;p5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4" name="Google Shape;13904;p5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5" name="Google Shape;13905;p5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6" name="Google Shape;13906;p5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7" name="Google Shape;13907;p5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8" name="Google Shape;13908;p5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09" name="Google Shape;13909;p5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10" name="Google Shape;13910;p5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11" name="Google Shape;13911;p5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12" name="Google Shape;13912;p5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13" name="Google Shape;13913;p5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14" name="Google Shape;13914;p5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15" name="Google Shape;13915;p5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3916" name="Google Shape;13916;p56"/>
          <p:cNvSpPr txBox="1"/>
          <p:nvPr/>
        </p:nvSpPr>
        <p:spPr>
          <a:xfrm flipH="1">
            <a:off x="6914821" y="1667342"/>
            <a:ext cx="1669309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BAHAMAS</a:t>
            </a:r>
            <a:endParaRPr sz="20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917" name="Google Shape;13917;p56"/>
          <p:cNvSpPr txBox="1"/>
          <p:nvPr/>
        </p:nvSpPr>
        <p:spPr>
          <a:xfrm flipH="1">
            <a:off x="6231523" y="1818752"/>
            <a:ext cx="1821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74</a:t>
            </a:r>
            <a:endParaRPr sz="2800"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918" name="Google Shape;13918;p56"/>
          <p:cNvSpPr txBox="1"/>
          <p:nvPr/>
        </p:nvSpPr>
        <p:spPr>
          <a:xfrm flipH="1">
            <a:off x="633654" y="1388798"/>
            <a:ext cx="964933" cy="3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EEUU</a:t>
            </a:r>
            <a:endParaRPr sz="20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919" name="Google Shape;13919;p56"/>
          <p:cNvSpPr txBox="1"/>
          <p:nvPr/>
        </p:nvSpPr>
        <p:spPr>
          <a:xfrm flipH="1">
            <a:off x="712260" y="1554769"/>
            <a:ext cx="1821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1248</a:t>
            </a:r>
            <a:endParaRPr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920" name="Google Shape;13920;p56"/>
          <p:cNvSpPr txBox="1"/>
          <p:nvPr/>
        </p:nvSpPr>
        <p:spPr>
          <a:xfrm flipH="1">
            <a:off x="562031" y="3130220"/>
            <a:ext cx="1905398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SUDÁFRICA</a:t>
            </a:r>
            <a:endParaRPr sz="20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921" name="Google Shape;13921;p56"/>
          <p:cNvSpPr txBox="1"/>
          <p:nvPr/>
        </p:nvSpPr>
        <p:spPr>
          <a:xfrm flipH="1">
            <a:off x="6359811" y="3280554"/>
            <a:ext cx="1821000" cy="59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800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758</a:t>
            </a:r>
            <a:endParaRPr sz="2800"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922" name="Google Shape;13922;p56"/>
          <p:cNvSpPr txBox="1"/>
          <p:nvPr/>
        </p:nvSpPr>
        <p:spPr>
          <a:xfrm flipH="1">
            <a:off x="7004043" y="3064856"/>
            <a:ext cx="2039205" cy="40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AUSTRALIA</a:t>
            </a:r>
            <a:endParaRPr sz="18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923" name="Google Shape;13923;p56"/>
          <p:cNvSpPr txBox="1"/>
          <p:nvPr/>
        </p:nvSpPr>
        <p:spPr>
          <a:xfrm flipH="1">
            <a:off x="1134395" y="3309624"/>
            <a:ext cx="1821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392</a:t>
            </a:r>
            <a:endParaRPr sz="2800"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cxnSp>
        <p:nvCxnSpPr>
          <p:cNvPr id="13924" name="Google Shape;13924;p56"/>
          <p:cNvCxnSpPr>
            <a:cxnSpLocks/>
            <a:stCxn id="13918" idx="1"/>
          </p:cNvCxnSpPr>
          <p:nvPr/>
        </p:nvCxnSpPr>
        <p:spPr>
          <a:xfrm>
            <a:off x="1598587" y="1557974"/>
            <a:ext cx="1549888" cy="79366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25" name="Google Shape;13925;p56"/>
          <p:cNvCxnSpPr>
            <a:cxnSpLocks/>
            <a:stCxn id="13922" idx="3"/>
          </p:cNvCxnSpPr>
          <p:nvPr/>
        </p:nvCxnSpPr>
        <p:spPr>
          <a:xfrm rot="10800000" flipV="1">
            <a:off x="6135399" y="3268185"/>
            <a:ext cx="868644" cy="29123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26" name="Google Shape;13926;p56"/>
          <p:cNvCxnSpPr>
            <a:cxnSpLocks/>
            <a:stCxn id="13916" idx="3"/>
          </p:cNvCxnSpPr>
          <p:nvPr/>
        </p:nvCxnSpPr>
        <p:spPr>
          <a:xfrm rot="10800000" flipV="1">
            <a:off x="3333337" y="1856341"/>
            <a:ext cx="3581485" cy="75796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27" name="Google Shape;13927;p56"/>
          <p:cNvCxnSpPr>
            <a:cxnSpLocks/>
            <a:stCxn id="13920" idx="1"/>
          </p:cNvCxnSpPr>
          <p:nvPr/>
        </p:nvCxnSpPr>
        <p:spPr>
          <a:xfrm>
            <a:off x="2467429" y="3317420"/>
            <a:ext cx="2160943" cy="33089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3928" name="Google Shape;13928;p56"/>
          <p:cNvGrpSpPr/>
          <p:nvPr/>
        </p:nvGrpSpPr>
        <p:grpSpPr>
          <a:xfrm>
            <a:off x="973705" y="667588"/>
            <a:ext cx="509591" cy="523123"/>
            <a:chOff x="-2047350" y="1062138"/>
            <a:chExt cx="336075" cy="345000"/>
          </a:xfrm>
        </p:grpSpPr>
        <p:sp>
          <p:nvSpPr>
            <p:cNvPr id="13929" name="Google Shape;13929;p56"/>
            <p:cNvSpPr/>
            <p:nvPr/>
          </p:nvSpPr>
          <p:spPr>
            <a:xfrm>
              <a:off x="-2014600" y="1332088"/>
              <a:ext cx="77400" cy="75050"/>
            </a:xfrm>
            <a:custGeom>
              <a:avLst/>
              <a:gdLst/>
              <a:ahLst/>
              <a:cxnLst/>
              <a:rect l="l" t="t" r="r" b="b"/>
              <a:pathLst>
                <a:path w="3096" h="3002" extrusionOk="0">
                  <a:moveTo>
                    <a:pt x="1548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91" y="3001"/>
                    <a:pt x="1548" y="3001"/>
                  </a:cubicBezTo>
                  <a:cubicBezTo>
                    <a:pt x="2393" y="3001"/>
                    <a:pt x="3096" y="2335"/>
                    <a:pt x="3096" y="1501"/>
                  </a:cubicBezTo>
                  <a:cubicBezTo>
                    <a:pt x="3096" y="668"/>
                    <a:pt x="239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56"/>
            <p:cNvSpPr/>
            <p:nvPr/>
          </p:nvSpPr>
          <p:spPr>
            <a:xfrm>
              <a:off x="-2003000" y="1342813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2" y="1"/>
                  </a:moveTo>
                  <a:cubicBezTo>
                    <a:pt x="346" y="1"/>
                    <a:pt x="0" y="334"/>
                    <a:pt x="0" y="751"/>
                  </a:cubicBezTo>
                  <a:cubicBezTo>
                    <a:pt x="0" y="1155"/>
                    <a:pt x="346" y="1489"/>
                    <a:pt x="762" y="1489"/>
                  </a:cubicBezTo>
                  <a:cubicBezTo>
                    <a:pt x="1179" y="1489"/>
                    <a:pt x="1524" y="1155"/>
                    <a:pt x="1524" y="751"/>
                  </a:cubicBezTo>
                  <a:cubicBezTo>
                    <a:pt x="1524" y="334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56"/>
            <p:cNvSpPr/>
            <p:nvPr/>
          </p:nvSpPr>
          <p:spPr>
            <a:xfrm>
              <a:off x="-1929175" y="1323463"/>
              <a:ext cx="29775" cy="28900"/>
            </a:xfrm>
            <a:custGeom>
              <a:avLst/>
              <a:gdLst/>
              <a:ahLst/>
              <a:cxnLst/>
              <a:rect l="l" t="t" r="r" b="b"/>
              <a:pathLst>
                <a:path w="1191" h="1156" extrusionOk="0">
                  <a:moveTo>
                    <a:pt x="596" y="1"/>
                  </a:moveTo>
                  <a:cubicBezTo>
                    <a:pt x="262" y="1"/>
                    <a:pt x="0" y="263"/>
                    <a:pt x="0" y="584"/>
                  </a:cubicBezTo>
                  <a:cubicBezTo>
                    <a:pt x="0" y="906"/>
                    <a:pt x="262" y="1156"/>
                    <a:pt x="596" y="1156"/>
                  </a:cubicBezTo>
                  <a:cubicBezTo>
                    <a:pt x="929" y="1156"/>
                    <a:pt x="1191" y="906"/>
                    <a:pt x="1191" y="584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56"/>
            <p:cNvSpPr/>
            <p:nvPr/>
          </p:nvSpPr>
          <p:spPr>
            <a:xfrm>
              <a:off x="-1924725" y="1327638"/>
              <a:ext cx="14925" cy="14000"/>
            </a:xfrm>
            <a:custGeom>
              <a:avLst/>
              <a:gdLst/>
              <a:ahLst/>
              <a:cxnLst/>
              <a:rect l="l" t="t" r="r" b="b"/>
              <a:pathLst>
                <a:path w="597" h="560" extrusionOk="0">
                  <a:moveTo>
                    <a:pt x="298" y="0"/>
                  </a:moveTo>
                  <a:cubicBezTo>
                    <a:pt x="132" y="0"/>
                    <a:pt x="1" y="119"/>
                    <a:pt x="1" y="286"/>
                  </a:cubicBezTo>
                  <a:cubicBezTo>
                    <a:pt x="1" y="441"/>
                    <a:pt x="132" y="560"/>
                    <a:pt x="298" y="560"/>
                  </a:cubicBezTo>
                  <a:cubicBezTo>
                    <a:pt x="465" y="560"/>
                    <a:pt x="596" y="441"/>
                    <a:pt x="596" y="286"/>
                  </a:cubicBezTo>
                  <a:cubicBezTo>
                    <a:pt x="596" y="119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56"/>
            <p:cNvSpPr/>
            <p:nvPr/>
          </p:nvSpPr>
          <p:spPr>
            <a:xfrm>
              <a:off x="-1741075" y="1285063"/>
              <a:ext cx="29800" cy="29200"/>
            </a:xfrm>
            <a:custGeom>
              <a:avLst/>
              <a:gdLst/>
              <a:ahLst/>
              <a:cxnLst/>
              <a:rect l="l" t="t" r="r" b="b"/>
              <a:pathLst>
                <a:path w="1192" h="1168" extrusionOk="0">
                  <a:moveTo>
                    <a:pt x="596" y="1"/>
                  </a:moveTo>
                  <a:cubicBezTo>
                    <a:pt x="275" y="1"/>
                    <a:pt x="1" y="263"/>
                    <a:pt x="1" y="584"/>
                  </a:cubicBezTo>
                  <a:cubicBezTo>
                    <a:pt x="1" y="906"/>
                    <a:pt x="275" y="1168"/>
                    <a:pt x="596" y="1168"/>
                  </a:cubicBezTo>
                  <a:cubicBezTo>
                    <a:pt x="930" y="1168"/>
                    <a:pt x="1192" y="906"/>
                    <a:pt x="1192" y="584"/>
                  </a:cubicBezTo>
                  <a:cubicBezTo>
                    <a:pt x="1192" y="263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56"/>
            <p:cNvSpPr/>
            <p:nvPr/>
          </p:nvSpPr>
          <p:spPr>
            <a:xfrm>
              <a:off x="-1736600" y="1289238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98" y="0"/>
                  </a:moveTo>
                  <a:cubicBezTo>
                    <a:pt x="143" y="0"/>
                    <a:pt x="1" y="131"/>
                    <a:pt x="1" y="286"/>
                  </a:cubicBezTo>
                  <a:cubicBezTo>
                    <a:pt x="1" y="441"/>
                    <a:pt x="143" y="572"/>
                    <a:pt x="298" y="572"/>
                  </a:cubicBezTo>
                  <a:cubicBezTo>
                    <a:pt x="465" y="572"/>
                    <a:pt x="596" y="441"/>
                    <a:pt x="596" y="286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56"/>
            <p:cNvSpPr/>
            <p:nvPr/>
          </p:nvSpPr>
          <p:spPr>
            <a:xfrm>
              <a:off x="-1953300" y="1173438"/>
              <a:ext cx="29800" cy="29200"/>
            </a:xfrm>
            <a:custGeom>
              <a:avLst/>
              <a:gdLst/>
              <a:ahLst/>
              <a:cxnLst/>
              <a:rect l="l" t="t" r="r" b="b"/>
              <a:pathLst>
                <a:path w="1192" h="1168" extrusionOk="0">
                  <a:moveTo>
                    <a:pt x="596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96" y="1168"/>
                  </a:cubicBezTo>
                  <a:cubicBezTo>
                    <a:pt x="918" y="1168"/>
                    <a:pt x="1191" y="906"/>
                    <a:pt x="1191" y="584"/>
                  </a:cubicBezTo>
                  <a:cubicBezTo>
                    <a:pt x="1191" y="263"/>
                    <a:pt x="918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56"/>
            <p:cNvSpPr/>
            <p:nvPr/>
          </p:nvSpPr>
          <p:spPr>
            <a:xfrm>
              <a:off x="-1948825" y="1177913"/>
              <a:ext cx="14900" cy="14325"/>
            </a:xfrm>
            <a:custGeom>
              <a:avLst/>
              <a:gdLst/>
              <a:ahLst/>
              <a:cxnLst/>
              <a:rect l="l" t="t" r="r" b="b"/>
              <a:pathLst>
                <a:path w="596" h="573" extrusionOk="0">
                  <a:moveTo>
                    <a:pt x="298" y="1"/>
                  </a:moveTo>
                  <a:cubicBezTo>
                    <a:pt x="131" y="1"/>
                    <a:pt x="0" y="132"/>
                    <a:pt x="0" y="286"/>
                  </a:cubicBezTo>
                  <a:cubicBezTo>
                    <a:pt x="0" y="441"/>
                    <a:pt x="131" y="572"/>
                    <a:pt x="298" y="572"/>
                  </a:cubicBezTo>
                  <a:cubicBezTo>
                    <a:pt x="465" y="572"/>
                    <a:pt x="596" y="441"/>
                    <a:pt x="596" y="286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56"/>
            <p:cNvSpPr/>
            <p:nvPr/>
          </p:nvSpPr>
          <p:spPr>
            <a:xfrm>
              <a:off x="-1932450" y="1182388"/>
              <a:ext cx="129500" cy="125925"/>
            </a:xfrm>
            <a:custGeom>
              <a:avLst/>
              <a:gdLst/>
              <a:ahLst/>
              <a:cxnLst/>
              <a:rect l="l" t="t" r="r" b="b"/>
              <a:pathLst>
                <a:path w="5180" h="5037" extrusionOk="0">
                  <a:moveTo>
                    <a:pt x="2584" y="0"/>
                  </a:moveTo>
                  <a:cubicBezTo>
                    <a:pt x="1155" y="0"/>
                    <a:pt x="0" y="1131"/>
                    <a:pt x="0" y="2524"/>
                  </a:cubicBezTo>
                  <a:cubicBezTo>
                    <a:pt x="0" y="3905"/>
                    <a:pt x="1155" y="5036"/>
                    <a:pt x="2584" y="5036"/>
                  </a:cubicBezTo>
                  <a:cubicBezTo>
                    <a:pt x="4013" y="5036"/>
                    <a:pt x="5179" y="3905"/>
                    <a:pt x="5179" y="2524"/>
                  </a:cubicBezTo>
                  <a:cubicBezTo>
                    <a:pt x="5179" y="1131"/>
                    <a:pt x="4013" y="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8" name="Google Shape;13938;p56"/>
            <p:cNvSpPr/>
            <p:nvPr/>
          </p:nvSpPr>
          <p:spPr>
            <a:xfrm>
              <a:off x="-1912525" y="1199938"/>
              <a:ext cx="63425" cy="61650"/>
            </a:xfrm>
            <a:custGeom>
              <a:avLst/>
              <a:gdLst/>
              <a:ahLst/>
              <a:cxnLst/>
              <a:rect l="l" t="t" r="r" b="b"/>
              <a:pathLst>
                <a:path w="2537" h="2466" extrusionOk="0"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cubicBezTo>
                    <a:pt x="1" y="1918"/>
                    <a:pt x="572" y="2465"/>
                    <a:pt x="1263" y="2465"/>
                  </a:cubicBezTo>
                  <a:cubicBezTo>
                    <a:pt x="1966" y="2465"/>
                    <a:pt x="2537" y="1918"/>
                    <a:pt x="2537" y="1239"/>
                  </a:cubicBezTo>
                  <a:cubicBezTo>
                    <a:pt x="2537" y="548"/>
                    <a:pt x="1966" y="1"/>
                    <a:pt x="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9" name="Google Shape;13939;p56"/>
            <p:cNvSpPr/>
            <p:nvPr/>
          </p:nvSpPr>
          <p:spPr>
            <a:xfrm>
              <a:off x="-2047350" y="1227913"/>
              <a:ext cx="77125" cy="75050"/>
            </a:xfrm>
            <a:custGeom>
              <a:avLst/>
              <a:gdLst/>
              <a:ahLst/>
              <a:cxnLst/>
              <a:rect l="l" t="t" r="r" b="b"/>
              <a:pathLst>
                <a:path w="3085" h="3002" extrusionOk="0">
                  <a:moveTo>
                    <a:pt x="1536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4"/>
                    <a:pt x="691" y="3001"/>
                    <a:pt x="1536" y="3001"/>
                  </a:cubicBezTo>
                  <a:cubicBezTo>
                    <a:pt x="2394" y="3001"/>
                    <a:pt x="3084" y="2334"/>
                    <a:pt x="3084" y="1501"/>
                  </a:cubicBezTo>
                  <a:cubicBezTo>
                    <a:pt x="3084" y="668"/>
                    <a:pt x="2394" y="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56"/>
            <p:cNvSpPr/>
            <p:nvPr/>
          </p:nvSpPr>
          <p:spPr>
            <a:xfrm>
              <a:off x="-2035750" y="1238338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3" y="1"/>
                  </a:moveTo>
                  <a:cubicBezTo>
                    <a:pt x="346" y="1"/>
                    <a:pt x="1" y="334"/>
                    <a:pt x="1" y="739"/>
                  </a:cubicBezTo>
                  <a:cubicBezTo>
                    <a:pt x="1" y="1155"/>
                    <a:pt x="346" y="1489"/>
                    <a:pt x="763" y="1489"/>
                  </a:cubicBezTo>
                  <a:cubicBezTo>
                    <a:pt x="1180" y="1489"/>
                    <a:pt x="1525" y="1155"/>
                    <a:pt x="1525" y="739"/>
                  </a:cubicBezTo>
                  <a:cubicBezTo>
                    <a:pt x="1525" y="334"/>
                    <a:pt x="1180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56"/>
            <p:cNvSpPr/>
            <p:nvPr/>
          </p:nvSpPr>
          <p:spPr>
            <a:xfrm>
              <a:off x="-1888100" y="1062138"/>
              <a:ext cx="77400" cy="75325"/>
            </a:xfrm>
            <a:custGeom>
              <a:avLst/>
              <a:gdLst/>
              <a:ahLst/>
              <a:cxnLst/>
              <a:rect l="l" t="t" r="r" b="b"/>
              <a:pathLst>
                <a:path w="3096" h="3013" extrusionOk="0">
                  <a:moveTo>
                    <a:pt x="1548" y="0"/>
                  </a:moveTo>
                  <a:cubicBezTo>
                    <a:pt x="691" y="0"/>
                    <a:pt x="0" y="679"/>
                    <a:pt x="0" y="1512"/>
                  </a:cubicBezTo>
                  <a:cubicBezTo>
                    <a:pt x="0" y="2334"/>
                    <a:pt x="691" y="3012"/>
                    <a:pt x="1548" y="3012"/>
                  </a:cubicBezTo>
                  <a:cubicBezTo>
                    <a:pt x="2393" y="3012"/>
                    <a:pt x="3096" y="2334"/>
                    <a:pt x="3096" y="1512"/>
                  </a:cubicBezTo>
                  <a:cubicBezTo>
                    <a:pt x="3096" y="679"/>
                    <a:pt x="2393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56"/>
            <p:cNvSpPr/>
            <p:nvPr/>
          </p:nvSpPr>
          <p:spPr>
            <a:xfrm>
              <a:off x="-1876500" y="1072838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3" y="1"/>
                  </a:moveTo>
                  <a:cubicBezTo>
                    <a:pt x="346" y="1"/>
                    <a:pt x="1" y="322"/>
                    <a:pt x="1" y="739"/>
                  </a:cubicBezTo>
                  <a:cubicBezTo>
                    <a:pt x="1" y="1156"/>
                    <a:pt x="346" y="1489"/>
                    <a:pt x="763" y="1489"/>
                  </a:cubicBezTo>
                  <a:cubicBezTo>
                    <a:pt x="1179" y="1489"/>
                    <a:pt x="1525" y="1156"/>
                    <a:pt x="1525" y="739"/>
                  </a:cubicBezTo>
                  <a:cubicBezTo>
                    <a:pt x="1525" y="322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3" name="Google Shape;13943;p56"/>
          <p:cNvGrpSpPr/>
          <p:nvPr/>
        </p:nvGrpSpPr>
        <p:grpSpPr>
          <a:xfrm flipH="1">
            <a:off x="7660705" y="898488"/>
            <a:ext cx="509591" cy="523123"/>
            <a:chOff x="-2047350" y="1062138"/>
            <a:chExt cx="336075" cy="345000"/>
          </a:xfrm>
        </p:grpSpPr>
        <p:sp>
          <p:nvSpPr>
            <p:cNvPr id="13944" name="Google Shape;13944;p56"/>
            <p:cNvSpPr/>
            <p:nvPr/>
          </p:nvSpPr>
          <p:spPr>
            <a:xfrm>
              <a:off x="-2014600" y="1332088"/>
              <a:ext cx="77400" cy="75050"/>
            </a:xfrm>
            <a:custGeom>
              <a:avLst/>
              <a:gdLst/>
              <a:ahLst/>
              <a:cxnLst/>
              <a:rect l="l" t="t" r="r" b="b"/>
              <a:pathLst>
                <a:path w="3096" h="3002" extrusionOk="0">
                  <a:moveTo>
                    <a:pt x="1548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91" y="3001"/>
                    <a:pt x="1548" y="3001"/>
                  </a:cubicBezTo>
                  <a:cubicBezTo>
                    <a:pt x="2393" y="3001"/>
                    <a:pt x="3096" y="2335"/>
                    <a:pt x="3096" y="1501"/>
                  </a:cubicBezTo>
                  <a:cubicBezTo>
                    <a:pt x="3096" y="668"/>
                    <a:pt x="239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56"/>
            <p:cNvSpPr/>
            <p:nvPr/>
          </p:nvSpPr>
          <p:spPr>
            <a:xfrm>
              <a:off x="-2003000" y="1342813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2" y="1"/>
                  </a:moveTo>
                  <a:cubicBezTo>
                    <a:pt x="346" y="1"/>
                    <a:pt x="0" y="334"/>
                    <a:pt x="0" y="751"/>
                  </a:cubicBezTo>
                  <a:cubicBezTo>
                    <a:pt x="0" y="1155"/>
                    <a:pt x="346" y="1489"/>
                    <a:pt x="762" y="1489"/>
                  </a:cubicBezTo>
                  <a:cubicBezTo>
                    <a:pt x="1179" y="1489"/>
                    <a:pt x="1524" y="1155"/>
                    <a:pt x="1524" y="751"/>
                  </a:cubicBezTo>
                  <a:cubicBezTo>
                    <a:pt x="1524" y="334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56"/>
            <p:cNvSpPr/>
            <p:nvPr/>
          </p:nvSpPr>
          <p:spPr>
            <a:xfrm>
              <a:off x="-1929175" y="1323463"/>
              <a:ext cx="29775" cy="28900"/>
            </a:xfrm>
            <a:custGeom>
              <a:avLst/>
              <a:gdLst/>
              <a:ahLst/>
              <a:cxnLst/>
              <a:rect l="l" t="t" r="r" b="b"/>
              <a:pathLst>
                <a:path w="1191" h="1156" extrusionOk="0">
                  <a:moveTo>
                    <a:pt x="596" y="1"/>
                  </a:moveTo>
                  <a:cubicBezTo>
                    <a:pt x="262" y="1"/>
                    <a:pt x="0" y="263"/>
                    <a:pt x="0" y="584"/>
                  </a:cubicBezTo>
                  <a:cubicBezTo>
                    <a:pt x="0" y="906"/>
                    <a:pt x="262" y="1156"/>
                    <a:pt x="596" y="1156"/>
                  </a:cubicBezTo>
                  <a:cubicBezTo>
                    <a:pt x="929" y="1156"/>
                    <a:pt x="1191" y="906"/>
                    <a:pt x="1191" y="584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56"/>
            <p:cNvSpPr/>
            <p:nvPr/>
          </p:nvSpPr>
          <p:spPr>
            <a:xfrm>
              <a:off x="-1924725" y="1327638"/>
              <a:ext cx="14925" cy="14000"/>
            </a:xfrm>
            <a:custGeom>
              <a:avLst/>
              <a:gdLst/>
              <a:ahLst/>
              <a:cxnLst/>
              <a:rect l="l" t="t" r="r" b="b"/>
              <a:pathLst>
                <a:path w="597" h="560" extrusionOk="0">
                  <a:moveTo>
                    <a:pt x="298" y="0"/>
                  </a:moveTo>
                  <a:cubicBezTo>
                    <a:pt x="132" y="0"/>
                    <a:pt x="1" y="119"/>
                    <a:pt x="1" y="286"/>
                  </a:cubicBezTo>
                  <a:cubicBezTo>
                    <a:pt x="1" y="441"/>
                    <a:pt x="132" y="560"/>
                    <a:pt x="298" y="560"/>
                  </a:cubicBezTo>
                  <a:cubicBezTo>
                    <a:pt x="465" y="560"/>
                    <a:pt x="596" y="441"/>
                    <a:pt x="596" y="286"/>
                  </a:cubicBezTo>
                  <a:cubicBezTo>
                    <a:pt x="596" y="119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56"/>
            <p:cNvSpPr/>
            <p:nvPr/>
          </p:nvSpPr>
          <p:spPr>
            <a:xfrm>
              <a:off x="-1741075" y="1285063"/>
              <a:ext cx="29800" cy="29200"/>
            </a:xfrm>
            <a:custGeom>
              <a:avLst/>
              <a:gdLst/>
              <a:ahLst/>
              <a:cxnLst/>
              <a:rect l="l" t="t" r="r" b="b"/>
              <a:pathLst>
                <a:path w="1192" h="1168" extrusionOk="0">
                  <a:moveTo>
                    <a:pt x="596" y="1"/>
                  </a:moveTo>
                  <a:cubicBezTo>
                    <a:pt x="275" y="1"/>
                    <a:pt x="1" y="263"/>
                    <a:pt x="1" y="584"/>
                  </a:cubicBezTo>
                  <a:cubicBezTo>
                    <a:pt x="1" y="906"/>
                    <a:pt x="275" y="1168"/>
                    <a:pt x="596" y="1168"/>
                  </a:cubicBezTo>
                  <a:cubicBezTo>
                    <a:pt x="930" y="1168"/>
                    <a:pt x="1192" y="906"/>
                    <a:pt x="1192" y="584"/>
                  </a:cubicBezTo>
                  <a:cubicBezTo>
                    <a:pt x="1192" y="263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56"/>
            <p:cNvSpPr/>
            <p:nvPr/>
          </p:nvSpPr>
          <p:spPr>
            <a:xfrm>
              <a:off x="-1736600" y="1289238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98" y="0"/>
                  </a:moveTo>
                  <a:cubicBezTo>
                    <a:pt x="143" y="0"/>
                    <a:pt x="1" y="131"/>
                    <a:pt x="1" y="286"/>
                  </a:cubicBezTo>
                  <a:cubicBezTo>
                    <a:pt x="1" y="441"/>
                    <a:pt x="143" y="572"/>
                    <a:pt x="298" y="572"/>
                  </a:cubicBezTo>
                  <a:cubicBezTo>
                    <a:pt x="465" y="572"/>
                    <a:pt x="596" y="441"/>
                    <a:pt x="596" y="286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56"/>
            <p:cNvSpPr/>
            <p:nvPr/>
          </p:nvSpPr>
          <p:spPr>
            <a:xfrm>
              <a:off x="-1953300" y="1173438"/>
              <a:ext cx="29800" cy="29200"/>
            </a:xfrm>
            <a:custGeom>
              <a:avLst/>
              <a:gdLst/>
              <a:ahLst/>
              <a:cxnLst/>
              <a:rect l="l" t="t" r="r" b="b"/>
              <a:pathLst>
                <a:path w="1192" h="1168" extrusionOk="0">
                  <a:moveTo>
                    <a:pt x="596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96" y="1168"/>
                  </a:cubicBezTo>
                  <a:cubicBezTo>
                    <a:pt x="918" y="1168"/>
                    <a:pt x="1191" y="906"/>
                    <a:pt x="1191" y="584"/>
                  </a:cubicBezTo>
                  <a:cubicBezTo>
                    <a:pt x="1191" y="263"/>
                    <a:pt x="918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56"/>
            <p:cNvSpPr/>
            <p:nvPr/>
          </p:nvSpPr>
          <p:spPr>
            <a:xfrm>
              <a:off x="-1948825" y="1177913"/>
              <a:ext cx="14900" cy="14325"/>
            </a:xfrm>
            <a:custGeom>
              <a:avLst/>
              <a:gdLst/>
              <a:ahLst/>
              <a:cxnLst/>
              <a:rect l="l" t="t" r="r" b="b"/>
              <a:pathLst>
                <a:path w="596" h="573" extrusionOk="0">
                  <a:moveTo>
                    <a:pt x="298" y="1"/>
                  </a:moveTo>
                  <a:cubicBezTo>
                    <a:pt x="131" y="1"/>
                    <a:pt x="0" y="132"/>
                    <a:pt x="0" y="286"/>
                  </a:cubicBezTo>
                  <a:cubicBezTo>
                    <a:pt x="0" y="441"/>
                    <a:pt x="131" y="572"/>
                    <a:pt x="298" y="572"/>
                  </a:cubicBezTo>
                  <a:cubicBezTo>
                    <a:pt x="465" y="572"/>
                    <a:pt x="596" y="441"/>
                    <a:pt x="596" y="286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56"/>
            <p:cNvSpPr/>
            <p:nvPr/>
          </p:nvSpPr>
          <p:spPr>
            <a:xfrm>
              <a:off x="-1932450" y="1182388"/>
              <a:ext cx="129500" cy="125925"/>
            </a:xfrm>
            <a:custGeom>
              <a:avLst/>
              <a:gdLst/>
              <a:ahLst/>
              <a:cxnLst/>
              <a:rect l="l" t="t" r="r" b="b"/>
              <a:pathLst>
                <a:path w="5180" h="5037" extrusionOk="0">
                  <a:moveTo>
                    <a:pt x="2584" y="0"/>
                  </a:moveTo>
                  <a:cubicBezTo>
                    <a:pt x="1155" y="0"/>
                    <a:pt x="0" y="1131"/>
                    <a:pt x="0" y="2524"/>
                  </a:cubicBezTo>
                  <a:cubicBezTo>
                    <a:pt x="0" y="3905"/>
                    <a:pt x="1155" y="5036"/>
                    <a:pt x="2584" y="5036"/>
                  </a:cubicBezTo>
                  <a:cubicBezTo>
                    <a:pt x="4013" y="5036"/>
                    <a:pt x="5179" y="3905"/>
                    <a:pt x="5179" y="2524"/>
                  </a:cubicBezTo>
                  <a:cubicBezTo>
                    <a:pt x="5179" y="1131"/>
                    <a:pt x="4013" y="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3" name="Google Shape;13953;p56"/>
            <p:cNvSpPr/>
            <p:nvPr/>
          </p:nvSpPr>
          <p:spPr>
            <a:xfrm>
              <a:off x="-1912525" y="1199938"/>
              <a:ext cx="63425" cy="61650"/>
            </a:xfrm>
            <a:custGeom>
              <a:avLst/>
              <a:gdLst/>
              <a:ahLst/>
              <a:cxnLst/>
              <a:rect l="l" t="t" r="r" b="b"/>
              <a:pathLst>
                <a:path w="2537" h="2466" extrusionOk="0"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cubicBezTo>
                    <a:pt x="1" y="1918"/>
                    <a:pt x="572" y="2465"/>
                    <a:pt x="1263" y="2465"/>
                  </a:cubicBezTo>
                  <a:cubicBezTo>
                    <a:pt x="1966" y="2465"/>
                    <a:pt x="2537" y="1918"/>
                    <a:pt x="2537" y="1239"/>
                  </a:cubicBezTo>
                  <a:cubicBezTo>
                    <a:pt x="2537" y="548"/>
                    <a:pt x="1966" y="1"/>
                    <a:pt x="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4" name="Google Shape;13954;p56"/>
            <p:cNvSpPr/>
            <p:nvPr/>
          </p:nvSpPr>
          <p:spPr>
            <a:xfrm>
              <a:off x="-2047350" y="1227913"/>
              <a:ext cx="77125" cy="75050"/>
            </a:xfrm>
            <a:custGeom>
              <a:avLst/>
              <a:gdLst/>
              <a:ahLst/>
              <a:cxnLst/>
              <a:rect l="l" t="t" r="r" b="b"/>
              <a:pathLst>
                <a:path w="3085" h="3002" extrusionOk="0">
                  <a:moveTo>
                    <a:pt x="1536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4"/>
                    <a:pt x="691" y="3001"/>
                    <a:pt x="1536" y="3001"/>
                  </a:cubicBezTo>
                  <a:cubicBezTo>
                    <a:pt x="2394" y="3001"/>
                    <a:pt x="3084" y="2334"/>
                    <a:pt x="3084" y="1501"/>
                  </a:cubicBezTo>
                  <a:cubicBezTo>
                    <a:pt x="3084" y="668"/>
                    <a:pt x="2394" y="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5" name="Google Shape;13955;p56"/>
            <p:cNvSpPr/>
            <p:nvPr/>
          </p:nvSpPr>
          <p:spPr>
            <a:xfrm>
              <a:off x="-2035750" y="1238338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3" y="1"/>
                  </a:moveTo>
                  <a:cubicBezTo>
                    <a:pt x="346" y="1"/>
                    <a:pt x="1" y="334"/>
                    <a:pt x="1" y="739"/>
                  </a:cubicBezTo>
                  <a:cubicBezTo>
                    <a:pt x="1" y="1155"/>
                    <a:pt x="346" y="1489"/>
                    <a:pt x="763" y="1489"/>
                  </a:cubicBezTo>
                  <a:cubicBezTo>
                    <a:pt x="1180" y="1489"/>
                    <a:pt x="1525" y="1155"/>
                    <a:pt x="1525" y="739"/>
                  </a:cubicBezTo>
                  <a:cubicBezTo>
                    <a:pt x="1525" y="334"/>
                    <a:pt x="1180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6" name="Google Shape;13956;p56"/>
            <p:cNvSpPr/>
            <p:nvPr/>
          </p:nvSpPr>
          <p:spPr>
            <a:xfrm>
              <a:off x="-1888100" y="1062138"/>
              <a:ext cx="77400" cy="75325"/>
            </a:xfrm>
            <a:custGeom>
              <a:avLst/>
              <a:gdLst/>
              <a:ahLst/>
              <a:cxnLst/>
              <a:rect l="l" t="t" r="r" b="b"/>
              <a:pathLst>
                <a:path w="3096" h="3013" extrusionOk="0">
                  <a:moveTo>
                    <a:pt x="1548" y="0"/>
                  </a:moveTo>
                  <a:cubicBezTo>
                    <a:pt x="691" y="0"/>
                    <a:pt x="0" y="679"/>
                    <a:pt x="0" y="1512"/>
                  </a:cubicBezTo>
                  <a:cubicBezTo>
                    <a:pt x="0" y="2334"/>
                    <a:pt x="691" y="3012"/>
                    <a:pt x="1548" y="3012"/>
                  </a:cubicBezTo>
                  <a:cubicBezTo>
                    <a:pt x="2393" y="3012"/>
                    <a:pt x="3096" y="2334"/>
                    <a:pt x="3096" y="1512"/>
                  </a:cubicBezTo>
                  <a:cubicBezTo>
                    <a:pt x="3096" y="679"/>
                    <a:pt x="2393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7" name="Google Shape;13957;p56"/>
            <p:cNvSpPr/>
            <p:nvPr/>
          </p:nvSpPr>
          <p:spPr>
            <a:xfrm>
              <a:off x="-1876500" y="1072838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3" y="1"/>
                  </a:moveTo>
                  <a:cubicBezTo>
                    <a:pt x="346" y="1"/>
                    <a:pt x="1" y="322"/>
                    <a:pt x="1" y="739"/>
                  </a:cubicBezTo>
                  <a:cubicBezTo>
                    <a:pt x="1" y="1156"/>
                    <a:pt x="346" y="1489"/>
                    <a:pt x="763" y="1489"/>
                  </a:cubicBezTo>
                  <a:cubicBezTo>
                    <a:pt x="1179" y="1489"/>
                    <a:pt x="1525" y="1156"/>
                    <a:pt x="1525" y="739"/>
                  </a:cubicBezTo>
                  <a:cubicBezTo>
                    <a:pt x="1525" y="322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3" name="Google Shape;14403;p62"/>
          <p:cNvSpPr/>
          <p:nvPr/>
        </p:nvSpPr>
        <p:spPr>
          <a:xfrm>
            <a:off x="6643800" y="1427025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4" name="Google Shape;14404;p62"/>
          <p:cNvSpPr/>
          <p:nvPr/>
        </p:nvSpPr>
        <p:spPr>
          <a:xfrm>
            <a:off x="3961350" y="1427025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5" name="Google Shape;14405;p62"/>
          <p:cNvSpPr/>
          <p:nvPr/>
        </p:nvSpPr>
        <p:spPr>
          <a:xfrm>
            <a:off x="1278900" y="1427025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6" name="Google Shape;14406;p62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MORTALIDAD</a:t>
            </a:r>
            <a:endParaRPr dirty="0"/>
          </a:p>
        </p:txBody>
      </p:sp>
      <p:sp>
        <p:nvSpPr>
          <p:cNvPr id="14407" name="Google Shape;14407;p62"/>
          <p:cNvSpPr txBox="1">
            <a:spLocks noGrp="1"/>
          </p:cNvSpPr>
          <p:nvPr>
            <p:ph type="title"/>
          </p:nvPr>
        </p:nvSpPr>
        <p:spPr>
          <a:xfrm>
            <a:off x="1330662" y="2829038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13%</a:t>
            </a:r>
            <a:endParaRPr dirty="0"/>
          </a:p>
        </p:txBody>
      </p:sp>
      <p:sp>
        <p:nvSpPr>
          <p:cNvPr id="14408" name="Google Shape;14408;p62"/>
          <p:cNvSpPr txBox="1">
            <a:spLocks noGrp="1"/>
          </p:cNvSpPr>
          <p:nvPr>
            <p:ph type="title" idx="2"/>
          </p:nvPr>
        </p:nvSpPr>
        <p:spPr>
          <a:xfrm>
            <a:off x="4013100" y="2829038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15%</a:t>
            </a:r>
            <a:endParaRPr dirty="0"/>
          </a:p>
        </p:txBody>
      </p:sp>
      <p:sp>
        <p:nvSpPr>
          <p:cNvPr id="14409" name="Google Shape;14409;p62"/>
          <p:cNvSpPr txBox="1">
            <a:spLocks noGrp="1"/>
          </p:cNvSpPr>
          <p:nvPr>
            <p:ph type="title" idx="3"/>
          </p:nvPr>
        </p:nvSpPr>
        <p:spPr>
          <a:xfrm>
            <a:off x="6695538" y="2829038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13%</a:t>
            </a:r>
            <a:endParaRPr dirty="0"/>
          </a:p>
        </p:txBody>
      </p:sp>
      <p:sp>
        <p:nvSpPr>
          <p:cNvPr id="14410" name="Google Shape;14410;p62"/>
          <p:cNvSpPr txBox="1">
            <a:spLocks noGrp="1"/>
          </p:cNvSpPr>
          <p:nvPr>
            <p:ph type="subTitle" idx="1"/>
          </p:nvPr>
        </p:nvSpPr>
        <p:spPr>
          <a:xfrm>
            <a:off x="831162" y="3754063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342 CASOS MORTALES</a:t>
            </a:r>
            <a:endParaRPr dirty="0"/>
          </a:p>
        </p:txBody>
      </p:sp>
      <p:sp>
        <p:nvSpPr>
          <p:cNvPr id="14411" name="Google Shape;14411;p62"/>
          <p:cNvSpPr txBox="1">
            <a:spLocks noGrp="1"/>
          </p:cNvSpPr>
          <p:nvPr>
            <p:ph type="subTitle" idx="4"/>
          </p:nvPr>
        </p:nvSpPr>
        <p:spPr>
          <a:xfrm>
            <a:off x="3513600" y="3754063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53 CASOS MORTALES</a:t>
            </a:r>
            <a:endParaRPr dirty="0"/>
          </a:p>
        </p:txBody>
      </p:sp>
      <p:sp>
        <p:nvSpPr>
          <p:cNvPr id="14412" name="Google Shape;14412;p62"/>
          <p:cNvSpPr txBox="1">
            <a:spLocks noGrp="1"/>
          </p:cNvSpPr>
          <p:nvPr>
            <p:ph type="subTitle" idx="5"/>
          </p:nvPr>
        </p:nvSpPr>
        <p:spPr>
          <a:xfrm>
            <a:off x="6230798" y="3752450"/>
            <a:ext cx="2116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397 CASOS MORTALES</a:t>
            </a:r>
            <a:endParaRPr dirty="0"/>
          </a:p>
        </p:txBody>
      </p:sp>
      <p:sp>
        <p:nvSpPr>
          <p:cNvPr id="14413" name="Google Shape;14413;p62"/>
          <p:cNvSpPr txBox="1">
            <a:spLocks noGrp="1"/>
          </p:cNvSpPr>
          <p:nvPr>
            <p:ph type="subTitle" idx="6"/>
          </p:nvPr>
        </p:nvSpPr>
        <p:spPr>
          <a:xfrm>
            <a:off x="831162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HOMBRES</a:t>
            </a:r>
            <a:endParaRPr dirty="0"/>
          </a:p>
        </p:txBody>
      </p:sp>
      <p:sp>
        <p:nvSpPr>
          <p:cNvPr id="14414" name="Google Shape;14414;p62"/>
          <p:cNvSpPr txBox="1">
            <a:spLocks noGrp="1"/>
          </p:cNvSpPr>
          <p:nvPr>
            <p:ph type="subTitle" idx="7"/>
          </p:nvPr>
        </p:nvSpPr>
        <p:spPr>
          <a:xfrm>
            <a:off x="3513600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MUJERES</a:t>
            </a:r>
            <a:endParaRPr dirty="0"/>
          </a:p>
        </p:txBody>
      </p:sp>
      <p:sp>
        <p:nvSpPr>
          <p:cNvPr id="14415" name="Google Shape;14415;p62"/>
          <p:cNvSpPr txBox="1">
            <a:spLocks noGrp="1"/>
          </p:cNvSpPr>
          <p:nvPr>
            <p:ph type="subTitle" idx="8"/>
          </p:nvPr>
        </p:nvSpPr>
        <p:spPr>
          <a:xfrm>
            <a:off x="6196038" y="3411950"/>
            <a:ext cx="21168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</a:t>
            </a:r>
            <a:endParaRPr dirty="0"/>
          </a:p>
        </p:txBody>
      </p:sp>
      <p:sp>
        <p:nvSpPr>
          <p:cNvPr id="14416" name="Google Shape;14416;p62"/>
          <p:cNvSpPr/>
          <p:nvPr/>
        </p:nvSpPr>
        <p:spPr>
          <a:xfrm>
            <a:off x="1278900" y="1427025"/>
            <a:ext cx="1221300" cy="1221300"/>
          </a:xfrm>
          <a:prstGeom prst="pie">
            <a:avLst>
              <a:gd name="adj1" fmla="val 16230719"/>
              <a:gd name="adj2" fmla="val 1079645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417" name="Google Shape;14417;p62"/>
          <p:cNvSpPr/>
          <p:nvPr/>
        </p:nvSpPr>
        <p:spPr>
          <a:xfrm>
            <a:off x="3961350" y="1427025"/>
            <a:ext cx="1221300" cy="1221300"/>
          </a:xfrm>
          <a:prstGeom prst="pie">
            <a:avLst>
              <a:gd name="adj1" fmla="val 16180107"/>
              <a:gd name="adj2" fmla="val 537398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418" name="Google Shape;14418;p62"/>
          <p:cNvSpPr/>
          <p:nvPr/>
        </p:nvSpPr>
        <p:spPr>
          <a:xfrm>
            <a:off x="6643800" y="1427025"/>
            <a:ext cx="1221300" cy="1221300"/>
          </a:xfrm>
          <a:prstGeom prst="pie">
            <a:avLst>
              <a:gd name="adj1" fmla="val 16175252"/>
              <a:gd name="adj2" fmla="val 11543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4419" name="Google Shape;14419;p62"/>
          <p:cNvGrpSpPr/>
          <p:nvPr/>
        </p:nvGrpSpPr>
        <p:grpSpPr>
          <a:xfrm flipH="1">
            <a:off x="5582230" y="1341717"/>
            <a:ext cx="509591" cy="523124"/>
            <a:chOff x="-2047350" y="1062138"/>
            <a:chExt cx="336075" cy="345000"/>
          </a:xfrm>
        </p:grpSpPr>
        <p:sp>
          <p:nvSpPr>
            <p:cNvPr id="14420" name="Google Shape;14420;p62"/>
            <p:cNvSpPr/>
            <p:nvPr/>
          </p:nvSpPr>
          <p:spPr>
            <a:xfrm>
              <a:off x="-2014600" y="1332088"/>
              <a:ext cx="77400" cy="75050"/>
            </a:xfrm>
            <a:custGeom>
              <a:avLst/>
              <a:gdLst/>
              <a:ahLst/>
              <a:cxnLst/>
              <a:rect l="l" t="t" r="r" b="b"/>
              <a:pathLst>
                <a:path w="3096" h="3002" extrusionOk="0">
                  <a:moveTo>
                    <a:pt x="1548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91" y="3001"/>
                    <a:pt x="1548" y="3001"/>
                  </a:cubicBezTo>
                  <a:cubicBezTo>
                    <a:pt x="2393" y="3001"/>
                    <a:pt x="3096" y="2335"/>
                    <a:pt x="3096" y="1501"/>
                  </a:cubicBezTo>
                  <a:cubicBezTo>
                    <a:pt x="3096" y="668"/>
                    <a:pt x="239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62"/>
            <p:cNvSpPr/>
            <p:nvPr/>
          </p:nvSpPr>
          <p:spPr>
            <a:xfrm>
              <a:off x="-2003000" y="1342813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2" y="1"/>
                  </a:moveTo>
                  <a:cubicBezTo>
                    <a:pt x="346" y="1"/>
                    <a:pt x="0" y="334"/>
                    <a:pt x="0" y="751"/>
                  </a:cubicBezTo>
                  <a:cubicBezTo>
                    <a:pt x="0" y="1155"/>
                    <a:pt x="346" y="1489"/>
                    <a:pt x="762" y="1489"/>
                  </a:cubicBezTo>
                  <a:cubicBezTo>
                    <a:pt x="1179" y="1489"/>
                    <a:pt x="1524" y="1155"/>
                    <a:pt x="1524" y="751"/>
                  </a:cubicBezTo>
                  <a:cubicBezTo>
                    <a:pt x="1524" y="334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62"/>
            <p:cNvSpPr/>
            <p:nvPr/>
          </p:nvSpPr>
          <p:spPr>
            <a:xfrm>
              <a:off x="-1929175" y="1323463"/>
              <a:ext cx="29775" cy="28900"/>
            </a:xfrm>
            <a:custGeom>
              <a:avLst/>
              <a:gdLst/>
              <a:ahLst/>
              <a:cxnLst/>
              <a:rect l="l" t="t" r="r" b="b"/>
              <a:pathLst>
                <a:path w="1191" h="1156" extrusionOk="0">
                  <a:moveTo>
                    <a:pt x="596" y="1"/>
                  </a:moveTo>
                  <a:cubicBezTo>
                    <a:pt x="262" y="1"/>
                    <a:pt x="0" y="263"/>
                    <a:pt x="0" y="584"/>
                  </a:cubicBezTo>
                  <a:cubicBezTo>
                    <a:pt x="0" y="906"/>
                    <a:pt x="262" y="1156"/>
                    <a:pt x="596" y="1156"/>
                  </a:cubicBezTo>
                  <a:cubicBezTo>
                    <a:pt x="929" y="1156"/>
                    <a:pt x="1191" y="906"/>
                    <a:pt x="1191" y="584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62"/>
            <p:cNvSpPr/>
            <p:nvPr/>
          </p:nvSpPr>
          <p:spPr>
            <a:xfrm>
              <a:off x="-1924725" y="1327638"/>
              <a:ext cx="14925" cy="14000"/>
            </a:xfrm>
            <a:custGeom>
              <a:avLst/>
              <a:gdLst/>
              <a:ahLst/>
              <a:cxnLst/>
              <a:rect l="l" t="t" r="r" b="b"/>
              <a:pathLst>
                <a:path w="597" h="560" extrusionOk="0">
                  <a:moveTo>
                    <a:pt x="298" y="0"/>
                  </a:moveTo>
                  <a:cubicBezTo>
                    <a:pt x="132" y="0"/>
                    <a:pt x="1" y="119"/>
                    <a:pt x="1" y="286"/>
                  </a:cubicBezTo>
                  <a:cubicBezTo>
                    <a:pt x="1" y="441"/>
                    <a:pt x="132" y="560"/>
                    <a:pt x="298" y="560"/>
                  </a:cubicBezTo>
                  <a:cubicBezTo>
                    <a:pt x="465" y="560"/>
                    <a:pt x="596" y="441"/>
                    <a:pt x="596" y="286"/>
                  </a:cubicBezTo>
                  <a:cubicBezTo>
                    <a:pt x="596" y="119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62"/>
            <p:cNvSpPr/>
            <p:nvPr/>
          </p:nvSpPr>
          <p:spPr>
            <a:xfrm>
              <a:off x="-1741075" y="1285063"/>
              <a:ext cx="29800" cy="29200"/>
            </a:xfrm>
            <a:custGeom>
              <a:avLst/>
              <a:gdLst/>
              <a:ahLst/>
              <a:cxnLst/>
              <a:rect l="l" t="t" r="r" b="b"/>
              <a:pathLst>
                <a:path w="1192" h="1168" extrusionOk="0">
                  <a:moveTo>
                    <a:pt x="596" y="1"/>
                  </a:moveTo>
                  <a:cubicBezTo>
                    <a:pt x="275" y="1"/>
                    <a:pt x="1" y="263"/>
                    <a:pt x="1" y="584"/>
                  </a:cubicBezTo>
                  <a:cubicBezTo>
                    <a:pt x="1" y="906"/>
                    <a:pt x="275" y="1168"/>
                    <a:pt x="596" y="1168"/>
                  </a:cubicBezTo>
                  <a:cubicBezTo>
                    <a:pt x="930" y="1168"/>
                    <a:pt x="1192" y="906"/>
                    <a:pt x="1192" y="584"/>
                  </a:cubicBezTo>
                  <a:cubicBezTo>
                    <a:pt x="1192" y="263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62"/>
            <p:cNvSpPr/>
            <p:nvPr/>
          </p:nvSpPr>
          <p:spPr>
            <a:xfrm>
              <a:off x="-1736600" y="1289238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98" y="0"/>
                  </a:moveTo>
                  <a:cubicBezTo>
                    <a:pt x="143" y="0"/>
                    <a:pt x="1" y="131"/>
                    <a:pt x="1" y="286"/>
                  </a:cubicBezTo>
                  <a:cubicBezTo>
                    <a:pt x="1" y="441"/>
                    <a:pt x="143" y="572"/>
                    <a:pt x="298" y="572"/>
                  </a:cubicBezTo>
                  <a:cubicBezTo>
                    <a:pt x="465" y="572"/>
                    <a:pt x="596" y="441"/>
                    <a:pt x="596" y="286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62"/>
            <p:cNvSpPr/>
            <p:nvPr/>
          </p:nvSpPr>
          <p:spPr>
            <a:xfrm>
              <a:off x="-1953300" y="1173438"/>
              <a:ext cx="29800" cy="29200"/>
            </a:xfrm>
            <a:custGeom>
              <a:avLst/>
              <a:gdLst/>
              <a:ahLst/>
              <a:cxnLst/>
              <a:rect l="l" t="t" r="r" b="b"/>
              <a:pathLst>
                <a:path w="1192" h="1168" extrusionOk="0">
                  <a:moveTo>
                    <a:pt x="596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96" y="1168"/>
                  </a:cubicBezTo>
                  <a:cubicBezTo>
                    <a:pt x="918" y="1168"/>
                    <a:pt x="1191" y="906"/>
                    <a:pt x="1191" y="584"/>
                  </a:cubicBezTo>
                  <a:cubicBezTo>
                    <a:pt x="1191" y="263"/>
                    <a:pt x="918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62"/>
            <p:cNvSpPr/>
            <p:nvPr/>
          </p:nvSpPr>
          <p:spPr>
            <a:xfrm>
              <a:off x="-1948825" y="1177913"/>
              <a:ext cx="14900" cy="14325"/>
            </a:xfrm>
            <a:custGeom>
              <a:avLst/>
              <a:gdLst/>
              <a:ahLst/>
              <a:cxnLst/>
              <a:rect l="l" t="t" r="r" b="b"/>
              <a:pathLst>
                <a:path w="596" h="573" extrusionOk="0">
                  <a:moveTo>
                    <a:pt x="298" y="1"/>
                  </a:moveTo>
                  <a:cubicBezTo>
                    <a:pt x="131" y="1"/>
                    <a:pt x="0" y="132"/>
                    <a:pt x="0" y="286"/>
                  </a:cubicBezTo>
                  <a:cubicBezTo>
                    <a:pt x="0" y="441"/>
                    <a:pt x="131" y="572"/>
                    <a:pt x="298" y="572"/>
                  </a:cubicBezTo>
                  <a:cubicBezTo>
                    <a:pt x="465" y="572"/>
                    <a:pt x="596" y="441"/>
                    <a:pt x="596" y="286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62"/>
            <p:cNvSpPr/>
            <p:nvPr/>
          </p:nvSpPr>
          <p:spPr>
            <a:xfrm>
              <a:off x="-1932450" y="1182388"/>
              <a:ext cx="129500" cy="125925"/>
            </a:xfrm>
            <a:custGeom>
              <a:avLst/>
              <a:gdLst/>
              <a:ahLst/>
              <a:cxnLst/>
              <a:rect l="l" t="t" r="r" b="b"/>
              <a:pathLst>
                <a:path w="5180" h="5037" extrusionOk="0">
                  <a:moveTo>
                    <a:pt x="2584" y="0"/>
                  </a:moveTo>
                  <a:cubicBezTo>
                    <a:pt x="1155" y="0"/>
                    <a:pt x="0" y="1131"/>
                    <a:pt x="0" y="2524"/>
                  </a:cubicBezTo>
                  <a:cubicBezTo>
                    <a:pt x="0" y="3905"/>
                    <a:pt x="1155" y="5036"/>
                    <a:pt x="2584" y="5036"/>
                  </a:cubicBezTo>
                  <a:cubicBezTo>
                    <a:pt x="4013" y="5036"/>
                    <a:pt x="5179" y="3905"/>
                    <a:pt x="5179" y="2524"/>
                  </a:cubicBezTo>
                  <a:cubicBezTo>
                    <a:pt x="5179" y="1131"/>
                    <a:pt x="4013" y="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62"/>
            <p:cNvSpPr/>
            <p:nvPr/>
          </p:nvSpPr>
          <p:spPr>
            <a:xfrm>
              <a:off x="-1912525" y="1199938"/>
              <a:ext cx="63425" cy="61650"/>
            </a:xfrm>
            <a:custGeom>
              <a:avLst/>
              <a:gdLst/>
              <a:ahLst/>
              <a:cxnLst/>
              <a:rect l="l" t="t" r="r" b="b"/>
              <a:pathLst>
                <a:path w="2537" h="2466" extrusionOk="0"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cubicBezTo>
                    <a:pt x="1" y="1918"/>
                    <a:pt x="572" y="2465"/>
                    <a:pt x="1263" y="2465"/>
                  </a:cubicBezTo>
                  <a:cubicBezTo>
                    <a:pt x="1966" y="2465"/>
                    <a:pt x="2537" y="1918"/>
                    <a:pt x="2537" y="1239"/>
                  </a:cubicBezTo>
                  <a:cubicBezTo>
                    <a:pt x="2537" y="548"/>
                    <a:pt x="1966" y="1"/>
                    <a:pt x="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62"/>
            <p:cNvSpPr/>
            <p:nvPr/>
          </p:nvSpPr>
          <p:spPr>
            <a:xfrm>
              <a:off x="-2047350" y="1227913"/>
              <a:ext cx="77125" cy="75050"/>
            </a:xfrm>
            <a:custGeom>
              <a:avLst/>
              <a:gdLst/>
              <a:ahLst/>
              <a:cxnLst/>
              <a:rect l="l" t="t" r="r" b="b"/>
              <a:pathLst>
                <a:path w="3085" h="3002" extrusionOk="0">
                  <a:moveTo>
                    <a:pt x="1536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4"/>
                    <a:pt x="691" y="3001"/>
                    <a:pt x="1536" y="3001"/>
                  </a:cubicBezTo>
                  <a:cubicBezTo>
                    <a:pt x="2394" y="3001"/>
                    <a:pt x="3084" y="2334"/>
                    <a:pt x="3084" y="1501"/>
                  </a:cubicBezTo>
                  <a:cubicBezTo>
                    <a:pt x="3084" y="668"/>
                    <a:pt x="2394" y="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62"/>
            <p:cNvSpPr/>
            <p:nvPr/>
          </p:nvSpPr>
          <p:spPr>
            <a:xfrm>
              <a:off x="-2035750" y="1238338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3" y="1"/>
                  </a:moveTo>
                  <a:cubicBezTo>
                    <a:pt x="346" y="1"/>
                    <a:pt x="1" y="334"/>
                    <a:pt x="1" y="739"/>
                  </a:cubicBezTo>
                  <a:cubicBezTo>
                    <a:pt x="1" y="1155"/>
                    <a:pt x="346" y="1489"/>
                    <a:pt x="763" y="1489"/>
                  </a:cubicBezTo>
                  <a:cubicBezTo>
                    <a:pt x="1180" y="1489"/>
                    <a:pt x="1525" y="1155"/>
                    <a:pt x="1525" y="739"/>
                  </a:cubicBezTo>
                  <a:cubicBezTo>
                    <a:pt x="1525" y="334"/>
                    <a:pt x="1180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62"/>
            <p:cNvSpPr/>
            <p:nvPr/>
          </p:nvSpPr>
          <p:spPr>
            <a:xfrm>
              <a:off x="-1888100" y="1062138"/>
              <a:ext cx="77400" cy="75325"/>
            </a:xfrm>
            <a:custGeom>
              <a:avLst/>
              <a:gdLst/>
              <a:ahLst/>
              <a:cxnLst/>
              <a:rect l="l" t="t" r="r" b="b"/>
              <a:pathLst>
                <a:path w="3096" h="3013" extrusionOk="0">
                  <a:moveTo>
                    <a:pt x="1548" y="0"/>
                  </a:moveTo>
                  <a:cubicBezTo>
                    <a:pt x="691" y="0"/>
                    <a:pt x="0" y="679"/>
                    <a:pt x="0" y="1512"/>
                  </a:cubicBezTo>
                  <a:cubicBezTo>
                    <a:pt x="0" y="2334"/>
                    <a:pt x="691" y="3012"/>
                    <a:pt x="1548" y="3012"/>
                  </a:cubicBezTo>
                  <a:cubicBezTo>
                    <a:pt x="2393" y="3012"/>
                    <a:pt x="3096" y="2334"/>
                    <a:pt x="3096" y="1512"/>
                  </a:cubicBezTo>
                  <a:cubicBezTo>
                    <a:pt x="3096" y="679"/>
                    <a:pt x="2393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62"/>
            <p:cNvSpPr/>
            <p:nvPr/>
          </p:nvSpPr>
          <p:spPr>
            <a:xfrm>
              <a:off x="-1876500" y="1072838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3" y="1"/>
                  </a:moveTo>
                  <a:cubicBezTo>
                    <a:pt x="346" y="1"/>
                    <a:pt x="1" y="322"/>
                    <a:pt x="1" y="739"/>
                  </a:cubicBezTo>
                  <a:cubicBezTo>
                    <a:pt x="1" y="1156"/>
                    <a:pt x="346" y="1489"/>
                    <a:pt x="763" y="1489"/>
                  </a:cubicBezTo>
                  <a:cubicBezTo>
                    <a:pt x="1179" y="1489"/>
                    <a:pt x="1525" y="1156"/>
                    <a:pt x="1525" y="739"/>
                  </a:cubicBezTo>
                  <a:cubicBezTo>
                    <a:pt x="1525" y="322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4" name="Google Shape;14434;p62"/>
          <p:cNvGrpSpPr/>
          <p:nvPr/>
        </p:nvGrpSpPr>
        <p:grpSpPr>
          <a:xfrm>
            <a:off x="3052180" y="2800717"/>
            <a:ext cx="509591" cy="523124"/>
            <a:chOff x="-2047350" y="1062138"/>
            <a:chExt cx="336075" cy="345000"/>
          </a:xfrm>
        </p:grpSpPr>
        <p:sp>
          <p:nvSpPr>
            <p:cNvPr id="14435" name="Google Shape;14435;p62"/>
            <p:cNvSpPr/>
            <p:nvPr/>
          </p:nvSpPr>
          <p:spPr>
            <a:xfrm>
              <a:off x="-2014600" y="1332088"/>
              <a:ext cx="77400" cy="75050"/>
            </a:xfrm>
            <a:custGeom>
              <a:avLst/>
              <a:gdLst/>
              <a:ahLst/>
              <a:cxnLst/>
              <a:rect l="l" t="t" r="r" b="b"/>
              <a:pathLst>
                <a:path w="3096" h="3002" extrusionOk="0">
                  <a:moveTo>
                    <a:pt x="1548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91" y="3001"/>
                    <a:pt x="1548" y="3001"/>
                  </a:cubicBezTo>
                  <a:cubicBezTo>
                    <a:pt x="2393" y="3001"/>
                    <a:pt x="3096" y="2335"/>
                    <a:pt x="3096" y="1501"/>
                  </a:cubicBezTo>
                  <a:cubicBezTo>
                    <a:pt x="3096" y="668"/>
                    <a:pt x="239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62"/>
            <p:cNvSpPr/>
            <p:nvPr/>
          </p:nvSpPr>
          <p:spPr>
            <a:xfrm>
              <a:off x="-2003000" y="1342813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2" y="1"/>
                  </a:moveTo>
                  <a:cubicBezTo>
                    <a:pt x="346" y="1"/>
                    <a:pt x="0" y="334"/>
                    <a:pt x="0" y="751"/>
                  </a:cubicBezTo>
                  <a:cubicBezTo>
                    <a:pt x="0" y="1155"/>
                    <a:pt x="346" y="1489"/>
                    <a:pt x="762" y="1489"/>
                  </a:cubicBezTo>
                  <a:cubicBezTo>
                    <a:pt x="1179" y="1489"/>
                    <a:pt x="1524" y="1155"/>
                    <a:pt x="1524" y="751"/>
                  </a:cubicBezTo>
                  <a:cubicBezTo>
                    <a:pt x="1524" y="334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62"/>
            <p:cNvSpPr/>
            <p:nvPr/>
          </p:nvSpPr>
          <p:spPr>
            <a:xfrm>
              <a:off x="-1929175" y="1323463"/>
              <a:ext cx="29775" cy="28900"/>
            </a:xfrm>
            <a:custGeom>
              <a:avLst/>
              <a:gdLst/>
              <a:ahLst/>
              <a:cxnLst/>
              <a:rect l="l" t="t" r="r" b="b"/>
              <a:pathLst>
                <a:path w="1191" h="1156" extrusionOk="0">
                  <a:moveTo>
                    <a:pt x="596" y="1"/>
                  </a:moveTo>
                  <a:cubicBezTo>
                    <a:pt x="262" y="1"/>
                    <a:pt x="0" y="263"/>
                    <a:pt x="0" y="584"/>
                  </a:cubicBezTo>
                  <a:cubicBezTo>
                    <a:pt x="0" y="906"/>
                    <a:pt x="262" y="1156"/>
                    <a:pt x="596" y="1156"/>
                  </a:cubicBezTo>
                  <a:cubicBezTo>
                    <a:pt x="929" y="1156"/>
                    <a:pt x="1191" y="906"/>
                    <a:pt x="1191" y="584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62"/>
            <p:cNvSpPr/>
            <p:nvPr/>
          </p:nvSpPr>
          <p:spPr>
            <a:xfrm>
              <a:off x="-1924725" y="1327638"/>
              <a:ext cx="14925" cy="14000"/>
            </a:xfrm>
            <a:custGeom>
              <a:avLst/>
              <a:gdLst/>
              <a:ahLst/>
              <a:cxnLst/>
              <a:rect l="l" t="t" r="r" b="b"/>
              <a:pathLst>
                <a:path w="597" h="560" extrusionOk="0">
                  <a:moveTo>
                    <a:pt x="298" y="0"/>
                  </a:moveTo>
                  <a:cubicBezTo>
                    <a:pt x="132" y="0"/>
                    <a:pt x="1" y="119"/>
                    <a:pt x="1" y="286"/>
                  </a:cubicBezTo>
                  <a:cubicBezTo>
                    <a:pt x="1" y="441"/>
                    <a:pt x="132" y="560"/>
                    <a:pt x="298" y="560"/>
                  </a:cubicBezTo>
                  <a:cubicBezTo>
                    <a:pt x="465" y="560"/>
                    <a:pt x="596" y="441"/>
                    <a:pt x="596" y="286"/>
                  </a:cubicBezTo>
                  <a:cubicBezTo>
                    <a:pt x="596" y="119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62"/>
            <p:cNvSpPr/>
            <p:nvPr/>
          </p:nvSpPr>
          <p:spPr>
            <a:xfrm>
              <a:off x="-1741075" y="1285063"/>
              <a:ext cx="29800" cy="29200"/>
            </a:xfrm>
            <a:custGeom>
              <a:avLst/>
              <a:gdLst/>
              <a:ahLst/>
              <a:cxnLst/>
              <a:rect l="l" t="t" r="r" b="b"/>
              <a:pathLst>
                <a:path w="1192" h="1168" extrusionOk="0">
                  <a:moveTo>
                    <a:pt x="596" y="1"/>
                  </a:moveTo>
                  <a:cubicBezTo>
                    <a:pt x="275" y="1"/>
                    <a:pt x="1" y="263"/>
                    <a:pt x="1" y="584"/>
                  </a:cubicBezTo>
                  <a:cubicBezTo>
                    <a:pt x="1" y="906"/>
                    <a:pt x="275" y="1168"/>
                    <a:pt x="596" y="1168"/>
                  </a:cubicBezTo>
                  <a:cubicBezTo>
                    <a:pt x="930" y="1168"/>
                    <a:pt x="1192" y="906"/>
                    <a:pt x="1192" y="584"/>
                  </a:cubicBezTo>
                  <a:cubicBezTo>
                    <a:pt x="1192" y="263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62"/>
            <p:cNvSpPr/>
            <p:nvPr/>
          </p:nvSpPr>
          <p:spPr>
            <a:xfrm>
              <a:off x="-1736600" y="1289238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98" y="0"/>
                  </a:moveTo>
                  <a:cubicBezTo>
                    <a:pt x="143" y="0"/>
                    <a:pt x="1" y="131"/>
                    <a:pt x="1" y="286"/>
                  </a:cubicBezTo>
                  <a:cubicBezTo>
                    <a:pt x="1" y="441"/>
                    <a:pt x="143" y="572"/>
                    <a:pt x="298" y="572"/>
                  </a:cubicBezTo>
                  <a:cubicBezTo>
                    <a:pt x="465" y="572"/>
                    <a:pt x="596" y="441"/>
                    <a:pt x="596" y="286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62"/>
            <p:cNvSpPr/>
            <p:nvPr/>
          </p:nvSpPr>
          <p:spPr>
            <a:xfrm>
              <a:off x="-1953300" y="1173438"/>
              <a:ext cx="29800" cy="29200"/>
            </a:xfrm>
            <a:custGeom>
              <a:avLst/>
              <a:gdLst/>
              <a:ahLst/>
              <a:cxnLst/>
              <a:rect l="l" t="t" r="r" b="b"/>
              <a:pathLst>
                <a:path w="1192" h="1168" extrusionOk="0">
                  <a:moveTo>
                    <a:pt x="596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96" y="1168"/>
                  </a:cubicBezTo>
                  <a:cubicBezTo>
                    <a:pt x="918" y="1168"/>
                    <a:pt x="1191" y="906"/>
                    <a:pt x="1191" y="584"/>
                  </a:cubicBezTo>
                  <a:cubicBezTo>
                    <a:pt x="1191" y="263"/>
                    <a:pt x="918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62"/>
            <p:cNvSpPr/>
            <p:nvPr/>
          </p:nvSpPr>
          <p:spPr>
            <a:xfrm>
              <a:off x="-1948825" y="1177913"/>
              <a:ext cx="14900" cy="14325"/>
            </a:xfrm>
            <a:custGeom>
              <a:avLst/>
              <a:gdLst/>
              <a:ahLst/>
              <a:cxnLst/>
              <a:rect l="l" t="t" r="r" b="b"/>
              <a:pathLst>
                <a:path w="596" h="573" extrusionOk="0">
                  <a:moveTo>
                    <a:pt x="298" y="1"/>
                  </a:moveTo>
                  <a:cubicBezTo>
                    <a:pt x="131" y="1"/>
                    <a:pt x="0" y="132"/>
                    <a:pt x="0" y="286"/>
                  </a:cubicBezTo>
                  <a:cubicBezTo>
                    <a:pt x="0" y="441"/>
                    <a:pt x="131" y="572"/>
                    <a:pt x="298" y="572"/>
                  </a:cubicBezTo>
                  <a:cubicBezTo>
                    <a:pt x="465" y="572"/>
                    <a:pt x="596" y="441"/>
                    <a:pt x="596" y="286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62"/>
            <p:cNvSpPr/>
            <p:nvPr/>
          </p:nvSpPr>
          <p:spPr>
            <a:xfrm>
              <a:off x="-1932450" y="1182388"/>
              <a:ext cx="129500" cy="125925"/>
            </a:xfrm>
            <a:custGeom>
              <a:avLst/>
              <a:gdLst/>
              <a:ahLst/>
              <a:cxnLst/>
              <a:rect l="l" t="t" r="r" b="b"/>
              <a:pathLst>
                <a:path w="5180" h="5037" extrusionOk="0">
                  <a:moveTo>
                    <a:pt x="2584" y="0"/>
                  </a:moveTo>
                  <a:cubicBezTo>
                    <a:pt x="1155" y="0"/>
                    <a:pt x="0" y="1131"/>
                    <a:pt x="0" y="2524"/>
                  </a:cubicBezTo>
                  <a:cubicBezTo>
                    <a:pt x="0" y="3905"/>
                    <a:pt x="1155" y="5036"/>
                    <a:pt x="2584" y="5036"/>
                  </a:cubicBezTo>
                  <a:cubicBezTo>
                    <a:pt x="4013" y="5036"/>
                    <a:pt x="5179" y="3905"/>
                    <a:pt x="5179" y="2524"/>
                  </a:cubicBezTo>
                  <a:cubicBezTo>
                    <a:pt x="5179" y="1131"/>
                    <a:pt x="4013" y="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62"/>
            <p:cNvSpPr/>
            <p:nvPr/>
          </p:nvSpPr>
          <p:spPr>
            <a:xfrm>
              <a:off x="-1912525" y="1199938"/>
              <a:ext cx="63425" cy="61650"/>
            </a:xfrm>
            <a:custGeom>
              <a:avLst/>
              <a:gdLst/>
              <a:ahLst/>
              <a:cxnLst/>
              <a:rect l="l" t="t" r="r" b="b"/>
              <a:pathLst>
                <a:path w="2537" h="2466" extrusionOk="0"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cubicBezTo>
                    <a:pt x="1" y="1918"/>
                    <a:pt x="572" y="2465"/>
                    <a:pt x="1263" y="2465"/>
                  </a:cubicBezTo>
                  <a:cubicBezTo>
                    <a:pt x="1966" y="2465"/>
                    <a:pt x="2537" y="1918"/>
                    <a:pt x="2537" y="1239"/>
                  </a:cubicBezTo>
                  <a:cubicBezTo>
                    <a:pt x="2537" y="548"/>
                    <a:pt x="1966" y="1"/>
                    <a:pt x="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62"/>
            <p:cNvSpPr/>
            <p:nvPr/>
          </p:nvSpPr>
          <p:spPr>
            <a:xfrm>
              <a:off x="-2047350" y="1227913"/>
              <a:ext cx="77125" cy="75050"/>
            </a:xfrm>
            <a:custGeom>
              <a:avLst/>
              <a:gdLst/>
              <a:ahLst/>
              <a:cxnLst/>
              <a:rect l="l" t="t" r="r" b="b"/>
              <a:pathLst>
                <a:path w="3085" h="3002" extrusionOk="0">
                  <a:moveTo>
                    <a:pt x="1536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4"/>
                    <a:pt x="691" y="3001"/>
                    <a:pt x="1536" y="3001"/>
                  </a:cubicBezTo>
                  <a:cubicBezTo>
                    <a:pt x="2394" y="3001"/>
                    <a:pt x="3084" y="2334"/>
                    <a:pt x="3084" y="1501"/>
                  </a:cubicBezTo>
                  <a:cubicBezTo>
                    <a:pt x="3084" y="668"/>
                    <a:pt x="2394" y="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62"/>
            <p:cNvSpPr/>
            <p:nvPr/>
          </p:nvSpPr>
          <p:spPr>
            <a:xfrm>
              <a:off x="-2035750" y="1238338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3" y="1"/>
                  </a:moveTo>
                  <a:cubicBezTo>
                    <a:pt x="346" y="1"/>
                    <a:pt x="1" y="334"/>
                    <a:pt x="1" y="739"/>
                  </a:cubicBezTo>
                  <a:cubicBezTo>
                    <a:pt x="1" y="1155"/>
                    <a:pt x="346" y="1489"/>
                    <a:pt x="763" y="1489"/>
                  </a:cubicBezTo>
                  <a:cubicBezTo>
                    <a:pt x="1180" y="1489"/>
                    <a:pt x="1525" y="1155"/>
                    <a:pt x="1525" y="739"/>
                  </a:cubicBezTo>
                  <a:cubicBezTo>
                    <a:pt x="1525" y="334"/>
                    <a:pt x="1180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62"/>
            <p:cNvSpPr/>
            <p:nvPr/>
          </p:nvSpPr>
          <p:spPr>
            <a:xfrm>
              <a:off x="-1888100" y="1062138"/>
              <a:ext cx="77400" cy="75325"/>
            </a:xfrm>
            <a:custGeom>
              <a:avLst/>
              <a:gdLst/>
              <a:ahLst/>
              <a:cxnLst/>
              <a:rect l="l" t="t" r="r" b="b"/>
              <a:pathLst>
                <a:path w="3096" h="3013" extrusionOk="0">
                  <a:moveTo>
                    <a:pt x="1548" y="0"/>
                  </a:moveTo>
                  <a:cubicBezTo>
                    <a:pt x="691" y="0"/>
                    <a:pt x="0" y="679"/>
                    <a:pt x="0" y="1512"/>
                  </a:cubicBezTo>
                  <a:cubicBezTo>
                    <a:pt x="0" y="2334"/>
                    <a:pt x="691" y="3012"/>
                    <a:pt x="1548" y="3012"/>
                  </a:cubicBezTo>
                  <a:cubicBezTo>
                    <a:pt x="2393" y="3012"/>
                    <a:pt x="3096" y="2334"/>
                    <a:pt x="3096" y="1512"/>
                  </a:cubicBezTo>
                  <a:cubicBezTo>
                    <a:pt x="3096" y="679"/>
                    <a:pt x="2393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62"/>
            <p:cNvSpPr/>
            <p:nvPr/>
          </p:nvSpPr>
          <p:spPr>
            <a:xfrm>
              <a:off x="-1876500" y="1072838"/>
              <a:ext cx="38125" cy="37225"/>
            </a:xfrm>
            <a:custGeom>
              <a:avLst/>
              <a:gdLst/>
              <a:ahLst/>
              <a:cxnLst/>
              <a:rect l="l" t="t" r="r" b="b"/>
              <a:pathLst>
                <a:path w="1525" h="1489" extrusionOk="0">
                  <a:moveTo>
                    <a:pt x="763" y="1"/>
                  </a:moveTo>
                  <a:cubicBezTo>
                    <a:pt x="346" y="1"/>
                    <a:pt x="1" y="322"/>
                    <a:pt x="1" y="739"/>
                  </a:cubicBezTo>
                  <a:cubicBezTo>
                    <a:pt x="1" y="1156"/>
                    <a:pt x="346" y="1489"/>
                    <a:pt x="763" y="1489"/>
                  </a:cubicBezTo>
                  <a:cubicBezTo>
                    <a:pt x="1179" y="1489"/>
                    <a:pt x="1525" y="1156"/>
                    <a:pt x="1525" y="739"/>
                  </a:cubicBezTo>
                  <a:cubicBezTo>
                    <a:pt x="1525" y="322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" name="Google Shape;13108;p50"/>
          <p:cNvSpPr/>
          <p:nvPr/>
        </p:nvSpPr>
        <p:spPr>
          <a:xfrm flipH="1">
            <a:off x="3415350" y="1494200"/>
            <a:ext cx="2313300" cy="23133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9" name="Google Shape;13109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ESPECIES MÁS LETALES (EN %)</a:t>
            </a:r>
            <a:endParaRPr dirty="0"/>
          </a:p>
        </p:txBody>
      </p:sp>
      <p:sp>
        <p:nvSpPr>
          <p:cNvPr id="13110" name="Google Shape;13110;p50"/>
          <p:cNvSpPr txBox="1"/>
          <p:nvPr/>
        </p:nvSpPr>
        <p:spPr>
          <a:xfrm>
            <a:off x="534560" y="1980097"/>
            <a:ext cx="2541901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TIBURÓN DE LAS GALÁPAGOS</a:t>
            </a:r>
            <a:endParaRPr sz="20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11" name="Google Shape;13111;p50"/>
          <p:cNvSpPr txBox="1"/>
          <p:nvPr/>
        </p:nvSpPr>
        <p:spPr>
          <a:xfrm>
            <a:off x="6172138" y="1956783"/>
            <a:ext cx="2821404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TIBURÓN BLANCO</a:t>
            </a:r>
            <a:endParaRPr sz="20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12" name="Google Shape;13112;p50"/>
          <p:cNvSpPr txBox="1"/>
          <p:nvPr/>
        </p:nvSpPr>
        <p:spPr>
          <a:xfrm>
            <a:off x="615997" y="2425675"/>
            <a:ext cx="24603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8 ATAQUES REGISTRADOS</a:t>
            </a:r>
            <a:endParaRPr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113" name="Google Shape;13113;p50"/>
          <p:cNvSpPr txBox="1"/>
          <p:nvPr/>
        </p:nvSpPr>
        <p:spPr>
          <a:xfrm>
            <a:off x="428118" y="3714960"/>
            <a:ext cx="26483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TIBURÓN TIGRE</a:t>
            </a:r>
            <a:endParaRPr sz="20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14" name="Google Shape;13114;p50"/>
          <p:cNvSpPr txBox="1"/>
          <p:nvPr/>
        </p:nvSpPr>
        <p:spPr>
          <a:xfrm>
            <a:off x="522139" y="4008809"/>
            <a:ext cx="24603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283 ATAQUES REGISTRADOS </a:t>
            </a:r>
            <a:endParaRPr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115" name="Google Shape;13115;p50"/>
          <p:cNvSpPr txBox="1"/>
          <p:nvPr/>
        </p:nvSpPr>
        <p:spPr>
          <a:xfrm>
            <a:off x="6309163" y="2250299"/>
            <a:ext cx="2547353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667 ATAQUES REGISTRADOS</a:t>
            </a:r>
            <a:endParaRPr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116" name="Google Shape;13116;p50"/>
          <p:cNvSpPr txBox="1"/>
          <p:nvPr/>
        </p:nvSpPr>
        <p:spPr>
          <a:xfrm>
            <a:off x="6352689" y="3748576"/>
            <a:ext cx="2460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TIBURÓN AZUL</a:t>
            </a:r>
            <a:endParaRPr sz="20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17" name="Google Shape;13117;p50"/>
          <p:cNvSpPr txBox="1"/>
          <p:nvPr/>
        </p:nvSpPr>
        <p:spPr>
          <a:xfrm>
            <a:off x="6352689" y="4054351"/>
            <a:ext cx="24603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4847B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56 ATAQUES REGISTRADOS</a:t>
            </a:r>
            <a:endParaRPr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118" name="Google Shape;13118;p50"/>
          <p:cNvSpPr txBox="1"/>
          <p:nvPr/>
        </p:nvSpPr>
        <p:spPr>
          <a:xfrm>
            <a:off x="767059" y="1281016"/>
            <a:ext cx="124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25%</a:t>
            </a:r>
            <a:endParaRPr sz="35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19" name="Google Shape;13119;p50"/>
          <p:cNvSpPr txBox="1"/>
          <p:nvPr/>
        </p:nvSpPr>
        <p:spPr>
          <a:xfrm>
            <a:off x="7188725" y="1436550"/>
            <a:ext cx="124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21%</a:t>
            </a:r>
            <a:endParaRPr sz="35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20" name="Google Shape;13120;p50"/>
          <p:cNvSpPr txBox="1"/>
          <p:nvPr/>
        </p:nvSpPr>
        <p:spPr>
          <a:xfrm>
            <a:off x="713247" y="3194499"/>
            <a:ext cx="12420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23%</a:t>
            </a:r>
            <a:endParaRPr sz="35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21" name="Google Shape;13121;p50"/>
          <p:cNvSpPr txBox="1"/>
          <p:nvPr/>
        </p:nvSpPr>
        <p:spPr>
          <a:xfrm>
            <a:off x="7188728" y="3189825"/>
            <a:ext cx="12420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19%</a:t>
            </a:r>
            <a:endParaRPr sz="35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3123" name="Google Shape;13123;p50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596" r="19602"/>
          <a:stretch/>
        </p:blipFill>
        <p:spPr>
          <a:xfrm>
            <a:off x="3361587" y="1419887"/>
            <a:ext cx="2420850" cy="2461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24" name="Google Shape;13124;p50"/>
          <p:cNvCxnSpPr>
            <a:stCxn id="13118" idx="3"/>
          </p:cNvCxnSpPr>
          <p:nvPr/>
        </p:nvCxnSpPr>
        <p:spPr>
          <a:xfrm>
            <a:off x="2009059" y="1555366"/>
            <a:ext cx="1997100" cy="579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25" name="Google Shape;13125;p50"/>
          <p:cNvCxnSpPr>
            <a:cxnSpLocks/>
            <a:stCxn id="13120" idx="3"/>
          </p:cNvCxnSpPr>
          <p:nvPr/>
        </p:nvCxnSpPr>
        <p:spPr>
          <a:xfrm flipV="1">
            <a:off x="1955247" y="2812274"/>
            <a:ext cx="2891381" cy="655675"/>
          </a:xfrm>
          <a:prstGeom prst="curvedConnector3">
            <a:avLst>
              <a:gd name="adj1" fmla="val 3012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26" name="Google Shape;13126;p50"/>
          <p:cNvCxnSpPr/>
          <p:nvPr/>
        </p:nvCxnSpPr>
        <p:spPr>
          <a:xfrm flipH="1">
            <a:off x="4846628" y="1707300"/>
            <a:ext cx="2342100" cy="197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27" name="Google Shape;13127;p50"/>
          <p:cNvCxnSpPr>
            <a:cxnSpLocks/>
            <a:stCxn id="13121" idx="0"/>
          </p:cNvCxnSpPr>
          <p:nvPr/>
        </p:nvCxnSpPr>
        <p:spPr>
          <a:xfrm rot="16200000" flipH="1" flipV="1">
            <a:off x="6152649" y="1824920"/>
            <a:ext cx="292174" cy="3021984"/>
          </a:xfrm>
          <a:prstGeom prst="curvedConnector4">
            <a:avLst>
              <a:gd name="adj1" fmla="val -78241"/>
              <a:gd name="adj2" fmla="val 6027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hark Awareness Day by Slidesgo">
  <a:themeElements>
    <a:clrScheme name="Simple Light">
      <a:dk1>
        <a:srgbClr val="E9DFD7"/>
      </a:dk1>
      <a:lt1>
        <a:srgbClr val="C3B8AF"/>
      </a:lt1>
      <a:dk2>
        <a:srgbClr val="595959"/>
      </a:dk2>
      <a:lt2>
        <a:srgbClr val="423D3E"/>
      </a:lt2>
      <a:accent1>
        <a:srgbClr val="97BFC5"/>
      </a:accent1>
      <a:accent2>
        <a:srgbClr val="799BA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9DFD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174</Words>
  <Application>Microsoft Office PowerPoint</Application>
  <PresentationFormat>Presentación en pantalla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Syne</vt:lpstr>
      <vt:lpstr>Arial</vt:lpstr>
      <vt:lpstr>Bebas Neue</vt:lpstr>
      <vt:lpstr>Alfa Slab One</vt:lpstr>
      <vt:lpstr>Consolas</vt:lpstr>
      <vt:lpstr>Shark Awareness Day by Slidesgo</vt:lpstr>
      <vt:lpstr>TIBURÓN 2: AHORA ES PERSONAL</vt:lpstr>
      <vt:lpstr>PASOS A SEGUIR:</vt:lpstr>
      <vt:lpstr>   </vt:lpstr>
      <vt:lpstr>ÑAM ÑAM!</vt:lpstr>
      <vt:lpstr>PAÍSES CON MÁS ATAQUES REGISTRADO</vt:lpstr>
      <vt:lpstr>MORTALIDAD</vt:lpstr>
      <vt:lpstr>ESPECIES MÁS LETALES (EN 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TIBURÓN 2: AHORA ES PERSONAL</dc:title>
  <dc:creator>Alvaro</dc:creator>
  <cp:lastModifiedBy>alvaro yagüe aguilar</cp:lastModifiedBy>
  <cp:revision>7</cp:revision>
  <dcterms:modified xsi:type="dcterms:W3CDTF">2023-10-23T20:54:58Z</dcterms:modified>
</cp:coreProperties>
</file>