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7772400" cy="100584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5" autoAdjust="0"/>
    <p:restoredTop sz="94660"/>
  </p:normalViewPr>
  <p:slideViewPr>
    <p:cSldViewPr snapToGrid="0">
      <p:cViewPr>
        <p:scale>
          <a:sx n="154" d="100"/>
          <a:sy n="154" d="100"/>
        </p:scale>
        <p:origin x="-780" y="-6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6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88-47BD-A95E-710486870DA5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988-47BD-A95E-710486870DA5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988-47BD-A95E-710486870DA5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988-47BD-A95E-710486870DA5}"/>
              </c:ext>
            </c:extLst>
          </c:dPt>
          <c:dLbls>
            <c:dLbl>
              <c:idx val="0"/>
              <c:layout>
                <c:manualLayout>
                  <c:x val="0.11246556396207245"/>
                  <c:y val="9.090597673563681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988-47BD-A95E-710486870DA5}"/>
                </c:ext>
              </c:extLst>
            </c:dLbl>
            <c:dLbl>
              <c:idx val="1"/>
              <c:layout>
                <c:manualLayout>
                  <c:x val="-0.11757763505125757"/>
                  <c:y val="8.441269268309144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9988-47BD-A95E-710486870DA5}"/>
                </c:ext>
              </c:extLst>
            </c:dLbl>
            <c:dLbl>
              <c:idx val="2"/>
              <c:layout>
                <c:manualLayout>
                  <c:x val="-0.12268970614044271"/>
                  <c:y val="-0.1038925448407279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9988-47BD-A95E-710486870DA5}"/>
                </c:ext>
              </c:extLst>
            </c:dLbl>
            <c:dLbl>
              <c:idx val="3"/>
              <c:layout>
                <c:manualLayout>
                  <c:x val="-8.6905208516146942E-2"/>
                  <c:y val="-0.1233723969983644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9988-47BD-A95E-710486870D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1.er trimestre</c:v>
                </c:pt>
                <c:pt idx="1">
                  <c:v>2.º trimestre</c:v>
                </c:pt>
                <c:pt idx="2">
                  <c:v>3.er trimestre</c:v>
                </c:pt>
                <c:pt idx="3">
                  <c:v>4.º trimestre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7.2</c:v>
                </c:pt>
                <c:pt idx="1">
                  <c:v>3.2</c:v>
                </c:pt>
                <c:pt idx="2">
                  <c:v>2.2000000000000002</c:v>
                </c:pt>
                <c:pt idx="3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988-47BD-A95E-710486870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</c:v>
                </c:pt>
                <c:pt idx="1">
                  <c:v>Equipo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F5-4C19-AA0C-CCCD917012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Hardware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</c:v>
                </c:pt>
                <c:pt idx="1">
                  <c:v>Equipo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F5-4C19-AA0C-CCCD917012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Administrador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</c:v>
                </c:pt>
                <c:pt idx="1">
                  <c:v>Equipo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F5-4C19-AA0C-CCCD917012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50"/>
        <c:axId val="655381144"/>
        <c:axId val="581616336"/>
      </c:barChart>
      <c:catAx>
        <c:axId val="655381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16336"/>
        <c:crosses val="autoZero"/>
        <c:auto val="1"/>
        <c:lblAlgn val="ctr"/>
        <c:lblOffset val="100"/>
        <c:noMultiLvlLbl val="0"/>
      </c:catAx>
      <c:valAx>
        <c:axId val="58161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381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bg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Word Office</c:v>
                </c:pt>
                <c:pt idx="1">
                  <c:v>Html5 leng.</c:v>
                </c:pt>
                <c:pt idx="2">
                  <c:v>Paq. Adobe</c:v>
                </c:pt>
                <c:pt idx="3">
                  <c:v>Visual Studio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3B3-4D39-8C9D-681AC32D59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Word Office</c:v>
                </c:pt>
                <c:pt idx="1">
                  <c:v>Html5 leng.</c:v>
                </c:pt>
                <c:pt idx="2">
                  <c:v>Paq. Adobe</c:v>
                </c:pt>
                <c:pt idx="3">
                  <c:v>Visual Studio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3B3-4D39-8C9D-681AC32D59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Word Office</c:v>
                </c:pt>
                <c:pt idx="1">
                  <c:v>Html5 leng.</c:v>
                </c:pt>
                <c:pt idx="2">
                  <c:v>Paq. Adobe</c:v>
                </c:pt>
                <c:pt idx="3">
                  <c:v>Visual Studio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3B3-4D39-8C9D-681AC32D5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7488600"/>
        <c:axId val="657489256"/>
      </c:lineChart>
      <c:catAx>
        <c:axId val="657488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489256"/>
        <c:crosses val="autoZero"/>
        <c:auto val="1"/>
        <c:lblAlgn val="ctr"/>
        <c:lblOffset val="100"/>
        <c:noMultiLvlLbl val="0"/>
      </c:catAx>
      <c:valAx>
        <c:axId val="657489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s-ES" sz="1000" b="0" i="0" u="none" strike="noStrike" kern="1200" baseline="0" noProof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noProof="0" dirty="0">
                    <a:solidFill>
                      <a:schemeClr val="bg1"/>
                    </a:solidFill>
                  </a:rPr>
                  <a:t>A lo largo del tiempo.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s-ES" sz="1000" b="0" i="0" u="none" strike="noStrike" kern="1200" baseline="0" noProof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488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D18-4241-A7B0-A68A51D0C0A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D18-4241-A7B0-A68A51D0C0A3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D18-4241-A7B0-A68A51D0C0A3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D18-4241-A7B0-A68A51D0C0A3}"/>
              </c:ext>
            </c:extLst>
          </c:dPt>
          <c:dLbls>
            <c:dLbl>
              <c:idx val="0"/>
              <c:layout>
                <c:manualLayout>
                  <c:x val="0.11246556396207245"/>
                  <c:y val="9.090597673563681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D18-4241-A7B0-A68A51D0C0A3}"/>
                </c:ext>
              </c:extLst>
            </c:dLbl>
            <c:dLbl>
              <c:idx val="1"/>
              <c:layout>
                <c:manualLayout>
                  <c:x val="-0.11757763505125757"/>
                  <c:y val="8.441269268309144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D18-4241-A7B0-A68A51D0C0A3}"/>
                </c:ext>
              </c:extLst>
            </c:dLbl>
            <c:dLbl>
              <c:idx val="2"/>
              <c:layout>
                <c:manualLayout>
                  <c:x val="-0.12268970614044271"/>
                  <c:y val="-0.1038925448407279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D18-4241-A7B0-A68A51D0C0A3}"/>
                </c:ext>
              </c:extLst>
            </c:dLbl>
            <c:dLbl>
              <c:idx val="3"/>
              <c:layout>
                <c:manualLayout>
                  <c:x val="-8.6905208516146942E-2"/>
                  <c:y val="-0.1233723969983644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D18-4241-A7B0-A68A51D0C0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1.er trimestre</c:v>
                </c:pt>
                <c:pt idx="1">
                  <c:v>2.º trimestre</c:v>
                </c:pt>
                <c:pt idx="2">
                  <c:v>3.er trimestre</c:v>
                </c:pt>
                <c:pt idx="3">
                  <c:v>4.º trimestre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7.5</c:v>
                </c:pt>
                <c:pt idx="1">
                  <c:v>4.3</c:v>
                </c:pt>
                <c:pt idx="2">
                  <c:v>5.4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D18-4241-A7B0-A68A51D0C0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4E104ED7-C171-4668-AEE7-B3AEBA5DB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77635E4C-2379-4E45-B9B2-E43EC6131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477DDB-79AB-4D07-A8C2-B17ED6118FBC}" type="datetime1">
              <a:rPr lang="es-ES" smtClean="0"/>
              <a:t>22/09/2024</a:t>
            </a:fld>
            <a:endParaRPr lang="es-ES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1FA3918-8F7A-4B64-907B-42E48B5E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7B08035E-8EB8-4C2B-9094-10B4CFAE37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7D0AA0A-5135-415D-A092-FA0C46B8AC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8146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C557BE-5952-4999-AC8A-F5E7B5607440}" type="datetime1">
              <a:rPr lang="es-ES" noProof="0" smtClean="0"/>
              <a:t>22/09/2024</a:t>
            </a:fld>
            <a:endParaRPr lang="es-ES" noProof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81861C-5139-457C-970B-278F1608A4E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278659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B81861C-5139-457C-970B-278F1608A4E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83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>
          <a:xfrm>
            <a:off x="534353" y="9322650"/>
            <a:ext cx="1748790" cy="535516"/>
          </a:xfrm>
          <a:prstGeom prst="rect">
            <a:avLst/>
          </a:prstGeom>
        </p:spPr>
        <p:txBody>
          <a:bodyPr rtlCol="0"/>
          <a:lstStyle/>
          <a:p>
            <a:pPr rtl="0"/>
            <a:fld id="{3ED156B3-23EB-492F-9B1B-1FFDF9A61B68}" type="datetime1">
              <a:rPr lang="es-ES" noProof="0" smtClean="0"/>
              <a:t>22/09/2024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>
          <a:xfrm>
            <a:off x="2574609" y="9322650"/>
            <a:ext cx="2623185" cy="535516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18928D-FFF6-43DC-9917-6D83E7075E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1310CCD-5E5B-4F7B-B7B1-EE3E23F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02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3CBEDFA-5BC0-4184-8A10-AED13FD3EA6E}"/>
              </a:ext>
            </a:extLst>
          </p:cNvPr>
          <p:cNvSpPr/>
          <p:nvPr userDrawn="1"/>
        </p:nvSpPr>
        <p:spPr>
          <a:xfrm>
            <a:off x="241200" y="241200"/>
            <a:ext cx="7290000" cy="95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34354" y="535521"/>
            <a:ext cx="6703695" cy="9732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34354" y="1785366"/>
            <a:ext cx="6703695" cy="75372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238048" y="9599255"/>
            <a:ext cx="272034" cy="2589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90">
                <a:solidFill>
                  <a:schemeClr val="bg1"/>
                </a:solidFill>
              </a:defRPr>
            </a:lvl1pPr>
          </a:lstStyle>
          <a:p>
            <a:pPr rtl="0"/>
            <a:fld id="{D518928D-FFF6-43DC-9917-6D83E7075E8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30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b="1" kern="1200" spc="-15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Clr>
          <a:schemeClr val="accent3"/>
        </a:buClr>
        <a:buFont typeface="Arial" panose="020B0604020202020204" pitchFamily="34" charset="0"/>
        <a:buChar char="•"/>
        <a:defRPr sz="231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98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65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5.png"/><Relationship Id="rId18" Type="http://schemas.openxmlformats.org/officeDocument/2006/relationships/image" Target="../media/image11.svg"/><Relationship Id="rId26" Type="http://schemas.openxmlformats.org/officeDocument/2006/relationships/chart" Target="../charts/chart4.xml"/><Relationship Id="rId3" Type="http://schemas.openxmlformats.org/officeDocument/2006/relationships/chart" Target="../charts/chart1.xml"/><Relationship Id="rId21" Type="http://schemas.openxmlformats.org/officeDocument/2006/relationships/image" Target="../media/image14.svg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5" Type="http://schemas.openxmlformats.org/officeDocument/2006/relationships/image" Target="../media/image18.sv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4.png"/><Relationship Id="rId24" Type="http://schemas.openxmlformats.org/officeDocument/2006/relationships/image" Target="../media/image10.png"/><Relationship Id="rId5" Type="http://schemas.openxmlformats.org/officeDocument/2006/relationships/chart" Target="../charts/chart3.xml"/><Relationship Id="rId15" Type="http://schemas.openxmlformats.org/officeDocument/2006/relationships/image" Target="../media/image6.png"/><Relationship Id="rId23" Type="http://schemas.openxmlformats.org/officeDocument/2006/relationships/image" Target="../media/image16.svg"/><Relationship Id="rId10" Type="http://schemas.openxmlformats.org/officeDocument/2006/relationships/image" Target="../media/image5.svg"/><Relationship Id="rId19" Type="http://schemas.openxmlformats.org/officeDocument/2006/relationships/image" Target="../media/image7.jpeg"/><Relationship Id="rId4" Type="http://schemas.openxmlformats.org/officeDocument/2006/relationships/chart" Target="../charts/chart2.xml"/><Relationship Id="rId9" Type="http://schemas.openxmlformats.org/officeDocument/2006/relationships/image" Target="../media/image3.png"/><Relationship Id="rId14" Type="http://schemas.openxmlformats.org/officeDocument/2006/relationships/image" Target="../media/image9.svg"/><Relationship Id="rId2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ángulo 123">
            <a:extLst>
              <a:ext uri="{FF2B5EF4-FFF2-40B4-BE49-F238E27FC236}">
                <a16:creationId xmlns:a16="http://schemas.microsoft.com/office/drawing/2014/main" id="{94A25818-BC25-4496-A7AB-EC9EFDD13A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72134" y="7500627"/>
            <a:ext cx="3859066" cy="2316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FC29EE08-B8E4-494B-B3F1-550FEDEEA6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797137" y="1240056"/>
            <a:ext cx="1827307" cy="37462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C2DFB1E-1730-4766-8E71-D5FC85C83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72134" y="5105745"/>
            <a:ext cx="3859066" cy="23490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ABA89D9-904A-44AB-80FD-E6C54B159C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72134" y="1247167"/>
            <a:ext cx="3859066" cy="3812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928C549-367E-47B2-8B68-E461B27C93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41200" y="241200"/>
            <a:ext cx="7290000" cy="962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aphicFrame>
        <p:nvGraphicFramePr>
          <p:cNvPr id="5" name="Gráfico 4" descr="el gráfico de rosquilla de aptitudes">
            <a:extLst>
              <a:ext uri="{FF2B5EF4-FFF2-40B4-BE49-F238E27FC236}">
                <a16:creationId xmlns:a16="http://schemas.microsoft.com/office/drawing/2014/main" id="{B7C7FAF0-90D5-46FB-B46E-7F2997157D07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78981"/>
              </p:ext>
            </p:extLst>
          </p:nvPr>
        </p:nvGraphicFramePr>
        <p:xfrm>
          <a:off x="4300222" y="5340455"/>
          <a:ext cx="2484316" cy="19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 descr="gráfico de barras periciales">
            <a:extLst>
              <a:ext uri="{FF2B5EF4-FFF2-40B4-BE49-F238E27FC236}">
                <a16:creationId xmlns:a16="http://schemas.microsoft.com/office/drawing/2014/main" id="{B5532CBB-C245-433D-9DCA-6BAFDD934930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98427"/>
              </p:ext>
            </p:extLst>
          </p:nvPr>
        </p:nvGraphicFramePr>
        <p:xfrm>
          <a:off x="3774625" y="1603523"/>
          <a:ext cx="3623310" cy="165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Cuadro de texto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83388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3000" b="1" spc="-150" dirty="0" err="1" smtClean="0">
                <a:solidFill>
                  <a:schemeClr val="accent1"/>
                </a:solidFill>
                <a:latin typeface="+mj-lt"/>
              </a:rPr>
              <a:t>Alvaro</a:t>
            </a:r>
            <a:r>
              <a:rPr lang="es-ES" sz="3000" b="1" spc="-150" dirty="0" smtClean="0">
                <a:solidFill>
                  <a:schemeClr val="accent1"/>
                </a:solidFill>
                <a:latin typeface="+mj-lt"/>
              </a:rPr>
              <a:t> E. </a:t>
            </a:r>
            <a:r>
              <a:rPr lang="es-ES" sz="3000" b="1" spc="-150" dirty="0" err="1" smtClean="0">
                <a:solidFill>
                  <a:schemeClr val="accent1"/>
                </a:solidFill>
                <a:latin typeface="+mj-lt"/>
              </a:rPr>
              <a:t>Zalesny</a:t>
            </a:r>
            <a:endParaRPr lang="es-ES" sz="3000" b="1" spc="-1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83388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dirty="0" smtClean="0">
                <a:solidFill>
                  <a:schemeClr val="accent1"/>
                </a:solidFill>
              </a:rPr>
              <a:t>Diseño y producción Audiovisual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EAF40BF-6CAB-4F00-BD96-FA6E64E38665}"/>
              </a:ext>
            </a:extLst>
          </p:cNvPr>
          <p:cNvSpPr txBox="1"/>
          <p:nvPr/>
        </p:nvSpPr>
        <p:spPr>
          <a:xfrm>
            <a:off x="3733711" y="1283952"/>
            <a:ext cx="31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1400" dirty="0">
                <a:solidFill>
                  <a:schemeClr val="bg1"/>
                </a:solidFill>
                <a:latin typeface="+mj-lt"/>
              </a:rPr>
              <a:t>Experiencia</a:t>
            </a:r>
          </a:p>
        </p:txBody>
      </p:sp>
      <p:grpSp>
        <p:nvGrpSpPr>
          <p:cNvPr id="35" name="Grupo 34" descr="Leyenda de gráficos de conocimientos">
            <a:extLst>
              <a:ext uri="{FF2B5EF4-FFF2-40B4-BE49-F238E27FC236}">
                <a16:creationId xmlns:a16="http://schemas.microsoft.com/office/drawing/2014/main" id="{00A73CB1-2B11-46E2-8F53-8963C4C82477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6180006" y="840379"/>
            <a:ext cx="1217929" cy="742747"/>
            <a:chOff x="6180006" y="1394558"/>
            <a:chExt cx="1217929" cy="742747"/>
          </a:xfrm>
        </p:grpSpPr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36208DBD-4F02-443E-9719-B293D344A876}"/>
                </a:ext>
              </a:extLst>
            </p:cNvPr>
            <p:cNvSpPr/>
            <p:nvPr/>
          </p:nvSpPr>
          <p:spPr>
            <a:xfrm>
              <a:off x="6180006" y="1394558"/>
              <a:ext cx="1217929" cy="7427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AAF409AC-0408-48C0-93CB-8058D9BDC316}"/>
                </a:ext>
              </a:extLst>
            </p:cNvPr>
            <p:cNvSpPr/>
            <p:nvPr/>
          </p:nvSpPr>
          <p:spPr>
            <a:xfrm>
              <a:off x="6292845" y="1519664"/>
              <a:ext cx="118575" cy="11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8" name="Cuadro de texto 37">
              <a:extLst>
                <a:ext uri="{FF2B5EF4-FFF2-40B4-BE49-F238E27FC236}">
                  <a16:creationId xmlns:a16="http://schemas.microsoft.com/office/drawing/2014/main" id="{DC07213E-D259-48ED-A5C1-20D89626CD0E}"/>
                </a:ext>
              </a:extLst>
            </p:cNvPr>
            <p:cNvSpPr txBox="1"/>
            <p:nvPr/>
          </p:nvSpPr>
          <p:spPr>
            <a:xfrm>
              <a:off x="6460759" y="1502508"/>
              <a:ext cx="93717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000" dirty="0" smtClean="0">
                  <a:solidFill>
                    <a:schemeClr val="bg1"/>
                  </a:solidFill>
                </a:rPr>
                <a:t>Word Office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7A344225-6E75-40C0-B0B4-54E4FC08E75A}"/>
                </a:ext>
              </a:extLst>
            </p:cNvPr>
            <p:cNvSpPr/>
            <p:nvPr/>
          </p:nvSpPr>
          <p:spPr>
            <a:xfrm>
              <a:off x="6292845" y="1716274"/>
              <a:ext cx="118575" cy="118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0" name="Cuadro de texto 39">
              <a:extLst>
                <a:ext uri="{FF2B5EF4-FFF2-40B4-BE49-F238E27FC236}">
                  <a16:creationId xmlns:a16="http://schemas.microsoft.com/office/drawing/2014/main" id="{ACB11C26-FF86-40BF-AC58-5D6ABB6F1081}"/>
                </a:ext>
              </a:extLst>
            </p:cNvPr>
            <p:cNvSpPr txBox="1"/>
            <p:nvPr/>
          </p:nvSpPr>
          <p:spPr>
            <a:xfrm>
              <a:off x="6460759" y="1699118"/>
              <a:ext cx="93717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000" dirty="0" smtClean="0">
                  <a:solidFill>
                    <a:schemeClr val="bg1"/>
                  </a:solidFill>
                </a:rPr>
                <a:t>Lenguaje Html5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6F5C7A34-CF88-4C8C-ADD5-1273A4CF2B5E}"/>
                </a:ext>
              </a:extLst>
            </p:cNvPr>
            <p:cNvSpPr/>
            <p:nvPr/>
          </p:nvSpPr>
          <p:spPr>
            <a:xfrm>
              <a:off x="6292845" y="1912884"/>
              <a:ext cx="118575" cy="1185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2" name="Cuadro de texto 41">
              <a:extLst>
                <a:ext uri="{FF2B5EF4-FFF2-40B4-BE49-F238E27FC236}">
                  <a16:creationId xmlns:a16="http://schemas.microsoft.com/office/drawing/2014/main" id="{337B2C28-DF61-4CF0-A603-54EB24785B38}"/>
                </a:ext>
              </a:extLst>
            </p:cNvPr>
            <p:cNvSpPr txBox="1"/>
            <p:nvPr/>
          </p:nvSpPr>
          <p:spPr>
            <a:xfrm>
              <a:off x="6460759" y="1895728"/>
              <a:ext cx="93717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000" dirty="0" smtClean="0">
                  <a:solidFill>
                    <a:schemeClr val="bg1"/>
                  </a:solidFill>
                </a:rPr>
                <a:t>Paquete Adobe 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3" name="Gráfico 42" descr="gráfico de líneas de experiencia">
            <a:extLst>
              <a:ext uri="{FF2B5EF4-FFF2-40B4-BE49-F238E27FC236}">
                <a16:creationId xmlns:a16="http://schemas.microsoft.com/office/drawing/2014/main" id="{3A556FBB-7EF3-4938-AF15-E21B892746AD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701406"/>
              </p:ext>
            </p:extLst>
          </p:nvPr>
        </p:nvGraphicFramePr>
        <p:xfrm>
          <a:off x="4089400" y="3276303"/>
          <a:ext cx="3308535" cy="1783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4" name="Cuadro de texto 43">
            <a:extLst>
              <a:ext uri="{FF2B5EF4-FFF2-40B4-BE49-F238E27FC236}">
                <a16:creationId xmlns:a16="http://schemas.microsoft.com/office/drawing/2014/main" id="{CCCC5E7E-38DF-4597-9D6B-6061E22EFA2E}"/>
              </a:ext>
            </a:extLst>
          </p:cNvPr>
          <p:cNvSpPr txBox="1"/>
          <p:nvPr/>
        </p:nvSpPr>
        <p:spPr>
          <a:xfrm>
            <a:off x="3733711" y="5105745"/>
            <a:ext cx="31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1400" dirty="0" smtClean="0">
                <a:solidFill>
                  <a:schemeClr val="bg1"/>
                </a:solidFill>
                <a:latin typeface="+mj-lt"/>
              </a:rPr>
              <a:t>Software de Studio</a:t>
            </a:r>
            <a:endParaRPr lang="es-E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Cuadro de texto 52">
            <a:extLst>
              <a:ext uri="{FF2B5EF4-FFF2-40B4-BE49-F238E27FC236}">
                <a16:creationId xmlns:a16="http://schemas.microsoft.com/office/drawing/2014/main" id="{BA3BB887-BD93-4A25-9945-247AB4EC739D}"/>
              </a:ext>
            </a:extLst>
          </p:cNvPr>
          <p:cNvSpPr txBox="1"/>
          <p:nvPr/>
        </p:nvSpPr>
        <p:spPr>
          <a:xfrm>
            <a:off x="3733711" y="7500627"/>
            <a:ext cx="31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1400" dirty="0" smtClean="0">
                <a:solidFill>
                  <a:schemeClr val="bg1"/>
                </a:solidFill>
                <a:latin typeface="+mj-lt"/>
              </a:rPr>
              <a:t>Software de diseño</a:t>
            </a:r>
            <a:endParaRPr lang="es-E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Cuadro de texto 44">
            <a:extLst>
              <a:ext uri="{FF2B5EF4-FFF2-40B4-BE49-F238E27FC236}">
                <a16:creationId xmlns:a16="http://schemas.microsoft.com/office/drawing/2014/main" id="{47AEA1FB-634B-4EFB-B66A-9321DDB72DE1}"/>
              </a:ext>
            </a:extLst>
          </p:cNvPr>
          <p:cNvSpPr txBox="1"/>
          <p:nvPr/>
        </p:nvSpPr>
        <p:spPr>
          <a:xfrm>
            <a:off x="2126951" y="1340152"/>
            <a:ext cx="1457239" cy="23827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es-ES" sz="1000" b="1" dirty="0">
                <a:solidFill>
                  <a:schemeClr val="accent2"/>
                </a:solidFill>
              </a:rPr>
              <a:t>Correo electrónico: </a:t>
            </a:r>
          </a:p>
          <a:p>
            <a:pPr rtl="0"/>
            <a:r>
              <a:rPr lang="es-ES" sz="900" dirty="0" smtClean="0">
                <a:solidFill>
                  <a:schemeClr val="bg1"/>
                </a:solidFill>
              </a:rPr>
              <a:t>alvaroezalesny@gmail.com</a:t>
            </a:r>
            <a:endParaRPr lang="es-ES" sz="900" dirty="0">
              <a:solidFill>
                <a:schemeClr val="bg1"/>
              </a:solidFill>
            </a:endParaRPr>
          </a:p>
          <a:p>
            <a:pPr rtl="0"/>
            <a:endParaRPr lang="es-ES" sz="1000" dirty="0">
              <a:solidFill>
                <a:schemeClr val="accent2"/>
              </a:solidFill>
            </a:endParaRPr>
          </a:p>
          <a:p>
            <a:pPr rtl="0"/>
            <a:r>
              <a:rPr lang="es-ES" sz="1000" b="1" dirty="0">
                <a:solidFill>
                  <a:schemeClr val="accent2"/>
                </a:solidFill>
              </a:rPr>
              <a:t>Skype</a:t>
            </a:r>
          </a:p>
          <a:p>
            <a:pPr rtl="0"/>
            <a:r>
              <a:rPr lang="es-ES" sz="1000" dirty="0">
                <a:solidFill>
                  <a:schemeClr val="accent2"/>
                </a:solidFill>
              </a:rPr>
              <a:t/>
            </a:r>
            <a:br>
              <a:rPr lang="es-ES" sz="1000" dirty="0">
                <a:solidFill>
                  <a:schemeClr val="accent2"/>
                </a:solidFill>
              </a:rPr>
            </a:br>
            <a:endParaRPr lang="es-ES" sz="1000" dirty="0">
              <a:solidFill>
                <a:schemeClr val="accent2"/>
              </a:solidFill>
            </a:endParaRPr>
          </a:p>
          <a:p>
            <a:pPr rtl="0"/>
            <a:r>
              <a:rPr lang="es-ES" sz="1000" b="1" dirty="0">
                <a:solidFill>
                  <a:schemeClr val="accent2"/>
                </a:solidFill>
              </a:rPr>
              <a:t>Sitio web</a:t>
            </a:r>
          </a:p>
          <a:p>
            <a:pPr rtl="0"/>
            <a:r>
              <a:rPr lang="es-ES" sz="900" dirty="0" smtClean="0">
                <a:solidFill>
                  <a:schemeClr val="bg1"/>
                </a:solidFill>
              </a:rPr>
              <a:t>Alvaroezalesny.wix.com/</a:t>
            </a:r>
            <a:r>
              <a:rPr lang="es-ES" sz="900" dirty="0" err="1" smtClean="0">
                <a:solidFill>
                  <a:schemeClr val="bg1"/>
                </a:solidFill>
              </a:rPr>
              <a:t>alvaro</a:t>
            </a:r>
            <a:r>
              <a:rPr lang="es-ES" sz="900" dirty="0" smtClean="0">
                <a:solidFill>
                  <a:schemeClr val="bg1"/>
                </a:solidFill>
              </a:rPr>
              <a:t>-z</a:t>
            </a:r>
            <a:endParaRPr lang="es-ES" sz="900" dirty="0">
              <a:solidFill>
                <a:schemeClr val="bg1"/>
              </a:solidFill>
            </a:endParaRPr>
          </a:p>
          <a:p>
            <a:pPr rtl="0"/>
            <a:endParaRPr lang="es-ES" sz="1000" dirty="0">
              <a:solidFill>
                <a:schemeClr val="accent2"/>
              </a:solidFill>
            </a:endParaRPr>
          </a:p>
          <a:p>
            <a:pPr rtl="0"/>
            <a:r>
              <a:rPr lang="es-ES" sz="1000" b="1" dirty="0">
                <a:solidFill>
                  <a:schemeClr val="accent2"/>
                </a:solidFill>
              </a:rPr>
              <a:t>Teléfono</a:t>
            </a:r>
          </a:p>
          <a:p>
            <a:pPr rtl="0"/>
            <a:r>
              <a:rPr lang="es-ES" sz="900" dirty="0" smtClean="0">
                <a:solidFill>
                  <a:schemeClr val="bg1"/>
                </a:solidFill>
              </a:rPr>
              <a:t>+54 3804-200684</a:t>
            </a:r>
            <a:endParaRPr lang="es-ES" sz="900" dirty="0">
              <a:solidFill>
                <a:schemeClr val="bg1"/>
              </a:solidFill>
            </a:endParaRPr>
          </a:p>
          <a:p>
            <a:pPr rtl="0"/>
            <a:endParaRPr lang="es-ES" sz="1000" dirty="0">
              <a:solidFill>
                <a:schemeClr val="accent2"/>
              </a:solidFill>
            </a:endParaRPr>
          </a:p>
          <a:p>
            <a:pPr rtl="0"/>
            <a:r>
              <a:rPr lang="es-ES" sz="1000" b="1" dirty="0" smtClean="0">
                <a:solidFill>
                  <a:schemeClr val="accent2"/>
                </a:solidFill>
              </a:rPr>
              <a:t>LinkedIn</a:t>
            </a:r>
          </a:p>
          <a:p>
            <a:pPr rtl="0"/>
            <a:r>
              <a:rPr lang="es-ES" sz="900" dirty="0" smtClean="0">
                <a:solidFill>
                  <a:schemeClr val="bg1"/>
                </a:solidFill>
              </a:rPr>
              <a:t>linkedin.com/in</a:t>
            </a:r>
            <a:r>
              <a:rPr lang="es-ES" sz="900" noProof="1" smtClean="0">
                <a:solidFill>
                  <a:schemeClr val="bg1"/>
                </a:solidFill>
              </a:rPr>
              <a:t>/alvaro-Ezequiel-zalesny/5356172bo</a:t>
            </a:r>
            <a:endParaRPr lang="es-ES" sz="900" noProof="1">
              <a:solidFill>
                <a:schemeClr val="bg1"/>
              </a:solidFill>
            </a:endParaRPr>
          </a:p>
        </p:txBody>
      </p:sp>
      <p:grpSp>
        <p:nvGrpSpPr>
          <p:cNvPr id="108" name="Grupo 107" descr="Código QR">
            <a:extLst>
              <a:ext uri="{FF2B5EF4-FFF2-40B4-BE49-F238E27FC236}">
                <a16:creationId xmlns:a16="http://schemas.microsoft.com/office/drawing/2014/main" id="{06B0CFB5-2653-4B22-AFAF-E8448A6AAB00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2185244" y="3810077"/>
            <a:ext cx="1031466" cy="1031466"/>
            <a:chOff x="2122498" y="3787775"/>
            <a:chExt cx="1241425" cy="1241425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C6A24B9D-5E83-4307-97FD-BCD7582AE48C}"/>
                </a:ext>
              </a:extLst>
            </p:cNvPr>
            <p:cNvSpPr/>
            <p:nvPr/>
          </p:nvSpPr>
          <p:spPr>
            <a:xfrm>
              <a:off x="2122498" y="3787775"/>
              <a:ext cx="1241425" cy="12414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93" name="Grupo 92">
              <a:extLst>
                <a:ext uri="{FF2B5EF4-FFF2-40B4-BE49-F238E27FC236}">
                  <a16:creationId xmlns:a16="http://schemas.microsoft.com/office/drawing/2014/main" id="{E7B008C6-7549-4074-8851-34B44597D0F7}"/>
                </a:ext>
              </a:extLst>
            </p:cNvPr>
            <p:cNvGrpSpPr/>
            <p:nvPr/>
          </p:nvGrpSpPr>
          <p:grpSpPr>
            <a:xfrm>
              <a:off x="2273804" y="3939081"/>
              <a:ext cx="938812" cy="938812"/>
              <a:chOff x="2178671" y="3805697"/>
              <a:chExt cx="1356013" cy="1356013"/>
            </a:xfrm>
            <a:grpFill/>
          </p:grpSpPr>
          <p:sp>
            <p:nvSpPr>
              <p:cNvPr id="23" name="Forma libre: Forma 22">
                <a:extLst>
                  <a:ext uri="{FF2B5EF4-FFF2-40B4-BE49-F238E27FC236}">
                    <a16:creationId xmlns:a16="http://schemas.microsoft.com/office/drawing/2014/main" id="{C5B02CA1-9EF0-45C6-9882-73FCA443FF23}"/>
                  </a:ext>
                </a:extLst>
              </p:cNvPr>
              <p:cNvSpPr/>
              <p:nvPr/>
            </p:nvSpPr>
            <p:spPr>
              <a:xfrm>
                <a:off x="2613934" y="3805697"/>
                <a:ext cx="104631" cy="41852"/>
              </a:xfrm>
              <a:custGeom>
                <a:avLst/>
                <a:gdLst>
                  <a:gd name="connsiteX0" fmla="*/ 0 w 104630"/>
                  <a:gd name="connsiteY0" fmla="*/ 0 h 41852"/>
                  <a:gd name="connsiteX1" fmla="*/ 108816 w 104630"/>
                  <a:gd name="connsiteY1" fmla="*/ 0 h 41852"/>
                  <a:gd name="connsiteX2" fmla="*/ 108816 w 104630"/>
                  <a:gd name="connsiteY2" fmla="*/ 54408 h 41852"/>
                  <a:gd name="connsiteX3" fmla="*/ 0 w 104630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630" h="41852">
                    <a:moveTo>
                      <a:pt x="0" y="0"/>
                    </a:moveTo>
                    <a:lnTo>
                      <a:pt x="108816" y="0"/>
                    </a:lnTo>
                    <a:lnTo>
                      <a:pt x="108816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24" name="Forma libre: Forma 23">
                <a:extLst>
                  <a:ext uri="{FF2B5EF4-FFF2-40B4-BE49-F238E27FC236}">
                    <a16:creationId xmlns:a16="http://schemas.microsoft.com/office/drawing/2014/main" id="{ADA4464A-A309-4F3A-B6AC-FDE873B53069}"/>
                  </a:ext>
                </a:extLst>
              </p:cNvPr>
              <p:cNvSpPr/>
              <p:nvPr/>
            </p:nvSpPr>
            <p:spPr>
              <a:xfrm>
                <a:off x="2831566" y="3805697"/>
                <a:ext cx="146483" cy="104631"/>
              </a:xfrm>
              <a:custGeom>
                <a:avLst/>
                <a:gdLst>
                  <a:gd name="connsiteX0" fmla="*/ 0 w 146482"/>
                  <a:gd name="connsiteY0" fmla="*/ 0 h 104630"/>
                  <a:gd name="connsiteX1" fmla="*/ 54408 w 146482"/>
                  <a:gd name="connsiteY1" fmla="*/ 0 h 104630"/>
                  <a:gd name="connsiteX2" fmla="*/ 54408 w 146482"/>
                  <a:gd name="connsiteY2" fmla="*/ 54408 h 104630"/>
                  <a:gd name="connsiteX3" fmla="*/ 163224 w 146482"/>
                  <a:gd name="connsiteY3" fmla="*/ 54408 h 104630"/>
                  <a:gd name="connsiteX4" fmla="*/ 163224 w 146482"/>
                  <a:gd name="connsiteY4" fmla="*/ 108816 h 104630"/>
                  <a:gd name="connsiteX5" fmla="*/ 0 w 146482"/>
                  <a:gd name="connsiteY5" fmla="*/ 108816 h 104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482" h="104630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163224" y="54408"/>
                    </a:lnTo>
                    <a:lnTo>
                      <a:pt x="163224" y="108816"/>
                    </a:lnTo>
                    <a:lnTo>
                      <a:pt x="0" y="108816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25" name="Forma libre: Forma 24">
                <a:extLst>
                  <a:ext uri="{FF2B5EF4-FFF2-40B4-BE49-F238E27FC236}">
                    <a16:creationId xmlns:a16="http://schemas.microsoft.com/office/drawing/2014/main" id="{492395EE-86AF-46D8-A40F-D3C8517742DD}"/>
                  </a:ext>
                </a:extLst>
              </p:cNvPr>
              <p:cNvSpPr/>
              <p:nvPr/>
            </p:nvSpPr>
            <p:spPr>
              <a:xfrm>
                <a:off x="2613934" y="3805697"/>
                <a:ext cx="481301" cy="585931"/>
              </a:xfrm>
              <a:custGeom>
                <a:avLst/>
                <a:gdLst>
                  <a:gd name="connsiteX0" fmla="*/ 435263 w 481300"/>
                  <a:gd name="connsiteY0" fmla="*/ 0 h 585931"/>
                  <a:gd name="connsiteX1" fmla="*/ 489671 w 481300"/>
                  <a:gd name="connsiteY1" fmla="*/ 0 h 585931"/>
                  <a:gd name="connsiteX2" fmla="*/ 489671 w 481300"/>
                  <a:gd name="connsiteY2" fmla="*/ 598487 h 585931"/>
                  <a:gd name="connsiteX3" fmla="*/ 435263 w 481300"/>
                  <a:gd name="connsiteY3" fmla="*/ 598487 h 585931"/>
                  <a:gd name="connsiteX4" fmla="*/ 435263 w 481300"/>
                  <a:gd name="connsiteY4" fmla="*/ 489671 h 585931"/>
                  <a:gd name="connsiteX5" fmla="*/ 380855 w 481300"/>
                  <a:gd name="connsiteY5" fmla="*/ 489671 h 585931"/>
                  <a:gd name="connsiteX6" fmla="*/ 380855 w 481300"/>
                  <a:gd name="connsiteY6" fmla="*/ 544079 h 585931"/>
                  <a:gd name="connsiteX7" fmla="*/ 326427 w 481300"/>
                  <a:gd name="connsiteY7" fmla="*/ 544079 h 585931"/>
                  <a:gd name="connsiteX8" fmla="*/ 326427 w 481300"/>
                  <a:gd name="connsiteY8" fmla="*/ 489671 h 585931"/>
                  <a:gd name="connsiteX9" fmla="*/ 272040 w 481300"/>
                  <a:gd name="connsiteY9" fmla="*/ 489671 h 585931"/>
                  <a:gd name="connsiteX10" fmla="*/ 272040 w 481300"/>
                  <a:gd name="connsiteY10" fmla="*/ 435263 h 585931"/>
                  <a:gd name="connsiteX11" fmla="*/ 217632 w 481300"/>
                  <a:gd name="connsiteY11" fmla="*/ 435263 h 585931"/>
                  <a:gd name="connsiteX12" fmla="*/ 217632 w 481300"/>
                  <a:gd name="connsiteY12" fmla="*/ 272040 h 585931"/>
                  <a:gd name="connsiteX13" fmla="*/ 163224 w 481300"/>
                  <a:gd name="connsiteY13" fmla="*/ 272040 h 585931"/>
                  <a:gd name="connsiteX14" fmla="*/ 163224 w 481300"/>
                  <a:gd name="connsiteY14" fmla="*/ 163224 h 585931"/>
                  <a:gd name="connsiteX15" fmla="*/ 0 w 481300"/>
                  <a:gd name="connsiteY15" fmla="*/ 163224 h 585931"/>
                  <a:gd name="connsiteX16" fmla="*/ 0 w 481300"/>
                  <a:gd name="connsiteY16" fmla="*/ 108816 h 585931"/>
                  <a:gd name="connsiteX17" fmla="*/ 108816 w 481300"/>
                  <a:gd name="connsiteY17" fmla="*/ 108816 h 585931"/>
                  <a:gd name="connsiteX18" fmla="*/ 108816 w 481300"/>
                  <a:gd name="connsiteY18" fmla="*/ 54408 h 585931"/>
                  <a:gd name="connsiteX19" fmla="*/ 163224 w 481300"/>
                  <a:gd name="connsiteY19" fmla="*/ 54408 h 585931"/>
                  <a:gd name="connsiteX20" fmla="*/ 163224 w 481300"/>
                  <a:gd name="connsiteY20" fmla="*/ 108816 h 585931"/>
                  <a:gd name="connsiteX21" fmla="*/ 217632 w 481300"/>
                  <a:gd name="connsiteY21" fmla="*/ 108816 h 585931"/>
                  <a:gd name="connsiteX22" fmla="*/ 217632 w 481300"/>
                  <a:gd name="connsiteY22" fmla="*/ 163224 h 585931"/>
                  <a:gd name="connsiteX23" fmla="*/ 380855 w 481300"/>
                  <a:gd name="connsiteY23" fmla="*/ 163224 h 585931"/>
                  <a:gd name="connsiteX24" fmla="*/ 380855 w 481300"/>
                  <a:gd name="connsiteY24" fmla="*/ 217632 h 585931"/>
                  <a:gd name="connsiteX25" fmla="*/ 272040 w 481300"/>
                  <a:gd name="connsiteY25" fmla="*/ 217632 h 585931"/>
                  <a:gd name="connsiteX26" fmla="*/ 272040 w 481300"/>
                  <a:gd name="connsiteY26" fmla="*/ 380855 h 585931"/>
                  <a:gd name="connsiteX27" fmla="*/ 326427 w 481300"/>
                  <a:gd name="connsiteY27" fmla="*/ 380855 h 585931"/>
                  <a:gd name="connsiteX28" fmla="*/ 326427 w 481300"/>
                  <a:gd name="connsiteY28" fmla="*/ 326448 h 585931"/>
                  <a:gd name="connsiteX29" fmla="*/ 380855 w 481300"/>
                  <a:gd name="connsiteY29" fmla="*/ 326448 h 585931"/>
                  <a:gd name="connsiteX30" fmla="*/ 380855 w 481300"/>
                  <a:gd name="connsiteY30" fmla="*/ 435263 h 585931"/>
                  <a:gd name="connsiteX31" fmla="*/ 435263 w 481300"/>
                  <a:gd name="connsiteY31" fmla="*/ 435263 h 585931"/>
                  <a:gd name="connsiteX32" fmla="*/ 435263 w 481300"/>
                  <a:gd name="connsiteY32" fmla="*/ 272040 h 585931"/>
                  <a:gd name="connsiteX33" fmla="*/ 380855 w 481300"/>
                  <a:gd name="connsiteY33" fmla="*/ 272040 h 585931"/>
                  <a:gd name="connsiteX34" fmla="*/ 380855 w 481300"/>
                  <a:gd name="connsiteY34" fmla="*/ 217632 h 585931"/>
                  <a:gd name="connsiteX35" fmla="*/ 435263 w 481300"/>
                  <a:gd name="connsiteY35" fmla="*/ 217632 h 585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81300" h="585931">
                    <a:moveTo>
                      <a:pt x="435263" y="0"/>
                    </a:moveTo>
                    <a:lnTo>
                      <a:pt x="489671" y="0"/>
                    </a:lnTo>
                    <a:lnTo>
                      <a:pt x="489671" y="598487"/>
                    </a:lnTo>
                    <a:lnTo>
                      <a:pt x="435263" y="598487"/>
                    </a:lnTo>
                    <a:lnTo>
                      <a:pt x="435263" y="489671"/>
                    </a:lnTo>
                    <a:lnTo>
                      <a:pt x="380855" y="489671"/>
                    </a:lnTo>
                    <a:lnTo>
                      <a:pt x="380855" y="544079"/>
                    </a:lnTo>
                    <a:lnTo>
                      <a:pt x="326427" y="544079"/>
                    </a:lnTo>
                    <a:lnTo>
                      <a:pt x="326427" y="489671"/>
                    </a:lnTo>
                    <a:lnTo>
                      <a:pt x="272040" y="489671"/>
                    </a:lnTo>
                    <a:lnTo>
                      <a:pt x="272040" y="435263"/>
                    </a:lnTo>
                    <a:lnTo>
                      <a:pt x="217632" y="435263"/>
                    </a:lnTo>
                    <a:lnTo>
                      <a:pt x="217632" y="272040"/>
                    </a:lnTo>
                    <a:lnTo>
                      <a:pt x="163224" y="272040"/>
                    </a:lnTo>
                    <a:lnTo>
                      <a:pt x="163224" y="163224"/>
                    </a:lnTo>
                    <a:lnTo>
                      <a:pt x="0" y="163224"/>
                    </a:lnTo>
                    <a:lnTo>
                      <a:pt x="0" y="108816"/>
                    </a:lnTo>
                    <a:lnTo>
                      <a:pt x="108816" y="108816"/>
                    </a:lnTo>
                    <a:lnTo>
                      <a:pt x="108816" y="54408"/>
                    </a:lnTo>
                    <a:lnTo>
                      <a:pt x="163224" y="54408"/>
                    </a:lnTo>
                    <a:lnTo>
                      <a:pt x="163224" y="108816"/>
                    </a:lnTo>
                    <a:lnTo>
                      <a:pt x="217632" y="108816"/>
                    </a:lnTo>
                    <a:lnTo>
                      <a:pt x="217632" y="163224"/>
                    </a:lnTo>
                    <a:lnTo>
                      <a:pt x="380855" y="163224"/>
                    </a:lnTo>
                    <a:lnTo>
                      <a:pt x="380855" y="217632"/>
                    </a:lnTo>
                    <a:lnTo>
                      <a:pt x="272040" y="217632"/>
                    </a:lnTo>
                    <a:lnTo>
                      <a:pt x="272040" y="380855"/>
                    </a:lnTo>
                    <a:lnTo>
                      <a:pt x="326427" y="380855"/>
                    </a:lnTo>
                    <a:lnTo>
                      <a:pt x="326427" y="326448"/>
                    </a:lnTo>
                    <a:lnTo>
                      <a:pt x="380855" y="326448"/>
                    </a:lnTo>
                    <a:lnTo>
                      <a:pt x="380855" y="435263"/>
                    </a:lnTo>
                    <a:lnTo>
                      <a:pt x="435263" y="435263"/>
                    </a:lnTo>
                    <a:lnTo>
                      <a:pt x="435263" y="272040"/>
                    </a:lnTo>
                    <a:lnTo>
                      <a:pt x="380855" y="272040"/>
                    </a:lnTo>
                    <a:lnTo>
                      <a:pt x="380855" y="217632"/>
                    </a:lnTo>
                    <a:lnTo>
                      <a:pt x="435263" y="217632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26" name="Forma libre: Forma 25">
                <a:extLst>
                  <a:ext uri="{FF2B5EF4-FFF2-40B4-BE49-F238E27FC236}">
                    <a16:creationId xmlns:a16="http://schemas.microsoft.com/office/drawing/2014/main" id="{E351CDDA-088C-4B07-A6B2-41401958EBA3}"/>
                  </a:ext>
                </a:extLst>
              </p:cNvPr>
              <p:cNvSpPr/>
              <p:nvPr/>
            </p:nvSpPr>
            <p:spPr>
              <a:xfrm>
                <a:off x="2178671" y="3805697"/>
                <a:ext cx="376670" cy="376670"/>
              </a:xfrm>
              <a:custGeom>
                <a:avLst/>
                <a:gdLst>
                  <a:gd name="connsiteX0" fmla="*/ 0 w 376670"/>
                  <a:gd name="connsiteY0" fmla="*/ 0 h 376670"/>
                  <a:gd name="connsiteX1" fmla="*/ 0 w 376670"/>
                  <a:gd name="connsiteY1" fmla="*/ 380855 h 376670"/>
                  <a:gd name="connsiteX2" fmla="*/ 380855 w 376670"/>
                  <a:gd name="connsiteY2" fmla="*/ 380855 h 376670"/>
                  <a:gd name="connsiteX3" fmla="*/ 380855 w 376670"/>
                  <a:gd name="connsiteY3" fmla="*/ 0 h 376670"/>
                  <a:gd name="connsiteX4" fmla="*/ 0 w 376670"/>
                  <a:gd name="connsiteY4" fmla="*/ 0 h 376670"/>
                  <a:gd name="connsiteX5" fmla="*/ 326448 w 376670"/>
                  <a:gd name="connsiteY5" fmla="*/ 326448 h 376670"/>
                  <a:gd name="connsiteX6" fmla="*/ 54408 w 376670"/>
                  <a:gd name="connsiteY6" fmla="*/ 326448 h 376670"/>
                  <a:gd name="connsiteX7" fmla="*/ 54408 w 376670"/>
                  <a:gd name="connsiteY7" fmla="*/ 54408 h 376670"/>
                  <a:gd name="connsiteX8" fmla="*/ 326448 w 376670"/>
                  <a:gd name="connsiteY8" fmla="*/ 54408 h 376670"/>
                  <a:gd name="connsiteX9" fmla="*/ 326448 w 376670"/>
                  <a:gd name="connsiteY9" fmla="*/ 326448 h 37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6670" h="376670">
                    <a:moveTo>
                      <a:pt x="0" y="0"/>
                    </a:moveTo>
                    <a:lnTo>
                      <a:pt x="0" y="380855"/>
                    </a:lnTo>
                    <a:lnTo>
                      <a:pt x="380855" y="380855"/>
                    </a:lnTo>
                    <a:lnTo>
                      <a:pt x="380855" y="0"/>
                    </a:lnTo>
                    <a:lnTo>
                      <a:pt x="0" y="0"/>
                    </a:lnTo>
                    <a:close/>
                    <a:moveTo>
                      <a:pt x="326448" y="326448"/>
                    </a:moveTo>
                    <a:lnTo>
                      <a:pt x="54408" y="326448"/>
                    </a:lnTo>
                    <a:lnTo>
                      <a:pt x="54408" y="54408"/>
                    </a:lnTo>
                    <a:lnTo>
                      <a:pt x="326448" y="54408"/>
                    </a:lnTo>
                    <a:lnTo>
                      <a:pt x="326448" y="32644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27" name="Forma libre: Forma 26">
                <a:extLst>
                  <a:ext uri="{FF2B5EF4-FFF2-40B4-BE49-F238E27FC236}">
                    <a16:creationId xmlns:a16="http://schemas.microsoft.com/office/drawing/2014/main" id="{F5F19283-F2A4-464E-AC61-55F45D8107AC}"/>
                  </a:ext>
                </a:extLst>
              </p:cNvPr>
              <p:cNvSpPr/>
              <p:nvPr/>
            </p:nvSpPr>
            <p:spPr>
              <a:xfrm>
                <a:off x="3158014" y="3805697"/>
                <a:ext cx="376670" cy="376670"/>
              </a:xfrm>
              <a:custGeom>
                <a:avLst/>
                <a:gdLst>
                  <a:gd name="connsiteX0" fmla="*/ 0 w 376670"/>
                  <a:gd name="connsiteY0" fmla="*/ 0 h 376670"/>
                  <a:gd name="connsiteX1" fmla="*/ 0 w 376670"/>
                  <a:gd name="connsiteY1" fmla="*/ 380855 h 376670"/>
                  <a:gd name="connsiteX2" fmla="*/ 380855 w 376670"/>
                  <a:gd name="connsiteY2" fmla="*/ 380855 h 376670"/>
                  <a:gd name="connsiteX3" fmla="*/ 380855 w 376670"/>
                  <a:gd name="connsiteY3" fmla="*/ 0 h 376670"/>
                  <a:gd name="connsiteX4" fmla="*/ 0 w 376670"/>
                  <a:gd name="connsiteY4" fmla="*/ 0 h 376670"/>
                  <a:gd name="connsiteX5" fmla="*/ 326448 w 376670"/>
                  <a:gd name="connsiteY5" fmla="*/ 326448 h 376670"/>
                  <a:gd name="connsiteX6" fmla="*/ 54408 w 376670"/>
                  <a:gd name="connsiteY6" fmla="*/ 326448 h 376670"/>
                  <a:gd name="connsiteX7" fmla="*/ 54408 w 376670"/>
                  <a:gd name="connsiteY7" fmla="*/ 54408 h 376670"/>
                  <a:gd name="connsiteX8" fmla="*/ 326448 w 376670"/>
                  <a:gd name="connsiteY8" fmla="*/ 54408 h 376670"/>
                  <a:gd name="connsiteX9" fmla="*/ 326448 w 376670"/>
                  <a:gd name="connsiteY9" fmla="*/ 326448 h 37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6670" h="376670">
                    <a:moveTo>
                      <a:pt x="0" y="0"/>
                    </a:moveTo>
                    <a:lnTo>
                      <a:pt x="0" y="380855"/>
                    </a:lnTo>
                    <a:lnTo>
                      <a:pt x="380855" y="380855"/>
                    </a:lnTo>
                    <a:lnTo>
                      <a:pt x="380855" y="0"/>
                    </a:lnTo>
                    <a:lnTo>
                      <a:pt x="0" y="0"/>
                    </a:lnTo>
                    <a:close/>
                    <a:moveTo>
                      <a:pt x="326448" y="326448"/>
                    </a:moveTo>
                    <a:lnTo>
                      <a:pt x="54408" y="326448"/>
                    </a:lnTo>
                    <a:lnTo>
                      <a:pt x="54408" y="54408"/>
                    </a:lnTo>
                    <a:lnTo>
                      <a:pt x="326448" y="54408"/>
                    </a:lnTo>
                    <a:lnTo>
                      <a:pt x="326448" y="32644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28" name="Forma libre: Forma 27">
                <a:extLst>
                  <a:ext uri="{FF2B5EF4-FFF2-40B4-BE49-F238E27FC236}">
                    <a16:creationId xmlns:a16="http://schemas.microsoft.com/office/drawing/2014/main" id="{D352A3BB-D25C-433F-9ECE-C5046E0C1C03}"/>
                  </a:ext>
                </a:extLst>
              </p:cNvPr>
              <p:cNvSpPr/>
              <p:nvPr/>
            </p:nvSpPr>
            <p:spPr>
              <a:xfrm>
                <a:off x="2287487" y="3914513"/>
                <a:ext cx="146483" cy="146483"/>
              </a:xfrm>
              <a:custGeom>
                <a:avLst/>
                <a:gdLst>
                  <a:gd name="connsiteX0" fmla="*/ 0 w 146482"/>
                  <a:gd name="connsiteY0" fmla="*/ 0 h 146482"/>
                  <a:gd name="connsiteX1" fmla="*/ 163224 w 146482"/>
                  <a:gd name="connsiteY1" fmla="*/ 0 h 146482"/>
                  <a:gd name="connsiteX2" fmla="*/ 163224 w 146482"/>
                  <a:gd name="connsiteY2" fmla="*/ 163224 h 146482"/>
                  <a:gd name="connsiteX3" fmla="*/ 0 w 146482"/>
                  <a:gd name="connsiteY3" fmla="*/ 163224 h 14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482" h="146482">
                    <a:moveTo>
                      <a:pt x="0" y="0"/>
                    </a:moveTo>
                    <a:lnTo>
                      <a:pt x="163224" y="0"/>
                    </a:lnTo>
                    <a:lnTo>
                      <a:pt x="163224" y="163224"/>
                    </a:lnTo>
                    <a:lnTo>
                      <a:pt x="0" y="163224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31" name="Forma libre: Forma 30">
                <a:extLst>
                  <a:ext uri="{FF2B5EF4-FFF2-40B4-BE49-F238E27FC236}">
                    <a16:creationId xmlns:a16="http://schemas.microsoft.com/office/drawing/2014/main" id="{457DA8BE-9EC6-4B0D-A4E5-9AAE3DDA4EF8}"/>
                  </a:ext>
                </a:extLst>
              </p:cNvPr>
              <p:cNvSpPr/>
              <p:nvPr/>
            </p:nvSpPr>
            <p:spPr>
              <a:xfrm>
                <a:off x="3266829" y="3914513"/>
                <a:ext cx="146483" cy="146483"/>
              </a:xfrm>
              <a:custGeom>
                <a:avLst/>
                <a:gdLst>
                  <a:gd name="connsiteX0" fmla="*/ 0 w 146482"/>
                  <a:gd name="connsiteY0" fmla="*/ 0 h 146482"/>
                  <a:gd name="connsiteX1" fmla="*/ 163224 w 146482"/>
                  <a:gd name="connsiteY1" fmla="*/ 0 h 146482"/>
                  <a:gd name="connsiteX2" fmla="*/ 163224 w 146482"/>
                  <a:gd name="connsiteY2" fmla="*/ 163224 h 146482"/>
                  <a:gd name="connsiteX3" fmla="*/ 0 w 146482"/>
                  <a:gd name="connsiteY3" fmla="*/ 163224 h 14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482" h="146482">
                    <a:moveTo>
                      <a:pt x="0" y="0"/>
                    </a:moveTo>
                    <a:lnTo>
                      <a:pt x="163224" y="0"/>
                    </a:lnTo>
                    <a:lnTo>
                      <a:pt x="163224" y="163224"/>
                    </a:lnTo>
                    <a:lnTo>
                      <a:pt x="0" y="163224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32" name="Forma libre: Forma 31">
                <a:extLst>
                  <a:ext uri="{FF2B5EF4-FFF2-40B4-BE49-F238E27FC236}">
                    <a16:creationId xmlns:a16="http://schemas.microsoft.com/office/drawing/2014/main" id="{6CF5FF84-0440-47BD-A19C-50634F6CA4B1}"/>
                  </a:ext>
                </a:extLst>
              </p:cNvPr>
              <p:cNvSpPr/>
              <p:nvPr/>
            </p:nvSpPr>
            <p:spPr>
              <a:xfrm>
                <a:off x="2613934" y="4023329"/>
                <a:ext cx="104631" cy="104631"/>
              </a:xfrm>
              <a:custGeom>
                <a:avLst/>
                <a:gdLst>
                  <a:gd name="connsiteX0" fmla="*/ 0 w 104630"/>
                  <a:gd name="connsiteY0" fmla="*/ 0 h 104630"/>
                  <a:gd name="connsiteX1" fmla="*/ 108816 w 104630"/>
                  <a:gd name="connsiteY1" fmla="*/ 0 h 104630"/>
                  <a:gd name="connsiteX2" fmla="*/ 108816 w 104630"/>
                  <a:gd name="connsiteY2" fmla="*/ 108816 h 104630"/>
                  <a:gd name="connsiteX3" fmla="*/ 54408 w 104630"/>
                  <a:gd name="connsiteY3" fmla="*/ 108816 h 104630"/>
                  <a:gd name="connsiteX4" fmla="*/ 54408 w 104630"/>
                  <a:gd name="connsiteY4" fmla="*/ 54408 h 104630"/>
                  <a:gd name="connsiteX5" fmla="*/ 0 w 104630"/>
                  <a:gd name="connsiteY5" fmla="*/ 54408 h 104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630" h="104630">
                    <a:moveTo>
                      <a:pt x="0" y="0"/>
                    </a:moveTo>
                    <a:lnTo>
                      <a:pt x="108816" y="0"/>
                    </a:lnTo>
                    <a:lnTo>
                      <a:pt x="108816" y="108816"/>
                    </a:lnTo>
                    <a:lnTo>
                      <a:pt x="54408" y="108816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33" name="Forma libre: Forma 32">
                <a:extLst>
                  <a:ext uri="{FF2B5EF4-FFF2-40B4-BE49-F238E27FC236}">
                    <a16:creationId xmlns:a16="http://schemas.microsoft.com/office/drawing/2014/main" id="{6E2C06C0-B3D9-4471-AB9B-A8FCC959ECB3}"/>
                  </a:ext>
                </a:extLst>
              </p:cNvPr>
              <p:cNvSpPr/>
              <p:nvPr/>
            </p:nvSpPr>
            <p:spPr>
              <a:xfrm>
                <a:off x="2613934" y="4132145"/>
                <a:ext cx="272040" cy="272040"/>
              </a:xfrm>
              <a:custGeom>
                <a:avLst/>
                <a:gdLst>
                  <a:gd name="connsiteX0" fmla="*/ 0 w 272039"/>
                  <a:gd name="connsiteY0" fmla="*/ 0 h 272039"/>
                  <a:gd name="connsiteX1" fmla="*/ 54408 w 272039"/>
                  <a:gd name="connsiteY1" fmla="*/ 0 h 272039"/>
                  <a:gd name="connsiteX2" fmla="*/ 54408 w 272039"/>
                  <a:gd name="connsiteY2" fmla="*/ 54408 h 272039"/>
                  <a:gd name="connsiteX3" fmla="*/ 108816 w 272039"/>
                  <a:gd name="connsiteY3" fmla="*/ 54408 h 272039"/>
                  <a:gd name="connsiteX4" fmla="*/ 108816 w 272039"/>
                  <a:gd name="connsiteY4" fmla="*/ 0 h 272039"/>
                  <a:gd name="connsiteX5" fmla="*/ 163224 w 272039"/>
                  <a:gd name="connsiteY5" fmla="*/ 0 h 272039"/>
                  <a:gd name="connsiteX6" fmla="*/ 163224 w 272039"/>
                  <a:gd name="connsiteY6" fmla="*/ 108816 h 272039"/>
                  <a:gd name="connsiteX7" fmla="*/ 217632 w 272039"/>
                  <a:gd name="connsiteY7" fmla="*/ 108816 h 272039"/>
                  <a:gd name="connsiteX8" fmla="*/ 217632 w 272039"/>
                  <a:gd name="connsiteY8" fmla="*/ 163224 h 272039"/>
                  <a:gd name="connsiteX9" fmla="*/ 272040 w 272039"/>
                  <a:gd name="connsiteY9" fmla="*/ 163224 h 272039"/>
                  <a:gd name="connsiteX10" fmla="*/ 272040 w 272039"/>
                  <a:gd name="connsiteY10" fmla="*/ 217632 h 272039"/>
                  <a:gd name="connsiteX11" fmla="*/ 217632 w 272039"/>
                  <a:gd name="connsiteY11" fmla="*/ 217632 h 272039"/>
                  <a:gd name="connsiteX12" fmla="*/ 217632 w 272039"/>
                  <a:gd name="connsiteY12" fmla="*/ 272040 h 272039"/>
                  <a:gd name="connsiteX13" fmla="*/ 163224 w 272039"/>
                  <a:gd name="connsiteY13" fmla="*/ 272040 h 272039"/>
                  <a:gd name="connsiteX14" fmla="*/ 163224 w 272039"/>
                  <a:gd name="connsiteY14" fmla="*/ 163224 h 272039"/>
                  <a:gd name="connsiteX15" fmla="*/ 108816 w 272039"/>
                  <a:gd name="connsiteY15" fmla="*/ 163224 h 272039"/>
                  <a:gd name="connsiteX16" fmla="*/ 108816 w 272039"/>
                  <a:gd name="connsiteY16" fmla="*/ 108816 h 272039"/>
                  <a:gd name="connsiteX17" fmla="*/ 0 w 272039"/>
                  <a:gd name="connsiteY17" fmla="*/ 108816 h 272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72039" h="272039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108816" y="54408"/>
                    </a:lnTo>
                    <a:lnTo>
                      <a:pt x="108816" y="0"/>
                    </a:lnTo>
                    <a:lnTo>
                      <a:pt x="163224" y="0"/>
                    </a:lnTo>
                    <a:lnTo>
                      <a:pt x="163224" y="108816"/>
                    </a:lnTo>
                    <a:lnTo>
                      <a:pt x="217632" y="108816"/>
                    </a:lnTo>
                    <a:lnTo>
                      <a:pt x="217632" y="163224"/>
                    </a:lnTo>
                    <a:lnTo>
                      <a:pt x="272040" y="163224"/>
                    </a:lnTo>
                    <a:lnTo>
                      <a:pt x="272040" y="217632"/>
                    </a:lnTo>
                    <a:lnTo>
                      <a:pt x="217632" y="217632"/>
                    </a:lnTo>
                    <a:lnTo>
                      <a:pt x="217632" y="272040"/>
                    </a:lnTo>
                    <a:lnTo>
                      <a:pt x="163224" y="272040"/>
                    </a:lnTo>
                    <a:lnTo>
                      <a:pt x="163224" y="163224"/>
                    </a:lnTo>
                    <a:lnTo>
                      <a:pt x="108816" y="163224"/>
                    </a:lnTo>
                    <a:lnTo>
                      <a:pt x="108816" y="108816"/>
                    </a:lnTo>
                    <a:lnTo>
                      <a:pt x="0" y="108816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34" name="Forma libre: Forma 33">
                <a:extLst>
                  <a:ext uri="{FF2B5EF4-FFF2-40B4-BE49-F238E27FC236}">
                    <a16:creationId xmlns:a16="http://schemas.microsoft.com/office/drawing/2014/main" id="{20FDF307-EAE0-43C4-AE7A-318FE6324C15}"/>
                  </a:ext>
                </a:extLst>
              </p:cNvPr>
              <p:cNvSpPr/>
              <p:nvPr/>
            </p:nvSpPr>
            <p:spPr>
              <a:xfrm>
                <a:off x="2450711" y="4240960"/>
                <a:ext cx="104631" cy="41852"/>
              </a:xfrm>
              <a:custGeom>
                <a:avLst/>
                <a:gdLst>
                  <a:gd name="connsiteX0" fmla="*/ 0 w 104630"/>
                  <a:gd name="connsiteY0" fmla="*/ 0 h 41852"/>
                  <a:gd name="connsiteX1" fmla="*/ 108816 w 104630"/>
                  <a:gd name="connsiteY1" fmla="*/ 0 h 41852"/>
                  <a:gd name="connsiteX2" fmla="*/ 108816 w 104630"/>
                  <a:gd name="connsiteY2" fmla="*/ 54408 h 41852"/>
                  <a:gd name="connsiteX3" fmla="*/ 0 w 104630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630" h="41852">
                    <a:moveTo>
                      <a:pt x="0" y="0"/>
                    </a:moveTo>
                    <a:lnTo>
                      <a:pt x="108816" y="0"/>
                    </a:lnTo>
                    <a:lnTo>
                      <a:pt x="108816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5" name="Forma libre: Forma 54">
                <a:extLst>
                  <a:ext uri="{FF2B5EF4-FFF2-40B4-BE49-F238E27FC236}">
                    <a16:creationId xmlns:a16="http://schemas.microsoft.com/office/drawing/2014/main" id="{4BCCC47D-CF91-48E3-9E81-76EA6B7A9F24}"/>
                  </a:ext>
                </a:extLst>
              </p:cNvPr>
              <p:cNvSpPr/>
              <p:nvPr/>
            </p:nvSpPr>
            <p:spPr>
              <a:xfrm>
                <a:off x="3266829" y="4240960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8" name="Forma libre: Forma 57">
                <a:extLst>
                  <a:ext uri="{FF2B5EF4-FFF2-40B4-BE49-F238E27FC236}">
                    <a16:creationId xmlns:a16="http://schemas.microsoft.com/office/drawing/2014/main" id="{64652BAF-46DE-4F55-BE86-3DB1FAACC016}"/>
                  </a:ext>
                </a:extLst>
              </p:cNvPr>
              <p:cNvSpPr/>
              <p:nvPr/>
            </p:nvSpPr>
            <p:spPr>
              <a:xfrm>
                <a:off x="3375645" y="4240960"/>
                <a:ext cx="146483" cy="272040"/>
              </a:xfrm>
              <a:custGeom>
                <a:avLst/>
                <a:gdLst>
                  <a:gd name="connsiteX0" fmla="*/ 0 w 146482"/>
                  <a:gd name="connsiteY0" fmla="*/ 0 h 272039"/>
                  <a:gd name="connsiteX1" fmla="*/ 54408 w 146482"/>
                  <a:gd name="connsiteY1" fmla="*/ 0 h 272039"/>
                  <a:gd name="connsiteX2" fmla="*/ 54408 w 146482"/>
                  <a:gd name="connsiteY2" fmla="*/ 108816 h 272039"/>
                  <a:gd name="connsiteX3" fmla="*/ 163224 w 146482"/>
                  <a:gd name="connsiteY3" fmla="*/ 108816 h 272039"/>
                  <a:gd name="connsiteX4" fmla="*/ 163224 w 146482"/>
                  <a:gd name="connsiteY4" fmla="*/ 272040 h 272039"/>
                  <a:gd name="connsiteX5" fmla="*/ 54408 w 146482"/>
                  <a:gd name="connsiteY5" fmla="*/ 272040 h 272039"/>
                  <a:gd name="connsiteX6" fmla="*/ 54408 w 146482"/>
                  <a:gd name="connsiteY6" fmla="*/ 163224 h 272039"/>
                  <a:gd name="connsiteX7" fmla="*/ 0 w 146482"/>
                  <a:gd name="connsiteY7" fmla="*/ 163224 h 272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482" h="272039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108816"/>
                    </a:lnTo>
                    <a:lnTo>
                      <a:pt x="163224" y="108816"/>
                    </a:lnTo>
                    <a:lnTo>
                      <a:pt x="163224" y="272040"/>
                    </a:lnTo>
                    <a:lnTo>
                      <a:pt x="54408" y="272040"/>
                    </a:lnTo>
                    <a:lnTo>
                      <a:pt x="54408" y="163224"/>
                    </a:lnTo>
                    <a:lnTo>
                      <a:pt x="0" y="163224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9" name="Forma libre: Forma 58">
                <a:extLst>
                  <a:ext uri="{FF2B5EF4-FFF2-40B4-BE49-F238E27FC236}">
                    <a16:creationId xmlns:a16="http://schemas.microsoft.com/office/drawing/2014/main" id="{0999F1E7-8E9D-471F-91AA-349AF964617F}"/>
                  </a:ext>
                </a:extLst>
              </p:cNvPr>
              <p:cNvSpPr/>
              <p:nvPr/>
            </p:nvSpPr>
            <p:spPr>
              <a:xfrm>
                <a:off x="3484461" y="4240960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60" name="Forma libre: Forma 59">
                <a:extLst>
                  <a:ext uri="{FF2B5EF4-FFF2-40B4-BE49-F238E27FC236}">
                    <a16:creationId xmlns:a16="http://schemas.microsoft.com/office/drawing/2014/main" id="{8B5F07C5-F6BA-4E7D-9E71-5AE776875AAA}"/>
                  </a:ext>
                </a:extLst>
              </p:cNvPr>
              <p:cNvSpPr/>
              <p:nvPr/>
            </p:nvSpPr>
            <p:spPr>
              <a:xfrm>
                <a:off x="2233079" y="4295368"/>
                <a:ext cx="104631" cy="41852"/>
              </a:xfrm>
              <a:custGeom>
                <a:avLst/>
                <a:gdLst>
                  <a:gd name="connsiteX0" fmla="*/ 0 w 104630"/>
                  <a:gd name="connsiteY0" fmla="*/ 0 h 41852"/>
                  <a:gd name="connsiteX1" fmla="*/ 108816 w 104630"/>
                  <a:gd name="connsiteY1" fmla="*/ 0 h 41852"/>
                  <a:gd name="connsiteX2" fmla="*/ 108816 w 104630"/>
                  <a:gd name="connsiteY2" fmla="*/ 54408 h 41852"/>
                  <a:gd name="connsiteX3" fmla="*/ 0 w 104630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630" h="41852">
                    <a:moveTo>
                      <a:pt x="0" y="0"/>
                    </a:moveTo>
                    <a:lnTo>
                      <a:pt x="108816" y="0"/>
                    </a:lnTo>
                    <a:lnTo>
                      <a:pt x="108816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61" name="Forma libre: Forma 60">
                <a:extLst>
                  <a:ext uri="{FF2B5EF4-FFF2-40B4-BE49-F238E27FC236}">
                    <a16:creationId xmlns:a16="http://schemas.microsoft.com/office/drawing/2014/main" id="{DF70E845-93D7-4DA4-8C2F-3268E32EF04D}"/>
                  </a:ext>
                </a:extLst>
              </p:cNvPr>
              <p:cNvSpPr/>
              <p:nvPr/>
            </p:nvSpPr>
            <p:spPr>
              <a:xfrm>
                <a:off x="2396303" y="4295368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62" name="Forma libre: Forma 61">
                <a:extLst>
                  <a:ext uri="{FF2B5EF4-FFF2-40B4-BE49-F238E27FC236}">
                    <a16:creationId xmlns:a16="http://schemas.microsoft.com/office/drawing/2014/main" id="{9B8AEE4D-DB74-443D-9B0D-357BE040773A}"/>
                  </a:ext>
                </a:extLst>
              </p:cNvPr>
              <p:cNvSpPr/>
              <p:nvPr/>
            </p:nvSpPr>
            <p:spPr>
              <a:xfrm>
                <a:off x="2178671" y="4349776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63" name="Forma libre: Forma 62">
                <a:extLst>
                  <a:ext uri="{FF2B5EF4-FFF2-40B4-BE49-F238E27FC236}">
                    <a16:creationId xmlns:a16="http://schemas.microsoft.com/office/drawing/2014/main" id="{5497B884-A736-46D6-A2DA-7E052A1ADCC2}"/>
                  </a:ext>
                </a:extLst>
              </p:cNvPr>
              <p:cNvSpPr/>
              <p:nvPr/>
            </p:nvSpPr>
            <p:spPr>
              <a:xfrm>
                <a:off x="2505119" y="4349776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64" name="Forma libre: Forma 63">
                <a:extLst>
                  <a:ext uri="{FF2B5EF4-FFF2-40B4-BE49-F238E27FC236}">
                    <a16:creationId xmlns:a16="http://schemas.microsoft.com/office/drawing/2014/main" id="{AFBCAA37-E043-4B68-98C6-FF682495CC3F}"/>
                  </a:ext>
                </a:extLst>
              </p:cNvPr>
              <p:cNvSpPr/>
              <p:nvPr/>
            </p:nvSpPr>
            <p:spPr>
              <a:xfrm>
                <a:off x="2233079" y="4404184"/>
                <a:ext cx="146483" cy="146483"/>
              </a:xfrm>
              <a:custGeom>
                <a:avLst/>
                <a:gdLst>
                  <a:gd name="connsiteX0" fmla="*/ 54408 w 146482"/>
                  <a:gd name="connsiteY0" fmla="*/ 0 h 146482"/>
                  <a:gd name="connsiteX1" fmla="*/ 163224 w 146482"/>
                  <a:gd name="connsiteY1" fmla="*/ 0 h 146482"/>
                  <a:gd name="connsiteX2" fmla="*/ 163224 w 146482"/>
                  <a:gd name="connsiteY2" fmla="*/ 108816 h 146482"/>
                  <a:gd name="connsiteX3" fmla="*/ 108816 w 146482"/>
                  <a:gd name="connsiteY3" fmla="*/ 108816 h 146482"/>
                  <a:gd name="connsiteX4" fmla="*/ 108816 w 146482"/>
                  <a:gd name="connsiteY4" fmla="*/ 163224 h 146482"/>
                  <a:gd name="connsiteX5" fmla="*/ 54408 w 146482"/>
                  <a:gd name="connsiteY5" fmla="*/ 163224 h 146482"/>
                  <a:gd name="connsiteX6" fmla="*/ 54408 w 146482"/>
                  <a:gd name="connsiteY6" fmla="*/ 108816 h 146482"/>
                  <a:gd name="connsiteX7" fmla="*/ 0 w 146482"/>
                  <a:gd name="connsiteY7" fmla="*/ 108816 h 146482"/>
                  <a:gd name="connsiteX8" fmla="*/ 0 w 146482"/>
                  <a:gd name="connsiteY8" fmla="*/ 54408 h 146482"/>
                  <a:gd name="connsiteX9" fmla="*/ 54408 w 146482"/>
                  <a:gd name="connsiteY9" fmla="*/ 54408 h 14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482" h="146482">
                    <a:moveTo>
                      <a:pt x="54408" y="0"/>
                    </a:moveTo>
                    <a:lnTo>
                      <a:pt x="163224" y="0"/>
                    </a:lnTo>
                    <a:lnTo>
                      <a:pt x="163224" y="108816"/>
                    </a:lnTo>
                    <a:lnTo>
                      <a:pt x="108816" y="108816"/>
                    </a:lnTo>
                    <a:lnTo>
                      <a:pt x="108816" y="163224"/>
                    </a:lnTo>
                    <a:lnTo>
                      <a:pt x="54408" y="163224"/>
                    </a:lnTo>
                    <a:lnTo>
                      <a:pt x="54408" y="108816"/>
                    </a:lnTo>
                    <a:lnTo>
                      <a:pt x="0" y="108816"/>
                    </a:lnTo>
                    <a:lnTo>
                      <a:pt x="0" y="54408"/>
                    </a:lnTo>
                    <a:lnTo>
                      <a:pt x="54408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65" name="Forma libre: Forma 64">
                <a:extLst>
                  <a:ext uri="{FF2B5EF4-FFF2-40B4-BE49-F238E27FC236}">
                    <a16:creationId xmlns:a16="http://schemas.microsoft.com/office/drawing/2014/main" id="{3E329434-FB49-431A-9E35-65EEBB69EB9A}"/>
                  </a:ext>
                </a:extLst>
              </p:cNvPr>
              <p:cNvSpPr/>
              <p:nvPr/>
            </p:nvSpPr>
            <p:spPr>
              <a:xfrm>
                <a:off x="2450711" y="4404184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66" name="Forma libre: Forma 65">
                <a:extLst>
                  <a:ext uri="{FF2B5EF4-FFF2-40B4-BE49-F238E27FC236}">
                    <a16:creationId xmlns:a16="http://schemas.microsoft.com/office/drawing/2014/main" id="{F7CEC9AD-D085-43DD-A395-6C7944DBCC40}"/>
                  </a:ext>
                </a:extLst>
              </p:cNvPr>
              <p:cNvSpPr/>
              <p:nvPr/>
            </p:nvSpPr>
            <p:spPr>
              <a:xfrm>
                <a:off x="2994790" y="4404184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67" name="Forma libre: Forma 66">
                <a:extLst>
                  <a:ext uri="{FF2B5EF4-FFF2-40B4-BE49-F238E27FC236}">
                    <a16:creationId xmlns:a16="http://schemas.microsoft.com/office/drawing/2014/main" id="{7860118D-591B-47BC-9EE6-2D303E1CD1D9}"/>
                  </a:ext>
                </a:extLst>
              </p:cNvPr>
              <p:cNvSpPr/>
              <p:nvPr/>
            </p:nvSpPr>
            <p:spPr>
              <a:xfrm>
                <a:off x="2505119" y="4458592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68" name="Forma libre: Forma 67">
                <a:extLst>
                  <a:ext uri="{FF2B5EF4-FFF2-40B4-BE49-F238E27FC236}">
                    <a16:creationId xmlns:a16="http://schemas.microsoft.com/office/drawing/2014/main" id="{B6B83F3B-3DB8-4F03-800A-693A0824D782}"/>
                  </a:ext>
                </a:extLst>
              </p:cNvPr>
              <p:cNvSpPr/>
              <p:nvPr/>
            </p:nvSpPr>
            <p:spPr>
              <a:xfrm>
                <a:off x="2178671" y="4513000"/>
                <a:ext cx="41852" cy="209261"/>
              </a:xfrm>
              <a:custGeom>
                <a:avLst/>
                <a:gdLst>
                  <a:gd name="connsiteX0" fmla="*/ 0 w 41852"/>
                  <a:gd name="connsiteY0" fmla="*/ 0 h 209261"/>
                  <a:gd name="connsiteX1" fmla="*/ 54408 w 41852"/>
                  <a:gd name="connsiteY1" fmla="*/ 0 h 209261"/>
                  <a:gd name="connsiteX2" fmla="*/ 54408 w 41852"/>
                  <a:gd name="connsiteY2" fmla="*/ 217632 h 209261"/>
                  <a:gd name="connsiteX3" fmla="*/ 0 w 41852"/>
                  <a:gd name="connsiteY3" fmla="*/ 217632 h 209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209261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217632"/>
                    </a:lnTo>
                    <a:lnTo>
                      <a:pt x="0" y="217632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69" name="Forma libre: Forma 68">
                <a:extLst>
                  <a:ext uri="{FF2B5EF4-FFF2-40B4-BE49-F238E27FC236}">
                    <a16:creationId xmlns:a16="http://schemas.microsoft.com/office/drawing/2014/main" id="{A71E6756-54B4-417B-9959-33AD55F93141}"/>
                  </a:ext>
                </a:extLst>
              </p:cNvPr>
              <p:cNvSpPr/>
              <p:nvPr/>
            </p:nvSpPr>
            <p:spPr>
              <a:xfrm>
                <a:off x="2396303" y="4513000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29 h 41852"/>
                  <a:gd name="connsiteX3" fmla="*/ 0 w 41852"/>
                  <a:gd name="connsiteY3" fmla="*/ 54429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29"/>
                    </a:lnTo>
                    <a:lnTo>
                      <a:pt x="0" y="54429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70" name="Forma libre: Forma 69">
                <a:extLst>
                  <a:ext uri="{FF2B5EF4-FFF2-40B4-BE49-F238E27FC236}">
                    <a16:creationId xmlns:a16="http://schemas.microsoft.com/office/drawing/2014/main" id="{F088CBE8-3D47-4442-8E95-E284BB76E363}"/>
                  </a:ext>
                </a:extLst>
              </p:cNvPr>
              <p:cNvSpPr/>
              <p:nvPr/>
            </p:nvSpPr>
            <p:spPr>
              <a:xfrm>
                <a:off x="2341895" y="4567408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71" name="Forma libre: Forma 70">
                <a:extLst>
                  <a:ext uri="{FF2B5EF4-FFF2-40B4-BE49-F238E27FC236}">
                    <a16:creationId xmlns:a16="http://schemas.microsoft.com/office/drawing/2014/main" id="{2D11067D-05A8-4DE9-8C21-66AFE6083F5C}"/>
                  </a:ext>
                </a:extLst>
              </p:cNvPr>
              <p:cNvSpPr/>
              <p:nvPr/>
            </p:nvSpPr>
            <p:spPr>
              <a:xfrm>
                <a:off x="2505119" y="4567408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72" name="Forma libre: Forma 71">
                <a:extLst>
                  <a:ext uri="{FF2B5EF4-FFF2-40B4-BE49-F238E27FC236}">
                    <a16:creationId xmlns:a16="http://schemas.microsoft.com/office/drawing/2014/main" id="{8784A4A6-7A31-4594-814F-BE3EBA7206F3}"/>
                  </a:ext>
                </a:extLst>
              </p:cNvPr>
              <p:cNvSpPr/>
              <p:nvPr/>
            </p:nvSpPr>
            <p:spPr>
              <a:xfrm>
                <a:off x="2613934" y="4567408"/>
                <a:ext cx="104631" cy="209261"/>
              </a:xfrm>
              <a:custGeom>
                <a:avLst/>
                <a:gdLst>
                  <a:gd name="connsiteX0" fmla="*/ 0 w 104630"/>
                  <a:gd name="connsiteY0" fmla="*/ 0 h 209261"/>
                  <a:gd name="connsiteX1" fmla="*/ 54408 w 104630"/>
                  <a:gd name="connsiteY1" fmla="*/ 0 h 209261"/>
                  <a:gd name="connsiteX2" fmla="*/ 54408 w 104630"/>
                  <a:gd name="connsiteY2" fmla="*/ 54408 h 209261"/>
                  <a:gd name="connsiteX3" fmla="*/ 108816 w 104630"/>
                  <a:gd name="connsiteY3" fmla="*/ 54408 h 209261"/>
                  <a:gd name="connsiteX4" fmla="*/ 108816 w 104630"/>
                  <a:gd name="connsiteY4" fmla="*/ 163224 h 209261"/>
                  <a:gd name="connsiteX5" fmla="*/ 54408 w 104630"/>
                  <a:gd name="connsiteY5" fmla="*/ 163224 h 209261"/>
                  <a:gd name="connsiteX6" fmla="*/ 54408 w 104630"/>
                  <a:gd name="connsiteY6" fmla="*/ 217632 h 209261"/>
                  <a:gd name="connsiteX7" fmla="*/ 0 w 104630"/>
                  <a:gd name="connsiteY7" fmla="*/ 217632 h 209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630" h="209261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108816" y="54408"/>
                    </a:lnTo>
                    <a:lnTo>
                      <a:pt x="108816" y="163224"/>
                    </a:lnTo>
                    <a:lnTo>
                      <a:pt x="54408" y="163224"/>
                    </a:lnTo>
                    <a:lnTo>
                      <a:pt x="54408" y="217632"/>
                    </a:lnTo>
                    <a:lnTo>
                      <a:pt x="0" y="217632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73" name="Forma libre: Forma 72">
                <a:extLst>
                  <a:ext uri="{FF2B5EF4-FFF2-40B4-BE49-F238E27FC236}">
                    <a16:creationId xmlns:a16="http://schemas.microsoft.com/office/drawing/2014/main" id="{C7945192-BD8B-4ACD-AB27-6CA6C5440A66}"/>
                  </a:ext>
                </a:extLst>
              </p:cNvPr>
              <p:cNvSpPr/>
              <p:nvPr/>
            </p:nvSpPr>
            <p:spPr>
              <a:xfrm>
                <a:off x="3212421" y="4567408"/>
                <a:ext cx="104631" cy="41852"/>
              </a:xfrm>
              <a:custGeom>
                <a:avLst/>
                <a:gdLst>
                  <a:gd name="connsiteX0" fmla="*/ 0 w 104630"/>
                  <a:gd name="connsiteY0" fmla="*/ 0 h 41852"/>
                  <a:gd name="connsiteX1" fmla="*/ 108795 w 104630"/>
                  <a:gd name="connsiteY1" fmla="*/ 0 h 41852"/>
                  <a:gd name="connsiteX2" fmla="*/ 108795 w 104630"/>
                  <a:gd name="connsiteY2" fmla="*/ 54408 h 41852"/>
                  <a:gd name="connsiteX3" fmla="*/ 0 w 104630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630" h="41852">
                    <a:moveTo>
                      <a:pt x="0" y="0"/>
                    </a:moveTo>
                    <a:lnTo>
                      <a:pt x="108795" y="0"/>
                    </a:lnTo>
                    <a:lnTo>
                      <a:pt x="108795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74" name="Forma libre: Forma 73">
                <a:extLst>
                  <a:ext uri="{FF2B5EF4-FFF2-40B4-BE49-F238E27FC236}">
                    <a16:creationId xmlns:a16="http://schemas.microsoft.com/office/drawing/2014/main" id="{C8D8B624-E9E3-4D41-8B9A-17BD2D5B5CD0}"/>
                  </a:ext>
                </a:extLst>
              </p:cNvPr>
              <p:cNvSpPr/>
              <p:nvPr/>
            </p:nvSpPr>
            <p:spPr>
              <a:xfrm>
                <a:off x="3430053" y="4567408"/>
                <a:ext cx="104631" cy="41852"/>
              </a:xfrm>
              <a:custGeom>
                <a:avLst/>
                <a:gdLst>
                  <a:gd name="connsiteX0" fmla="*/ 0 w 104630"/>
                  <a:gd name="connsiteY0" fmla="*/ 0 h 41852"/>
                  <a:gd name="connsiteX1" fmla="*/ 108816 w 104630"/>
                  <a:gd name="connsiteY1" fmla="*/ 0 h 41852"/>
                  <a:gd name="connsiteX2" fmla="*/ 108816 w 104630"/>
                  <a:gd name="connsiteY2" fmla="*/ 54408 h 41852"/>
                  <a:gd name="connsiteX3" fmla="*/ 0 w 104630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630" h="41852">
                    <a:moveTo>
                      <a:pt x="0" y="0"/>
                    </a:moveTo>
                    <a:lnTo>
                      <a:pt x="108816" y="0"/>
                    </a:lnTo>
                    <a:lnTo>
                      <a:pt x="108816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75" name="Forma libre: Forma 74">
                <a:extLst>
                  <a:ext uri="{FF2B5EF4-FFF2-40B4-BE49-F238E27FC236}">
                    <a16:creationId xmlns:a16="http://schemas.microsoft.com/office/drawing/2014/main" id="{AE4B8CAD-D0D3-486E-B3F9-7B5E1E51B745}"/>
                  </a:ext>
                </a:extLst>
              </p:cNvPr>
              <p:cNvSpPr/>
              <p:nvPr/>
            </p:nvSpPr>
            <p:spPr>
              <a:xfrm>
                <a:off x="2396303" y="4621816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76" name="Forma libre: Forma 75">
                <a:extLst>
                  <a:ext uri="{FF2B5EF4-FFF2-40B4-BE49-F238E27FC236}">
                    <a16:creationId xmlns:a16="http://schemas.microsoft.com/office/drawing/2014/main" id="{05C16878-44C6-4B10-A12A-7D5B6C026413}"/>
                  </a:ext>
                </a:extLst>
              </p:cNvPr>
              <p:cNvSpPr/>
              <p:nvPr/>
            </p:nvSpPr>
            <p:spPr>
              <a:xfrm>
                <a:off x="2287487" y="4676224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29 h 41852"/>
                  <a:gd name="connsiteX3" fmla="*/ 0 w 41852"/>
                  <a:gd name="connsiteY3" fmla="*/ 54429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29"/>
                    </a:lnTo>
                    <a:lnTo>
                      <a:pt x="0" y="54429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77" name="Forma libre: Forma 76">
                <a:extLst>
                  <a:ext uri="{FF2B5EF4-FFF2-40B4-BE49-F238E27FC236}">
                    <a16:creationId xmlns:a16="http://schemas.microsoft.com/office/drawing/2014/main" id="{3EC83031-16AA-4CC3-87D9-711B06509A13}"/>
                  </a:ext>
                </a:extLst>
              </p:cNvPr>
              <p:cNvSpPr/>
              <p:nvPr/>
            </p:nvSpPr>
            <p:spPr>
              <a:xfrm>
                <a:off x="2450711" y="4676224"/>
                <a:ext cx="104631" cy="41852"/>
              </a:xfrm>
              <a:custGeom>
                <a:avLst/>
                <a:gdLst>
                  <a:gd name="connsiteX0" fmla="*/ 0 w 104630"/>
                  <a:gd name="connsiteY0" fmla="*/ 0 h 41852"/>
                  <a:gd name="connsiteX1" fmla="*/ 108816 w 104630"/>
                  <a:gd name="connsiteY1" fmla="*/ 0 h 41852"/>
                  <a:gd name="connsiteX2" fmla="*/ 108816 w 104630"/>
                  <a:gd name="connsiteY2" fmla="*/ 54429 h 41852"/>
                  <a:gd name="connsiteX3" fmla="*/ 0 w 104630"/>
                  <a:gd name="connsiteY3" fmla="*/ 54429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630" h="41852">
                    <a:moveTo>
                      <a:pt x="0" y="0"/>
                    </a:moveTo>
                    <a:lnTo>
                      <a:pt x="108816" y="0"/>
                    </a:lnTo>
                    <a:lnTo>
                      <a:pt x="108816" y="54429"/>
                    </a:lnTo>
                    <a:lnTo>
                      <a:pt x="0" y="54429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78" name="Forma libre: Forma 77">
                <a:extLst>
                  <a:ext uri="{FF2B5EF4-FFF2-40B4-BE49-F238E27FC236}">
                    <a16:creationId xmlns:a16="http://schemas.microsoft.com/office/drawing/2014/main" id="{9F1EE227-0212-4A5E-AFAB-521BD7C84DE3}"/>
                  </a:ext>
                </a:extLst>
              </p:cNvPr>
              <p:cNvSpPr/>
              <p:nvPr/>
            </p:nvSpPr>
            <p:spPr>
              <a:xfrm>
                <a:off x="2722750" y="4730632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79" name="Forma libre: Forma 78">
                <a:extLst>
                  <a:ext uri="{FF2B5EF4-FFF2-40B4-BE49-F238E27FC236}">
                    <a16:creationId xmlns:a16="http://schemas.microsoft.com/office/drawing/2014/main" id="{AC0F2D02-88C6-4C03-9182-6BCFD794DD90}"/>
                  </a:ext>
                </a:extLst>
              </p:cNvPr>
              <p:cNvSpPr/>
              <p:nvPr/>
            </p:nvSpPr>
            <p:spPr>
              <a:xfrm>
                <a:off x="2613913" y="4240960"/>
                <a:ext cx="920749" cy="920749"/>
              </a:xfrm>
              <a:custGeom>
                <a:avLst/>
                <a:gdLst>
                  <a:gd name="connsiteX0" fmla="*/ 924956 w 920749"/>
                  <a:gd name="connsiteY0" fmla="*/ 489671 h 920749"/>
                  <a:gd name="connsiteX1" fmla="*/ 924956 w 920749"/>
                  <a:gd name="connsiteY1" fmla="*/ 435263 h 920749"/>
                  <a:gd name="connsiteX2" fmla="*/ 816140 w 920749"/>
                  <a:gd name="connsiteY2" fmla="*/ 435263 h 920749"/>
                  <a:gd name="connsiteX3" fmla="*/ 816140 w 920749"/>
                  <a:gd name="connsiteY3" fmla="*/ 380855 h 920749"/>
                  <a:gd name="connsiteX4" fmla="*/ 707324 w 920749"/>
                  <a:gd name="connsiteY4" fmla="*/ 380855 h 920749"/>
                  <a:gd name="connsiteX5" fmla="*/ 707324 w 920749"/>
                  <a:gd name="connsiteY5" fmla="*/ 435263 h 920749"/>
                  <a:gd name="connsiteX6" fmla="*/ 489692 w 920749"/>
                  <a:gd name="connsiteY6" fmla="*/ 435263 h 920749"/>
                  <a:gd name="connsiteX7" fmla="*/ 489692 w 920749"/>
                  <a:gd name="connsiteY7" fmla="*/ 380855 h 920749"/>
                  <a:gd name="connsiteX8" fmla="*/ 544100 w 920749"/>
                  <a:gd name="connsiteY8" fmla="*/ 380855 h 920749"/>
                  <a:gd name="connsiteX9" fmla="*/ 544100 w 920749"/>
                  <a:gd name="connsiteY9" fmla="*/ 326448 h 920749"/>
                  <a:gd name="connsiteX10" fmla="*/ 598508 w 920749"/>
                  <a:gd name="connsiteY10" fmla="*/ 326448 h 920749"/>
                  <a:gd name="connsiteX11" fmla="*/ 598508 w 920749"/>
                  <a:gd name="connsiteY11" fmla="*/ 272040 h 920749"/>
                  <a:gd name="connsiteX12" fmla="*/ 707324 w 920749"/>
                  <a:gd name="connsiteY12" fmla="*/ 272040 h 920749"/>
                  <a:gd name="connsiteX13" fmla="*/ 707324 w 920749"/>
                  <a:gd name="connsiteY13" fmla="*/ 326448 h 920749"/>
                  <a:gd name="connsiteX14" fmla="*/ 761732 w 920749"/>
                  <a:gd name="connsiteY14" fmla="*/ 326448 h 920749"/>
                  <a:gd name="connsiteX15" fmla="*/ 761732 w 920749"/>
                  <a:gd name="connsiteY15" fmla="*/ 163224 h 920749"/>
                  <a:gd name="connsiteX16" fmla="*/ 707324 w 920749"/>
                  <a:gd name="connsiteY16" fmla="*/ 163224 h 920749"/>
                  <a:gd name="connsiteX17" fmla="*/ 707324 w 920749"/>
                  <a:gd name="connsiteY17" fmla="*/ 108816 h 920749"/>
                  <a:gd name="connsiteX18" fmla="*/ 652916 w 920749"/>
                  <a:gd name="connsiteY18" fmla="*/ 108816 h 920749"/>
                  <a:gd name="connsiteX19" fmla="*/ 652916 w 920749"/>
                  <a:gd name="connsiteY19" fmla="*/ 163224 h 920749"/>
                  <a:gd name="connsiteX20" fmla="*/ 598508 w 920749"/>
                  <a:gd name="connsiteY20" fmla="*/ 163224 h 920749"/>
                  <a:gd name="connsiteX21" fmla="*/ 598508 w 920749"/>
                  <a:gd name="connsiteY21" fmla="*/ 108816 h 920749"/>
                  <a:gd name="connsiteX22" fmla="*/ 652916 w 920749"/>
                  <a:gd name="connsiteY22" fmla="*/ 108816 h 920749"/>
                  <a:gd name="connsiteX23" fmla="*/ 652916 w 920749"/>
                  <a:gd name="connsiteY23" fmla="*/ 54408 h 920749"/>
                  <a:gd name="connsiteX24" fmla="*/ 598508 w 920749"/>
                  <a:gd name="connsiteY24" fmla="*/ 54408 h 920749"/>
                  <a:gd name="connsiteX25" fmla="*/ 598508 w 920749"/>
                  <a:gd name="connsiteY25" fmla="*/ 0 h 920749"/>
                  <a:gd name="connsiteX26" fmla="*/ 544100 w 920749"/>
                  <a:gd name="connsiteY26" fmla="*/ 0 h 920749"/>
                  <a:gd name="connsiteX27" fmla="*/ 544100 w 920749"/>
                  <a:gd name="connsiteY27" fmla="*/ 163224 h 920749"/>
                  <a:gd name="connsiteX28" fmla="*/ 489692 w 920749"/>
                  <a:gd name="connsiteY28" fmla="*/ 163224 h 920749"/>
                  <a:gd name="connsiteX29" fmla="*/ 489692 w 920749"/>
                  <a:gd name="connsiteY29" fmla="*/ 326448 h 920749"/>
                  <a:gd name="connsiteX30" fmla="*/ 380876 w 920749"/>
                  <a:gd name="connsiteY30" fmla="*/ 326448 h 920749"/>
                  <a:gd name="connsiteX31" fmla="*/ 380876 w 920749"/>
                  <a:gd name="connsiteY31" fmla="*/ 217632 h 920749"/>
                  <a:gd name="connsiteX32" fmla="*/ 326448 w 920749"/>
                  <a:gd name="connsiteY32" fmla="*/ 217632 h 920749"/>
                  <a:gd name="connsiteX33" fmla="*/ 326448 w 920749"/>
                  <a:gd name="connsiteY33" fmla="*/ 326448 h 920749"/>
                  <a:gd name="connsiteX34" fmla="*/ 272040 w 920749"/>
                  <a:gd name="connsiteY34" fmla="*/ 326448 h 920749"/>
                  <a:gd name="connsiteX35" fmla="*/ 272040 w 920749"/>
                  <a:gd name="connsiteY35" fmla="*/ 163224 h 920749"/>
                  <a:gd name="connsiteX36" fmla="*/ 217632 w 920749"/>
                  <a:gd name="connsiteY36" fmla="*/ 163224 h 920749"/>
                  <a:gd name="connsiteX37" fmla="*/ 217632 w 920749"/>
                  <a:gd name="connsiteY37" fmla="*/ 272040 h 920749"/>
                  <a:gd name="connsiteX38" fmla="*/ 163224 w 920749"/>
                  <a:gd name="connsiteY38" fmla="*/ 272040 h 920749"/>
                  <a:gd name="connsiteX39" fmla="*/ 163224 w 920749"/>
                  <a:gd name="connsiteY39" fmla="*/ 163224 h 920749"/>
                  <a:gd name="connsiteX40" fmla="*/ 0 w 920749"/>
                  <a:gd name="connsiteY40" fmla="*/ 163224 h 920749"/>
                  <a:gd name="connsiteX41" fmla="*/ 0 w 920749"/>
                  <a:gd name="connsiteY41" fmla="*/ 217632 h 920749"/>
                  <a:gd name="connsiteX42" fmla="*/ 54408 w 920749"/>
                  <a:gd name="connsiteY42" fmla="*/ 217632 h 920749"/>
                  <a:gd name="connsiteX43" fmla="*/ 54408 w 920749"/>
                  <a:gd name="connsiteY43" fmla="*/ 326448 h 920749"/>
                  <a:gd name="connsiteX44" fmla="*/ 108837 w 920749"/>
                  <a:gd name="connsiteY44" fmla="*/ 326448 h 920749"/>
                  <a:gd name="connsiteX45" fmla="*/ 108837 w 920749"/>
                  <a:gd name="connsiteY45" fmla="*/ 380855 h 920749"/>
                  <a:gd name="connsiteX46" fmla="*/ 163245 w 920749"/>
                  <a:gd name="connsiteY46" fmla="*/ 380855 h 920749"/>
                  <a:gd name="connsiteX47" fmla="*/ 163245 w 920749"/>
                  <a:gd name="connsiteY47" fmla="*/ 326448 h 920749"/>
                  <a:gd name="connsiteX48" fmla="*/ 217653 w 920749"/>
                  <a:gd name="connsiteY48" fmla="*/ 326448 h 920749"/>
                  <a:gd name="connsiteX49" fmla="*/ 217653 w 920749"/>
                  <a:gd name="connsiteY49" fmla="*/ 380855 h 920749"/>
                  <a:gd name="connsiteX50" fmla="*/ 163245 w 920749"/>
                  <a:gd name="connsiteY50" fmla="*/ 380855 h 920749"/>
                  <a:gd name="connsiteX51" fmla="*/ 163245 w 920749"/>
                  <a:gd name="connsiteY51" fmla="*/ 489671 h 920749"/>
                  <a:gd name="connsiteX52" fmla="*/ 217653 w 920749"/>
                  <a:gd name="connsiteY52" fmla="*/ 489671 h 920749"/>
                  <a:gd name="connsiteX53" fmla="*/ 217653 w 920749"/>
                  <a:gd name="connsiteY53" fmla="*/ 544079 h 920749"/>
                  <a:gd name="connsiteX54" fmla="*/ 272061 w 920749"/>
                  <a:gd name="connsiteY54" fmla="*/ 544079 h 920749"/>
                  <a:gd name="connsiteX55" fmla="*/ 272061 w 920749"/>
                  <a:gd name="connsiteY55" fmla="*/ 435263 h 920749"/>
                  <a:gd name="connsiteX56" fmla="*/ 326468 w 920749"/>
                  <a:gd name="connsiteY56" fmla="*/ 435263 h 920749"/>
                  <a:gd name="connsiteX57" fmla="*/ 326468 w 920749"/>
                  <a:gd name="connsiteY57" fmla="*/ 544079 h 920749"/>
                  <a:gd name="connsiteX58" fmla="*/ 380876 w 920749"/>
                  <a:gd name="connsiteY58" fmla="*/ 544079 h 920749"/>
                  <a:gd name="connsiteX59" fmla="*/ 380876 w 920749"/>
                  <a:gd name="connsiteY59" fmla="*/ 489671 h 920749"/>
                  <a:gd name="connsiteX60" fmla="*/ 435284 w 920749"/>
                  <a:gd name="connsiteY60" fmla="*/ 489671 h 920749"/>
                  <a:gd name="connsiteX61" fmla="*/ 435284 w 920749"/>
                  <a:gd name="connsiteY61" fmla="*/ 544079 h 920749"/>
                  <a:gd name="connsiteX62" fmla="*/ 380876 w 920749"/>
                  <a:gd name="connsiteY62" fmla="*/ 544079 h 920749"/>
                  <a:gd name="connsiteX63" fmla="*/ 380876 w 920749"/>
                  <a:gd name="connsiteY63" fmla="*/ 598487 h 920749"/>
                  <a:gd name="connsiteX64" fmla="*/ 326448 w 920749"/>
                  <a:gd name="connsiteY64" fmla="*/ 598487 h 920749"/>
                  <a:gd name="connsiteX65" fmla="*/ 326448 w 920749"/>
                  <a:gd name="connsiteY65" fmla="*/ 761711 h 920749"/>
                  <a:gd name="connsiteX66" fmla="*/ 217653 w 920749"/>
                  <a:gd name="connsiteY66" fmla="*/ 761711 h 920749"/>
                  <a:gd name="connsiteX67" fmla="*/ 217653 w 920749"/>
                  <a:gd name="connsiteY67" fmla="*/ 816119 h 920749"/>
                  <a:gd name="connsiteX68" fmla="*/ 326448 w 920749"/>
                  <a:gd name="connsiteY68" fmla="*/ 816119 h 920749"/>
                  <a:gd name="connsiteX69" fmla="*/ 326448 w 920749"/>
                  <a:gd name="connsiteY69" fmla="*/ 870527 h 920749"/>
                  <a:gd name="connsiteX70" fmla="*/ 217653 w 920749"/>
                  <a:gd name="connsiteY70" fmla="*/ 870527 h 920749"/>
                  <a:gd name="connsiteX71" fmla="*/ 217653 w 920749"/>
                  <a:gd name="connsiteY71" fmla="*/ 924935 h 920749"/>
                  <a:gd name="connsiteX72" fmla="*/ 489692 w 920749"/>
                  <a:gd name="connsiteY72" fmla="*/ 924935 h 920749"/>
                  <a:gd name="connsiteX73" fmla="*/ 489692 w 920749"/>
                  <a:gd name="connsiteY73" fmla="*/ 870527 h 920749"/>
                  <a:gd name="connsiteX74" fmla="*/ 435284 w 920749"/>
                  <a:gd name="connsiteY74" fmla="*/ 870527 h 920749"/>
                  <a:gd name="connsiteX75" fmla="*/ 435284 w 920749"/>
                  <a:gd name="connsiteY75" fmla="*/ 816119 h 920749"/>
                  <a:gd name="connsiteX76" fmla="*/ 380876 w 920749"/>
                  <a:gd name="connsiteY76" fmla="*/ 816119 h 920749"/>
                  <a:gd name="connsiteX77" fmla="*/ 380876 w 920749"/>
                  <a:gd name="connsiteY77" fmla="*/ 652895 h 920749"/>
                  <a:gd name="connsiteX78" fmla="*/ 435284 w 920749"/>
                  <a:gd name="connsiteY78" fmla="*/ 652895 h 920749"/>
                  <a:gd name="connsiteX79" fmla="*/ 435284 w 920749"/>
                  <a:gd name="connsiteY79" fmla="*/ 707303 h 920749"/>
                  <a:gd name="connsiteX80" fmla="*/ 489692 w 920749"/>
                  <a:gd name="connsiteY80" fmla="*/ 707303 h 920749"/>
                  <a:gd name="connsiteX81" fmla="*/ 489692 w 920749"/>
                  <a:gd name="connsiteY81" fmla="*/ 761711 h 920749"/>
                  <a:gd name="connsiteX82" fmla="*/ 544100 w 920749"/>
                  <a:gd name="connsiteY82" fmla="*/ 761711 h 920749"/>
                  <a:gd name="connsiteX83" fmla="*/ 544100 w 920749"/>
                  <a:gd name="connsiteY83" fmla="*/ 707303 h 920749"/>
                  <a:gd name="connsiteX84" fmla="*/ 707324 w 920749"/>
                  <a:gd name="connsiteY84" fmla="*/ 707303 h 920749"/>
                  <a:gd name="connsiteX85" fmla="*/ 707324 w 920749"/>
                  <a:gd name="connsiteY85" fmla="*/ 761711 h 920749"/>
                  <a:gd name="connsiteX86" fmla="*/ 761732 w 920749"/>
                  <a:gd name="connsiteY86" fmla="*/ 761711 h 920749"/>
                  <a:gd name="connsiteX87" fmla="*/ 761732 w 920749"/>
                  <a:gd name="connsiteY87" fmla="*/ 707303 h 920749"/>
                  <a:gd name="connsiteX88" fmla="*/ 816140 w 920749"/>
                  <a:gd name="connsiteY88" fmla="*/ 707303 h 920749"/>
                  <a:gd name="connsiteX89" fmla="*/ 816140 w 920749"/>
                  <a:gd name="connsiteY89" fmla="*/ 652895 h 920749"/>
                  <a:gd name="connsiteX90" fmla="*/ 761732 w 920749"/>
                  <a:gd name="connsiteY90" fmla="*/ 652895 h 920749"/>
                  <a:gd name="connsiteX91" fmla="*/ 761732 w 920749"/>
                  <a:gd name="connsiteY91" fmla="*/ 544079 h 920749"/>
                  <a:gd name="connsiteX92" fmla="*/ 707324 w 920749"/>
                  <a:gd name="connsiteY92" fmla="*/ 544079 h 920749"/>
                  <a:gd name="connsiteX93" fmla="*/ 707324 w 920749"/>
                  <a:gd name="connsiteY93" fmla="*/ 489671 h 920749"/>
                  <a:gd name="connsiteX94" fmla="*/ 924956 w 920749"/>
                  <a:gd name="connsiteY94" fmla="*/ 489671 h 920749"/>
                  <a:gd name="connsiteX95" fmla="*/ 435284 w 920749"/>
                  <a:gd name="connsiteY95" fmla="*/ 435263 h 920749"/>
                  <a:gd name="connsiteX96" fmla="*/ 380876 w 920749"/>
                  <a:gd name="connsiteY96" fmla="*/ 435263 h 920749"/>
                  <a:gd name="connsiteX97" fmla="*/ 380876 w 920749"/>
                  <a:gd name="connsiteY97" fmla="*/ 380855 h 920749"/>
                  <a:gd name="connsiteX98" fmla="*/ 435284 w 920749"/>
                  <a:gd name="connsiteY98" fmla="*/ 380855 h 920749"/>
                  <a:gd name="connsiteX99" fmla="*/ 435284 w 920749"/>
                  <a:gd name="connsiteY99" fmla="*/ 435263 h 920749"/>
                  <a:gd name="connsiteX100" fmla="*/ 652916 w 920749"/>
                  <a:gd name="connsiteY100" fmla="*/ 652895 h 920749"/>
                  <a:gd name="connsiteX101" fmla="*/ 489692 w 920749"/>
                  <a:gd name="connsiteY101" fmla="*/ 652895 h 920749"/>
                  <a:gd name="connsiteX102" fmla="*/ 489692 w 920749"/>
                  <a:gd name="connsiteY102" fmla="*/ 489671 h 920749"/>
                  <a:gd name="connsiteX103" fmla="*/ 652916 w 920749"/>
                  <a:gd name="connsiteY103" fmla="*/ 489671 h 920749"/>
                  <a:gd name="connsiteX104" fmla="*/ 652916 w 920749"/>
                  <a:gd name="connsiteY104" fmla="*/ 652895 h 920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920749" h="920749">
                    <a:moveTo>
                      <a:pt x="924956" y="489671"/>
                    </a:moveTo>
                    <a:lnTo>
                      <a:pt x="924956" y="435263"/>
                    </a:lnTo>
                    <a:lnTo>
                      <a:pt x="816140" y="435263"/>
                    </a:lnTo>
                    <a:lnTo>
                      <a:pt x="816140" y="380855"/>
                    </a:lnTo>
                    <a:lnTo>
                      <a:pt x="707324" y="380855"/>
                    </a:lnTo>
                    <a:lnTo>
                      <a:pt x="707324" y="435263"/>
                    </a:lnTo>
                    <a:lnTo>
                      <a:pt x="489692" y="435263"/>
                    </a:lnTo>
                    <a:lnTo>
                      <a:pt x="489692" y="380855"/>
                    </a:lnTo>
                    <a:lnTo>
                      <a:pt x="544100" y="380855"/>
                    </a:lnTo>
                    <a:lnTo>
                      <a:pt x="544100" y="326448"/>
                    </a:lnTo>
                    <a:lnTo>
                      <a:pt x="598508" y="326448"/>
                    </a:lnTo>
                    <a:lnTo>
                      <a:pt x="598508" y="272040"/>
                    </a:lnTo>
                    <a:lnTo>
                      <a:pt x="707324" y="272040"/>
                    </a:lnTo>
                    <a:lnTo>
                      <a:pt x="707324" y="326448"/>
                    </a:lnTo>
                    <a:lnTo>
                      <a:pt x="761732" y="326448"/>
                    </a:lnTo>
                    <a:lnTo>
                      <a:pt x="761732" y="163224"/>
                    </a:lnTo>
                    <a:lnTo>
                      <a:pt x="707324" y="163224"/>
                    </a:lnTo>
                    <a:lnTo>
                      <a:pt x="707324" y="108816"/>
                    </a:lnTo>
                    <a:lnTo>
                      <a:pt x="652916" y="108816"/>
                    </a:lnTo>
                    <a:lnTo>
                      <a:pt x="652916" y="163224"/>
                    </a:lnTo>
                    <a:lnTo>
                      <a:pt x="598508" y="163224"/>
                    </a:lnTo>
                    <a:lnTo>
                      <a:pt x="598508" y="108816"/>
                    </a:lnTo>
                    <a:lnTo>
                      <a:pt x="652916" y="108816"/>
                    </a:lnTo>
                    <a:lnTo>
                      <a:pt x="652916" y="54408"/>
                    </a:lnTo>
                    <a:lnTo>
                      <a:pt x="598508" y="54408"/>
                    </a:lnTo>
                    <a:lnTo>
                      <a:pt x="598508" y="0"/>
                    </a:lnTo>
                    <a:lnTo>
                      <a:pt x="544100" y="0"/>
                    </a:lnTo>
                    <a:lnTo>
                      <a:pt x="544100" y="163224"/>
                    </a:lnTo>
                    <a:lnTo>
                      <a:pt x="489692" y="163224"/>
                    </a:lnTo>
                    <a:lnTo>
                      <a:pt x="489692" y="326448"/>
                    </a:lnTo>
                    <a:lnTo>
                      <a:pt x="380876" y="326448"/>
                    </a:lnTo>
                    <a:lnTo>
                      <a:pt x="380876" y="217632"/>
                    </a:lnTo>
                    <a:lnTo>
                      <a:pt x="326448" y="217632"/>
                    </a:lnTo>
                    <a:lnTo>
                      <a:pt x="326448" y="326448"/>
                    </a:lnTo>
                    <a:lnTo>
                      <a:pt x="272040" y="326448"/>
                    </a:lnTo>
                    <a:lnTo>
                      <a:pt x="272040" y="163224"/>
                    </a:lnTo>
                    <a:lnTo>
                      <a:pt x="217632" y="163224"/>
                    </a:lnTo>
                    <a:lnTo>
                      <a:pt x="217632" y="272040"/>
                    </a:lnTo>
                    <a:lnTo>
                      <a:pt x="163224" y="272040"/>
                    </a:lnTo>
                    <a:lnTo>
                      <a:pt x="163224" y="163224"/>
                    </a:lnTo>
                    <a:lnTo>
                      <a:pt x="0" y="163224"/>
                    </a:lnTo>
                    <a:lnTo>
                      <a:pt x="0" y="217632"/>
                    </a:lnTo>
                    <a:lnTo>
                      <a:pt x="54408" y="217632"/>
                    </a:lnTo>
                    <a:lnTo>
                      <a:pt x="54408" y="326448"/>
                    </a:lnTo>
                    <a:lnTo>
                      <a:pt x="108837" y="326448"/>
                    </a:lnTo>
                    <a:lnTo>
                      <a:pt x="108837" y="380855"/>
                    </a:lnTo>
                    <a:lnTo>
                      <a:pt x="163245" y="380855"/>
                    </a:lnTo>
                    <a:lnTo>
                      <a:pt x="163245" y="326448"/>
                    </a:lnTo>
                    <a:lnTo>
                      <a:pt x="217653" y="326448"/>
                    </a:lnTo>
                    <a:lnTo>
                      <a:pt x="217653" y="380855"/>
                    </a:lnTo>
                    <a:lnTo>
                      <a:pt x="163245" y="380855"/>
                    </a:lnTo>
                    <a:lnTo>
                      <a:pt x="163245" y="489671"/>
                    </a:lnTo>
                    <a:lnTo>
                      <a:pt x="217653" y="489671"/>
                    </a:lnTo>
                    <a:lnTo>
                      <a:pt x="217653" y="544079"/>
                    </a:lnTo>
                    <a:lnTo>
                      <a:pt x="272061" y="544079"/>
                    </a:lnTo>
                    <a:lnTo>
                      <a:pt x="272061" y="435263"/>
                    </a:lnTo>
                    <a:lnTo>
                      <a:pt x="326468" y="435263"/>
                    </a:lnTo>
                    <a:lnTo>
                      <a:pt x="326468" y="544079"/>
                    </a:lnTo>
                    <a:lnTo>
                      <a:pt x="380876" y="544079"/>
                    </a:lnTo>
                    <a:lnTo>
                      <a:pt x="380876" y="489671"/>
                    </a:lnTo>
                    <a:lnTo>
                      <a:pt x="435284" y="489671"/>
                    </a:lnTo>
                    <a:lnTo>
                      <a:pt x="435284" y="544079"/>
                    </a:lnTo>
                    <a:lnTo>
                      <a:pt x="380876" y="544079"/>
                    </a:lnTo>
                    <a:lnTo>
                      <a:pt x="380876" y="598487"/>
                    </a:lnTo>
                    <a:lnTo>
                      <a:pt x="326448" y="598487"/>
                    </a:lnTo>
                    <a:lnTo>
                      <a:pt x="326448" y="761711"/>
                    </a:lnTo>
                    <a:lnTo>
                      <a:pt x="217653" y="761711"/>
                    </a:lnTo>
                    <a:lnTo>
                      <a:pt x="217653" y="816119"/>
                    </a:lnTo>
                    <a:lnTo>
                      <a:pt x="326448" y="816119"/>
                    </a:lnTo>
                    <a:lnTo>
                      <a:pt x="326448" y="870527"/>
                    </a:lnTo>
                    <a:lnTo>
                      <a:pt x="217653" y="870527"/>
                    </a:lnTo>
                    <a:lnTo>
                      <a:pt x="217653" y="924935"/>
                    </a:lnTo>
                    <a:lnTo>
                      <a:pt x="489692" y="924935"/>
                    </a:lnTo>
                    <a:lnTo>
                      <a:pt x="489692" y="870527"/>
                    </a:lnTo>
                    <a:lnTo>
                      <a:pt x="435284" y="870527"/>
                    </a:lnTo>
                    <a:lnTo>
                      <a:pt x="435284" y="816119"/>
                    </a:lnTo>
                    <a:lnTo>
                      <a:pt x="380876" y="816119"/>
                    </a:lnTo>
                    <a:lnTo>
                      <a:pt x="380876" y="652895"/>
                    </a:lnTo>
                    <a:lnTo>
                      <a:pt x="435284" y="652895"/>
                    </a:lnTo>
                    <a:lnTo>
                      <a:pt x="435284" y="707303"/>
                    </a:lnTo>
                    <a:lnTo>
                      <a:pt x="489692" y="707303"/>
                    </a:lnTo>
                    <a:lnTo>
                      <a:pt x="489692" y="761711"/>
                    </a:lnTo>
                    <a:lnTo>
                      <a:pt x="544100" y="761711"/>
                    </a:lnTo>
                    <a:lnTo>
                      <a:pt x="544100" y="707303"/>
                    </a:lnTo>
                    <a:lnTo>
                      <a:pt x="707324" y="707303"/>
                    </a:lnTo>
                    <a:lnTo>
                      <a:pt x="707324" y="761711"/>
                    </a:lnTo>
                    <a:lnTo>
                      <a:pt x="761732" y="761711"/>
                    </a:lnTo>
                    <a:lnTo>
                      <a:pt x="761732" y="707303"/>
                    </a:lnTo>
                    <a:lnTo>
                      <a:pt x="816140" y="707303"/>
                    </a:lnTo>
                    <a:lnTo>
                      <a:pt x="816140" y="652895"/>
                    </a:lnTo>
                    <a:lnTo>
                      <a:pt x="761732" y="652895"/>
                    </a:lnTo>
                    <a:lnTo>
                      <a:pt x="761732" y="544079"/>
                    </a:lnTo>
                    <a:lnTo>
                      <a:pt x="707324" y="544079"/>
                    </a:lnTo>
                    <a:lnTo>
                      <a:pt x="707324" y="489671"/>
                    </a:lnTo>
                    <a:lnTo>
                      <a:pt x="924956" y="489671"/>
                    </a:lnTo>
                    <a:close/>
                    <a:moveTo>
                      <a:pt x="435284" y="435263"/>
                    </a:moveTo>
                    <a:lnTo>
                      <a:pt x="380876" y="435263"/>
                    </a:lnTo>
                    <a:lnTo>
                      <a:pt x="380876" y="380855"/>
                    </a:lnTo>
                    <a:lnTo>
                      <a:pt x="435284" y="380855"/>
                    </a:lnTo>
                    <a:lnTo>
                      <a:pt x="435284" y="435263"/>
                    </a:lnTo>
                    <a:close/>
                    <a:moveTo>
                      <a:pt x="652916" y="652895"/>
                    </a:moveTo>
                    <a:lnTo>
                      <a:pt x="489692" y="652895"/>
                    </a:lnTo>
                    <a:lnTo>
                      <a:pt x="489692" y="489671"/>
                    </a:lnTo>
                    <a:lnTo>
                      <a:pt x="652916" y="489671"/>
                    </a:lnTo>
                    <a:lnTo>
                      <a:pt x="652916" y="652895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80" name="Forma libre: Forma 79">
                <a:extLst>
                  <a:ext uri="{FF2B5EF4-FFF2-40B4-BE49-F238E27FC236}">
                    <a16:creationId xmlns:a16="http://schemas.microsoft.com/office/drawing/2014/main" id="{302A2B80-4094-4981-B767-BF5552BDBE7C}"/>
                  </a:ext>
                </a:extLst>
              </p:cNvPr>
              <p:cNvSpPr/>
              <p:nvPr/>
            </p:nvSpPr>
            <p:spPr>
              <a:xfrm>
                <a:off x="2777158" y="4785040"/>
                <a:ext cx="41852" cy="104631"/>
              </a:xfrm>
              <a:custGeom>
                <a:avLst/>
                <a:gdLst>
                  <a:gd name="connsiteX0" fmla="*/ 0 w 41852"/>
                  <a:gd name="connsiteY0" fmla="*/ 0 h 104630"/>
                  <a:gd name="connsiteX1" fmla="*/ 54408 w 41852"/>
                  <a:gd name="connsiteY1" fmla="*/ 0 h 104630"/>
                  <a:gd name="connsiteX2" fmla="*/ 54408 w 41852"/>
                  <a:gd name="connsiteY2" fmla="*/ 108816 h 104630"/>
                  <a:gd name="connsiteX3" fmla="*/ 0 w 41852"/>
                  <a:gd name="connsiteY3" fmla="*/ 108816 h 104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104630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108816"/>
                    </a:lnTo>
                    <a:lnTo>
                      <a:pt x="0" y="108816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81" name="Forma libre: Forma 80">
                <a:extLst>
                  <a:ext uri="{FF2B5EF4-FFF2-40B4-BE49-F238E27FC236}">
                    <a16:creationId xmlns:a16="http://schemas.microsoft.com/office/drawing/2014/main" id="{EFD18443-C871-474A-8250-B369E76418A2}"/>
                  </a:ext>
                </a:extLst>
              </p:cNvPr>
              <p:cNvSpPr/>
              <p:nvPr/>
            </p:nvSpPr>
            <p:spPr>
              <a:xfrm>
                <a:off x="3158014" y="4785040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29 w 41852"/>
                  <a:gd name="connsiteY1" fmla="*/ 0 h 41852"/>
                  <a:gd name="connsiteX2" fmla="*/ 54429 w 41852"/>
                  <a:gd name="connsiteY2" fmla="*/ 54429 h 41852"/>
                  <a:gd name="connsiteX3" fmla="*/ 0 w 41852"/>
                  <a:gd name="connsiteY3" fmla="*/ 54429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29" y="0"/>
                    </a:lnTo>
                    <a:lnTo>
                      <a:pt x="54429" y="54429"/>
                    </a:lnTo>
                    <a:lnTo>
                      <a:pt x="0" y="54429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82" name="Forma libre: Forma 81">
                <a:extLst>
                  <a:ext uri="{FF2B5EF4-FFF2-40B4-BE49-F238E27FC236}">
                    <a16:creationId xmlns:a16="http://schemas.microsoft.com/office/drawing/2014/main" id="{E466BB95-5AC5-4DAC-A0CD-554D9406E9B8}"/>
                  </a:ext>
                </a:extLst>
              </p:cNvPr>
              <p:cNvSpPr/>
              <p:nvPr/>
            </p:nvSpPr>
            <p:spPr>
              <a:xfrm>
                <a:off x="3484461" y="4785040"/>
                <a:ext cx="41852" cy="104631"/>
              </a:xfrm>
              <a:custGeom>
                <a:avLst/>
                <a:gdLst>
                  <a:gd name="connsiteX0" fmla="*/ 0 w 41852"/>
                  <a:gd name="connsiteY0" fmla="*/ 0 h 104630"/>
                  <a:gd name="connsiteX1" fmla="*/ 54408 w 41852"/>
                  <a:gd name="connsiteY1" fmla="*/ 0 h 104630"/>
                  <a:gd name="connsiteX2" fmla="*/ 54408 w 41852"/>
                  <a:gd name="connsiteY2" fmla="*/ 108816 h 104630"/>
                  <a:gd name="connsiteX3" fmla="*/ 0 w 41852"/>
                  <a:gd name="connsiteY3" fmla="*/ 108816 h 104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104630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108816"/>
                    </a:lnTo>
                    <a:lnTo>
                      <a:pt x="0" y="108816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83" name="Forma libre: Forma 82">
                <a:extLst>
                  <a:ext uri="{FF2B5EF4-FFF2-40B4-BE49-F238E27FC236}">
                    <a16:creationId xmlns:a16="http://schemas.microsoft.com/office/drawing/2014/main" id="{2AB266F5-C279-455B-A494-7AA780B8502F}"/>
                  </a:ext>
                </a:extLst>
              </p:cNvPr>
              <p:cNvSpPr/>
              <p:nvPr/>
            </p:nvSpPr>
            <p:spPr>
              <a:xfrm>
                <a:off x="2178671" y="4785040"/>
                <a:ext cx="376670" cy="376670"/>
              </a:xfrm>
              <a:custGeom>
                <a:avLst/>
                <a:gdLst>
                  <a:gd name="connsiteX0" fmla="*/ 0 w 376670"/>
                  <a:gd name="connsiteY0" fmla="*/ 0 h 376670"/>
                  <a:gd name="connsiteX1" fmla="*/ 0 w 376670"/>
                  <a:gd name="connsiteY1" fmla="*/ 380855 h 376670"/>
                  <a:gd name="connsiteX2" fmla="*/ 380855 w 376670"/>
                  <a:gd name="connsiteY2" fmla="*/ 380855 h 376670"/>
                  <a:gd name="connsiteX3" fmla="*/ 380855 w 376670"/>
                  <a:gd name="connsiteY3" fmla="*/ 0 h 376670"/>
                  <a:gd name="connsiteX4" fmla="*/ 0 w 376670"/>
                  <a:gd name="connsiteY4" fmla="*/ 0 h 376670"/>
                  <a:gd name="connsiteX5" fmla="*/ 326448 w 376670"/>
                  <a:gd name="connsiteY5" fmla="*/ 326448 h 376670"/>
                  <a:gd name="connsiteX6" fmla="*/ 54408 w 376670"/>
                  <a:gd name="connsiteY6" fmla="*/ 326448 h 376670"/>
                  <a:gd name="connsiteX7" fmla="*/ 54408 w 376670"/>
                  <a:gd name="connsiteY7" fmla="*/ 54408 h 376670"/>
                  <a:gd name="connsiteX8" fmla="*/ 326448 w 376670"/>
                  <a:gd name="connsiteY8" fmla="*/ 54408 h 376670"/>
                  <a:gd name="connsiteX9" fmla="*/ 326448 w 376670"/>
                  <a:gd name="connsiteY9" fmla="*/ 326448 h 37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6670" h="376670">
                    <a:moveTo>
                      <a:pt x="0" y="0"/>
                    </a:moveTo>
                    <a:lnTo>
                      <a:pt x="0" y="380855"/>
                    </a:lnTo>
                    <a:lnTo>
                      <a:pt x="380855" y="380855"/>
                    </a:lnTo>
                    <a:lnTo>
                      <a:pt x="380855" y="0"/>
                    </a:lnTo>
                    <a:lnTo>
                      <a:pt x="0" y="0"/>
                    </a:lnTo>
                    <a:close/>
                    <a:moveTo>
                      <a:pt x="326448" y="326448"/>
                    </a:moveTo>
                    <a:lnTo>
                      <a:pt x="54408" y="326448"/>
                    </a:lnTo>
                    <a:lnTo>
                      <a:pt x="54408" y="54408"/>
                    </a:lnTo>
                    <a:lnTo>
                      <a:pt x="326448" y="54408"/>
                    </a:lnTo>
                    <a:lnTo>
                      <a:pt x="326448" y="32644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84" name="Forma libre: Forma 83">
                <a:extLst>
                  <a:ext uri="{FF2B5EF4-FFF2-40B4-BE49-F238E27FC236}">
                    <a16:creationId xmlns:a16="http://schemas.microsoft.com/office/drawing/2014/main" id="{13D5E37C-0063-4039-A281-BCE054847399}"/>
                  </a:ext>
                </a:extLst>
              </p:cNvPr>
              <p:cNvSpPr/>
              <p:nvPr/>
            </p:nvSpPr>
            <p:spPr>
              <a:xfrm>
                <a:off x="2613934" y="4839448"/>
                <a:ext cx="146483" cy="209261"/>
              </a:xfrm>
              <a:custGeom>
                <a:avLst/>
                <a:gdLst>
                  <a:gd name="connsiteX0" fmla="*/ 0 w 146482"/>
                  <a:gd name="connsiteY0" fmla="*/ 0 h 209261"/>
                  <a:gd name="connsiteX1" fmla="*/ 108816 w 146482"/>
                  <a:gd name="connsiteY1" fmla="*/ 0 h 209261"/>
                  <a:gd name="connsiteX2" fmla="*/ 108816 w 146482"/>
                  <a:gd name="connsiteY2" fmla="*/ 108816 h 209261"/>
                  <a:gd name="connsiteX3" fmla="*/ 163224 w 146482"/>
                  <a:gd name="connsiteY3" fmla="*/ 108816 h 209261"/>
                  <a:gd name="connsiteX4" fmla="*/ 163224 w 146482"/>
                  <a:gd name="connsiteY4" fmla="*/ 163224 h 209261"/>
                  <a:gd name="connsiteX5" fmla="*/ 108816 w 146482"/>
                  <a:gd name="connsiteY5" fmla="*/ 163224 h 209261"/>
                  <a:gd name="connsiteX6" fmla="*/ 108816 w 146482"/>
                  <a:gd name="connsiteY6" fmla="*/ 217632 h 209261"/>
                  <a:gd name="connsiteX7" fmla="*/ 54408 w 146482"/>
                  <a:gd name="connsiteY7" fmla="*/ 217632 h 209261"/>
                  <a:gd name="connsiteX8" fmla="*/ 54408 w 146482"/>
                  <a:gd name="connsiteY8" fmla="*/ 54408 h 209261"/>
                  <a:gd name="connsiteX9" fmla="*/ 0 w 146482"/>
                  <a:gd name="connsiteY9" fmla="*/ 54408 h 209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482" h="209261">
                    <a:moveTo>
                      <a:pt x="0" y="0"/>
                    </a:moveTo>
                    <a:lnTo>
                      <a:pt x="108816" y="0"/>
                    </a:lnTo>
                    <a:lnTo>
                      <a:pt x="108816" y="108816"/>
                    </a:lnTo>
                    <a:lnTo>
                      <a:pt x="163224" y="108816"/>
                    </a:lnTo>
                    <a:lnTo>
                      <a:pt x="163224" y="163224"/>
                    </a:lnTo>
                    <a:lnTo>
                      <a:pt x="108816" y="163224"/>
                    </a:lnTo>
                    <a:lnTo>
                      <a:pt x="108816" y="217632"/>
                    </a:lnTo>
                    <a:lnTo>
                      <a:pt x="54408" y="217632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85" name="Forma libre: Forma 84">
                <a:extLst>
                  <a:ext uri="{FF2B5EF4-FFF2-40B4-BE49-F238E27FC236}">
                    <a16:creationId xmlns:a16="http://schemas.microsoft.com/office/drawing/2014/main" id="{2A61603E-4938-420D-9189-5B9EFB1E160C}"/>
                  </a:ext>
                </a:extLst>
              </p:cNvPr>
              <p:cNvSpPr/>
              <p:nvPr/>
            </p:nvSpPr>
            <p:spPr>
              <a:xfrm>
                <a:off x="2287487" y="4893855"/>
                <a:ext cx="146483" cy="146483"/>
              </a:xfrm>
              <a:custGeom>
                <a:avLst/>
                <a:gdLst>
                  <a:gd name="connsiteX0" fmla="*/ 0 w 146482"/>
                  <a:gd name="connsiteY0" fmla="*/ 0 h 146482"/>
                  <a:gd name="connsiteX1" fmla="*/ 163224 w 146482"/>
                  <a:gd name="connsiteY1" fmla="*/ 0 h 146482"/>
                  <a:gd name="connsiteX2" fmla="*/ 163224 w 146482"/>
                  <a:gd name="connsiteY2" fmla="*/ 163224 h 146482"/>
                  <a:gd name="connsiteX3" fmla="*/ 0 w 146482"/>
                  <a:gd name="connsiteY3" fmla="*/ 163224 h 14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482" h="146482">
                    <a:moveTo>
                      <a:pt x="0" y="0"/>
                    </a:moveTo>
                    <a:lnTo>
                      <a:pt x="163224" y="0"/>
                    </a:lnTo>
                    <a:lnTo>
                      <a:pt x="163224" y="163224"/>
                    </a:lnTo>
                    <a:lnTo>
                      <a:pt x="0" y="163224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86" name="Forma libre: Forma 85">
                <a:extLst>
                  <a:ext uri="{FF2B5EF4-FFF2-40B4-BE49-F238E27FC236}">
                    <a16:creationId xmlns:a16="http://schemas.microsoft.com/office/drawing/2014/main" id="{185620E5-A11A-4B90-AEEB-D5E1932BED4A}"/>
                  </a:ext>
                </a:extLst>
              </p:cNvPr>
              <p:cNvSpPr/>
              <p:nvPr/>
            </p:nvSpPr>
            <p:spPr>
              <a:xfrm>
                <a:off x="2831566" y="4893855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87" name="Forma libre: Forma 86">
                <a:extLst>
                  <a:ext uri="{FF2B5EF4-FFF2-40B4-BE49-F238E27FC236}">
                    <a16:creationId xmlns:a16="http://schemas.microsoft.com/office/drawing/2014/main" id="{104A82D6-6620-46F2-973A-DBB8D9646A7A}"/>
                  </a:ext>
                </a:extLst>
              </p:cNvPr>
              <p:cNvSpPr/>
              <p:nvPr/>
            </p:nvSpPr>
            <p:spPr>
              <a:xfrm>
                <a:off x="3484461" y="4948263"/>
                <a:ext cx="41852" cy="209261"/>
              </a:xfrm>
              <a:custGeom>
                <a:avLst/>
                <a:gdLst>
                  <a:gd name="connsiteX0" fmla="*/ 0 w 41852"/>
                  <a:gd name="connsiteY0" fmla="*/ 0 h 209261"/>
                  <a:gd name="connsiteX1" fmla="*/ 54408 w 41852"/>
                  <a:gd name="connsiteY1" fmla="*/ 0 h 209261"/>
                  <a:gd name="connsiteX2" fmla="*/ 54408 w 41852"/>
                  <a:gd name="connsiteY2" fmla="*/ 217632 h 209261"/>
                  <a:gd name="connsiteX3" fmla="*/ 0 w 41852"/>
                  <a:gd name="connsiteY3" fmla="*/ 217632 h 209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209261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217632"/>
                    </a:lnTo>
                    <a:lnTo>
                      <a:pt x="0" y="217632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88" name="Forma libre: Forma 87">
                <a:extLst>
                  <a:ext uri="{FF2B5EF4-FFF2-40B4-BE49-F238E27FC236}">
                    <a16:creationId xmlns:a16="http://schemas.microsoft.com/office/drawing/2014/main" id="{4C982942-5AE3-432B-AEB1-C0C3330F79EC}"/>
                  </a:ext>
                </a:extLst>
              </p:cNvPr>
              <p:cNvSpPr/>
              <p:nvPr/>
            </p:nvSpPr>
            <p:spPr>
              <a:xfrm>
                <a:off x="3049198" y="5002671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29 w 41852"/>
                  <a:gd name="connsiteY1" fmla="*/ 0 h 41852"/>
                  <a:gd name="connsiteX2" fmla="*/ 54429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29" y="0"/>
                    </a:lnTo>
                    <a:lnTo>
                      <a:pt x="54429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89" name="Forma libre: Forma 88">
                <a:extLst>
                  <a:ext uri="{FF2B5EF4-FFF2-40B4-BE49-F238E27FC236}">
                    <a16:creationId xmlns:a16="http://schemas.microsoft.com/office/drawing/2014/main" id="{A2EF95D2-64A5-4940-A54C-D0E9A21A4CDF}"/>
                  </a:ext>
                </a:extLst>
              </p:cNvPr>
              <p:cNvSpPr/>
              <p:nvPr/>
            </p:nvSpPr>
            <p:spPr>
              <a:xfrm>
                <a:off x="3158014" y="5002671"/>
                <a:ext cx="209261" cy="146483"/>
              </a:xfrm>
              <a:custGeom>
                <a:avLst/>
                <a:gdLst>
                  <a:gd name="connsiteX0" fmla="*/ 0 w 209261"/>
                  <a:gd name="connsiteY0" fmla="*/ 0 h 146482"/>
                  <a:gd name="connsiteX1" fmla="*/ 108816 w 209261"/>
                  <a:gd name="connsiteY1" fmla="*/ 0 h 146482"/>
                  <a:gd name="connsiteX2" fmla="*/ 108816 w 209261"/>
                  <a:gd name="connsiteY2" fmla="*/ 54408 h 146482"/>
                  <a:gd name="connsiteX3" fmla="*/ 217632 w 209261"/>
                  <a:gd name="connsiteY3" fmla="*/ 54408 h 146482"/>
                  <a:gd name="connsiteX4" fmla="*/ 217632 w 209261"/>
                  <a:gd name="connsiteY4" fmla="*/ 163224 h 146482"/>
                  <a:gd name="connsiteX5" fmla="*/ 163224 w 209261"/>
                  <a:gd name="connsiteY5" fmla="*/ 163224 h 146482"/>
                  <a:gd name="connsiteX6" fmla="*/ 163224 w 209261"/>
                  <a:gd name="connsiteY6" fmla="*/ 108816 h 146482"/>
                  <a:gd name="connsiteX7" fmla="*/ 54408 w 209261"/>
                  <a:gd name="connsiteY7" fmla="*/ 108816 h 146482"/>
                  <a:gd name="connsiteX8" fmla="*/ 54408 w 209261"/>
                  <a:gd name="connsiteY8" fmla="*/ 163224 h 146482"/>
                  <a:gd name="connsiteX9" fmla="*/ 0 w 209261"/>
                  <a:gd name="connsiteY9" fmla="*/ 163224 h 14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261" h="146482">
                    <a:moveTo>
                      <a:pt x="0" y="0"/>
                    </a:moveTo>
                    <a:lnTo>
                      <a:pt x="108816" y="0"/>
                    </a:lnTo>
                    <a:lnTo>
                      <a:pt x="108816" y="54408"/>
                    </a:lnTo>
                    <a:lnTo>
                      <a:pt x="217632" y="54408"/>
                    </a:lnTo>
                    <a:lnTo>
                      <a:pt x="217632" y="163224"/>
                    </a:lnTo>
                    <a:lnTo>
                      <a:pt x="163224" y="163224"/>
                    </a:lnTo>
                    <a:lnTo>
                      <a:pt x="163224" y="108816"/>
                    </a:lnTo>
                    <a:lnTo>
                      <a:pt x="54408" y="108816"/>
                    </a:lnTo>
                    <a:lnTo>
                      <a:pt x="54408" y="163224"/>
                    </a:lnTo>
                    <a:lnTo>
                      <a:pt x="0" y="163224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90" name="Forma libre: Forma 89">
                <a:extLst>
                  <a:ext uri="{FF2B5EF4-FFF2-40B4-BE49-F238E27FC236}">
                    <a16:creationId xmlns:a16="http://schemas.microsoft.com/office/drawing/2014/main" id="{0785E44C-7CB9-436E-AF58-2F65A748DCB0}"/>
                  </a:ext>
                </a:extLst>
              </p:cNvPr>
              <p:cNvSpPr/>
              <p:nvPr/>
            </p:nvSpPr>
            <p:spPr>
              <a:xfrm>
                <a:off x="3375645" y="5002671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91" name="Forma libre: Forma 90">
                <a:extLst>
                  <a:ext uri="{FF2B5EF4-FFF2-40B4-BE49-F238E27FC236}">
                    <a16:creationId xmlns:a16="http://schemas.microsoft.com/office/drawing/2014/main" id="{573145B1-538E-4B23-B2CC-BFBF8AE8E4F1}"/>
                  </a:ext>
                </a:extLst>
              </p:cNvPr>
              <p:cNvSpPr/>
              <p:nvPr/>
            </p:nvSpPr>
            <p:spPr>
              <a:xfrm>
                <a:off x="2777158" y="5057079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29 h 41852"/>
                  <a:gd name="connsiteX3" fmla="*/ 0 w 41852"/>
                  <a:gd name="connsiteY3" fmla="*/ 54429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29"/>
                    </a:lnTo>
                    <a:lnTo>
                      <a:pt x="0" y="54429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92" name="Forma libre: Forma 91">
                <a:extLst>
                  <a:ext uri="{FF2B5EF4-FFF2-40B4-BE49-F238E27FC236}">
                    <a16:creationId xmlns:a16="http://schemas.microsoft.com/office/drawing/2014/main" id="{FEDEA120-5E8A-483E-964C-607A10192474}"/>
                  </a:ext>
                </a:extLst>
              </p:cNvPr>
              <p:cNvSpPr/>
              <p:nvPr/>
            </p:nvSpPr>
            <p:spPr>
              <a:xfrm>
                <a:off x="2668342" y="5111487"/>
                <a:ext cx="41852" cy="41852"/>
              </a:xfrm>
              <a:custGeom>
                <a:avLst/>
                <a:gdLst>
                  <a:gd name="connsiteX0" fmla="*/ 0 w 41852"/>
                  <a:gd name="connsiteY0" fmla="*/ 0 h 41852"/>
                  <a:gd name="connsiteX1" fmla="*/ 54408 w 41852"/>
                  <a:gd name="connsiteY1" fmla="*/ 0 h 41852"/>
                  <a:gd name="connsiteX2" fmla="*/ 54408 w 41852"/>
                  <a:gd name="connsiteY2" fmla="*/ 54408 h 41852"/>
                  <a:gd name="connsiteX3" fmla="*/ 0 w 41852"/>
                  <a:gd name="connsiteY3" fmla="*/ 54408 h 41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852" h="41852">
                    <a:moveTo>
                      <a:pt x="0" y="0"/>
                    </a:moveTo>
                    <a:lnTo>
                      <a:pt x="54408" y="0"/>
                    </a:lnTo>
                    <a:lnTo>
                      <a:pt x="54408" y="54408"/>
                    </a:lnTo>
                    <a:lnTo>
                      <a:pt x="0" y="54408"/>
                    </a:lnTo>
                    <a:close/>
                  </a:path>
                </a:pathLst>
              </a:custGeom>
              <a:grpFill/>
              <a:ln w="208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</p:grpSp>
      <p:pic>
        <p:nvPicPr>
          <p:cNvPr id="98" name="Gráfico 97" descr="Icono de burbuja de dialogo">
            <a:extLst>
              <a:ext uri="{FF2B5EF4-FFF2-40B4-BE49-F238E27FC236}">
                <a16:creationId xmlns:a16="http://schemas.microsoft.com/office/drawing/2014/main" id="{4DAB4DB4-5351-47E5-AC8F-C7F0EE7AE5F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31248" y="1780223"/>
            <a:ext cx="148760" cy="148760"/>
          </a:xfrm>
          <a:prstGeom prst="rect">
            <a:avLst/>
          </a:prstGeom>
        </p:spPr>
      </p:pic>
      <p:pic>
        <p:nvPicPr>
          <p:cNvPr id="100" name="Gráfico 99" descr="Icono de sobre">
            <a:extLst>
              <a:ext uri="{FF2B5EF4-FFF2-40B4-BE49-F238E27FC236}">
                <a16:creationId xmlns:a16="http://schemas.microsoft.com/office/drawing/2014/main" id="{F9C78C03-8918-4594-A828-6501682DD73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31248" y="1342659"/>
            <a:ext cx="148760" cy="148760"/>
          </a:xfrm>
          <a:prstGeom prst="rect">
            <a:avLst/>
          </a:prstGeom>
        </p:spPr>
      </p:pic>
      <p:pic>
        <p:nvPicPr>
          <p:cNvPr id="102" name="Gráfico 101" descr="icono de receptor de teléfono">
            <a:extLst>
              <a:ext uri="{FF2B5EF4-FFF2-40B4-BE49-F238E27FC236}">
                <a16:creationId xmlns:a16="http://schemas.microsoft.com/office/drawing/2014/main" id="{E5C35D4F-CB13-4B4D-9536-20BBEA2F5A85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31248" y="2660819"/>
            <a:ext cx="148760" cy="148760"/>
          </a:xfrm>
          <a:prstGeom prst="rect">
            <a:avLst/>
          </a:prstGeom>
        </p:spPr>
      </p:pic>
      <p:pic>
        <p:nvPicPr>
          <p:cNvPr id="104" name="Gráfico 103" descr="Icono de vínculo">
            <a:extLst>
              <a:ext uri="{FF2B5EF4-FFF2-40B4-BE49-F238E27FC236}">
                <a16:creationId xmlns:a16="http://schemas.microsoft.com/office/drawing/2014/main" id="{35637568-F847-4AC0-8D34-F98101113295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31248" y="2221364"/>
            <a:ext cx="148760" cy="148760"/>
          </a:xfrm>
          <a:prstGeom prst="rect">
            <a:avLst/>
          </a:prstGeom>
        </p:spPr>
      </p:pic>
      <p:sp>
        <p:nvSpPr>
          <p:cNvPr id="107" name="Gráfico105" descr="Icono de LinkedIn">
            <a:extLst>
              <a:ext uri="{FF2B5EF4-FFF2-40B4-BE49-F238E27FC236}">
                <a16:creationId xmlns:a16="http://schemas.microsoft.com/office/drawing/2014/main" id="{692F5C37-BBC8-4DAE-A34D-DA2CBAEEB39F}"/>
              </a:ext>
            </a:extLst>
          </p:cNvPr>
          <p:cNvSpPr/>
          <p:nvPr/>
        </p:nvSpPr>
        <p:spPr>
          <a:xfrm>
            <a:off x="1928240" y="3128055"/>
            <a:ext cx="137134" cy="135398"/>
          </a:xfrm>
          <a:custGeom>
            <a:avLst/>
            <a:gdLst>
              <a:gd name="connsiteX0" fmla="*/ 270400 w 270400"/>
              <a:gd name="connsiteY0" fmla="*/ 41256 h 266977"/>
              <a:gd name="connsiteX1" fmla="*/ 227638 w 270400"/>
              <a:gd name="connsiteY1" fmla="*/ 0 h 266977"/>
              <a:gd name="connsiteX2" fmla="*/ 40503 w 270400"/>
              <a:gd name="connsiteY2" fmla="*/ 0 h 266977"/>
              <a:gd name="connsiteX3" fmla="*/ 0 w 270400"/>
              <a:gd name="connsiteY3" fmla="*/ 40480 h 266977"/>
              <a:gd name="connsiteX4" fmla="*/ 0 w 270400"/>
              <a:gd name="connsiteY4" fmla="*/ 40503 h 266977"/>
              <a:gd name="connsiteX5" fmla="*/ 0 w 270400"/>
              <a:gd name="connsiteY5" fmla="*/ 227615 h 266977"/>
              <a:gd name="connsiteX6" fmla="*/ 40469 w 270400"/>
              <a:gd name="connsiteY6" fmla="*/ 268107 h 266977"/>
              <a:gd name="connsiteX7" fmla="*/ 40503 w 270400"/>
              <a:gd name="connsiteY7" fmla="*/ 268107 h 266977"/>
              <a:gd name="connsiteX8" fmla="*/ 227615 w 270400"/>
              <a:gd name="connsiteY8" fmla="*/ 268107 h 266977"/>
              <a:gd name="connsiteX9" fmla="*/ 270389 w 270400"/>
              <a:gd name="connsiteY9" fmla="*/ 228379 h 266977"/>
              <a:gd name="connsiteX10" fmla="*/ 81576 w 270400"/>
              <a:gd name="connsiteY10" fmla="*/ 232521 h 266977"/>
              <a:gd name="connsiteX11" fmla="*/ 39294 w 270400"/>
              <a:gd name="connsiteY11" fmla="*/ 232521 h 266977"/>
              <a:gd name="connsiteX12" fmla="*/ 39294 w 270400"/>
              <a:gd name="connsiteY12" fmla="*/ 96682 h 266977"/>
              <a:gd name="connsiteX13" fmla="*/ 81576 w 270400"/>
              <a:gd name="connsiteY13" fmla="*/ 96682 h 266977"/>
              <a:gd name="connsiteX14" fmla="*/ 60458 w 270400"/>
              <a:gd name="connsiteY14" fmla="*/ 78154 h 266977"/>
              <a:gd name="connsiteX15" fmla="*/ 60173 w 270400"/>
              <a:gd name="connsiteY15" fmla="*/ 78154 h 266977"/>
              <a:gd name="connsiteX16" fmla="*/ 36784 w 270400"/>
              <a:gd name="connsiteY16" fmla="*/ 54685 h 266977"/>
              <a:gd name="connsiteX17" fmla="*/ 60743 w 270400"/>
              <a:gd name="connsiteY17" fmla="*/ 31216 h 266977"/>
              <a:gd name="connsiteX18" fmla="*/ 84406 w 270400"/>
              <a:gd name="connsiteY18" fmla="*/ 54685 h 266977"/>
              <a:gd name="connsiteX19" fmla="*/ 60458 w 270400"/>
              <a:gd name="connsiteY19" fmla="*/ 78154 h 266977"/>
              <a:gd name="connsiteX20" fmla="*/ 234187 w 270400"/>
              <a:gd name="connsiteY20" fmla="*/ 232521 h 266977"/>
              <a:gd name="connsiteX21" fmla="*/ 191870 w 270400"/>
              <a:gd name="connsiteY21" fmla="*/ 232521 h 266977"/>
              <a:gd name="connsiteX22" fmla="*/ 191870 w 270400"/>
              <a:gd name="connsiteY22" fmla="*/ 159844 h 266977"/>
              <a:gd name="connsiteX23" fmla="*/ 170432 w 270400"/>
              <a:gd name="connsiteY23" fmla="*/ 129119 h 266977"/>
              <a:gd name="connsiteX24" fmla="*/ 148754 w 270400"/>
              <a:gd name="connsiteY24" fmla="*/ 145639 h 266977"/>
              <a:gd name="connsiteX25" fmla="*/ 147362 w 270400"/>
              <a:gd name="connsiteY25" fmla="*/ 156661 h 266977"/>
              <a:gd name="connsiteX26" fmla="*/ 147362 w 270400"/>
              <a:gd name="connsiteY26" fmla="*/ 232521 h 266977"/>
              <a:gd name="connsiteX27" fmla="*/ 105022 w 270400"/>
              <a:gd name="connsiteY27" fmla="*/ 232521 h 266977"/>
              <a:gd name="connsiteX28" fmla="*/ 105022 w 270400"/>
              <a:gd name="connsiteY28" fmla="*/ 96682 h 266977"/>
              <a:gd name="connsiteX29" fmla="*/ 147339 w 270400"/>
              <a:gd name="connsiteY29" fmla="*/ 96682 h 266977"/>
              <a:gd name="connsiteX30" fmla="*/ 147339 w 270400"/>
              <a:gd name="connsiteY30" fmla="*/ 115907 h 266977"/>
              <a:gd name="connsiteX31" fmla="*/ 185469 w 270400"/>
              <a:gd name="connsiteY31" fmla="*/ 93488 h 266977"/>
              <a:gd name="connsiteX32" fmla="*/ 234187 w 270400"/>
              <a:gd name="connsiteY32" fmla="*/ 154630 h 26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0400" h="266977">
                <a:moveTo>
                  <a:pt x="270400" y="41256"/>
                </a:moveTo>
                <a:cubicBezTo>
                  <a:pt x="268118" y="18129"/>
                  <a:pt x="249989" y="0"/>
                  <a:pt x="227638" y="0"/>
                </a:cubicBezTo>
                <a:lnTo>
                  <a:pt x="40503" y="0"/>
                </a:lnTo>
                <a:cubicBezTo>
                  <a:pt x="18140" y="-6"/>
                  <a:pt x="6" y="18117"/>
                  <a:pt x="0" y="40480"/>
                </a:cubicBezTo>
                <a:cubicBezTo>
                  <a:pt x="0" y="40488"/>
                  <a:pt x="0" y="40495"/>
                  <a:pt x="0" y="40503"/>
                </a:cubicBezTo>
                <a:lnTo>
                  <a:pt x="0" y="227615"/>
                </a:lnTo>
                <a:cubicBezTo>
                  <a:pt x="-6" y="249972"/>
                  <a:pt x="18112" y="268100"/>
                  <a:pt x="40469" y="268107"/>
                </a:cubicBezTo>
                <a:cubicBezTo>
                  <a:pt x="40480" y="268107"/>
                  <a:pt x="40492" y="268107"/>
                  <a:pt x="40503" y="268107"/>
                </a:cubicBezTo>
                <a:lnTo>
                  <a:pt x="227615" y="268107"/>
                </a:lnTo>
                <a:cubicBezTo>
                  <a:pt x="249977" y="268107"/>
                  <a:pt x="268107" y="249977"/>
                  <a:pt x="270389" y="228379"/>
                </a:cubicBezTo>
                <a:close/>
                <a:moveTo>
                  <a:pt x="81576" y="232521"/>
                </a:moveTo>
                <a:lnTo>
                  <a:pt x="39294" y="232521"/>
                </a:lnTo>
                <a:lnTo>
                  <a:pt x="39294" y="96682"/>
                </a:lnTo>
                <a:lnTo>
                  <a:pt x="81576" y="96682"/>
                </a:lnTo>
                <a:close/>
                <a:moveTo>
                  <a:pt x="60458" y="78154"/>
                </a:moveTo>
                <a:lnTo>
                  <a:pt x="60173" y="78154"/>
                </a:lnTo>
                <a:cubicBezTo>
                  <a:pt x="45968" y="78154"/>
                  <a:pt x="36784" y="67725"/>
                  <a:pt x="36784" y="54685"/>
                </a:cubicBezTo>
                <a:cubicBezTo>
                  <a:pt x="36784" y="41359"/>
                  <a:pt x="46242" y="31216"/>
                  <a:pt x="60743" y="31216"/>
                </a:cubicBezTo>
                <a:cubicBezTo>
                  <a:pt x="75244" y="31216"/>
                  <a:pt x="84132" y="41359"/>
                  <a:pt x="84406" y="54685"/>
                </a:cubicBezTo>
                <a:cubicBezTo>
                  <a:pt x="84394" y="67703"/>
                  <a:pt x="75199" y="78154"/>
                  <a:pt x="60458" y="78154"/>
                </a:cubicBezTo>
                <a:close/>
                <a:moveTo>
                  <a:pt x="234187" y="232521"/>
                </a:moveTo>
                <a:lnTo>
                  <a:pt x="191870" y="232521"/>
                </a:lnTo>
                <a:lnTo>
                  <a:pt x="191870" y="159844"/>
                </a:lnTo>
                <a:cubicBezTo>
                  <a:pt x="191870" y="141589"/>
                  <a:pt x="185743" y="129119"/>
                  <a:pt x="170432" y="129119"/>
                </a:cubicBezTo>
                <a:cubicBezTo>
                  <a:pt x="158749" y="129119"/>
                  <a:pt x="151778" y="137516"/>
                  <a:pt x="148754" y="145639"/>
                </a:cubicBezTo>
                <a:cubicBezTo>
                  <a:pt x="147613" y="148537"/>
                  <a:pt x="147362" y="152599"/>
                  <a:pt x="147362" y="156661"/>
                </a:cubicBezTo>
                <a:lnTo>
                  <a:pt x="147362" y="232521"/>
                </a:lnTo>
                <a:lnTo>
                  <a:pt x="105022" y="232521"/>
                </a:lnTo>
                <a:cubicBezTo>
                  <a:pt x="105022" y="232521"/>
                  <a:pt x="105582" y="109426"/>
                  <a:pt x="105022" y="96682"/>
                </a:cubicBezTo>
                <a:lnTo>
                  <a:pt x="147339" y="96682"/>
                </a:lnTo>
                <a:lnTo>
                  <a:pt x="147339" y="115907"/>
                </a:lnTo>
                <a:cubicBezTo>
                  <a:pt x="152964" y="106654"/>
                  <a:pt x="163027" y="93488"/>
                  <a:pt x="185469" y="93488"/>
                </a:cubicBezTo>
                <a:cubicBezTo>
                  <a:pt x="213319" y="93488"/>
                  <a:pt x="234187" y="112883"/>
                  <a:pt x="234187" y="154630"/>
                </a:cubicBezTo>
                <a:close/>
              </a:path>
            </a:pathLst>
          </a:custGeom>
          <a:solidFill>
            <a:schemeClr val="bg1"/>
          </a:solidFill>
          <a:ln w="11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dirty="0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548A5935-9771-4FC4-A8C6-7D5267A578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797137" y="5105745"/>
            <a:ext cx="1828800" cy="2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AC6DF5A0-BE1A-4C6A-9BD9-5CE3C294BB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41200" y="1240057"/>
            <a:ext cx="1508247" cy="6214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3" name="Cuadro de texto 112">
            <a:extLst>
              <a:ext uri="{FF2B5EF4-FFF2-40B4-BE49-F238E27FC236}">
                <a16:creationId xmlns:a16="http://schemas.microsoft.com/office/drawing/2014/main" id="{B515586B-198C-4E30-99EE-3A2788FC0678}"/>
              </a:ext>
            </a:extLst>
          </p:cNvPr>
          <p:cNvSpPr txBox="1"/>
          <p:nvPr/>
        </p:nvSpPr>
        <p:spPr>
          <a:xfrm>
            <a:off x="1796206" y="5038240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rtl="0"/>
            <a:r>
              <a:rPr lang="es-ES" sz="1400" dirty="0">
                <a:solidFill>
                  <a:schemeClr val="accent1"/>
                </a:solidFill>
                <a:latin typeface="+mj-lt"/>
              </a:rPr>
              <a:t>Biografía breve</a:t>
            </a:r>
          </a:p>
        </p:txBody>
      </p:sp>
      <p:sp>
        <p:nvSpPr>
          <p:cNvPr id="114" name="Cuadro de texto 113">
            <a:extLst>
              <a:ext uri="{FF2B5EF4-FFF2-40B4-BE49-F238E27FC236}">
                <a16:creationId xmlns:a16="http://schemas.microsoft.com/office/drawing/2014/main" id="{31773A46-22A1-4C54-9217-E08B956AF547}"/>
              </a:ext>
            </a:extLst>
          </p:cNvPr>
          <p:cNvSpPr txBox="1"/>
          <p:nvPr/>
        </p:nvSpPr>
        <p:spPr>
          <a:xfrm>
            <a:off x="1877911" y="5400378"/>
            <a:ext cx="1706279" cy="2049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es-ES" sz="830" dirty="0" smtClean="0">
                <a:solidFill>
                  <a:schemeClr val="bg1"/>
                </a:solidFill>
              </a:rPr>
              <a:t>Como futuro profesional y apasionado por el marketing y con solidas experiencia en distintas áreas del campo creo que mis habilidades pueden contribuir significativamente al canal.</a:t>
            </a:r>
          </a:p>
          <a:p>
            <a:pPr rtl="0"/>
            <a:endParaRPr lang="es-ES" sz="830" dirty="0">
              <a:solidFill>
                <a:schemeClr val="bg1"/>
              </a:solidFill>
            </a:endParaRPr>
          </a:p>
          <a:p>
            <a:pPr rtl="0"/>
            <a:r>
              <a:rPr lang="es-ES" sz="830" dirty="0" smtClean="0">
                <a:solidFill>
                  <a:schemeClr val="bg1"/>
                </a:solidFill>
              </a:rPr>
              <a:t>He tenido el privilegio de trabajar en distintos roles que me han permitido  desarrollar una profunda comprensión  en el diseño y la producción, mis conocimientos abarcan desde la planificación de estrategias la investigación de mercado y la ejecución de distintas  campañas </a:t>
            </a:r>
            <a:r>
              <a:rPr lang="es-ES" sz="830" dirty="0" err="1" smtClean="0">
                <a:solidFill>
                  <a:schemeClr val="bg1"/>
                </a:solidFill>
              </a:rPr>
              <a:t>multimediales</a:t>
            </a:r>
            <a:r>
              <a:rPr lang="es-ES" sz="830" dirty="0" smtClean="0">
                <a:solidFill>
                  <a:schemeClr val="bg1"/>
                </a:solidFill>
              </a:rPr>
              <a:t> integradas</a:t>
            </a:r>
          </a:p>
          <a:p>
            <a:pPr rtl="0"/>
            <a:endParaRPr lang="es-ES" sz="830" noProof="1">
              <a:solidFill>
                <a:schemeClr val="bg1"/>
              </a:solidFill>
            </a:endParaRPr>
          </a:p>
        </p:txBody>
      </p:sp>
      <p:sp>
        <p:nvSpPr>
          <p:cNvPr id="115" name="Cuadro de texto 114">
            <a:extLst>
              <a:ext uri="{FF2B5EF4-FFF2-40B4-BE49-F238E27FC236}">
                <a16:creationId xmlns:a16="http://schemas.microsoft.com/office/drawing/2014/main" id="{F9D7F3CC-0927-4309-8780-07862B295094}"/>
              </a:ext>
            </a:extLst>
          </p:cNvPr>
          <p:cNvSpPr txBox="1"/>
          <p:nvPr/>
        </p:nvSpPr>
        <p:spPr>
          <a:xfrm>
            <a:off x="379839" y="2496041"/>
            <a:ext cx="1367188" cy="1250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10500"/>
              </a:lnSpc>
            </a:pPr>
            <a:r>
              <a:rPr lang="es-ES" sz="11500" b="1" spc="-150" dirty="0">
                <a:solidFill>
                  <a:schemeClr val="accent2"/>
                </a:solidFill>
                <a:latin typeface="+mj-lt"/>
              </a:rPr>
              <a:t>7 </a:t>
            </a:r>
          </a:p>
        </p:txBody>
      </p:sp>
      <p:sp>
        <p:nvSpPr>
          <p:cNvPr id="116" name="Cuadro de texto 115">
            <a:extLst>
              <a:ext uri="{FF2B5EF4-FFF2-40B4-BE49-F238E27FC236}">
                <a16:creationId xmlns:a16="http://schemas.microsoft.com/office/drawing/2014/main" id="{86392FE2-A06D-447C-9081-19BD97EBEBD9}"/>
              </a:ext>
            </a:extLst>
          </p:cNvPr>
          <p:cNvSpPr txBox="1"/>
          <p:nvPr/>
        </p:nvSpPr>
        <p:spPr>
          <a:xfrm rot="5400000">
            <a:off x="694632" y="2593846"/>
            <a:ext cx="1001921" cy="7858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es-ES" sz="3500" b="1" spc="-150" dirty="0">
                <a:solidFill>
                  <a:schemeClr val="accent2"/>
                </a:solidFill>
                <a:latin typeface="+mj-lt"/>
              </a:rPr>
              <a:t>Años</a:t>
            </a:r>
          </a:p>
        </p:txBody>
      </p:sp>
      <p:sp>
        <p:nvSpPr>
          <p:cNvPr id="117" name="Cuadro de texto 116">
            <a:extLst>
              <a:ext uri="{FF2B5EF4-FFF2-40B4-BE49-F238E27FC236}">
                <a16:creationId xmlns:a16="http://schemas.microsoft.com/office/drawing/2014/main" id="{4AB30B9C-4189-4072-A73F-B125AA0660CC}"/>
              </a:ext>
            </a:extLst>
          </p:cNvPr>
          <p:cNvSpPr txBox="1"/>
          <p:nvPr/>
        </p:nvSpPr>
        <p:spPr>
          <a:xfrm>
            <a:off x="434079" y="3692742"/>
            <a:ext cx="1222904" cy="14202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es-ES" sz="1000" dirty="0" smtClean="0">
                <a:solidFill>
                  <a:schemeClr val="bg1"/>
                </a:solidFill>
              </a:rPr>
              <a:t>Mis años de experiencia me permiten generar hoy ideas creativas y efectivas .</a:t>
            </a:r>
            <a:endParaRPr lang="es-ES" sz="1000" dirty="0">
              <a:solidFill>
                <a:schemeClr val="bg1"/>
              </a:solidFill>
            </a:endParaRPr>
          </a:p>
          <a:p>
            <a:pPr rtl="0"/>
            <a:r>
              <a:rPr lang="es-ES" sz="1000" noProof="1" smtClean="0">
                <a:solidFill>
                  <a:schemeClr val="bg1"/>
                </a:solidFill>
              </a:rPr>
              <a:t>Poseo habilidades analíticas solidas que me permiten analizar el rendimiento de una campaña y ajustar las estrategias </a:t>
            </a:r>
            <a:endParaRPr lang="es-ES" sz="1000" noProof="1">
              <a:solidFill>
                <a:schemeClr val="bg1"/>
              </a:solidFill>
            </a:endParaRPr>
          </a:p>
          <a:p>
            <a:pPr rtl="0"/>
            <a:endParaRPr lang="es-ES" sz="1000" noProof="1">
              <a:solidFill>
                <a:schemeClr val="bg1"/>
              </a:solidFill>
            </a:endParaRPr>
          </a:p>
        </p:txBody>
      </p:sp>
      <p:grpSp>
        <p:nvGrpSpPr>
          <p:cNvPr id="122" name="Grupo 121" descr="Icono ratón y cursor">
            <a:extLst>
              <a:ext uri="{FF2B5EF4-FFF2-40B4-BE49-F238E27FC236}">
                <a16:creationId xmlns:a16="http://schemas.microsoft.com/office/drawing/2014/main" id="{FBE09CCD-F906-4517-AD43-44CC4F55D256}"/>
              </a:ext>
            </a:extLst>
          </p:cNvPr>
          <p:cNvGrpSpPr/>
          <p:nvPr/>
        </p:nvGrpSpPr>
        <p:grpSpPr>
          <a:xfrm>
            <a:off x="5381982" y="6160087"/>
            <a:ext cx="327083" cy="338834"/>
            <a:chOff x="5349817" y="6102479"/>
            <a:chExt cx="358120" cy="370986"/>
          </a:xfrm>
        </p:grpSpPr>
        <p:sp>
          <p:nvSpPr>
            <p:cNvPr id="120" name="Forma libre: Forma 119">
              <a:extLst>
                <a:ext uri="{FF2B5EF4-FFF2-40B4-BE49-F238E27FC236}">
                  <a16:creationId xmlns:a16="http://schemas.microsoft.com/office/drawing/2014/main" id="{F9571F52-DCF8-42A0-83B1-C23443F57170}"/>
                </a:ext>
              </a:extLst>
            </p:cNvPr>
            <p:cNvSpPr/>
            <p:nvPr/>
          </p:nvSpPr>
          <p:spPr>
            <a:xfrm>
              <a:off x="5353081" y="6102479"/>
              <a:ext cx="354856" cy="370986"/>
            </a:xfrm>
            <a:custGeom>
              <a:avLst/>
              <a:gdLst>
                <a:gd name="connsiteX0" fmla="*/ 195682 w 354856"/>
                <a:gd name="connsiteY0" fmla="*/ 90423 h 370986"/>
                <a:gd name="connsiteX1" fmla="*/ 156272 w 354856"/>
                <a:gd name="connsiteY1" fmla="*/ 129834 h 370986"/>
                <a:gd name="connsiteX2" fmla="*/ 156272 w 354856"/>
                <a:gd name="connsiteY2" fmla="*/ 287100 h 370986"/>
                <a:gd name="connsiteX3" fmla="*/ 244556 w 354856"/>
                <a:gd name="connsiteY3" fmla="*/ 375384 h 370986"/>
                <a:gd name="connsiteX4" fmla="*/ 244663 w 354856"/>
                <a:gd name="connsiteY4" fmla="*/ 375384 h 370986"/>
                <a:gd name="connsiteX5" fmla="*/ 266922 w 354856"/>
                <a:gd name="connsiteY5" fmla="*/ 375384 h 370986"/>
                <a:gd name="connsiteX6" fmla="*/ 355206 w 354856"/>
                <a:gd name="connsiteY6" fmla="*/ 287100 h 370986"/>
                <a:gd name="connsiteX7" fmla="*/ 355206 w 354856"/>
                <a:gd name="connsiteY7" fmla="*/ 129726 h 370986"/>
                <a:gd name="connsiteX8" fmla="*/ 315903 w 354856"/>
                <a:gd name="connsiteY8" fmla="*/ 90423 h 370986"/>
                <a:gd name="connsiteX9" fmla="*/ 266116 w 354856"/>
                <a:gd name="connsiteY9" fmla="*/ 90423 h 370986"/>
                <a:gd name="connsiteX10" fmla="*/ 266116 w 354856"/>
                <a:gd name="connsiteY10" fmla="*/ 83702 h 370986"/>
                <a:gd name="connsiteX11" fmla="*/ 184115 w 354856"/>
                <a:gd name="connsiteY11" fmla="*/ 4 h 370986"/>
                <a:gd name="connsiteX12" fmla="*/ 100463 w 354856"/>
                <a:gd name="connsiteY12" fmla="*/ 79992 h 370986"/>
                <a:gd name="connsiteX13" fmla="*/ 100463 w 354856"/>
                <a:gd name="connsiteY13" fmla="*/ 83702 h 370986"/>
                <a:gd name="connsiteX14" fmla="*/ 100463 w 354856"/>
                <a:gd name="connsiteY14" fmla="*/ 128059 h 370986"/>
                <a:gd name="connsiteX15" fmla="*/ 62006 w 354856"/>
                <a:gd name="connsiteY15" fmla="*/ 169446 h 370986"/>
                <a:gd name="connsiteX16" fmla="*/ 20620 w 354856"/>
                <a:gd name="connsiteY16" fmla="*/ 130990 h 370986"/>
                <a:gd name="connsiteX17" fmla="*/ 20620 w 354856"/>
                <a:gd name="connsiteY17" fmla="*/ 128059 h 370986"/>
                <a:gd name="connsiteX18" fmla="*/ 20620 w 354856"/>
                <a:gd name="connsiteY18" fmla="*/ 22301 h 370986"/>
                <a:gd name="connsiteX19" fmla="*/ 10324 w 354856"/>
                <a:gd name="connsiteY19" fmla="*/ 12005 h 370986"/>
                <a:gd name="connsiteX20" fmla="*/ 27 w 354856"/>
                <a:gd name="connsiteY20" fmla="*/ 22301 h 370986"/>
                <a:gd name="connsiteX21" fmla="*/ 27 w 354856"/>
                <a:gd name="connsiteY21" fmla="*/ 128059 h 370986"/>
                <a:gd name="connsiteX22" fmla="*/ 58737 w 354856"/>
                <a:gd name="connsiteY22" fmla="*/ 190377 h 370986"/>
                <a:gd name="connsiteX23" fmla="*/ 121055 w 354856"/>
                <a:gd name="connsiteY23" fmla="*/ 131667 h 370986"/>
                <a:gd name="connsiteX24" fmla="*/ 121055 w 354856"/>
                <a:gd name="connsiteY24" fmla="*/ 128059 h 370986"/>
                <a:gd name="connsiteX25" fmla="*/ 121055 w 354856"/>
                <a:gd name="connsiteY25" fmla="*/ 83433 h 370986"/>
                <a:gd name="connsiteX26" fmla="*/ 181703 w 354856"/>
                <a:gd name="connsiteY26" fmla="*/ 19559 h 370986"/>
                <a:gd name="connsiteX27" fmla="*/ 245577 w 354856"/>
                <a:gd name="connsiteY27" fmla="*/ 80208 h 370986"/>
                <a:gd name="connsiteX28" fmla="*/ 245577 w 354856"/>
                <a:gd name="connsiteY28" fmla="*/ 83433 h 370986"/>
                <a:gd name="connsiteX29" fmla="*/ 245577 w 354856"/>
                <a:gd name="connsiteY29" fmla="*/ 90423 h 370986"/>
                <a:gd name="connsiteX30" fmla="*/ 195682 w 354856"/>
                <a:gd name="connsiteY30" fmla="*/ 111016 h 370986"/>
                <a:gd name="connsiteX31" fmla="*/ 245416 w 354856"/>
                <a:gd name="connsiteY31" fmla="*/ 111016 h 370986"/>
                <a:gd name="connsiteX32" fmla="*/ 245416 w 354856"/>
                <a:gd name="connsiteY32" fmla="*/ 171771 h 370986"/>
                <a:gd name="connsiteX33" fmla="*/ 176972 w 354856"/>
                <a:gd name="connsiteY33" fmla="*/ 171771 h 370986"/>
                <a:gd name="connsiteX34" fmla="*/ 176972 w 354856"/>
                <a:gd name="connsiteY34" fmla="*/ 129834 h 370986"/>
                <a:gd name="connsiteX35" fmla="*/ 195790 w 354856"/>
                <a:gd name="connsiteY35" fmla="*/ 111016 h 370986"/>
                <a:gd name="connsiteX36" fmla="*/ 266976 w 354856"/>
                <a:gd name="connsiteY36" fmla="*/ 354791 h 370986"/>
                <a:gd name="connsiteX37" fmla="*/ 244663 w 354856"/>
                <a:gd name="connsiteY37" fmla="*/ 354791 h 370986"/>
                <a:gd name="connsiteX38" fmla="*/ 176972 w 354856"/>
                <a:gd name="connsiteY38" fmla="*/ 287100 h 370986"/>
                <a:gd name="connsiteX39" fmla="*/ 176972 w 354856"/>
                <a:gd name="connsiteY39" fmla="*/ 192256 h 370986"/>
                <a:gd name="connsiteX40" fmla="*/ 334668 w 354856"/>
                <a:gd name="connsiteY40" fmla="*/ 192256 h 370986"/>
                <a:gd name="connsiteX41" fmla="*/ 334668 w 354856"/>
                <a:gd name="connsiteY41" fmla="*/ 287100 h 370986"/>
                <a:gd name="connsiteX42" fmla="*/ 266976 w 354856"/>
                <a:gd name="connsiteY42" fmla="*/ 354791 h 370986"/>
                <a:gd name="connsiteX43" fmla="*/ 334668 w 354856"/>
                <a:gd name="connsiteY43" fmla="*/ 129726 h 370986"/>
                <a:gd name="connsiteX44" fmla="*/ 334668 w 354856"/>
                <a:gd name="connsiteY44" fmla="*/ 171664 h 370986"/>
                <a:gd name="connsiteX45" fmla="*/ 266116 w 354856"/>
                <a:gd name="connsiteY45" fmla="*/ 171664 h 370986"/>
                <a:gd name="connsiteX46" fmla="*/ 266116 w 354856"/>
                <a:gd name="connsiteY46" fmla="*/ 110908 h 370986"/>
                <a:gd name="connsiteX47" fmla="*/ 315903 w 354856"/>
                <a:gd name="connsiteY47" fmla="*/ 110908 h 370986"/>
                <a:gd name="connsiteX48" fmla="*/ 334668 w 354856"/>
                <a:gd name="connsiteY48" fmla="*/ 129726 h 370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54856" h="370986">
                  <a:moveTo>
                    <a:pt x="195682" y="90423"/>
                  </a:moveTo>
                  <a:cubicBezTo>
                    <a:pt x="173917" y="90423"/>
                    <a:pt x="156272" y="108068"/>
                    <a:pt x="156272" y="129834"/>
                  </a:cubicBezTo>
                  <a:lnTo>
                    <a:pt x="156272" y="287100"/>
                  </a:lnTo>
                  <a:cubicBezTo>
                    <a:pt x="156272" y="335857"/>
                    <a:pt x="195798" y="375384"/>
                    <a:pt x="244556" y="375384"/>
                  </a:cubicBezTo>
                  <a:cubicBezTo>
                    <a:pt x="244592" y="375384"/>
                    <a:pt x="244627" y="375384"/>
                    <a:pt x="244663" y="375384"/>
                  </a:cubicBezTo>
                  <a:lnTo>
                    <a:pt x="266922" y="375384"/>
                  </a:lnTo>
                  <a:cubicBezTo>
                    <a:pt x="315680" y="375384"/>
                    <a:pt x="355206" y="335857"/>
                    <a:pt x="355206" y="287100"/>
                  </a:cubicBezTo>
                  <a:lnTo>
                    <a:pt x="355206" y="129726"/>
                  </a:lnTo>
                  <a:cubicBezTo>
                    <a:pt x="355147" y="108044"/>
                    <a:pt x="337585" y="90482"/>
                    <a:pt x="315903" y="90423"/>
                  </a:cubicBezTo>
                  <a:lnTo>
                    <a:pt x="266116" y="90423"/>
                  </a:lnTo>
                  <a:lnTo>
                    <a:pt x="266116" y="83702"/>
                  </a:lnTo>
                  <a:cubicBezTo>
                    <a:pt x="266585" y="37946"/>
                    <a:pt x="229872" y="473"/>
                    <a:pt x="184115" y="4"/>
                  </a:cubicBezTo>
                  <a:cubicBezTo>
                    <a:pt x="139143" y="-456"/>
                    <a:pt x="102016" y="35045"/>
                    <a:pt x="100463" y="79992"/>
                  </a:cubicBezTo>
                  <a:cubicBezTo>
                    <a:pt x="100463" y="81211"/>
                    <a:pt x="100463" y="82448"/>
                    <a:pt x="100463" y="83702"/>
                  </a:cubicBezTo>
                  <a:lnTo>
                    <a:pt x="100463" y="128059"/>
                  </a:lnTo>
                  <a:cubicBezTo>
                    <a:pt x="101272" y="150107"/>
                    <a:pt x="84054" y="168637"/>
                    <a:pt x="62006" y="169446"/>
                  </a:cubicBezTo>
                  <a:cubicBezTo>
                    <a:pt x="39959" y="170256"/>
                    <a:pt x="21429" y="153038"/>
                    <a:pt x="20620" y="130990"/>
                  </a:cubicBezTo>
                  <a:cubicBezTo>
                    <a:pt x="20584" y="130013"/>
                    <a:pt x="20584" y="129036"/>
                    <a:pt x="20620" y="128059"/>
                  </a:cubicBezTo>
                  <a:lnTo>
                    <a:pt x="20620" y="22301"/>
                  </a:lnTo>
                  <a:cubicBezTo>
                    <a:pt x="20620" y="16615"/>
                    <a:pt x="16010" y="12005"/>
                    <a:pt x="10324" y="12005"/>
                  </a:cubicBezTo>
                  <a:cubicBezTo>
                    <a:pt x="4637" y="12005"/>
                    <a:pt x="27" y="16615"/>
                    <a:pt x="27" y="22301"/>
                  </a:cubicBezTo>
                  <a:lnTo>
                    <a:pt x="27" y="128059"/>
                  </a:lnTo>
                  <a:cubicBezTo>
                    <a:pt x="-969" y="161480"/>
                    <a:pt x="25316" y="189381"/>
                    <a:pt x="58737" y="190377"/>
                  </a:cubicBezTo>
                  <a:cubicBezTo>
                    <a:pt x="92158" y="191373"/>
                    <a:pt x="120059" y="165088"/>
                    <a:pt x="121055" y="131667"/>
                  </a:cubicBezTo>
                  <a:cubicBezTo>
                    <a:pt x="121091" y="130465"/>
                    <a:pt x="121091" y="129262"/>
                    <a:pt x="121055" y="128059"/>
                  </a:cubicBezTo>
                  <a:lnTo>
                    <a:pt x="121055" y="83433"/>
                  </a:lnTo>
                  <a:cubicBezTo>
                    <a:pt x="120164" y="49048"/>
                    <a:pt x="147317" y="20450"/>
                    <a:pt x="181703" y="19559"/>
                  </a:cubicBezTo>
                  <a:cubicBezTo>
                    <a:pt x="216089" y="18668"/>
                    <a:pt x="244686" y="45822"/>
                    <a:pt x="245577" y="80208"/>
                  </a:cubicBezTo>
                  <a:cubicBezTo>
                    <a:pt x="245577" y="81283"/>
                    <a:pt x="245577" y="82358"/>
                    <a:pt x="245577" y="83433"/>
                  </a:cubicBezTo>
                  <a:lnTo>
                    <a:pt x="245577" y="90423"/>
                  </a:lnTo>
                  <a:close/>
                  <a:moveTo>
                    <a:pt x="195682" y="111016"/>
                  </a:moveTo>
                  <a:lnTo>
                    <a:pt x="245416" y="111016"/>
                  </a:lnTo>
                  <a:lnTo>
                    <a:pt x="245416" y="171771"/>
                  </a:lnTo>
                  <a:lnTo>
                    <a:pt x="176972" y="171771"/>
                  </a:lnTo>
                  <a:lnTo>
                    <a:pt x="176972" y="129834"/>
                  </a:lnTo>
                  <a:cubicBezTo>
                    <a:pt x="176972" y="119441"/>
                    <a:pt x="185397" y="111016"/>
                    <a:pt x="195790" y="111016"/>
                  </a:cubicBezTo>
                  <a:close/>
                  <a:moveTo>
                    <a:pt x="266976" y="354791"/>
                  </a:moveTo>
                  <a:lnTo>
                    <a:pt x="244663" y="354791"/>
                  </a:lnTo>
                  <a:cubicBezTo>
                    <a:pt x="207278" y="354791"/>
                    <a:pt x="176972" y="324485"/>
                    <a:pt x="176972" y="287100"/>
                  </a:cubicBezTo>
                  <a:lnTo>
                    <a:pt x="176972" y="192256"/>
                  </a:lnTo>
                  <a:lnTo>
                    <a:pt x="334668" y="192256"/>
                  </a:lnTo>
                  <a:lnTo>
                    <a:pt x="334668" y="287100"/>
                  </a:lnTo>
                  <a:cubicBezTo>
                    <a:pt x="334668" y="324485"/>
                    <a:pt x="304361" y="354791"/>
                    <a:pt x="266976" y="354791"/>
                  </a:cubicBezTo>
                  <a:close/>
                  <a:moveTo>
                    <a:pt x="334668" y="129726"/>
                  </a:moveTo>
                  <a:lnTo>
                    <a:pt x="334668" y="171664"/>
                  </a:lnTo>
                  <a:lnTo>
                    <a:pt x="266116" y="171664"/>
                  </a:lnTo>
                  <a:lnTo>
                    <a:pt x="266116" y="110908"/>
                  </a:lnTo>
                  <a:lnTo>
                    <a:pt x="315903" y="110908"/>
                  </a:lnTo>
                  <a:cubicBezTo>
                    <a:pt x="326275" y="110938"/>
                    <a:pt x="334668" y="119354"/>
                    <a:pt x="334668" y="129726"/>
                  </a:cubicBezTo>
                  <a:close/>
                </a:path>
              </a:pathLst>
            </a:custGeom>
            <a:solidFill>
              <a:schemeClr val="tx2"/>
            </a:solidFill>
            <a:ln w="52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1" name="Forma libre: Forma 120">
              <a:extLst>
                <a:ext uri="{FF2B5EF4-FFF2-40B4-BE49-F238E27FC236}">
                  <a16:creationId xmlns:a16="http://schemas.microsoft.com/office/drawing/2014/main" id="{5FA8C19F-C92C-4E15-9555-FDEC0852F642}"/>
                </a:ext>
              </a:extLst>
            </p:cNvPr>
            <p:cNvSpPr/>
            <p:nvPr/>
          </p:nvSpPr>
          <p:spPr>
            <a:xfrm>
              <a:off x="5349817" y="6320905"/>
              <a:ext cx="118285" cy="118286"/>
            </a:xfrm>
            <a:custGeom>
              <a:avLst/>
              <a:gdLst>
                <a:gd name="connsiteX0" fmla="*/ 120394 w 118285"/>
                <a:gd name="connsiteY0" fmla="*/ 46307 h 118285"/>
                <a:gd name="connsiteX1" fmla="*/ 113673 w 118285"/>
                <a:gd name="connsiteY1" fmla="*/ 37382 h 118285"/>
                <a:gd name="connsiteX2" fmla="*/ 13883 w 118285"/>
                <a:gd name="connsiteY2" fmla="*/ 660 h 118285"/>
                <a:gd name="connsiteX3" fmla="*/ 657 w 118285"/>
                <a:gd name="connsiteY3" fmla="*/ 6658 h 118285"/>
                <a:gd name="connsiteX4" fmla="*/ 657 w 118285"/>
                <a:gd name="connsiteY4" fmla="*/ 13886 h 118285"/>
                <a:gd name="connsiteX5" fmla="*/ 37325 w 118285"/>
                <a:gd name="connsiteY5" fmla="*/ 113945 h 118285"/>
                <a:gd name="connsiteX6" fmla="*/ 46251 w 118285"/>
                <a:gd name="connsiteY6" fmla="*/ 120451 h 118285"/>
                <a:gd name="connsiteX7" fmla="*/ 47003 w 118285"/>
                <a:gd name="connsiteY7" fmla="*/ 120451 h 118285"/>
                <a:gd name="connsiteX8" fmla="*/ 56036 w 118285"/>
                <a:gd name="connsiteY8" fmla="*/ 115074 h 118285"/>
                <a:gd name="connsiteX9" fmla="*/ 71574 w 118285"/>
                <a:gd name="connsiteY9" fmla="*/ 86255 h 118285"/>
                <a:gd name="connsiteX10" fmla="*/ 99210 w 118285"/>
                <a:gd name="connsiteY10" fmla="*/ 113945 h 118285"/>
                <a:gd name="connsiteX11" fmla="*/ 113781 w 118285"/>
                <a:gd name="connsiteY11" fmla="*/ 113034 h 118285"/>
                <a:gd name="connsiteX12" fmla="*/ 113781 w 118285"/>
                <a:gd name="connsiteY12" fmla="*/ 99374 h 118285"/>
                <a:gd name="connsiteX13" fmla="*/ 86038 w 118285"/>
                <a:gd name="connsiteY13" fmla="*/ 71523 h 118285"/>
                <a:gd name="connsiteX14" fmla="*/ 114856 w 118285"/>
                <a:gd name="connsiteY14" fmla="*/ 55985 h 118285"/>
                <a:gd name="connsiteX15" fmla="*/ 120394 w 118285"/>
                <a:gd name="connsiteY15" fmla="*/ 46307 h 118285"/>
                <a:gd name="connsiteX16" fmla="*/ 48778 w 118285"/>
                <a:gd name="connsiteY16" fmla="*/ 85126 h 118285"/>
                <a:gd name="connsiteX17" fmla="*/ 27648 w 118285"/>
                <a:gd name="connsiteY17" fmla="*/ 27543 h 118285"/>
                <a:gd name="connsiteX18" fmla="*/ 85285 w 118285"/>
                <a:gd name="connsiteY18" fmla="*/ 48673 h 118285"/>
                <a:gd name="connsiteX19" fmla="*/ 64047 w 118285"/>
                <a:gd name="connsiteY19" fmla="*/ 60179 h 118285"/>
                <a:gd name="connsiteX20" fmla="*/ 59907 w 118285"/>
                <a:gd name="connsiteY20" fmla="*/ 64319 h 11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8285" h="118285">
                  <a:moveTo>
                    <a:pt x="120394" y="46307"/>
                  </a:moveTo>
                  <a:cubicBezTo>
                    <a:pt x="120110" y="42267"/>
                    <a:pt x="117477" y="38771"/>
                    <a:pt x="113673" y="37382"/>
                  </a:cubicBezTo>
                  <a:lnTo>
                    <a:pt x="13883" y="660"/>
                  </a:lnTo>
                  <a:cubicBezTo>
                    <a:pt x="8575" y="-1336"/>
                    <a:pt x="2653" y="1349"/>
                    <a:pt x="657" y="6658"/>
                  </a:cubicBezTo>
                  <a:cubicBezTo>
                    <a:pt x="-219" y="8988"/>
                    <a:pt x="-219" y="11556"/>
                    <a:pt x="657" y="13886"/>
                  </a:cubicBezTo>
                  <a:lnTo>
                    <a:pt x="37325" y="113945"/>
                  </a:lnTo>
                  <a:cubicBezTo>
                    <a:pt x="38782" y="117665"/>
                    <a:pt x="42263" y="120203"/>
                    <a:pt x="46251" y="120451"/>
                  </a:cubicBezTo>
                  <a:lnTo>
                    <a:pt x="47003" y="120451"/>
                  </a:lnTo>
                  <a:cubicBezTo>
                    <a:pt x="50773" y="120452"/>
                    <a:pt x="54240" y="118388"/>
                    <a:pt x="56036" y="115074"/>
                  </a:cubicBezTo>
                  <a:lnTo>
                    <a:pt x="71574" y="86255"/>
                  </a:lnTo>
                  <a:lnTo>
                    <a:pt x="99210" y="113945"/>
                  </a:lnTo>
                  <a:cubicBezTo>
                    <a:pt x="103485" y="117717"/>
                    <a:pt x="110009" y="117309"/>
                    <a:pt x="113781" y="113034"/>
                  </a:cubicBezTo>
                  <a:cubicBezTo>
                    <a:pt x="117224" y="109132"/>
                    <a:pt x="117224" y="103277"/>
                    <a:pt x="113781" y="99374"/>
                  </a:cubicBezTo>
                  <a:lnTo>
                    <a:pt x="86038" y="71523"/>
                  </a:lnTo>
                  <a:lnTo>
                    <a:pt x="114856" y="55985"/>
                  </a:lnTo>
                  <a:cubicBezTo>
                    <a:pt x="118445" y="54130"/>
                    <a:pt x="120613" y="50342"/>
                    <a:pt x="120394" y="46307"/>
                  </a:cubicBezTo>
                  <a:close/>
                  <a:moveTo>
                    <a:pt x="48778" y="85126"/>
                  </a:moveTo>
                  <a:lnTo>
                    <a:pt x="27648" y="27543"/>
                  </a:lnTo>
                  <a:lnTo>
                    <a:pt x="85285" y="48673"/>
                  </a:lnTo>
                  <a:lnTo>
                    <a:pt x="64047" y="60179"/>
                  </a:lnTo>
                  <a:cubicBezTo>
                    <a:pt x="62295" y="61128"/>
                    <a:pt x="60856" y="62567"/>
                    <a:pt x="59907" y="64319"/>
                  </a:cubicBezTo>
                  <a:close/>
                </a:path>
              </a:pathLst>
            </a:custGeom>
            <a:solidFill>
              <a:schemeClr val="tx2"/>
            </a:solidFill>
            <a:ln w="52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126" name="Grupo 125" descr="Leyenda">
            <a:extLst>
              <a:ext uri="{FF2B5EF4-FFF2-40B4-BE49-F238E27FC236}">
                <a16:creationId xmlns:a16="http://schemas.microsoft.com/office/drawing/2014/main" id="{359B66CE-417E-48D2-BEED-8398EEA41F71}"/>
              </a:ext>
            </a:extLst>
          </p:cNvPr>
          <p:cNvGrpSpPr/>
          <p:nvPr/>
        </p:nvGrpSpPr>
        <p:grpSpPr>
          <a:xfrm>
            <a:off x="4176377" y="7157470"/>
            <a:ext cx="3282415" cy="239325"/>
            <a:chOff x="4547352" y="7751991"/>
            <a:chExt cx="3136516" cy="168468"/>
          </a:xfrm>
        </p:grpSpPr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F12AB844-EAEE-4259-B655-AABEAC237584}"/>
                </a:ext>
              </a:extLst>
            </p:cNvPr>
            <p:cNvSpPr/>
            <p:nvPr/>
          </p:nvSpPr>
          <p:spPr>
            <a:xfrm>
              <a:off x="4547352" y="7757412"/>
              <a:ext cx="118575" cy="1185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28" name="Cuadro de texto 127">
              <a:extLst>
                <a:ext uri="{FF2B5EF4-FFF2-40B4-BE49-F238E27FC236}">
                  <a16:creationId xmlns:a16="http://schemas.microsoft.com/office/drawing/2014/main" id="{23AA5BA6-B01B-45F3-8474-D9549730B5AF}"/>
                </a:ext>
              </a:extLst>
            </p:cNvPr>
            <p:cNvSpPr txBox="1"/>
            <p:nvPr/>
          </p:nvSpPr>
          <p:spPr>
            <a:xfrm>
              <a:off x="4714403" y="7766571"/>
              <a:ext cx="33615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000" dirty="0" smtClean="0">
                  <a:solidFill>
                    <a:schemeClr val="bg1"/>
                  </a:solidFill>
                </a:rPr>
                <a:t>Html5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B6C542E5-22D3-49BA-9FBC-8B8BAB22931F}"/>
                </a:ext>
              </a:extLst>
            </p:cNvPr>
            <p:cNvSpPr/>
            <p:nvPr/>
          </p:nvSpPr>
          <p:spPr>
            <a:xfrm>
              <a:off x="5156440" y="7757412"/>
              <a:ext cx="118575" cy="11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30" name="Cuadro de texto 129">
              <a:extLst>
                <a:ext uri="{FF2B5EF4-FFF2-40B4-BE49-F238E27FC236}">
                  <a16:creationId xmlns:a16="http://schemas.microsoft.com/office/drawing/2014/main" id="{21745B2A-58A2-428B-871E-DBBE39C063D1}"/>
                </a:ext>
              </a:extLst>
            </p:cNvPr>
            <p:cNvSpPr txBox="1"/>
            <p:nvPr/>
          </p:nvSpPr>
          <p:spPr>
            <a:xfrm>
              <a:off x="5299892" y="7751991"/>
              <a:ext cx="510546" cy="1684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000" dirty="0" err="1" smtClean="0">
                  <a:solidFill>
                    <a:schemeClr val="bg1"/>
                  </a:solidFill>
                </a:rPr>
                <a:t>css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C366B07C-AB1F-46B0-BC29-3D24FD484591}"/>
                </a:ext>
              </a:extLst>
            </p:cNvPr>
            <p:cNvSpPr/>
            <p:nvPr/>
          </p:nvSpPr>
          <p:spPr>
            <a:xfrm>
              <a:off x="5625235" y="7763023"/>
              <a:ext cx="118575" cy="118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32" name="Cuadro de texto 131">
              <a:extLst>
                <a:ext uri="{FF2B5EF4-FFF2-40B4-BE49-F238E27FC236}">
                  <a16:creationId xmlns:a16="http://schemas.microsoft.com/office/drawing/2014/main" id="{977671DB-9D6A-48A2-AD0A-F0D7325103A3}"/>
                </a:ext>
              </a:extLst>
            </p:cNvPr>
            <p:cNvSpPr txBox="1"/>
            <p:nvPr/>
          </p:nvSpPr>
          <p:spPr>
            <a:xfrm>
              <a:off x="5775305" y="7762779"/>
              <a:ext cx="70916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000" dirty="0" err="1" smtClean="0">
                  <a:solidFill>
                    <a:schemeClr val="bg1"/>
                  </a:solidFill>
                </a:rPr>
                <a:t>React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3B9851BF-4F74-464B-8C7F-10D77FD46ABD}"/>
                </a:ext>
              </a:extLst>
            </p:cNvPr>
            <p:cNvSpPr/>
            <p:nvPr/>
          </p:nvSpPr>
          <p:spPr>
            <a:xfrm>
              <a:off x="6591985" y="7757412"/>
              <a:ext cx="118575" cy="118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34" name="Cuadro de texto 133">
              <a:extLst>
                <a:ext uri="{FF2B5EF4-FFF2-40B4-BE49-F238E27FC236}">
                  <a16:creationId xmlns:a16="http://schemas.microsoft.com/office/drawing/2014/main" id="{209D310F-D08B-4D4C-9E6F-D3E5F3095794}"/>
                </a:ext>
              </a:extLst>
            </p:cNvPr>
            <p:cNvSpPr txBox="1"/>
            <p:nvPr/>
          </p:nvSpPr>
          <p:spPr>
            <a:xfrm>
              <a:off x="6791723" y="7757412"/>
              <a:ext cx="892145" cy="1362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000" dirty="0" err="1" smtClean="0">
                  <a:solidFill>
                    <a:schemeClr val="bg1"/>
                  </a:solidFill>
                </a:rPr>
                <a:t>Phiton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6" name="Cuadro de texto 135">
            <a:extLst>
              <a:ext uri="{FF2B5EF4-FFF2-40B4-BE49-F238E27FC236}">
                <a16:creationId xmlns:a16="http://schemas.microsoft.com/office/drawing/2014/main" id="{DD006F3B-FEFF-4DDF-93AA-B443AF5B2E4D}"/>
              </a:ext>
            </a:extLst>
          </p:cNvPr>
          <p:cNvSpPr txBox="1"/>
          <p:nvPr/>
        </p:nvSpPr>
        <p:spPr>
          <a:xfrm>
            <a:off x="434079" y="6573791"/>
            <a:ext cx="1201411" cy="7225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es-ES" sz="1400" noProof="1" smtClean="0">
                <a:solidFill>
                  <a:schemeClr val="bg1"/>
                </a:solidFill>
              </a:rPr>
              <a:t>Calle Adan Molina, La Rioja Cap</a:t>
            </a:r>
            <a:r>
              <a:rPr lang="es-ES" sz="1600" noProof="1" smtClean="0">
                <a:solidFill>
                  <a:schemeClr val="bg1"/>
                </a:solidFill>
              </a:rPr>
              <a:t>.</a:t>
            </a:r>
            <a:endParaRPr lang="es-ES" sz="1600" noProof="1">
              <a:solidFill>
                <a:schemeClr val="bg1"/>
              </a:solidFill>
            </a:endParaRPr>
          </a:p>
        </p:txBody>
      </p:sp>
      <p:pic>
        <p:nvPicPr>
          <p:cNvPr id="137" name="Gráfico 136" descr="Icono de mapa y ubicació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2354" y="5645625"/>
            <a:ext cx="534328" cy="557903"/>
          </a:xfrm>
          <a:prstGeom prst="rect">
            <a:avLst/>
          </a:prstGeom>
        </p:spPr>
      </p:pic>
      <p:sp>
        <p:nvSpPr>
          <p:cNvPr id="138" name="Rectángulo 137">
            <a:extLst>
              <a:ext uri="{FF2B5EF4-FFF2-40B4-BE49-F238E27FC236}">
                <a16:creationId xmlns:a16="http://schemas.microsoft.com/office/drawing/2014/main" id="{22039F17-1EE4-4C25-ABC2-E1B25E6FAB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797137" y="7654326"/>
            <a:ext cx="1828800" cy="21628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39" name="Cuadro de texto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108000" rtlCol="0">
            <a:spAutoFit/>
          </a:bodyPr>
          <a:lstStyle/>
          <a:p>
            <a:pPr rtl="0"/>
            <a:r>
              <a:rPr lang="es-ES" sz="1400" dirty="0">
                <a:solidFill>
                  <a:schemeClr val="accent2"/>
                </a:solidFill>
                <a:latin typeface="+mj-lt"/>
              </a:rPr>
              <a:t>Formación</a:t>
            </a:r>
          </a:p>
        </p:txBody>
      </p:sp>
      <p:sp>
        <p:nvSpPr>
          <p:cNvPr id="141" name="Cuadro de texto 140">
            <a:extLst>
              <a:ext uri="{FF2B5EF4-FFF2-40B4-BE49-F238E27FC236}">
                <a16:creationId xmlns:a16="http://schemas.microsoft.com/office/drawing/2014/main" id="{17E2A6C1-E5EE-4471-8A30-44C3098D8F2D}"/>
              </a:ext>
            </a:extLst>
          </p:cNvPr>
          <p:cNvSpPr txBox="1"/>
          <p:nvPr/>
        </p:nvSpPr>
        <p:spPr>
          <a:xfrm>
            <a:off x="2044544" y="7879956"/>
            <a:ext cx="1404000" cy="604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es-ES" sz="900" b="1" dirty="0" smtClean="0">
                <a:solidFill>
                  <a:schemeClr val="bg1"/>
                </a:solidFill>
                <a:latin typeface="+mj-lt"/>
              </a:rPr>
              <a:t>2008</a:t>
            </a:r>
            <a:endParaRPr lang="es-ES" sz="900" b="1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es-ES" sz="1000" b="1" dirty="0">
                <a:solidFill>
                  <a:schemeClr val="accent2"/>
                </a:solidFill>
              </a:rPr>
              <a:t>Escuela </a:t>
            </a:r>
            <a:r>
              <a:rPr lang="es-ES" sz="1000" b="1" dirty="0" smtClean="0">
                <a:solidFill>
                  <a:schemeClr val="accent2"/>
                </a:solidFill>
              </a:rPr>
              <a:t>IPM200</a:t>
            </a:r>
            <a:r>
              <a:rPr lang="es-ES" sz="900" dirty="0">
                <a:solidFill>
                  <a:schemeClr val="bg1"/>
                </a:solidFill>
              </a:rPr>
              <a:t/>
            </a:r>
            <a:br>
              <a:rPr lang="es-ES" sz="900" dirty="0">
                <a:solidFill>
                  <a:schemeClr val="bg1"/>
                </a:solidFill>
              </a:rPr>
            </a:br>
            <a:r>
              <a:rPr lang="es-ES" sz="900" dirty="0" smtClean="0">
                <a:solidFill>
                  <a:schemeClr val="bg1"/>
                </a:solidFill>
              </a:rPr>
              <a:t>Bachillerato. </a:t>
            </a:r>
            <a:endParaRPr lang="es-E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3DF596E0-667F-41D8-86B1-835D80DC51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28240" y="7932941"/>
            <a:ext cx="0" cy="1802868"/>
          </a:xfrm>
          <a:prstGeom prst="line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uadro de texto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2044544" y="8391087"/>
            <a:ext cx="1404000" cy="6294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es-ES" sz="900" b="1" dirty="0" smtClean="0">
                <a:solidFill>
                  <a:schemeClr val="bg1"/>
                </a:solidFill>
                <a:latin typeface="+mj-lt"/>
              </a:rPr>
              <a:t>2018</a:t>
            </a:r>
            <a:endParaRPr lang="es-ES" sz="900" b="1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es-ES" sz="1000" b="1" dirty="0" err="1" smtClean="0">
                <a:solidFill>
                  <a:schemeClr val="accent2"/>
                </a:solidFill>
              </a:rPr>
              <a:t>Unlar</a:t>
            </a:r>
            <a:r>
              <a:rPr lang="es-ES" sz="1000" b="1" dirty="0" smtClean="0">
                <a:solidFill>
                  <a:schemeClr val="accent2"/>
                </a:solidFill>
              </a:rPr>
              <a:t> </a:t>
            </a:r>
            <a:r>
              <a:rPr lang="es-ES" sz="900" dirty="0">
                <a:solidFill>
                  <a:schemeClr val="bg1"/>
                </a:solidFill>
              </a:rPr>
              <a:t/>
            </a:r>
            <a:br>
              <a:rPr lang="es-ES" sz="900" dirty="0">
                <a:solidFill>
                  <a:schemeClr val="bg1"/>
                </a:solidFill>
              </a:rPr>
            </a:br>
            <a:r>
              <a:rPr lang="es-ES" sz="900" noProof="1" smtClean="0">
                <a:solidFill>
                  <a:schemeClr val="bg1"/>
                </a:solidFill>
              </a:rPr>
              <a:t>Lic. En Diseño y Produccíon multimedial.</a:t>
            </a:r>
            <a:endParaRPr lang="es-ES" sz="900" noProof="1">
              <a:solidFill>
                <a:schemeClr val="bg1"/>
              </a:solidFill>
            </a:endParaRPr>
          </a:p>
          <a:p>
            <a:pPr rtl="0"/>
            <a:endParaRPr lang="es-E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8" name="Cuadro de texto 147">
            <a:extLst>
              <a:ext uri="{FF2B5EF4-FFF2-40B4-BE49-F238E27FC236}">
                <a16:creationId xmlns:a16="http://schemas.microsoft.com/office/drawing/2014/main" id="{92D64CB3-E32A-4A6F-BC80-387971F8F849}"/>
              </a:ext>
            </a:extLst>
          </p:cNvPr>
          <p:cNvSpPr txBox="1"/>
          <p:nvPr/>
        </p:nvSpPr>
        <p:spPr>
          <a:xfrm>
            <a:off x="2044544" y="9107790"/>
            <a:ext cx="1404000" cy="6221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es-ES" sz="900" b="1" dirty="0" smtClean="0">
                <a:solidFill>
                  <a:schemeClr val="bg1"/>
                </a:solidFill>
                <a:latin typeface="+mj-lt"/>
              </a:rPr>
              <a:t>2023</a:t>
            </a:r>
            <a:endParaRPr lang="es-ES" sz="900" b="1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es-ES" sz="1000" b="1" dirty="0" err="1" smtClean="0">
                <a:solidFill>
                  <a:schemeClr val="accent2"/>
                </a:solidFill>
              </a:rPr>
              <a:t>Unlar</a:t>
            </a:r>
            <a:r>
              <a:rPr lang="es-ES" sz="1000" b="1" dirty="0" smtClean="0">
                <a:solidFill>
                  <a:schemeClr val="accent2"/>
                </a:solidFill>
              </a:rPr>
              <a:t> </a:t>
            </a:r>
            <a:endParaRPr lang="es-ES" sz="1000" b="1" dirty="0">
              <a:solidFill>
                <a:schemeClr val="accent2"/>
              </a:solidFill>
            </a:endParaRPr>
          </a:p>
          <a:p>
            <a:pPr rtl="0"/>
            <a:r>
              <a:rPr lang="es-ES" sz="900" noProof="1" smtClean="0">
                <a:solidFill>
                  <a:schemeClr val="bg1"/>
                </a:solidFill>
              </a:rPr>
              <a:t>Cursos avansados de java, sql, http y mySql. </a:t>
            </a:r>
            <a:endParaRPr lang="es-ES" sz="900" noProof="1">
              <a:solidFill>
                <a:schemeClr val="bg1"/>
              </a:solidFill>
            </a:endParaRPr>
          </a:p>
        </p:txBody>
      </p:sp>
      <p:sp>
        <p:nvSpPr>
          <p:cNvPr id="150" name="Cuadro de texto 149">
            <a:extLst>
              <a:ext uri="{FF2B5EF4-FFF2-40B4-BE49-F238E27FC236}">
                <a16:creationId xmlns:a16="http://schemas.microsoft.com/office/drawing/2014/main" id="{9B807505-5272-4289-9CD5-C8D2A0BC61F3}"/>
              </a:ext>
            </a:extLst>
          </p:cNvPr>
          <p:cNvSpPr txBox="1"/>
          <p:nvPr/>
        </p:nvSpPr>
        <p:spPr>
          <a:xfrm>
            <a:off x="444541" y="1882702"/>
            <a:ext cx="1222904" cy="1013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es-ES" sz="1600" dirty="0" smtClean="0">
                <a:solidFill>
                  <a:schemeClr val="bg1"/>
                </a:solidFill>
              </a:rPr>
              <a:t>Mis años de </a:t>
            </a:r>
            <a:r>
              <a:rPr lang="es-ES" sz="1600" dirty="0" err="1" smtClean="0">
                <a:solidFill>
                  <a:schemeClr val="bg1"/>
                </a:solidFill>
              </a:rPr>
              <a:t>experincia</a:t>
            </a:r>
            <a:r>
              <a:rPr lang="es-ES" sz="1600" dirty="0" smtClean="0">
                <a:solidFill>
                  <a:schemeClr val="bg1"/>
                </a:solidFill>
              </a:rPr>
              <a:t>:</a:t>
            </a:r>
            <a:endParaRPr lang="es-ES" sz="1600" dirty="0">
              <a:solidFill>
                <a:schemeClr val="bg1"/>
              </a:solidFill>
            </a:endParaRPr>
          </a:p>
          <a:p>
            <a:pPr rtl="0"/>
            <a:endParaRPr lang="es-ES" sz="1600" noProof="1">
              <a:solidFill>
                <a:schemeClr val="bg1"/>
              </a:solidFill>
            </a:endParaRPr>
          </a:p>
        </p:txBody>
      </p:sp>
      <p:sp>
        <p:nvSpPr>
          <p:cNvPr id="153" name="Gráfico 151" descr="Información del icono">
            <a:extLst>
              <a:ext uri="{FF2B5EF4-FFF2-40B4-BE49-F238E27FC236}">
                <a16:creationId xmlns:a16="http://schemas.microsoft.com/office/drawing/2014/main" id="{8B33F9B3-C932-4785-BD74-FB723077E368}"/>
              </a:ext>
            </a:extLst>
          </p:cNvPr>
          <p:cNvSpPr>
            <a:spLocks noChangeAspect="1"/>
          </p:cNvSpPr>
          <p:nvPr/>
        </p:nvSpPr>
        <p:spPr>
          <a:xfrm>
            <a:off x="435707" y="1666450"/>
            <a:ext cx="180000" cy="180000"/>
          </a:xfrm>
          <a:custGeom>
            <a:avLst/>
            <a:gdLst>
              <a:gd name="connsiteX0" fmla="*/ 181372 w 362743"/>
              <a:gd name="connsiteY0" fmla="*/ 362743 h 362743"/>
              <a:gd name="connsiteX1" fmla="*/ 362743 w 362743"/>
              <a:gd name="connsiteY1" fmla="*/ 181372 h 362743"/>
              <a:gd name="connsiteX2" fmla="*/ 181372 w 362743"/>
              <a:gd name="connsiteY2" fmla="*/ 0 h 362743"/>
              <a:gd name="connsiteX3" fmla="*/ 0 w 362743"/>
              <a:gd name="connsiteY3" fmla="*/ 181372 h 362743"/>
              <a:gd name="connsiteX4" fmla="*/ 181372 w 362743"/>
              <a:gd name="connsiteY4" fmla="*/ 362743 h 362743"/>
              <a:gd name="connsiteX5" fmla="*/ 191448 w 362743"/>
              <a:gd name="connsiteY5" fmla="*/ 63480 h 362743"/>
              <a:gd name="connsiteX6" fmla="*/ 221676 w 362743"/>
              <a:gd name="connsiteY6" fmla="*/ 93709 h 362743"/>
              <a:gd name="connsiteX7" fmla="*/ 191448 w 362743"/>
              <a:gd name="connsiteY7" fmla="*/ 123937 h 362743"/>
              <a:gd name="connsiteX8" fmla="*/ 161219 w 362743"/>
              <a:gd name="connsiteY8" fmla="*/ 93709 h 362743"/>
              <a:gd name="connsiteX9" fmla="*/ 191448 w 362743"/>
              <a:gd name="connsiteY9" fmla="*/ 63480 h 362743"/>
              <a:gd name="connsiteX10" fmla="*/ 181372 w 362743"/>
              <a:gd name="connsiteY10" fmla="*/ 138044 h 362743"/>
              <a:gd name="connsiteX11" fmla="*/ 215546 w 362743"/>
              <a:gd name="connsiteY11" fmla="*/ 177881 h 362743"/>
              <a:gd name="connsiteX12" fmla="*/ 201524 w 362743"/>
              <a:gd name="connsiteY12" fmla="*/ 269035 h 362743"/>
              <a:gd name="connsiteX13" fmla="*/ 231753 w 362743"/>
              <a:gd name="connsiteY13" fmla="*/ 258958 h 362743"/>
              <a:gd name="connsiteX14" fmla="*/ 181372 w 362743"/>
              <a:gd name="connsiteY14" fmla="*/ 299263 h 362743"/>
              <a:gd name="connsiteX15" fmla="*/ 147197 w 362743"/>
              <a:gd name="connsiteY15" fmla="*/ 259426 h 362743"/>
              <a:gd name="connsiteX16" fmla="*/ 161219 w 362743"/>
              <a:gd name="connsiteY16" fmla="*/ 168273 h 362743"/>
              <a:gd name="connsiteX17" fmla="*/ 130991 w 362743"/>
              <a:gd name="connsiteY17" fmla="*/ 178349 h 362743"/>
              <a:gd name="connsiteX18" fmla="*/ 181372 w 362743"/>
              <a:gd name="connsiteY18" fmla="*/ 138044 h 36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2743" h="362743">
                <a:moveTo>
                  <a:pt x="181372" y="362743"/>
                </a:moveTo>
                <a:cubicBezTo>
                  <a:pt x="281545" y="362743"/>
                  <a:pt x="362743" y="281541"/>
                  <a:pt x="362743" y="181372"/>
                </a:cubicBezTo>
                <a:cubicBezTo>
                  <a:pt x="362743" y="81202"/>
                  <a:pt x="281545" y="0"/>
                  <a:pt x="181372" y="0"/>
                </a:cubicBezTo>
                <a:cubicBezTo>
                  <a:pt x="81198" y="0"/>
                  <a:pt x="0" y="81202"/>
                  <a:pt x="0" y="181372"/>
                </a:cubicBezTo>
                <a:cubicBezTo>
                  <a:pt x="0" y="281541"/>
                  <a:pt x="81198" y="362743"/>
                  <a:pt x="181372" y="362743"/>
                </a:cubicBezTo>
                <a:close/>
                <a:moveTo>
                  <a:pt x="191448" y="63480"/>
                </a:moveTo>
                <a:cubicBezTo>
                  <a:pt x="208146" y="63480"/>
                  <a:pt x="221676" y="77014"/>
                  <a:pt x="221676" y="93709"/>
                </a:cubicBezTo>
                <a:cubicBezTo>
                  <a:pt x="221676" y="110403"/>
                  <a:pt x="208146" y="123937"/>
                  <a:pt x="191448" y="123937"/>
                </a:cubicBezTo>
                <a:cubicBezTo>
                  <a:pt x="174750" y="123937"/>
                  <a:pt x="161219" y="110403"/>
                  <a:pt x="161219" y="93709"/>
                </a:cubicBezTo>
                <a:cubicBezTo>
                  <a:pt x="161219" y="77014"/>
                  <a:pt x="174750" y="63480"/>
                  <a:pt x="191448" y="63480"/>
                </a:cubicBezTo>
                <a:close/>
                <a:moveTo>
                  <a:pt x="181372" y="138044"/>
                </a:moveTo>
                <a:cubicBezTo>
                  <a:pt x="211600" y="138044"/>
                  <a:pt x="218932" y="155879"/>
                  <a:pt x="215546" y="177881"/>
                </a:cubicBezTo>
                <a:lnTo>
                  <a:pt x="201524" y="269035"/>
                </a:lnTo>
                <a:cubicBezTo>
                  <a:pt x="201524" y="269035"/>
                  <a:pt x="211600" y="269035"/>
                  <a:pt x="231753" y="258958"/>
                </a:cubicBezTo>
                <a:cubicBezTo>
                  <a:pt x="231753" y="258958"/>
                  <a:pt x="221676" y="299263"/>
                  <a:pt x="181372" y="299263"/>
                </a:cubicBezTo>
                <a:cubicBezTo>
                  <a:pt x="151143" y="299263"/>
                  <a:pt x="143812" y="281428"/>
                  <a:pt x="147197" y="259426"/>
                </a:cubicBezTo>
                <a:lnTo>
                  <a:pt x="161219" y="168273"/>
                </a:lnTo>
                <a:cubicBezTo>
                  <a:pt x="161219" y="168273"/>
                  <a:pt x="151143" y="168273"/>
                  <a:pt x="130991" y="178349"/>
                </a:cubicBezTo>
                <a:cubicBezTo>
                  <a:pt x="130991" y="178349"/>
                  <a:pt x="141067" y="138044"/>
                  <a:pt x="181372" y="138044"/>
                </a:cubicBezTo>
                <a:close/>
              </a:path>
            </a:pathLst>
          </a:custGeom>
          <a:solidFill>
            <a:schemeClr val="accent2"/>
          </a:solidFill>
          <a:ln w="400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dirty="0"/>
          </a:p>
        </p:txBody>
      </p:sp>
      <p:sp>
        <p:nvSpPr>
          <p:cNvPr id="154" name="Cuadro de texto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38781" y="7482112"/>
            <a:ext cx="1547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2000" dirty="0">
                <a:solidFill>
                  <a:schemeClr val="bg1"/>
                </a:solidFill>
                <a:latin typeface="+mj-lt"/>
              </a:rPr>
              <a:t>PERSONAL</a:t>
            </a:r>
          </a:p>
        </p:txBody>
      </p:sp>
      <p:sp>
        <p:nvSpPr>
          <p:cNvPr id="155" name="Cuadro de texto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717" y="7911224"/>
            <a:ext cx="1403610" cy="1814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es-ES" sz="890" dirty="0" smtClean="0">
                <a:solidFill>
                  <a:schemeClr val="bg1"/>
                </a:solidFill>
              </a:rPr>
              <a:t>Soy Álvaro Ezequiel </a:t>
            </a:r>
            <a:r>
              <a:rPr lang="es-ES" sz="890" dirty="0" err="1" smtClean="0">
                <a:solidFill>
                  <a:schemeClr val="bg1"/>
                </a:solidFill>
              </a:rPr>
              <a:t>Zalesny</a:t>
            </a:r>
            <a:r>
              <a:rPr lang="es-ES" sz="890" dirty="0" smtClean="0">
                <a:solidFill>
                  <a:schemeClr val="bg1"/>
                </a:solidFill>
              </a:rPr>
              <a:t> tengo 39 años, nací en  la Falda, y vivo en la ciudad de la Rioja desde el año 2006  donde estudie y forme mi carrera tengo 2 hijos y vivo felizmente con mi familia.  </a:t>
            </a:r>
            <a:endParaRPr lang="es-ES" sz="890" noProof="1">
              <a:solidFill>
                <a:schemeClr val="bg1"/>
              </a:solidFill>
            </a:endParaRPr>
          </a:p>
        </p:txBody>
      </p:sp>
      <p:sp>
        <p:nvSpPr>
          <p:cNvPr id="3" name="Óvalo 2" descr="foto de rostro de mujer">
            <a:extLst>
              <a:ext uri="{FF2B5EF4-FFF2-40B4-BE49-F238E27FC236}">
                <a16:creationId xmlns:a16="http://schemas.microsoft.com/office/drawing/2014/main" id="{180E2969-38C9-4210-80F3-59D6AFCEFEF4}"/>
              </a:ext>
            </a:extLst>
          </p:cNvPr>
          <p:cNvSpPr/>
          <p:nvPr/>
        </p:nvSpPr>
        <p:spPr>
          <a:xfrm>
            <a:off x="340604" y="317657"/>
            <a:ext cx="1287880" cy="1285866"/>
          </a:xfrm>
          <a:prstGeom prst="ellipse">
            <a:avLst/>
          </a:prstGeom>
          <a:blipFill dpi="0" rotWithShape="1"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7" name="Gráfico 6" descr="Icono Hiker">
            <a:extLst>
              <a:ext uri="{FF2B5EF4-FFF2-40B4-BE49-F238E27FC236}">
                <a16:creationId xmlns:a16="http://schemas.microsoft.com/office/drawing/2014/main" id="{197056E8-F093-46AB-89E7-7E26124ED8D5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347331" y="9454368"/>
            <a:ext cx="274320" cy="274320"/>
          </a:xfrm>
          <a:prstGeom prst="rect">
            <a:avLst/>
          </a:prstGeom>
        </p:spPr>
      </p:pic>
      <p:pic>
        <p:nvPicPr>
          <p:cNvPr id="14" name="Gráfico 13" descr="Icono del dispositivo de juego">
            <a:extLst>
              <a:ext uri="{FF2B5EF4-FFF2-40B4-BE49-F238E27FC236}">
                <a16:creationId xmlns:a16="http://schemas.microsoft.com/office/drawing/2014/main" id="{284BBC0A-6B25-4E44-8A38-910CA2147ACE}"/>
              </a:ext>
            </a:extLst>
          </p:cNvPr>
          <p:cNvPicPr>
            <a:picLocks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6642" y="9439971"/>
            <a:ext cx="320040" cy="274320"/>
          </a:xfrm>
          <a:prstGeom prst="rect">
            <a:avLst/>
          </a:prstGeom>
        </p:spPr>
      </p:pic>
      <p:pic>
        <p:nvPicPr>
          <p:cNvPr id="16" name="Gráfico 15" descr="Icono de pila de libros">
            <a:extLst>
              <a:ext uri="{FF2B5EF4-FFF2-40B4-BE49-F238E27FC236}">
                <a16:creationId xmlns:a16="http://schemas.microsoft.com/office/drawing/2014/main" id="{DD199C15-19E1-435A-9E03-9C6B222F9F60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447007" y="9462831"/>
            <a:ext cx="228600" cy="228600"/>
          </a:xfrm>
          <a:prstGeom prst="rect">
            <a:avLst/>
          </a:prstGeom>
        </p:spPr>
      </p:pic>
      <p:graphicFrame>
        <p:nvGraphicFramePr>
          <p:cNvPr id="123" name="Gráfico 122" descr="el gráfico de rosquilla de aptitudes">
            <a:extLst>
              <a:ext uri="{FF2B5EF4-FFF2-40B4-BE49-F238E27FC236}">
                <a16:creationId xmlns:a16="http://schemas.microsoft.com/office/drawing/2014/main" id="{B7C7FAF0-90D5-46FB-B46E-7F2997157D07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7393688"/>
              </p:ext>
            </p:extLst>
          </p:nvPr>
        </p:nvGraphicFramePr>
        <p:xfrm>
          <a:off x="4374138" y="7682167"/>
          <a:ext cx="2385324" cy="1824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grpSp>
        <p:nvGrpSpPr>
          <p:cNvPr id="140" name="Grupo 139" descr="Leyenda">
            <a:extLst>
              <a:ext uri="{FF2B5EF4-FFF2-40B4-BE49-F238E27FC236}">
                <a16:creationId xmlns:a16="http://schemas.microsoft.com/office/drawing/2014/main" id="{359B66CE-417E-48D2-BEED-8398EEA41F71}"/>
              </a:ext>
            </a:extLst>
          </p:cNvPr>
          <p:cNvGrpSpPr/>
          <p:nvPr/>
        </p:nvGrpSpPr>
        <p:grpSpPr>
          <a:xfrm>
            <a:off x="3946689" y="9439971"/>
            <a:ext cx="3729662" cy="312333"/>
            <a:chOff x="4547352" y="7751348"/>
            <a:chExt cx="3122606" cy="165922"/>
          </a:xfrm>
        </p:grpSpPr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F12AB844-EAEE-4259-B655-AABEAC237584}"/>
                </a:ext>
              </a:extLst>
            </p:cNvPr>
            <p:cNvSpPr/>
            <p:nvPr/>
          </p:nvSpPr>
          <p:spPr>
            <a:xfrm>
              <a:off x="4547352" y="7757412"/>
              <a:ext cx="118575" cy="1185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43" name="Cuadro de texto 127">
              <a:extLst>
                <a:ext uri="{FF2B5EF4-FFF2-40B4-BE49-F238E27FC236}">
                  <a16:creationId xmlns:a16="http://schemas.microsoft.com/office/drawing/2014/main" id="{23AA5BA6-B01B-45F3-8474-D9549730B5AF}"/>
                </a:ext>
              </a:extLst>
            </p:cNvPr>
            <p:cNvSpPr txBox="1"/>
            <p:nvPr/>
          </p:nvSpPr>
          <p:spPr>
            <a:xfrm>
              <a:off x="4679272" y="7759267"/>
              <a:ext cx="54356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000" dirty="0" err="1" smtClean="0">
                  <a:solidFill>
                    <a:schemeClr val="bg1"/>
                  </a:solidFill>
                </a:rPr>
                <a:t>photoshop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B6C542E5-22D3-49BA-9FBC-8B8BAB22931F}"/>
                </a:ext>
              </a:extLst>
            </p:cNvPr>
            <p:cNvSpPr/>
            <p:nvPr/>
          </p:nvSpPr>
          <p:spPr>
            <a:xfrm>
              <a:off x="5178918" y="7757412"/>
              <a:ext cx="118575" cy="118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46" name="Cuadro de texto 129">
              <a:extLst>
                <a:ext uri="{FF2B5EF4-FFF2-40B4-BE49-F238E27FC236}">
                  <a16:creationId xmlns:a16="http://schemas.microsoft.com/office/drawing/2014/main" id="{21745B2A-58A2-428B-871E-DBBE39C063D1}"/>
                </a:ext>
              </a:extLst>
            </p:cNvPr>
            <p:cNvSpPr txBox="1"/>
            <p:nvPr/>
          </p:nvSpPr>
          <p:spPr>
            <a:xfrm>
              <a:off x="5332262" y="7763382"/>
              <a:ext cx="62145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000" dirty="0" err="1" smtClean="0">
                  <a:solidFill>
                    <a:schemeClr val="bg1"/>
                  </a:solidFill>
                </a:rPr>
                <a:t>Ilustraitor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C366B07C-AB1F-46B0-BC29-3D24FD484591}"/>
                </a:ext>
              </a:extLst>
            </p:cNvPr>
            <p:cNvSpPr/>
            <p:nvPr/>
          </p:nvSpPr>
          <p:spPr>
            <a:xfrm>
              <a:off x="5834839" y="7757412"/>
              <a:ext cx="118575" cy="118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51" name="Cuadro de texto 131">
              <a:extLst>
                <a:ext uri="{FF2B5EF4-FFF2-40B4-BE49-F238E27FC236}">
                  <a16:creationId xmlns:a16="http://schemas.microsoft.com/office/drawing/2014/main" id="{977671DB-9D6A-48A2-AD0A-F0D7325103A3}"/>
                </a:ext>
              </a:extLst>
            </p:cNvPr>
            <p:cNvSpPr txBox="1"/>
            <p:nvPr/>
          </p:nvSpPr>
          <p:spPr>
            <a:xfrm>
              <a:off x="6008660" y="7763382"/>
              <a:ext cx="70916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000" dirty="0" smtClean="0">
                  <a:solidFill>
                    <a:schemeClr val="bg1"/>
                  </a:solidFill>
                </a:rPr>
                <a:t>Premier Pro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  <p:sp>
          <p:nvSpPr>
            <p:cNvPr id="152" name="Rectángulo 151">
              <a:extLst>
                <a:ext uri="{FF2B5EF4-FFF2-40B4-BE49-F238E27FC236}">
                  <a16:creationId xmlns:a16="http://schemas.microsoft.com/office/drawing/2014/main" id="{3B9851BF-4F74-464B-8C7F-10D77FD46ABD}"/>
                </a:ext>
              </a:extLst>
            </p:cNvPr>
            <p:cNvSpPr/>
            <p:nvPr/>
          </p:nvSpPr>
          <p:spPr>
            <a:xfrm>
              <a:off x="6645784" y="7751348"/>
              <a:ext cx="118575" cy="118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56" name="Cuadro de texto 133">
              <a:extLst>
                <a:ext uri="{FF2B5EF4-FFF2-40B4-BE49-F238E27FC236}">
                  <a16:creationId xmlns:a16="http://schemas.microsoft.com/office/drawing/2014/main" id="{209D310F-D08B-4D4C-9E6F-D3E5F3095794}"/>
                </a:ext>
              </a:extLst>
            </p:cNvPr>
            <p:cNvSpPr txBox="1"/>
            <p:nvPr/>
          </p:nvSpPr>
          <p:spPr>
            <a:xfrm>
              <a:off x="6777813" y="7757412"/>
              <a:ext cx="892145" cy="1362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es-ES" sz="1000" dirty="0" err="1" smtClean="0">
                  <a:solidFill>
                    <a:schemeClr val="bg1"/>
                  </a:solidFill>
                </a:rPr>
                <a:t>After</a:t>
              </a:r>
              <a:r>
                <a:rPr lang="es-ES" sz="1000" dirty="0" smtClean="0">
                  <a:solidFill>
                    <a:schemeClr val="bg1"/>
                  </a:solidFill>
                </a:rPr>
                <a:t> </a:t>
              </a:r>
              <a:r>
                <a:rPr lang="es-ES" sz="1000" dirty="0" err="1" smtClean="0">
                  <a:solidFill>
                    <a:schemeClr val="bg1"/>
                  </a:solidFill>
                </a:rPr>
                <a:t>effects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upo 156" descr="Icono ratón y cursor">
            <a:extLst>
              <a:ext uri="{FF2B5EF4-FFF2-40B4-BE49-F238E27FC236}">
                <a16:creationId xmlns:a16="http://schemas.microsoft.com/office/drawing/2014/main" id="{FBE09CCD-F906-4517-AD43-44CC4F55D256}"/>
              </a:ext>
            </a:extLst>
          </p:cNvPr>
          <p:cNvGrpSpPr/>
          <p:nvPr/>
        </p:nvGrpSpPr>
        <p:grpSpPr>
          <a:xfrm>
            <a:off x="5378838" y="8400891"/>
            <a:ext cx="327083" cy="338834"/>
            <a:chOff x="5349817" y="6102479"/>
            <a:chExt cx="358120" cy="370986"/>
          </a:xfrm>
        </p:grpSpPr>
        <p:sp>
          <p:nvSpPr>
            <p:cNvPr id="158" name="Forma libre: Forma 119">
              <a:extLst>
                <a:ext uri="{FF2B5EF4-FFF2-40B4-BE49-F238E27FC236}">
                  <a16:creationId xmlns:a16="http://schemas.microsoft.com/office/drawing/2014/main" id="{F9571F52-DCF8-42A0-83B1-C23443F57170}"/>
                </a:ext>
              </a:extLst>
            </p:cNvPr>
            <p:cNvSpPr/>
            <p:nvPr/>
          </p:nvSpPr>
          <p:spPr>
            <a:xfrm>
              <a:off x="5353081" y="6102479"/>
              <a:ext cx="354856" cy="370986"/>
            </a:xfrm>
            <a:custGeom>
              <a:avLst/>
              <a:gdLst>
                <a:gd name="connsiteX0" fmla="*/ 195682 w 354856"/>
                <a:gd name="connsiteY0" fmla="*/ 90423 h 370986"/>
                <a:gd name="connsiteX1" fmla="*/ 156272 w 354856"/>
                <a:gd name="connsiteY1" fmla="*/ 129834 h 370986"/>
                <a:gd name="connsiteX2" fmla="*/ 156272 w 354856"/>
                <a:gd name="connsiteY2" fmla="*/ 287100 h 370986"/>
                <a:gd name="connsiteX3" fmla="*/ 244556 w 354856"/>
                <a:gd name="connsiteY3" fmla="*/ 375384 h 370986"/>
                <a:gd name="connsiteX4" fmla="*/ 244663 w 354856"/>
                <a:gd name="connsiteY4" fmla="*/ 375384 h 370986"/>
                <a:gd name="connsiteX5" fmla="*/ 266922 w 354856"/>
                <a:gd name="connsiteY5" fmla="*/ 375384 h 370986"/>
                <a:gd name="connsiteX6" fmla="*/ 355206 w 354856"/>
                <a:gd name="connsiteY6" fmla="*/ 287100 h 370986"/>
                <a:gd name="connsiteX7" fmla="*/ 355206 w 354856"/>
                <a:gd name="connsiteY7" fmla="*/ 129726 h 370986"/>
                <a:gd name="connsiteX8" fmla="*/ 315903 w 354856"/>
                <a:gd name="connsiteY8" fmla="*/ 90423 h 370986"/>
                <a:gd name="connsiteX9" fmla="*/ 266116 w 354856"/>
                <a:gd name="connsiteY9" fmla="*/ 90423 h 370986"/>
                <a:gd name="connsiteX10" fmla="*/ 266116 w 354856"/>
                <a:gd name="connsiteY10" fmla="*/ 83702 h 370986"/>
                <a:gd name="connsiteX11" fmla="*/ 184115 w 354856"/>
                <a:gd name="connsiteY11" fmla="*/ 4 h 370986"/>
                <a:gd name="connsiteX12" fmla="*/ 100463 w 354856"/>
                <a:gd name="connsiteY12" fmla="*/ 79992 h 370986"/>
                <a:gd name="connsiteX13" fmla="*/ 100463 w 354856"/>
                <a:gd name="connsiteY13" fmla="*/ 83702 h 370986"/>
                <a:gd name="connsiteX14" fmla="*/ 100463 w 354856"/>
                <a:gd name="connsiteY14" fmla="*/ 128059 h 370986"/>
                <a:gd name="connsiteX15" fmla="*/ 62006 w 354856"/>
                <a:gd name="connsiteY15" fmla="*/ 169446 h 370986"/>
                <a:gd name="connsiteX16" fmla="*/ 20620 w 354856"/>
                <a:gd name="connsiteY16" fmla="*/ 130990 h 370986"/>
                <a:gd name="connsiteX17" fmla="*/ 20620 w 354856"/>
                <a:gd name="connsiteY17" fmla="*/ 128059 h 370986"/>
                <a:gd name="connsiteX18" fmla="*/ 20620 w 354856"/>
                <a:gd name="connsiteY18" fmla="*/ 22301 h 370986"/>
                <a:gd name="connsiteX19" fmla="*/ 10324 w 354856"/>
                <a:gd name="connsiteY19" fmla="*/ 12005 h 370986"/>
                <a:gd name="connsiteX20" fmla="*/ 27 w 354856"/>
                <a:gd name="connsiteY20" fmla="*/ 22301 h 370986"/>
                <a:gd name="connsiteX21" fmla="*/ 27 w 354856"/>
                <a:gd name="connsiteY21" fmla="*/ 128059 h 370986"/>
                <a:gd name="connsiteX22" fmla="*/ 58737 w 354856"/>
                <a:gd name="connsiteY22" fmla="*/ 190377 h 370986"/>
                <a:gd name="connsiteX23" fmla="*/ 121055 w 354856"/>
                <a:gd name="connsiteY23" fmla="*/ 131667 h 370986"/>
                <a:gd name="connsiteX24" fmla="*/ 121055 w 354856"/>
                <a:gd name="connsiteY24" fmla="*/ 128059 h 370986"/>
                <a:gd name="connsiteX25" fmla="*/ 121055 w 354856"/>
                <a:gd name="connsiteY25" fmla="*/ 83433 h 370986"/>
                <a:gd name="connsiteX26" fmla="*/ 181703 w 354856"/>
                <a:gd name="connsiteY26" fmla="*/ 19559 h 370986"/>
                <a:gd name="connsiteX27" fmla="*/ 245577 w 354856"/>
                <a:gd name="connsiteY27" fmla="*/ 80208 h 370986"/>
                <a:gd name="connsiteX28" fmla="*/ 245577 w 354856"/>
                <a:gd name="connsiteY28" fmla="*/ 83433 h 370986"/>
                <a:gd name="connsiteX29" fmla="*/ 245577 w 354856"/>
                <a:gd name="connsiteY29" fmla="*/ 90423 h 370986"/>
                <a:gd name="connsiteX30" fmla="*/ 195682 w 354856"/>
                <a:gd name="connsiteY30" fmla="*/ 111016 h 370986"/>
                <a:gd name="connsiteX31" fmla="*/ 245416 w 354856"/>
                <a:gd name="connsiteY31" fmla="*/ 111016 h 370986"/>
                <a:gd name="connsiteX32" fmla="*/ 245416 w 354856"/>
                <a:gd name="connsiteY32" fmla="*/ 171771 h 370986"/>
                <a:gd name="connsiteX33" fmla="*/ 176972 w 354856"/>
                <a:gd name="connsiteY33" fmla="*/ 171771 h 370986"/>
                <a:gd name="connsiteX34" fmla="*/ 176972 w 354856"/>
                <a:gd name="connsiteY34" fmla="*/ 129834 h 370986"/>
                <a:gd name="connsiteX35" fmla="*/ 195790 w 354856"/>
                <a:gd name="connsiteY35" fmla="*/ 111016 h 370986"/>
                <a:gd name="connsiteX36" fmla="*/ 266976 w 354856"/>
                <a:gd name="connsiteY36" fmla="*/ 354791 h 370986"/>
                <a:gd name="connsiteX37" fmla="*/ 244663 w 354856"/>
                <a:gd name="connsiteY37" fmla="*/ 354791 h 370986"/>
                <a:gd name="connsiteX38" fmla="*/ 176972 w 354856"/>
                <a:gd name="connsiteY38" fmla="*/ 287100 h 370986"/>
                <a:gd name="connsiteX39" fmla="*/ 176972 w 354856"/>
                <a:gd name="connsiteY39" fmla="*/ 192256 h 370986"/>
                <a:gd name="connsiteX40" fmla="*/ 334668 w 354856"/>
                <a:gd name="connsiteY40" fmla="*/ 192256 h 370986"/>
                <a:gd name="connsiteX41" fmla="*/ 334668 w 354856"/>
                <a:gd name="connsiteY41" fmla="*/ 287100 h 370986"/>
                <a:gd name="connsiteX42" fmla="*/ 266976 w 354856"/>
                <a:gd name="connsiteY42" fmla="*/ 354791 h 370986"/>
                <a:gd name="connsiteX43" fmla="*/ 334668 w 354856"/>
                <a:gd name="connsiteY43" fmla="*/ 129726 h 370986"/>
                <a:gd name="connsiteX44" fmla="*/ 334668 w 354856"/>
                <a:gd name="connsiteY44" fmla="*/ 171664 h 370986"/>
                <a:gd name="connsiteX45" fmla="*/ 266116 w 354856"/>
                <a:gd name="connsiteY45" fmla="*/ 171664 h 370986"/>
                <a:gd name="connsiteX46" fmla="*/ 266116 w 354856"/>
                <a:gd name="connsiteY46" fmla="*/ 110908 h 370986"/>
                <a:gd name="connsiteX47" fmla="*/ 315903 w 354856"/>
                <a:gd name="connsiteY47" fmla="*/ 110908 h 370986"/>
                <a:gd name="connsiteX48" fmla="*/ 334668 w 354856"/>
                <a:gd name="connsiteY48" fmla="*/ 129726 h 370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54856" h="370986">
                  <a:moveTo>
                    <a:pt x="195682" y="90423"/>
                  </a:moveTo>
                  <a:cubicBezTo>
                    <a:pt x="173917" y="90423"/>
                    <a:pt x="156272" y="108068"/>
                    <a:pt x="156272" y="129834"/>
                  </a:cubicBezTo>
                  <a:lnTo>
                    <a:pt x="156272" y="287100"/>
                  </a:lnTo>
                  <a:cubicBezTo>
                    <a:pt x="156272" y="335857"/>
                    <a:pt x="195798" y="375384"/>
                    <a:pt x="244556" y="375384"/>
                  </a:cubicBezTo>
                  <a:cubicBezTo>
                    <a:pt x="244592" y="375384"/>
                    <a:pt x="244627" y="375384"/>
                    <a:pt x="244663" y="375384"/>
                  </a:cubicBezTo>
                  <a:lnTo>
                    <a:pt x="266922" y="375384"/>
                  </a:lnTo>
                  <a:cubicBezTo>
                    <a:pt x="315680" y="375384"/>
                    <a:pt x="355206" y="335857"/>
                    <a:pt x="355206" y="287100"/>
                  </a:cubicBezTo>
                  <a:lnTo>
                    <a:pt x="355206" y="129726"/>
                  </a:lnTo>
                  <a:cubicBezTo>
                    <a:pt x="355147" y="108044"/>
                    <a:pt x="337585" y="90482"/>
                    <a:pt x="315903" y="90423"/>
                  </a:cubicBezTo>
                  <a:lnTo>
                    <a:pt x="266116" y="90423"/>
                  </a:lnTo>
                  <a:lnTo>
                    <a:pt x="266116" y="83702"/>
                  </a:lnTo>
                  <a:cubicBezTo>
                    <a:pt x="266585" y="37946"/>
                    <a:pt x="229872" y="473"/>
                    <a:pt x="184115" y="4"/>
                  </a:cubicBezTo>
                  <a:cubicBezTo>
                    <a:pt x="139143" y="-456"/>
                    <a:pt x="102016" y="35045"/>
                    <a:pt x="100463" y="79992"/>
                  </a:cubicBezTo>
                  <a:cubicBezTo>
                    <a:pt x="100463" y="81211"/>
                    <a:pt x="100463" y="82448"/>
                    <a:pt x="100463" y="83702"/>
                  </a:cubicBezTo>
                  <a:lnTo>
                    <a:pt x="100463" y="128059"/>
                  </a:lnTo>
                  <a:cubicBezTo>
                    <a:pt x="101272" y="150107"/>
                    <a:pt x="84054" y="168637"/>
                    <a:pt x="62006" y="169446"/>
                  </a:cubicBezTo>
                  <a:cubicBezTo>
                    <a:pt x="39959" y="170256"/>
                    <a:pt x="21429" y="153038"/>
                    <a:pt x="20620" y="130990"/>
                  </a:cubicBezTo>
                  <a:cubicBezTo>
                    <a:pt x="20584" y="130013"/>
                    <a:pt x="20584" y="129036"/>
                    <a:pt x="20620" y="128059"/>
                  </a:cubicBezTo>
                  <a:lnTo>
                    <a:pt x="20620" y="22301"/>
                  </a:lnTo>
                  <a:cubicBezTo>
                    <a:pt x="20620" y="16615"/>
                    <a:pt x="16010" y="12005"/>
                    <a:pt x="10324" y="12005"/>
                  </a:cubicBezTo>
                  <a:cubicBezTo>
                    <a:pt x="4637" y="12005"/>
                    <a:pt x="27" y="16615"/>
                    <a:pt x="27" y="22301"/>
                  </a:cubicBezTo>
                  <a:lnTo>
                    <a:pt x="27" y="128059"/>
                  </a:lnTo>
                  <a:cubicBezTo>
                    <a:pt x="-969" y="161480"/>
                    <a:pt x="25316" y="189381"/>
                    <a:pt x="58737" y="190377"/>
                  </a:cubicBezTo>
                  <a:cubicBezTo>
                    <a:pt x="92158" y="191373"/>
                    <a:pt x="120059" y="165088"/>
                    <a:pt x="121055" y="131667"/>
                  </a:cubicBezTo>
                  <a:cubicBezTo>
                    <a:pt x="121091" y="130465"/>
                    <a:pt x="121091" y="129262"/>
                    <a:pt x="121055" y="128059"/>
                  </a:cubicBezTo>
                  <a:lnTo>
                    <a:pt x="121055" y="83433"/>
                  </a:lnTo>
                  <a:cubicBezTo>
                    <a:pt x="120164" y="49048"/>
                    <a:pt x="147317" y="20450"/>
                    <a:pt x="181703" y="19559"/>
                  </a:cubicBezTo>
                  <a:cubicBezTo>
                    <a:pt x="216089" y="18668"/>
                    <a:pt x="244686" y="45822"/>
                    <a:pt x="245577" y="80208"/>
                  </a:cubicBezTo>
                  <a:cubicBezTo>
                    <a:pt x="245577" y="81283"/>
                    <a:pt x="245577" y="82358"/>
                    <a:pt x="245577" y="83433"/>
                  </a:cubicBezTo>
                  <a:lnTo>
                    <a:pt x="245577" y="90423"/>
                  </a:lnTo>
                  <a:close/>
                  <a:moveTo>
                    <a:pt x="195682" y="111016"/>
                  </a:moveTo>
                  <a:lnTo>
                    <a:pt x="245416" y="111016"/>
                  </a:lnTo>
                  <a:lnTo>
                    <a:pt x="245416" y="171771"/>
                  </a:lnTo>
                  <a:lnTo>
                    <a:pt x="176972" y="171771"/>
                  </a:lnTo>
                  <a:lnTo>
                    <a:pt x="176972" y="129834"/>
                  </a:lnTo>
                  <a:cubicBezTo>
                    <a:pt x="176972" y="119441"/>
                    <a:pt x="185397" y="111016"/>
                    <a:pt x="195790" y="111016"/>
                  </a:cubicBezTo>
                  <a:close/>
                  <a:moveTo>
                    <a:pt x="266976" y="354791"/>
                  </a:moveTo>
                  <a:lnTo>
                    <a:pt x="244663" y="354791"/>
                  </a:lnTo>
                  <a:cubicBezTo>
                    <a:pt x="207278" y="354791"/>
                    <a:pt x="176972" y="324485"/>
                    <a:pt x="176972" y="287100"/>
                  </a:cubicBezTo>
                  <a:lnTo>
                    <a:pt x="176972" y="192256"/>
                  </a:lnTo>
                  <a:lnTo>
                    <a:pt x="334668" y="192256"/>
                  </a:lnTo>
                  <a:lnTo>
                    <a:pt x="334668" y="287100"/>
                  </a:lnTo>
                  <a:cubicBezTo>
                    <a:pt x="334668" y="324485"/>
                    <a:pt x="304361" y="354791"/>
                    <a:pt x="266976" y="354791"/>
                  </a:cubicBezTo>
                  <a:close/>
                  <a:moveTo>
                    <a:pt x="334668" y="129726"/>
                  </a:moveTo>
                  <a:lnTo>
                    <a:pt x="334668" y="171664"/>
                  </a:lnTo>
                  <a:lnTo>
                    <a:pt x="266116" y="171664"/>
                  </a:lnTo>
                  <a:lnTo>
                    <a:pt x="266116" y="110908"/>
                  </a:lnTo>
                  <a:lnTo>
                    <a:pt x="315903" y="110908"/>
                  </a:lnTo>
                  <a:cubicBezTo>
                    <a:pt x="326275" y="110938"/>
                    <a:pt x="334668" y="119354"/>
                    <a:pt x="334668" y="129726"/>
                  </a:cubicBezTo>
                  <a:close/>
                </a:path>
              </a:pathLst>
            </a:custGeom>
            <a:solidFill>
              <a:schemeClr val="tx2"/>
            </a:solidFill>
            <a:ln w="52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9" name="Forma libre: Forma 120">
              <a:extLst>
                <a:ext uri="{FF2B5EF4-FFF2-40B4-BE49-F238E27FC236}">
                  <a16:creationId xmlns:a16="http://schemas.microsoft.com/office/drawing/2014/main" id="{5FA8C19F-C92C-4E15-9555-FDEC0852F642}"/>
                </a:ext>
              </a:extLst>
            </p:cNvPr>
            <p:cNvSpPr/>
            <p:nvPr/>
          </p:nvSpPr>
          <p:spPr>
            <a:xfrm>
              <a:off x="5349817" y="6320905"/>
              <a:ext cx="118285" cy="118286"/>
            </a:xfrm>
            <a:custGeom>
              <a:avLst/>
              <a:gdLst>
                <a:gd name="connsiteX0" fmla="*/ 120394 w 118285"/>
                <a:gd name="connsiteY0" fmla="*/ 46307 h 118285"/>
                <a:gd name="connsiteX1" fmla="*/ 113673 w 118285"/>
                <a:gd name="connsiteY1" fmla="*/ 37382 h 118285"/>
                <a:gd name="connsiteX2" fmla="*/ 13883 w 118285"/>
                <a:gd name="connsiteY2" fmla="*/ 660 h 118285"/>
                <a:gd name="connsiteX3" fmla="*/ 657 w 118285"/>
                <a:gd name="connsiteY3" fmla="*/ 6658 h 118285"/>
                <a:gd name="connsiteX4" fmla="*/ 657 w 118285"/>
                <a:gd name="connsiteY4" fmla="*/ 13886 h 118285"/>
                <a:gd name="connsiteX5" fmla="*/ 37325 w 118285"/>
                <a:gd name="connsiteY5" fmla="*/ 113945 h 118285"/>
                <a:gd name="connsiteX6" fmla="*/ 46251 w 118285"/>
                <a:gd name="connsiteY6" fmla="*/ 120451 h 118285"/>
                <a:gd name="connsiteX7" fmla="*/ 47003 w 118285"/>
                <a:gd name="connsiteY7" fmla="*/ 120451 h 118285"/>
                <a:gd name="connsiteX8" fmla="*/ 56036 w 118285"/>
                <a:gd name="connsiteY8" fmla="*/ 115074 h 118285"/>
                <a:gd name="connsiteX9" fmla="*/ 71574 w 118285"/>
                <a:gd name="connsiteY9" fmla="*/ 86255 h 118285"/>
                <a:gd name="connsiteX10" fmla="*/ 99210 w 118285"/>
                <a:gd name="connsiteY10" fmla="*/ 113945 h 118285"/>
                <a:gd name="connsiteX11" fmla="*/ 113781 w 118285"/>
                <a:gd name="connsiteY11" fmla="*/ 113034 h 118285"/>
                <a:gd name="connsiteX12" fmla="*/ 113781 w 118285"/>
                <a:gd name="connsiteY12" fmla="*/ 99374 h 118285"/>
                <a:gd name="connsiteX13" fmla="*/ 86038 w 118285"/>
                <a:gd name="connsiteY13" fmla="*/ 71523 h 118285"/>
                <a:gd name="connsiteX14" fmla="*/ 114856 w 118285"/>
                <a:gd name="connsiteY14" fmla="*/ 55985 h 118285"/>
                <a:gd name="connsiteX15" fmla="*/ 120394 w 118285"/>
                <a:gd name="connsiteY15" fmla="*/ 46307 h 118285"/>
                <a:gd name="connsiteX16" fmla="*/ 48778 w 118285"/>
                <a:gd name="connsiteY16" fmla="*/ 85126 h 118285"/>
                <a:gd name="connsiteX17" fmla="*/ 27648 w 118285"/>
                <a:gd name="connsiteY17" fmla="*/ 27543 h 118285"/>
                <a:gd name="connsiteX18" fmla="*/ 85285 w 118285"/>
                <a:gd name="connsiteY18" fmla="*/ 48673 h 118285"/>
                <a:gd name="connsiteX19" fmla="*/ 64047 w 118285"/>
                <a:gd name="connsiteY19" fmla="*/ 60179 h 118285"/>
                <a:gd name="connsiteX20" fmla="*/ 59907 w 118285"/>
                <a:gd name="connsiteY20" fmla="*/ 64319 h 11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8285" h="118285">
                  <a:moveTo>
                    <a:pt x="120394" y="46307"/>
                  </a:moveTo>
                  <a:cubicBezTo>
                    <a:pt x="120110" y="42267"/>
                    <a:pt x="117477" y="38771"/>
                    <a:pt x="113673" y="37382"/>
                  </a:cubicBezTo>
                  <a:lnTo>
                    <a:pt x="13883" y="660"/>
                  </a:lnTo>
                  <a:cubicBezTo>
                    <a:pt x="8575" y="-1336"/>
                    <a:pt x="2653" y="1349"/>
                    <a:pt x="657" y="6658"/>
                  </a:cubicBezTo>
                  <a:cubicBezTo>
                    <a:pt x="-219" y="8988"/>
                    <a:pt x="-219" y="11556"/>
                    <a:pt x="657" y="13886"/>
                  </a:cubicBezTo>
                  <a:lnTo>
                    <a:pt x="37325" y="113945"/>
                  </a:lnTo>
                  <a:cubicBezTo>
                    <a:pt x="38782" y="117665"/>
                    <a:pt x="42263" y="120203"/>
                    <a:pt x="46251" y="120451"/>
                  </a:cubicBezTo>
                  <a:lnTo>
                    <a:pt x="47003" y="120451"/>
                  </a:lnTo>
                  <a:cubicBezTo>
                    <a:pt x="50773" y="120452"/>
                    <a:pt x="54240" y="118388"/>
                    <a:pt x="56036" y="115074"/>
                  </a:cubicBezTo>
                  <a:lnTo>
                    <a:pt x="71574" y="86255"/>
                  </a:lnTo>
                  <a:lnTo>
                    <a:pt x="99210" y="113945"/>
                  </a:lnTo>
                  <a:cubicBezTo>
                    <a:pt x="103485" y="117717"/>
                    <a:pt x="110009" y="117309"/>
                    <a:pt x="113781" y="113034"/>
                  </a:cubicBezTo>
                  <a:cubicBezTo>
                    <a:pt x="117224" y="109132"/>
                    <a:pt x="117224" y="103277"/>
                    <a:pt x="113781" y="99374"/>
                  </a:cubicBezTo>
                  <a:lnTo>
                    <a:pt x="86038" y="71523"/>
                  </a:lnTo>
                  <a:lnTo>
                    <a:pt x="114856" y="55985"/>
                  </a:lnTo>
                  <a:cubicBezTo>
                    <a:pt x="118445" y="54130"/>
                    <a:pt x="120613" y="50342"/>
                    <a:pt x="120394" y="46307"/>
                  </a:cubicBezTo>
                  <a:close/>
                  <a:moveTo>
                    <a:pt x="48778" y="85126"/>
                  </a:moveTo>
                  <a:lnTo>
                    <a:pt x="27648" y="27543"/>
                  </a:lnTo>
                  <a:lnTo>
                    <a:pt x="85285" y="48673"/>
                  </a:lnTo>
                  <a:lnTo>
                    <a:pt x="64047" y="60179"/>
                  </a:lnTo>
                  <a:cubicBezTo>
                    <a:pt x="62295" y="61128"/>
                    <a:pt x="60856" y="62567"/>
                    <a:pt x="59907" y="64319"/>
                  </a:cubicBezTo>
                  <a:close/>
                </a:path>
              </a:pathLst>
            </a:custGeom>
            <a:solidFill>
              <a:schemeClr val="tx2"/>
            </a:solidFill>
            <a:ln w="52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6754181"/>
      </p:ext>
    </p:extLst>
  </p:cSld>
  <p:clrMapOvr>
    <a:masterClrMapping/>
  </p:clrMapOvr>
</p:sld>
</file>

<file path=ppt/theme/theme1.xml><?xml version="1.0" encoding="utf-8"?>
<a:theme xmlns:a="http://schemas.openxmlformats.org/drawingml/2006/main" name="Currículo">
  <a:themeElements>
    <a:clrScheme name="Custom 22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33343"/>
      </a:accent1>
      <a:accent2>
        <a:srgbClr val="FAED10"/>
      </a:accent2>
      <a:accent3>
        <a:srgbClr val="0EBEFC"/>
      </a:accent3>
      <a:accent4>
        <a:srgbClr val="FC850E"/>
      </a:accent4>
      <a:accent5>
        <a:srgbClr val="90FA10"/>
      </a:accent5>
      <a:accent6>
        <a:srgbClr val="FF0B79"/>
      </a:accent6>
      <a:hlink>
        <a:srgbClr val="FAED10"/>
      </a:hlink>
      <a:folHlink>
        <a:srgbClr val="FAED10"/>
      </a:folHlink>
    </a:clrScheme>
    <a:fontScheme name="Rock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867952_TF00373653.potx" id="{BE35E5E1-FA6C-4423-ABA3-E6BE0F30D3DC}" vid="{8F51A773-8A7F-4171-93D9-8818D9E6FF6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E68FEC-D962-4080-A6A4-54B4842434E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ef88797d-310b-4d46-ad9c-0c23fa0c8d45"/>
    <ds:schemaRef ds:uri="876de33e-aaa5-4507-9b92-b84e676ded0d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477D3AB-FCAA-44A5-A451-DE82308E79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FD46DD-E2F6-4030-98AE-5235DCEDF2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Currículum infográfico para el sector tecnológico</Template>
  <TotalTime>0</TotalTime>
  <Words>230</Words>
  <Application>Microsoft Office PowerPoint</Application>
  <PresentationFormat>Personalizado</PresentationFormat>
  <Paragraphs>59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Corbel</vt:lpstr>
      <vt:lpstr>Rockwell</vt:lpstr>
      <vt:lpstr>Currículo</vt:lpstr>
      <vt:lpstr>Presentación de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2024-05-20T18:00:27Z</dcterms:created>
  <dcterms:modified xsi:type="dcterms:W3CDTF">2024-09-22T18:32:16Z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