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0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5B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43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A66FF82-009A-8B1D-1501-231D7BE373E3}"/>
              </a:ext>
            </a:extLst>
          </p:cNvPr>
          <p:cNvSpPr txBox="1"/>
          <p:nvPr/>
        </p:nvSpPr>
        <p:spPr>
          <a:xfrm>
            <a:off x="122463" y="729586"/>
            <a:ext cx="23225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Facilitar a criação de sites para pequenas empresas, assim diminuindo o custo de implementação para os mesmos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0848A1-113E-D785-B190-EB8D72130349}"/>
              </a:ext>
            </a:extLst>
          </p:cNvPr>
          <p:cNvSpPr txBox="1"/>
          <p:nvPr/>
        </p:nvSpPr>
        <p:spPr>
          <a:xfrm>
            <a:off x="108424" y="4518650"/>
            <a:ext cx="2336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Custos reduzidos para </a:t>
            </a:r>
          </a:p>
          <a:p>
            <a:r>
              <a:rPr lang="pt-BR" sz="1400" dirty="0"/>
              <a:t>o desenvolvimento e manutenção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F984EA-5368-3B35-9DB5-47DB3D5C4821}"/>
              </a:ext>
            </a:extLst>
          </p:cNvPr>
          <p:cNvSpPr txBox="1"/>
          <p:nvPr/>
        </p:nvSpPr>
        <p:spPr>
          <a:xfrm>
            <a:off x="108424" y="4068894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Customização módulos </a:t>
            </a:r>
          </a:p>
          <a:p>
            <a:r>
              <a:rPr lang="pt-BR" sz="1400" dirty="0"/>
              <a:t>sob demanda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14C1C0-DFD0-A4A7-4559-D593447C45B6}"/>
              </a:ext>
            </a:extLst>
          </p:cNvPr>
          <p:cNvSpPr txBox="1"/>
          <p:nvPr/>
        </p:nvSpPr>
        <p:spPr>
          <a:xfrm>
            <a:off x="2522712" y="852243"/>
            <a:ext cx="2355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Plataforma modular para </a:t>
            </a:r>
          </a:p>
          <a:p>
            <a:r>
              <a:rPr lang="pt-BR" sz="1400" dirty="0"/>
              <a:t>criação facilitada de sites/</a:t>
            </a:r>
          </a:p>
          <a:p>
            <a:r>
              <a:rPr lang="pt-BR" sz="1400" dirty="0"/>
              <a:t>e-</a:t>
            </a:r>
            <a:r>
              <a:rPr lang="pt-BR" sz="1400" dirty="0" err="1"/>
              <a:t>commerces</a:t>
            </a:r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7F2390-BD2C-6E67-1007-118204A4B99E}"/>
              </a:ext>
            </a:extLst>
          </p:cNvPr>
          <p:cNvSpPr txBox="1"/>
          <p:nvPr/>
        </p:nvSpPr>
        <p:spPr>
          <a:xfrm>
            <a:off x="89904" y="5145181"/>
            <a:ext cx="2355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Facilitação para implementação do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E53463-201F-B76C-BAF4-096540976C5A}"/>
              </a:ext>
            </a:extLst>
          </p:cNvPr>
          <p:cNvSpPr txBox="1"/>
          <p:nvPr/>
        </p:nvSpPr>
        <p:spPr>
          <a:xfrm>
            <a:off x="5004707" y="3429000"/>
            <a:ext cx="22288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Álvaro Coelho (Gestor)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Melissa Fernandes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Nicolas Coppola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Renan Piva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A0AED5-942B-9B92-DC31-8B9C97F8B172}"/>
              </a:ext>
            </a:extLst>
          </p:cNvPr>
          <p:cNvSpPr txBox="1"/>
          <p:nvPr/>
        </p:nvSpPr>
        <p:spPr>
          <a:xfrm>
            <a:off x="4898573" y="729586"/>
            <a:ext cx="2355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Micro e pequenas Empresas de comércio eletrônicos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Desenvolvedores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F06A88-CC2B-4C5C-4BF2-E6312FD23205}"/>
              </a:ext>
            </a:extLst>
          </p:cNvPr>
          <p:cNvSpPr txBox="1"/>
          <p:nvPr/>
        </p:nvSpPr>
        <p:spPr>
          <a:xfrm>
            <a:off x="89905" y="2459410"/>
            <a:ext cx="23551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Um sistema que atenda micro e pequenas empresas que seja personalizável para seus </a:t>
            </a:r>
          </a:p>
          <a:p>
            <a:r>
              <a:rPr lang="pt-BR" sz="1400" dirty="0"/>
              <a:t>      E-</a:t>
            </a:r>
            <a:r>
              <a:rPr lang="pt-BR" sz="1400" dirty="0" err="1"/>
              <a:t>ecommecer</a:t>
            </a:r>
            <a:r>
              <a:rPr lang="pt-BR" sz="1400" dirty="0"/>
              <a:t>/Sites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8C446F-FA46-74B3-D595-3055611599E9}"/>
              </a:ext>
            </a:extLst>
          </p:cNvPr>
          <p:cNvSpPr txBox="1"/>
          <p:nvPr/>
        </p:nvSpPr>
        <p:spPr>
          <a:xfrm>
            <a:off x="2522002" y="2611743"/>
            <a:ext cx="22898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Serviço de personalização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Serviço de manutenção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de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de Cadastro cliente e fornecedor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de Entrega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</a:t>
            </a:r>
            <a:r>
              <a:rPr lang="pt-BR" sz="1400"/>
              <a:t>de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08C32B-9B8B-6171-28D8-76FCB0628CF8}"/>
              </a:ext>
            </a:extLst>
          </p:cNvPr>
          <p:cNvSpPr txBox="1"/>
          <p:nvPr/>
        </p:nvSpPr>
        <p:spPr>
          <a:xfrm>
            <a:off x="7338547" y="912629"/>
            <a:ext cx="22871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Dedicação da 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Marketing vai divulgar nosso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Aceitação do nosso produto no mercado de comercio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83E61C-DA66-6B9D-855A-97CA5AC20901}"/>
              </a:ext>
            </a:extLst>
          </p:cNvPr>
          <p:cNvSpPr txBox="1"/>
          <p:nvPr/>
        </p:nvSpPr>
        <p:spPr>
          <a:xfrm>
            <a:off x="5004707" y="5640230"/>
            <a:ext cx="4620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LGPD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projeto ser entregue no prazo de 4 meses (final do semestre)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Utilizar as técnicas de LPS e 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 entregas estão restritas ao tempo do </a:t>
            </a:r>
            <a:r>
              <a:rPr lang="pt-BR" sz="1400" dirty="0" err="1"/>
              <a:t>laboratorio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6676EC-AACA-0055-CA02-6B1B9211582E}"/>
              </a:ext>
            </a:extLst>
          </p:cNvPr>
          <p:cNvSpPr txBox="1"/>
          <p:nvPr/>
        </p:nvSpPr>
        <p:spPr>
          <a:xfrm>
            <a:off x="7236936" y="3279737"/>
            <a:ext cx="243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Entrega 1: Modelo Features (LPS)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Entrega 2:Fase Modelagem: digrama BPMN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Entrega 3: Serviços Candidatos (camada)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Entrega 4: Contratos de Serviços (</a:t>
            </a:r>
            <a:r>
              <a:rPr lang="pt-BR" sz="1000" dirty="0" err="1"/>
              <a:t>SLA’s</a:t>
            </a:r>
            <a:r>
              <a:rPr lang="pt-B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Entrega 5: Estratégias de Teste de Serviços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Entrega 6:Serviços (</a:t>
            </a:r>
            <a:r>
              <a:rPr lang="pt-BR" sz="1000" dirty="0" err="1"/>
              <a:t>API’s</a:t>
            </a:r>
            <a:r>
              <a:rPr lang="pt-B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Entrega 7: Plano de monitoramento de serviços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95A6BE-5FAB-632E-A3B8-31FD3435F663}"/>
              </a:ext>
            </a:extLst>
          </p:cNvPr>
          <p:cNvSpPr txBox="1"/>
          <p:nvPr/>
        </p:nvSpPr>
        <p:spPr>
          <a:xfrm>
            <a:off x="9782392" y="912629"/>
            <a:ext cx="2287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Falta de dinheiro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Ausência de alguém da equipe, por problema de saúde, treinamento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Saida inesperada de um integrante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Conflitos com tecnologias utilizadas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AC4055-3D8B-7D63-F613-2D7730FAD68F}"/>
              </a:ext>
            </a:extLst>
          </p:cNvPr>
          <p:cNvSpPr txBox="1"/>
          <p:nvPr/>
        </p:nvSpPr>
        <p:spPr>
          <a:xfrm>
            <a:off x="9782392" y="3192236"/>
            <a:ext cx="22658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1: 23/08 – 30/08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2: 30/08 – 13/09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3: 27/09 – 11/10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4: 11/10 – 01/11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5: 01/11 – 08/11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6: 08/11 – 15/11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7: 15/11 – 22/11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7E4A3C-B3C9-90B8-D12A-C0127D5311F6}"/>
              </a:ext>
            </a:extLst>
          </p:cNvPr>
          <p:cNvSpPr txBox="1"/>
          <p:nvPr/>
        </p:nvSpPr>
        <p:spPr>
          <a:xfrm>
            <a:off x="9782392" y="5784267"/>
            <a:ext cx="2265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Mão de 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1737</TotalTime>
  <Words>282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RENAN GUASTELLA PIVA</cp:lastModifiedBy>
  <cp:revision>55</cp:revision>
  <cp:lastPrinted>2023-08-10T15:59:50Z</cp:lastPrinted>
  <dcterms:created xsi:type="dcterms:W3CDTF">2020-02-14T12:58:23Z</dcterms:created>
  <dcterms:modified xsi:type="dcterms:W3CDTF">2024-08-24T13:44:58Z</dcterms:modified>
</cp:coreProperties>
</file>