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450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3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9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9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2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1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52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9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DE8AAB-3537-4A42-BD2B-0732BE45E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r>
              <a:rPr lang="es-ES" dirty="0"/>
              <a:t>MINIJUEGOS AII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49E98-5823-45EC-9086-E24921768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/>
          </a:bodyPr>
          <a:lstStyle/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46768-F8FF-4B97-9A35-4A5845D6E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49" r="18784" b="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interior, foto, juguete, computadora&#10;&#10;Descripción generada automáticamente">
            <a:extLst>
              <a:ext uri="{FF2B5EF4-FFF2-40B4-BE49-F238E27FC236}">
                <a16:creationId xmlns:a16="http://schemas.microsoft.com/office/drawing/2014/main" id="{1CAD4D42-4AA9-43D4-8074-90B4EA0C2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7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4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es flechas en el centro de la diana">
            <a:extLst>
              <a:ext uri="{FF2B5EF4-FFF2-40B4-BE49-F238E27FC236}">
                <a16:creationId xmlns:a16="http://schemas.microsoft.com/office/drawing/2014/main" id="{BE994704-2568-4575-A0EC-25DDBE172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-9525" y="-19789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092D32E-B1E6-4335-BD86-8461882A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03300" y="-1052423"/>
            <a:ext cx="6857999" cy="888364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97EED-BD6C-47D6-9D00-C9666896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9"/>
            <a:ext cx="4075200" cy="222668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Objetivo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D83BC4-A03A-4B80-BE2E-AB1542ABA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6F3D9A-452B-4940-9828-23E2DA52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141C93-0464-49A4-80F9-CBA4B4732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FBE46EE-1DFB-4A24-A727-EABB7534F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56" name="Freeform 68">
                  <a:extLst>
                    <a:ext uri="{FF2B5EF4-FFF2-40B4-BE49-F238E27FC236}">
                      <a16:creationId xmlns:a16="http://schemas.microsoft.com/office/drawing/2014/main" id="{2892A7AB-12E4-4169-836F-A0D0C91B7F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69">
                  <a:extLst>
                    <a:ext uri="{FF2B5EF4-FFF2-40B4-BE49-F238E27FC236}">
                      <a16:creationId xmlns:a16="http://schemas.microsoft.com/office/drawing/2014/main" id="{1F214575-72DE-4088-8694-62F426EF7D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70">
                  <a:extLst>
                    <a:ext uri="{FF2B5EF4-FFF2-40B4-BE49-F238E27FC236}">
                      <a16:creationId xmlns:a16="http://schemas.microsoft.com/office/drawing/2014/main" id="{DE02F19E-EAED-436A-985B-21E4AFF3EC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48F1F2-C6CE-4B1D-BC12-02955EA2B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53" name="Freeform 68">
                  <a:extLst>
                    <a:ext uri="{FF2B5EF4-FFF2-40B4-BE49-F238E27FC236}">
                      <a16:creationId xmlns:a16="http://schemas.microsoft.com/office/drawing/2014/main" id="{80A5916D-E677-43F6-96A9-E16E5A8431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69">
                  <a:extLst>
                    <a:ext uri="{FF2B5EF4-FFF2-40B4-BE49-F238E27FC236}">
                      <a16:creationId xmlns:a16="http://schemas.microsoft.com/office/drawing/2014/main" id="{115C4984-068B-47EF-9298-FC8384998B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70">
                  <a:extLst>
                    <a:ext uri="{FF2B5EF4-FFF2-40B4-BE49-F238E27FC236}">
                      <a16:creationId xmlns:a16="http://schemas.microsoft.com/office/drawing/2014/main" id="{8E1D9610-842B-4FB4-912A-67F61723EBF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6F2E6CB-EB61-442A-BE3A-AD2466677BB7}"/>
              </a:ext>
            </a:extLst>
          </p:cNvPr>
          <p:cNvSpPr/>
          <p:nvPr/>
        </p:nvSpPr>
        <p:spPr>
          <a:xfrm>
            <a:off x="6977848" y="1249680"/>
            <a:ext cx="4348861" cy="7416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Crear un sistema de </a:t>
            </a:r>
            <a:r>
              <a:rPr lang="es-ES" b="1" dirty="0" err="1"/>
              <a:t>login</a:t>
            </a:r>
            <a:endParaRPr lang="es-ES" b="1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602EFD1-6868-4484-933E-3EB3701B4DF2}"/>
              </a:ext>
            </a:extLst>
          </p:cNvPr>
          <p:cNvSpPr/>
          <p:nvPr/>
        </p:nvSpPr>
        <p:spPr>
          <a:xfrm>
            <a:off x="6977848" y="2840038"/>
            <a:ext cx="4348861" cy="734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Obtener datos de la página www.minijuegos.com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37016F7-C9A8-4481-88F4-9FF80AA01A7F}"/>
              </a:ext>
            </a:extLst>
          </p:cNvPr>
          <p:cNvSpPr/>
          <p:nvPr/>
        </p:nvSpPr>
        <p:spPr>
          <a:xfrm>
            <a:off x="6977849" y="4598633"/>
            <a:ext cx="4348861" cy="734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Tratar los datos obtenidos</a:t>
            </a:r>
          </a:p>
        </p:txBody>
      </p:sp>
    </p:spTree>
    <p:extLst>
      <p:ext uri="{BB962C8B-B14F-4D97-AF65-F5344CB8AC3E}">
        <p14:creationId xmlns:p14="http://schemas.microsoft.com/office/powerpoint/2010/main" val="117022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6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imer plano de un panel solar">
            <a:extLst>
              <a:ext uri="{FF2B5EF4-FFF2-40B4-BE49-F238E27FC236}">
                <a16:creationId xmlns:a16="http://schemas.microsoft.com/office/drawing/2014/main" id="{08A91E03-3D74-4627-93F8-D284E60A5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13207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92D32E-B1E6-4335-BD86-8461882A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03300" y="-1052423"/>
            <a:ext cx="6857999" cy="888364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D73FA-8075-4D62-A6EC-888C2E3D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9"/>
            <a:ext cx="4075200" cy="222668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Tecnologías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D83BC4-A03A-4B80-BE2E-AB1542ABA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2F6F3D9A-452B-4940-9828-23E2DA52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C141C93-0464-49A4-80F9-CBA4B4732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FBE46EE-1DFB-4A24-A727-EABB7534F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2892A7AB-12E4-4169-836F-A0D0C91B7F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69">
                  <a:extLst>
                    <a:ext uri="{FF2B5EF4-FFF2-40B4-BE49-F238E27FC236}">
                      <a16:creationId xmlns:a16="http://schemas.microsoft.com/office/drawing/2014/main" id="{1F214575-72DE-4088-8694-62F426EF7D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70">
                  <a:extLst>
                    <a:ext uri="{FF2B5EF4-FFF2-40B4-BE49-F238E27FC236}">
                      <a16:creationId xmlns:a16="http://schemas.microsoft.com/office/drawing/2014/main" id="{DE02F19E-EAED-436A-985B-21E4AFF3EC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748F1F2-C6CE-4B1D-BC12-02955EA2B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2" name="Freeform 68">
                  <a:extLst>
                    <a:ext uri="{FF2B5EF4-FFF2-40B4-BE49-F238E27FC236}">
                      <a16:creationId xmlns:a16="http://schemas.microsoft.com/office/drawing/2014/main" id="{80A5916D-E677-43F6-96A9-E16E5A8431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69">
                  <a:extLst>
                    <a:ext uri="{FF2B5EF4-FFF2-40B4-BE49-F238E27FC236}">
                      <a16:creationId xmlns:a16="http://schemas.microsoft.com/office/drawing/2014/main" id="{115C4984-068B-47EF-9298-FC8384998B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Line 70">
                  <a:extLst>
                    <a:ext uri="{FF2B5EF4-FFF2-40B4-BE49-F238E27FC236}">
                      <a16:creationId xmlns:a16="http://schemas.microsoft.com/office/drawing/2014/main" id="{8E1D9610-842B-4FB4-912A-67F61723EBF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CDEEF97-9EA2-4EDA-8266-3D3ED9BD00DA}"/>
              </a:ext>
            </a:extLst>
          </p:cNvPr>
          <p:cNvSpPr/>
          <p:nvPr/>
        </p:nvSpPr>
        <p:spPr>
          <a:xfrm>
            <a:off x="6095999" y="2811956"/>
            <a:ext cx="2696563" cy="6569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/>
                </a:solidFill>
              </a:rPr>
              <a:t>BeautifulSoup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90A06E37-74E5-4B53-8911-720C7549B761}"/>
              </a:ext>
            </a:extLst>
          </p:cNvPr>
          <p:cNvSpPr/>
          <p:nvPr/>
        </p:nvSpPr>
        <p:spPr>
          <a:xfrm>
            <a:off x="6096000" y="4311446"/>
            <a:ext cx="2696563" cy="6012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/>
                </a:solidFill>
              </a:rPr>
              <a:t>Whoosh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E6AA523F-5A77-4457-91D4-95E2923C31D3}"/>
              </a:ext>
            </a:extLst>
          </p:cNvPr>
          <p:cNvSpPr/>
          <p:nvPr/>
        </p:nvSpPr>
        <p:spPr>
          <a:xfrm>
            <a:off x="6095998" y="1413474"/>
            <a:ext cx="2696563" cy="6569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28298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B0F03062-6686-4B13-B3CE-B7496BABB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57" b="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092D32E-B1E6-4335-BD86-8461882A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03300" y="-1052423"/>
            <a:ext cx="6857999" cy="888364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2C39E8-3560-46C6-AAAF-9EBEBFB1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9"/>
            <a:ext cx="4075200" cy="222668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BeautifulSoup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D83BC4-A03A-4B80-BE2E-AB1542ABA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6F3D9A-452B-4940-9828-23E2DA52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C141C93-0464-49A4-80F9-CBA4B4732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FBE46EE-1DFB-4A24-A727-EABB7534F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0" name="Freeform 68">
                  <a:extLst>
                    <a:ext uri="{FF2B5EF4-FFF2-40B4-BE49-F238E27FC236}">
                      <a16:creationId xmlns:a16="http://schemas.microsoft.com/office/drawing/2014/main" id="{2892A7AB-12E4-4169-836F-A0D0C91B7F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69">
                  <a:extLst>
                    <a:ext uri="{FF2B5EF4-FFF2-40B4-BE49-F238E27FC236}">
                      <a16:creationId xmlns:a16="http://schemas.microsoft.com/office/drawing/2014/main" id="{1F214575-72DE-4088-8694-62F426EF7D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70">
                  <a:extLst>
                    <a:ext uri="{FF2B5EF4-FFF2-40B4-BE49-F238E27FC236}">
                      <a16:creationId xmlns:a16="http://schemas.microsoft.com/office/drawing/2014/main" id="{DE02F19E-EAED-436A-985B-21E4AFF3EC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748F1F2-C6CE-4B1D-BC12-02955EA2B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0A5916D-E677-43F6-96A9-E16E5A8431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115C4984-068B-47EF-9298-FC8384998B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8E1D9610-842B-4FB4-912A-67F61723EBF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0891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0A7EE507-3EB8-4A27-AFDF-09B797A02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55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092D32E-B1E6-4335-BD86-8461882A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03300" y="-1052423"/>
            <a:ext cx="6857999" cy="888364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80EB22-2157-427C-ABB8-C5602E73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9"/>
            <a:ext cx="4075200" cy="222668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Whoosh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D83BC4-A03A-4B80-BE2E-AB1542ABA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6F3D9A-452B-4940-9828-23E2DA52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C141C93-0464-49A4-80F9-CBA4B4732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FBE46EE-1DFB-4A24-A727-EABB7534F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0" name="Freeform 68">
                  <a:extLst>
                    <a:ext uri="{FF2B5EF4-FFF2-40B4-BE49-F238E27FC236}">
                      <a16:creationId xmlns:a16="http://schemas.microsoft.com/office/drawing/2014/main" id="{2892A7AB-12E4-4169-836F-A0D0C91B7F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69">
                  <a:extLst>
                    <a:ext uri="{FF2B5EF4-FFF2-40B4-BE49-F238E27FC236}">
                      <a16:creationId xmlns:a16="http://schemas.microsoft.com/office/drawing/2014/main" id="{1F214575-72DE-4088-8694-62F426EF7D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70">
                  <a:extLst>
                    <a:ext uri="{FF2B5EF4-FFF2-40B4-BE49-F238E27FC236}">
                      <a16:creationId xmlns:a16="http://schemas.microsoft.com/office/drawing/2014/main" id="{DE02F19E-EAED-436A-985B-21E4AFF3EC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748F1F2-C6CE-4B1D-BC12-02955EA2B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0A5916D-E677-43F6-96A9-E16E5A8431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115C4984-068B-47EF-9298-FC8384998B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8E1D9610-842B-4FB4-912A-67F61723EBF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1129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5E1DB141-E250-4A04-94CF-FEFECEDB7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391" r="1" b="2571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092D32E-B1E6-4335-BD86-8461882A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03300" y="-1052423"/>
            <a:ext cx="6857999" cy="888364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D3A35-D558-434B-8B18-7EB2964D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9"/>
            <a:ext cx="4075200" cy="222668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Django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D83BC4-A03A-4B80-BE2E-AB1542ABA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6F3D9A-452B-4940-9828-23E2DA52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C141C93-0464-49A4-80F9-CBA4B4732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FBE46EE-1DFB-4A24-A727-EABB7534F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0" name="Freeform 68">
                  <a:extLst>
                    <a:ext uri="{FF2B5EF4-FFF2-40B4-BE49-F238E27FC236}">
                      <a16:creationId xmlns:a16="http://schemas.microsoft.com/office/drawing/2014/main" id="{2892A7AB-12E4-4169-836F-A0D0C91B7F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69">
                  <a:extLst>
                    <a:ext uri="{FF2B5EF4-FFF2-40B4-BE49-F238E27FC236}">
                      <a16:creationId xmlns:a16="http://schemas.microsoft.com/office/drawing/2014/main" id="{1F214575-72DE-4088-8694-62F426EF7D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70">
                  <a:extLst>
                    <a:ext uri="{FF2B5EF4-FFF2-40B4-BE49-F238E27FC236}">
                      <a16:creationId xmlns:a16="http://schemas.microsoft.com/office/drawing/2014/main" id="{DE02F19E-EAED-436A-985B-21E4AFF3EC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748F1F2-C6CE-4B1D-BC12-02955EA2B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0A5916D-E677-43F6-96A9-E16E5A8431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115C4984-068B-47EF-9298-FC8384998B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8E1D9610-842B-4FB4-912A-67F61723EBF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9859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F817952-25A1-47D2-9778-86B7F7533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2" r="934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092D32E-B1E6-4335-BD86-8461882A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03300" y="-1052423"/>
            <a:ext cx="6857999" cy="888364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A7182-957A-4A70-B60B-10D37BF6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9"/>
            <a:ext cx="4075200" cy="222668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Demo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D83BC4-A03A-4B80-BE2E-AB1542ABA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6F3D9A-452B-4940-9828-23E2DA52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C141C93-0464-49A4-80F9-CBA4B4732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FBE46EE-1DFB-4A24-A727-EABB7534F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0" name="Freeform 68">
                  <a:extLst>
                    <a:ext uri="{FF2B5EF4-FFF2-40B4-BE49-F238E27FC236}">
                      <a16:creationId xmlns:a16="http://schemas.microsoft.com/office/drawing/2014/main" id="{2892A7AB-12E4-4169-836F-A0D0C91B7F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69">
                  <a:extLst>
                    <a:ext uri="{FF2B5EF4-FFF2-40B4-BE49-F238E27FC236}">
                      <a16:creationId xmlns:a16="http://schemas.microsoft.com/office/drawing/2014/main" id="{1F214575-72DE-4088-8694-62F426EF7D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70">
                  <a:extLst>
                    <a:ext uri="{FF2B5EF4-FFF2-40B4-BE49-F238E27FC236}">
                      <a16:creationId xmlns:a16="http://schemas.microsoft.com/office/drawing/2014/main" id="{DE02F19E-EAED-436A-985B-21E4AFF3EC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748F1F2-C6CE-4B1D-BC12-02955EA2B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0A5916D-E677-43F6-96A9-E16E5A8431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115C4984-068B-47EF-9298-FC8384998B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8E1D9610-842B-4FB4-912A-67F61723EBF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8365765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2E1B30"/>
      </a:dk2>
      <a:lt2>
        <a:srgbClr val="F0F3F3"/>
      </a:lt2>
      <a:accent1>
        <a:srgbClr val="D5503B"/>
      </a:accent1>
      <a:accent2>
        <a:srgbClr val="C32953"/>
      </a:accent2>
      <a:accent3>
        <a:srgbClr val="D53BA6"/>
      </a:accent3>
      <a:accent4>
        <a:srgbClr val="B229C3"/>
      </a:accent4>
      <a:accent5>
        <a:srgbClr val="843BD5"/>
      </a:accent5>
      <a:accent6>
        <a:srgbClr val="433BC8"/>
      </a:accent6>
      <a:hlink>
        <a:srgbClr val="913F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Goudy Old Style</vt:lpstr>
      <vt:lpstr>Wingdings</vt:lpstr>
      <vt:lpstr>FrostyVTI</vt:lpstr>
      <vt:lpstr>MINIJUEGOS AII</vt:lpstr>
      <vt:lpstr>Objetivo</vt:lpstr>
      <vt:lpstr>Tecnologías</vt:lpstr>
      <vt:lpstr>BeautifulSoup</vt:lpstr>
      <vt:lpstr>Whoosh</vt:lpstr>
      <vt:lpstr>Django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MINIJUEGOS AII</dc:title>
  <dc:creator>alvfribal@alum.us.es</dc:creator>
  <cp:lastModifiedBy>alvfribal@alum.us.es</cp:lastModifiedBy>
  <cp:revision>1</cp:revision>
  <dcterms:created xsi:type="dcterms:W3CDTF">2021-01-29T22:10:01Z</dcterms:created>
  <dcterms:modified xsi:type="dcterms:W3CDTF">2021-01-29T22:11:21Z</dcterms:modified>
</cp:coreProperties>
</file>