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9" r:id="rId3"/>
    <p:sldId id="261" r:id="rId4"/>
    <p:sldId id="263" r:id="rId5"/>
    <p:sldId id="269" r:id="rId6"/>
    <p:sldId id="284" r:id="rId7"/>
    <p:sldId id="285" r:id="rId8"/>
    <p:sldId id="287" r:id="rId9"/>
    <p:sldId id="288" r:id="rId10"/>
    <p:sldId id="290" r:id="rId11"/>
    <p:sldId id="286" r:id="rId12"/>
    <p:sldId id="291" r:id="rId13"/>
  </p:sldIdLst>
  <p:sldSz cx="9144000" cy="5143500" type="screen16x9"/>
  <p:notesSz cx="6858000" cy="9144000"/>
  <p:embeddedFontLst>
    <p:embeddedFont>
      <p:font typeface="Abadi Extra Light" panose="020B0204020104020204" pitchFamily="34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hivo" panose="020B0604020202020204" charset="0"/>
      <p:regular r:id="rId20"/>
      <p:bold r:id="rId21"/>
      <p:italic r:id="rId22"/>
      <p:boldItalic r:id="rId23"/>
    </p:embeddedFont>
    <p:embeddedFont>
      <p:font typeface="Open Sans Light" panose="020B0306030504020204" pitchFamily="34" charset="0"/>
      <p:regular r:id="rId24"/>
      <p:italic r:id="rId25"/>
    </p:embeddedFont>
    <p:embeddedFont>
      <p:font typeface="Roboto Slab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E0F4AD-3D0E-4A0F-81A2-BD85B4E3A8F4}">
  <a:tblStyle styleId="{B2E0F4AD-3D0E-4A0F-81A2-BD85B4E3A8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8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1632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566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0467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0368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4917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0153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2455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120" y="-200"/>
            <a:ext cx="9143821" cy="5142886"/>
            <a:chOff x="2973586" y="5250656"/>
            <a:chExt cx="2856819" cy="1606800"/>
          </a:xfrm>
        </p:grpSpPr>
        <p:sp>
          <p:nvSpPr>
            <p:cNvPr id="11" name="Google Shape;11;p2"/>
            <p:cNvSpPr/>
            <p:nvPr/>
          </p:nvSpPr>
          <p:spPr>
            <a:xfrm>
              <a:off x="2973586" y="6221960"/>
              <a:ext cx="2856819" cy="635496"/>
            </a:xfrm>
            <a:custGeom>
              <a:avLst/>
              <a:gdLst/>
              <a:ahLst/>
              <a:cxnLst/>
              <a:rect l="l" t="t" r="r" b="b"/>
              <a:pathLst>
                <a:path w="2856819" h="635496" extrusionOk="0">
                  <a:moveTo>
                    <a:pt x="0" y="636040"/>
                  </a:moveTo>
                  <a:lnTo>
                    <a:pt x="2856819" y="636040"/>
                  </a:lnTo>
                  <a:lnTo>
                    <a:pt x="2856819" y="0"/>
                  </a:lnTo>
                  <a:lnTo>
                    <a:pt x="0" y="503857"/>
                  </a:lnTo>
                  <a:lnTo>
                    <a:pt x="0" y="636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973586" y="6067738"/>
              <a:ext cx="642784" cy="385464"/>
            </a:xfrm>
            <a:custGeom>
              <a:avLst/>
              <a:gdLst/>
              <a:ahLst/>
              <a:cxnLst/>
              <a:rect l="l" t="t" r="r" b="b"/>
              <a:pathLst>
                <a:path w="642784" h="385464" extrusionOk="0">
                  <a:moveTo>
                    <a:pt x="0" y="113368"/>
                  </a:moveTo>
                  <a:lnTo>
                    <a:pt x="0" y="385724"/>
                  </a:lnTo>
                  <a:lnTo>
                    <a:pt x="642784" y="272355"/>
                  </a:lnTo>
                  <a:lnTo>
                    <a:pt x="642784" y="0"/>
                  </a:lnTo>
                  <a:lnTo>
                    <a:pt x="0" y="113368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378302" y="5250656"/>
              <a:ext cx="1781048" cy="314027"/>
            </a:xfrm>
            <a:custGeom>
              <a:avLst/>
              <a:gdLst/>
              <a:ahLst/>
              <a:cxnLst/>
              <a:rect l="l" t="t" r="r" b="b"/>
              <a:pathLst>
                <a:path w="1781048" h="314027" extrusionOk="0">
                  <a:moveTo>
                    <a:pt x="238155" y="0"/>
                  </a:moveTo>
                  <a:lnTo>
                    <a:pt x="0" y="42004"/>
                  </a:lnTo>
                  <a:lnTo>
                    <a:pt x="0" y="314359"/>
                  </a:lnTo>
                  <a:lnTo>
                    <a:pt x="1782389" y="0"/>
                  </a:lnTo>
                  <a:lnTo>
                    <a:pt x="23815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90344" y="5404894"/>
              <a:ext cx="1040060" cy="455414"/>
            </a:xfrm>
            <a:custGeom>
              <a:avLst/>
              <a:gdLst/>
              <a:ahLst/>
              <a:cxnLst/>
              <a:rect l="l" t="t" r="r" b="b"/>
              <a:pathLst>
                <a:path w="1040060" h="455414" extrusionOk="0">
                  <a:moveTo>
                    <a:pt x="1040061" y="0"/>
                  </a:moveTo>
                  <a:lnTo>
                    <a:pt x="0" y="184194"/>
                  </a:lnTo>
                  <a:lnTo>
                    <a:pt x="0" y="456550"/>
                  </a:lnTo>
                  <a:lnTo>
                    <a:pt x="1040061" y="272355"/>
                  </a:lnTo>
                  <a:lnTo>
                    <a:pt x="1040061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73586" y="6263466"/>
              <a:ext cx="1077258" cy="461367"/>
            </a:xfrm>
            <a:custGeom>
              <a:avLst/>
              <a:gdLst/>
              <a:ahLst/>
              <a:cxnLst/>
              <a:rect l="l" t="t" r="r" b="b"/>
              <a:pathLst>
                <a:path w="1077258" h="461367" extrusionOk="0">
                  <a:moveTo>
                    <a:pt x="0" y="189996"/>
                  </a:moveTo>
                  <a:lnTo>
                    <a:pt x="0" y="462351"/>
                  </a:lnTo>
                  <a:lnTo>
                    <a:pt x="1077259" y="272355"/>
                  </a:lnTo>
                  <a:lnTo>
                    <a:pt x="1077259" y="0"/>
                  </a:lnTo>
                  <a:lnTo>
                    <a:pt x="0" y="1899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531332" y="5949605"/>
              <a:ext cx="299073" cy="324445"/>
            </a:xfrm>
            <a:custGeom>
              <a:avLst/>
              <a:gdLst/>
              <a:ahLst/>
              <a:cxnLst/>
              <a:rect l="l" t="t" r="r" b="b"/>
              <a:pathLst>
                <a:path w="299073" h="324445" extrusionOk="0">
                  <a:moveTo>
                    <a:pt x="299073" y="0"/>
                  </a:moveTo>
                  <a:lnTo>
                    <a:pt x="0" y="52748"/>
                  </a:lnTo>
                  <a:lnTo>
                    <a:pt x="0" y="325103"/>
                  </a:lnTo>
                  <a:lnTo>
                    <a:pt x="299073" y="272355"/>
                  </a:lnTo>
                  <a:lnTo>
                    <a:pt x="299073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613394" y="5425142"/>
              <a:ext cx="557972" cy="370582"/>
            </a:xfrm>
            <a:custGeom>
              <a:avLst/>
              <a:gdLst/>
              <a:ahLst/>
              <a:cxnLst/>
              <a:rect l="l" t="t" r="r" b="b"/>
              <a:pathLst>
                <a:path w="557972" h="370582" extrusionOk="0">
                  <a:moveTo>
                    <a:pt x="0" y="98410"/>
                  </a:moveTo>
                  <a:lnTo>
                    <a:pt x="0" y="370765"/>
                  </a:lnTo>
                  <a:lnTo>
                    <a:pt x="557973" y="272355"/>
                  </a:lnTo>
                  <a:lnTo>
                    <a:pt x="557973" y="0"/>
                  </a:lnTo>
                  <a:lnTo>
                    <a:pt x="0" y="9841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636975" y="5677250"/>
              <a:ext cx="193430" cy="305097"/>
            </a:xfrm>
            <a:custGeom>
              <a:avLst/>
              <a:gdLst/>
              <a:ahLst/>
              <a:cxnLst/>
              <a:rect l="l" t="t" r="r" b="b"/>
              <a:pathLst>
                <a:path w="193430" h="305097" extrusionOk="0">
                  <a:moveTo>
                    <a:pt x="193430" y="0"/>
                  </a:moveTo>
                  <a:lnTo>
                    <a:pt x="0" y="34116"/>
                  </a:lnTo>
                  <a:lnTo>
                    <a:pt x="0" y="306471"/>
                  </a:lnTo>
                  <a:lnTo>
                    <a:pt x="193430" y="272355"/>
                  </a:lnTo>
                  <a:lnTo>
                    <a:pt x="1934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457200" y="799275"/>
            <a:ext cx="5486400" cy="318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-120" y="-200"/>
            <a:ext cx="9143821" cy="5142886"/>
            <a:chOff x="2973586" y="5250656"/>
            <a:chExt cx="2856819" cy="1606800"/>
          </a:xfrm>
        </p:grpSpPr>
        <p:sp>
          <p:nvSpPr>
            <p:cNvPr id="22" name="Google Shape;22;p3"/>
            <p:cNvSpPr/>
            <p:nvPr/>
          </p:nvSpPr>
          <p:spPr>
            <a:xfrm>
              <a:off x="2973586" y="6221960"/>
              <a:ext cx="2856819" cy="635496"/>
            </a:xfrm>
            <a:custGeom>
              <a:avLst/>
              <a:gdLst/>
              <a:ahLst/>
              <a:cxnLst/>
              <a:rect l="l" t="t" r="r" b="b"/>
              <a:pathLst>
                <a:path w="2856819" h="635496" extrusionOk="0">
                  <a:moveTo>
                    <a:pt x="0" y="636040"/>
                  </a:moveTo>
                  <a:lnTo>
                    <a:pt x="2856819" y="636040"/>
                  </a:lnTo>
                  <a:lnTo>
                    <a:pt x="2856819" y="0"/>
                  </a:lnTo>
                  <a:lnTo>
                    <a:pt x="0" y="503857"/>
                  </a:lnTo>
                  <a:lnTo>
                    <a:pt x="0" y="636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2973586" y="6067738"/>
              <a:ext cx="642784" cy="385464"/>
            </a:xfrm>
            <a:custGeom>
              <a:avLst/>
              <a:gdLst/>
              <a:ahLst/>
              <a:cxnLst/>
              <a:rect l="l" t="t" r="r" b="b"/>
              <a:pathLst>
                <a:path w="642784" h="385464" extrusionOk="0">
                  <a:moveTo>
                    <a:pt x="0" y="113368"/>
                  </a:moveTo>
                  <a:lnTo>
                    <a:pt x="0" y="385724"/>
                  </a:lnTo>
                  <a:lnTo>
                    <a:pt x="642784" y="272355"/>
                  </a:lnTo>
                  <a:lnTo>
                    <a:pt x="642784" y="0"/>
                  </a:lnTo>
                  <a:lnTo>
                    <a:pt x="0" y="113368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3378302" y="5250656"/>
              <a:ext cx="1781048" cy="314027"/>
            </a:xfrm>
            <a:custGeom>
              <a:avLst/>
              <a:gdLst/>
              <a:ahLst/>
              <a:cxnLst/>
              <a:rect l="l" t="t" r="r" b="b"/>
              <a:pathLst>
                <a:path w="1781048" h="314027" extrusionOk="0">
                  <a:moveTo>
                    <a:pt x="238155" y="0"/>
                  </a:moveTo>
                  <a:lnTo>
                    <a:pt x="0" y="42004"/>
                  </a:lnTo>
                  <a:lnTo>
                    <a:pt x="0" y="314359"/>
                  </a:lnTo>
                  <a:lnTo>
                    <a:pt x="1782389" y="0"/>
                  </a:lnTo>
                  <a:lnTo>
                    <a:pt x="23815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4790344" y="5404894"/>
              <a:ext cx="1040060" cy="455414"/>
            </a:xfrm>
            <a:custGeom>
              <a:avLst/>
              <a:gdLst/>
              <a:ahLst/>
              <a:cxnLst/>
              <a:rect l="l" t="t" r="r" b="b"/>
              <a:pathLst>
                <a:path w="1040060" h="455414" extrusionOk="0">
                  <a:moveTo>
                    <a:pt x="1040061" y="0"/>
                  </a:moveTo>
                  <a:lnTo>
                    <a:pt x="0" y="184194"/>
                  </a:lnTo>
                  <a:lnTo>
                    <a:pt x="0" y="456550"/>
                  </a:lnTo>
                  <a:lnTo>
                    <a:pt x="1040061" y="272355"/>
                  </a:lnTo>
                  <a:lnTo>
                    <a:pt x="1040061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2973586" y="6263466"/>
              <a:ext cx="1077258" cy="461367"/>
            </a:xfrm>
            <a:custGeom>
              <a:avLst/>
              <a:gdLst/>
              <a:ahLst/>
              <a:cxnLst/>
              <a:rect l="l" t="t" r="r" b="b"/>
              <a:pathLst>
                <a:path w="1077258" h="461367" extrusionOk="0">
                  <a:moveTo>
                    <a:pt x="0" y="189996"/>
                  </a:moveTo>
                  <a:lnTo>
                    <a:pt x="0" y="462351"/>
                  </a:lnTo>
                  <a:lnTo>
                    <a:pt x="1077259" y="272355"/>
                  </a:lnTo>
                  <a:lnTo>
                    <a:pt x="1077259" y="0"/>
                  </a:lnTo>
                  <a:lnTo>
                    <a:pt x="0" y="1899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5531332" y="5949605"/>
              <a:ext cx="299073" cy="324445"/>
            </a:xfrm>
            <a:custGeom>
              <a:avLst/>
              <a:gdLst/>
              <a:ahLst/>
              <a:cxnLst/>
              <a:rect l="l" t="t" r="r" b="b"/>
              <a:pathLst>
                <a:path w="299073" h="324445" extrusionOk="0">
                  <a:moveTo>
                    <a:pt x="299073" y="0"/>
                  </a:moveTo>
                  <a:lnTo>
                    <a:pt x="0" y="52748"/>
                  </a:lnTo>
                  <a:lnTo>
                    <a:pt x="0" y="325103"/>
                  </a:lnTo>
                  <a:lnTo>
                    <a:pt x="299073" y="272355"/>
                  </a:lnTo>
                  <a:lnTo>
                    <a:pt x="299073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3613394" y="5425142"/>
              <a:ext cx="557972" cy="370582"/>
            </a:xfrm>
            <a:custGeom>
              <a:avLst/>
              <a:gdLst/>
              <a:ahLst/>
              <a:cxnLst/>
              <a:rect l="l" t="t" r="r" b="b"/>
              <a:pathLst>
                <a:path w="557972" h="370582" extrusionOk="0">
                  <a:moveTo>
                    <a:pt x="0" y="98410"/>
                  </a:moveTo>
                  <a:lnTo>
                    <a:pt x="0" y="370765"/>
                  </a:lnTo>
                  <a:lnTo>
                    <a:pt x="557973" y="272355"/>
                  </a:lnTo>
                  <a:lnTo>
                    <a:pt x="557973" y="0"/>
                  </a:lnTo>
                  <a:lnTo>
                    <a:pt x="0" y="9841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5636975" y="5677250"/>
              <a:ext cx="193430" cy="305097"/>
            </a:xfrm>
            <a:custGeom>
              <a:avLst/>
              <a:gdLst/>
              <a:ahLst/>
              <a:cxnLst/>
              <a:rect l="l" t="t" r="r" b="b"/>
              <a:pathLst>
                <a:path w="193430" h="305097" extrusionOk="0">
                  <a:moveTo>
                    <a:pt x="193430" y="0"/>
                  </a:moveTo>
                  <a:lnTo>
                    <a:pt x="0" y="34116"/>
                  </a:lnTo>
                  <a:lnTo>
                    <a:pt x="0" y="306471"/>
                  </a:lnTo>
                  <a:lnTo>
                    <a:pt x="193430" y="272355"/>
                  </a:lnTo>
                  <a:lnTo>
                    <a:pt x="1934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" name="Google Shape;30;p3"/>
          <p:cNvSpPr txBox="1">
            <a:spLocks noGrp="1"/>
          </p:cNvSpPr>
          <p:nvPr>
            <p:ph type="ctrTitle"/>
          </p:nvPr>
        </p:nvSpPr>
        <p:spPr>
          <a:xfrm>
            <a:off x="457200" y="1430950"/>
            <a:ext cx="5486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1"/>
          </p:nvPr>
        </p:nvSpPr>
        <p:spPr>
          <a:xfrm>
            <a:off x="457200" y="2763852"/>
            <a:ext cx="5486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5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49" name="Google Shape;49;p5"/>
            <p:cNvSpPr/>
            <p:nvPr/>
          </p:nvSpPr>
          <p:spPr>
            <a:xfrm>
              <a:off x="2973586" y="2944901"/>
              <a:ext cx="2856819" cy="1439167"/>
            </a:xfrm>
            <a:custGeom>
              <a:avLst/>
              <a:gdLst/>
              <a:ahLst/>
              <a:cxnLst/>
              <a:rect l="l" t="t" r="r" b="b"/>
              <a:pathLst>
                <a:path w="2856819" h="1439167" extrusionOk="0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669936" y="2777133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2973586" y="2900141"/>
              <a:ext cx="249971" cy="211335"/>
            </a:xfrm>
            <a:custGeom>
              <a:avLst/>
              <a:gdLst/>
              <a:ahLst/>
              <a:cxnLst/>
              <a:rect l="l" t="t" r="r" b="b"/>
              <a:pathLst>
                <a:path w="249971" h="211335" extrusionOk="0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2973586" y="3176135"/>
              <a:ext cx="592194" cy="272355"/>
            </a:xfrm>
            <a:custGeom>
              <a:avLst/>
              <a:gdLst/>
              <a:ahLst/>
              <a:cxnLst/>
              <a:rect l="l" t="t" r="r" b="b"/>
              <a:pathLst>
                <a:path w="592194" h="272355" extrusionOk="0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5446520" y="2777133"/>
              <a:ext cx="383885" cy="235148"/>
            </a:xfrm>
            <a:custGeom>
              <a:avLst/>
              <a:gdLst/>
              <a:ahLst/>
              <a:cxnLst/>
              <a:rect l="l" t="t" r="r" b="b"/>
              <a:pathLst>
                <a:path w="383885" h="235148" extrusionOk="0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2973586" y="2964659"/>
              <a:ext cx="837702" cy="315515"/>
            </a:xfrm>
            <a:custGeom>
              <a:avLst/>
              <a:gdLst/>
              <a:ahLst/>
              <a:cxnLst/>
              <a:rect l="l" t="t" r="r" b="b"/>
              <a:pathLst>
                <a:path w="837702" h="315515" extrusionOk="0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" name="Google Shape;55;p5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body" idx="1"/>
          </p:nvPr>
        </p:nvSpPr>
        <p:spPr>
          <a:xfrm>
            <a:off x="3200400" y="1909300"/>
            <a:ext cx="5486400" cy="27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7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73" name="Google Shape;73;p7"/>
            <p:cNvSpPr/>
            <p:nvPr/>
          </p:nvSpPr>
          <p:spPr>
            <a:xfrm>
              <a:off x="2973586" y="2944901"/>
              <a:ext cx="2856819" cy="1439167"/>
            </a:xfrm>
            <a:custGeom>
              <a:avLst/>
              <a:gdLst/>
              <a:ahLst/>
              <a:cxnLst/>
              <a:rect l="l" t="t" r="r" b="b"/>
              <a:pathLst>
                <a:path w="2856819" h="1439167" extrusionOk="0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669936" y="2777133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2973586" y="2900141"/>
              <a:ext cx="249971" cy="211335"/>
            </a:xfrm>
            <a:custGeom>
              <a:avLst/>
              <a:gdLst/>
              <a:ahLst/>
              <a:cxnLst/>
              <a:rect l="l" t="t" r="r" b="b"/>
              <a:pathLst>
                <a:path w="249971" h="211335" extrusionOk="0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2973586" y="3176135"/>
              <a:ext cx="592194" cy="272355"/>
            </a:xfrm>
            <a:custGeom>
              <a:avLst/>
              <a:gdLst/>
              <a:ahLst/>
              <a:cxnLst/>
              <a:rect l="l" t="t" r="r" b="b"/>
              <a:pathLst>
                <a:path w="592194" h="272355" extrusionOk="0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5446520" y="2777133"/>
              <a:ext cx="383885" cy="235148"/>
            </a:xfrm>
            <a:custGeom>
              <a:avLst/>
              <a:gdLst/>
              <a:ahLst/>
              <a:cxnLst/>
              <a:rect l="l" t="t" r="r" b="b"/>
              <a:pathLst>
                <a:path w="383885" h="235148" extrusionOk="0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2973586" y="2964659"/>
              <a:ext cx="837702" cy="315515"/>
            </a:xfrm>
            <a:custGeom>
              <a:avLst/>
              <a:gdLst/>
              <a:ahLst/>
              <a:cxnLst/>
              <a:rect l="l" t="t" r="r" b="b"/>
              <a:pathLst>
                <a:path w="837702" h="315515" extrusionOk="0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7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body" idx="1"/>
          </p:nvPr>
        </p:nvSpPr>
        <p:spPr>
          <a:xfrm>
            <a:off x="3200375" y="1909300"/>
            <a:ext cx="2493600" cy="301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9pPr>
          </a:lstStyle>
          <a:p>
            <a:endParaRPr/>
          </a:p>
        </p:txBody>
      </p:sp>
      <p:sp>
        <p:nvSpPr>
          <p:cNvPr id="81" name="Google Shape;81;p7"/>
          <p:cNvSpPr txBox="1">
            <a:spLocks noGrp="1"/>
          </p:cNvSpPr>
          <p:nvPr>
            <p:ph type="body" idx="2"/>
          </p:nvPr>
        </p:nvSpPr>
        <p:spPr>
          <a:xfrm>
            <a:off x="6193205" y="1909300"/>
            <a:ext cx="2493600" cy="301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9pPr>
          </a:lstStyle>
          <a:p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98" name="Google Shape;98;p9"/>
            <p:cNvSpPr/>
            <p:nvPr/>
          </p:nvSpPr>
          <p:spPr>
            <a:xfrm>
              <a:off x="2973586" y="2944901"/>
              <a:ext cx="2856819" cy="1439167"/>
            </a:xfrm>
            <a:custGeom>
              <a:avLst/>
              <a:gdLst/>
              <a:ahLst/>
              <a:cxnLst/>
              <a:rect l="l" t="t" r="r" b="b"/>
              <a:pathLst>
                <a:path w="2856819" h="1439167" extrusionOk="0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3669936" y="2777133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2973586" y="2900141"/>
              <a:ext cx="249971" cy="211335"/>
            </a:xfrm>
            <a:custGeom>
              <a:avLst/>
              <a:gdLst/>
              <a:ahLst/>
              <a:cxnLst/>
              <a:rect l="l" t="t" r="r" b="b"/>
              <a:pathLst>
                <a:path w="249971" h="211335" extrusionOk="0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2973586" y="3176135"/>
              <a:ext cx="592194" cy="272355"/>
            </a:xfrm>
            <a:custGeom>
              <a:avLst/>
              <a:gdLst/>
              <a:ahLst/>
              <a:cxnLst/>
              <a:rect l="l" t="t" r="r" b="b"/>
              <a:pathLst>
                <a:path w="592194" h="272355" extrusionOk="0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5446520" y="2777133"/>
              <a:ext cx="383885" cy="235148"/>
            </a:xfrm>
            <a:custGeom>
              <a:avLst/>
              <a:gdLst/>
              <a:ahLst/>
              <a:cxnLst/>
              <a:rect l="l" t="t" r="r" b="b"/>
              <a:pathLst>
                <a:path w="383885" h="235148" extrusionOk="0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2973586" y="2964659"/>
              <a:ext cx="837702" cy="315515"/>
            </a:xfrm>
            <a:custGeom>
              <a:avLst/>
              <a:gdLst/>
              <a:ahLst/>
              <a:cxnLst/>
              <a:rect l="l" t="t" r="r" b="b"/>
              <a:pathLst>
                <a:path w="837702" h="315515" extrusionOk="0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9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9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2CA388"/>
            </a:gs>
            <a:gs pos="100000">
              <a:srgbClr val="A6D683"/>
            </a:gs>
          </a:gsLst>
          <a:lin ang="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200400" y="1909300"/>
            <a:ext cx="5486400" cy="27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6D683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2pPr>
            <a:lvl3pPr lvl="2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3pPr>
            <a:lvl4pPr lvl="3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4pPr>
            <a:lvl5pPr lvl="4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5pPr>
            <a:lvl6pPr lvl="5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6pPr>
            <a:lvl7pPr lvl="6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7pPr>
            <a:lvl8pPr lvl="7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8pPr>
            <a:lvl9pPr lvl="8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5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5yPYkC5py2U" TargetMode="Externa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IC7c59lKnDE" TargetMode="Externa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 txBox="1">
            <a:spLocks noGrp="1"/>
          </p:cNvSpPr>
          <p:nvPr>
            <p:ph type="ctrTitle"/>
          </p:nvPr>
        </p:nvSpPr>
        <p:spPr>
          <a:xfrm>
            <a:off x="457200" y="799275"/>
            <a:ext cx="5486400" cy="94884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Miniproyecto</a:t>
            </a:r>
            <a:endParaRPr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A51AA36-76BA-4CAF-84BD-20B8813F26E4}"/>
              </a:ext>
            </a:extLst>
          </p:cNvPr>
          <p:cNvSpPr txBox="1"/>
          <p:nvPr/>
        </p:nvSpPr>
        <p:spPr>
          <a:xfrm>
            <a:off x="5681382" y="4344225"/>
            <a:ext cx="3395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Álvaro de las Heras Fernández</a:t>
            </a:r>
          </a:p>
          <a:p>
            <a:r>
              <a:rPr lang="es-ES" sz="1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Álvaro Maestre Santa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6E98D4C-8E64-4E8B-9D6F-C148FF7C8251}"/>
              </a:ext>
            </a:extLst>
          </p:cNvPr>
          <p:cNvSpPr txBox="1"/>
          <p:nvPr/>
        </p:nvSpPr>
        <p:spPr>
          <a:xfrm>
            <a:off x="4296335" y="2082062"/>
            <a:ext cx="5163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  <a:cs typeface="Quire Sans" panose="020B0502040204020203" pitchFamily="34" charset="0"/>
              </a:rPr>
              <a:t>Sistemas de Control Inteligente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Resultados</a:t>
            </a:r>
            <a:endParaRPr dirty="0"/>
          </a:p>
        </p:txBody>
      </p:sp>
      <p:sp>
        <p:nvSpPr>
          <p:cNvPr id="203" name="Google Shape;203;p20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052F031-C0FB-4ADD-924C-B409041BA836}"/>
              </a:ext>
            </a:extLst>
          </p:cNvPr>
          <p:cNvSpPr/>
          <p:nvPr/>
        </p:nvSpPr>
        <p:spPr>
          <a:xfrm>
            <a:off x="-165324" y="2330902"/>
            <a:ext cx="35136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600"/>
              </a:spcBef>
            </a:pPr>
            <a:r>
              <a:rPr lang="es-ES" sz="1800" b="1" dirty="0">
                <a:solidFill>
                  <a:schemeClr val="accent4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Tiempos: </a:t>
            </a:r>
            <a:r>
              <a:rPr lang="es-ES" sz="18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 minuto y 20 segundos</a:t>
            </a:r>
            <a:endParaRPr lang="es-ES" sz="11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6766B85-E45F-41EE-8BDE-45AD05E44E83}"/>
              </a:ext>
            </a:extLst>
          </p:cNvPr>
          <p:cNvSpPr/>
          <p:nvPr/>
        </p:nvSpPr>
        <p:spPr>
          <a:xfrm>
            <a:off x="-82662" y="3145326"/>
            <a:ext cx="33483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600"/>
              </a:spcBef>
            </a:pPr>
            <a:r>
              <a:rPr lang="es-ES" sz="1800" b="1" dirty="0">
                <a:solidFill>
                  <a:schemeClr val="accent4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Circuitos: </a:t>
            </a:r>
            <a:r>
              <a:rPr lang="es-ES" sz="18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el circuito sin obstáculos</a:t>
            </a:r>
            <a:endParaRPr lang="es-ES" sz="11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732C65F-E985-42D9-8DC9-DD633B2094DF}"/>
              </a:ext>
            </a:extLst>
          </p:cNvPr>
          <p:cNvSpPr/>
          <p:nvPr/>
        </p:nvSpPr>
        <p:spPr>
          <a:xfrm>
            <a:off x="0" y="3935436"/>
            <a:ext cx="37369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accent4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(A pesar de múltiples intentos el robot no era capaz de realizar los circuitos con obstáculos)</a:t>
            </a:r>
            <a:endParaRPr lang="es-ES" dirty="0"/>
          </a:p>
        </p:txBody>
      </p:sp>
      <p:pic>
        <p:nvPicPr>
          <p:cNvPr id="3" name="Elementos multimedia en línea 2" title="ROS Robot using Sugeno Controller">
            <a:hlinkClick r:id="" action="ppaction://media"/>
            <a:extLst>
              <a:ext uri="{FF2B5EF4-FFF2-40B4-BE49-F238E27FC236}">
                <a16:creationId xmlns:a16="http://schemas.microsoft.com/office/drawing/2014/main" id="{CE5E2499-81F5-4593-85D4-75F578DA8D0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736920" y="1743956"/>
            <a:ext cx="5176009" cy="291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384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>
            <a:spLocks noGrp="1"/>
          </p:cNvSpPr>
          <p:nvPr>
            <p:ph type="ctrTitle"/>
          </p:nvPr>
        </p:nvSpPr>
        <p:spPr>
          <a:xfrm>
            <a:off x="457200" y="1430950"/>
            <a:ext cx="7516906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Conclusiones</a:t>
            </a:r>
            <a:endParaRPr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E723CCD-41F0-4EC7-BAFB-B56EC6D899B9}"/>
              </a:ext>
            </a:extLst>
          </p:cNvPr>
          <p:cNvSpPr/>
          <p:nvPr/>
        </p:nvSpPr>
        <p:spPr>
          <a:xfrm>
            <a:off x="4908302" y="3914599"/>
            <a:ext cx="3754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ts val="600"/>
              </a:spcBef>
            </a:pPr>
            <a:r>
              <a:rPr lang="es-ES" sz="1800" b="1" dirty="0">
                <a:solidFill>
                  <a:schemeClr val="accent4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ROS: </a:t>
            </a:r>
            <a:r>
              <a:rPr lang="es-ES" sz="18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Ideal para utilizar en robótica</a:t>
            </a:r>
            <a:endParaRPr lang="es-ES" sz="11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BEB7C51-61C2-4363-813E-C778DD22734E}"/>
              </a:ext>
            </a:extLst>
          </p:cNvPr>
          <p:cNvSpPr/>
          <p:nvPr/>
        </p:nvSpPr>
        <p:spPr>
          <a:xfrm>
            <a:off x="1040255" y="4653263"/>
            <a:ext cx="7622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ts val="600"/>
              </a:spcBef>
            </a:pPr>
            <a:r>
              <a:rPr lang="es-ES" sz="1800" b="1" dirty="0" err="1">
                <a:solidFill>
                  <a:schemeClr val="accent4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Mamdani</a:t>
            </a:r>
            <a:r>
              <a:rPr lang="es-ES" sz="1800" b="1" dirty="0">
                <a:solidFill>
                  <a:schemeClr val="accent4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 </a:t>
            </a:r>
            <a:r>
              <a:rPr lang="es-ES" sz="18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Mejor para este problema por tener muchos datos y sencillez</a:t>
            </a:r>
            <a:endParaRPr lang="es-ES" sz="11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BEA7EC8-429F-4955-98D3-2CD3FB738425}"/>
              </a:ext>
            </a:extLst>
          </p:cNvPr>
          <p:cNvSpPr/>
          <p:nvPr/>
        </p:nvSpPr>
        <p:spPr>
          <a:xfrm>
            <a:off x="2223833" y="4283931"/>
            <a:ext cx="7113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600"/>
              </a:spcBef>
            </a:pPr>
            <a:r>
              <a:rPr lang="es-ES" sz="1800" b="1" dirty="0" err="1">
                <a:solidFill>
                  <a:schemeClr val="accent4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Sugeno</a:t>
            </a:r>
            <a:r>
              <a:rPr lang="es-ES" sz="1800" b="1" dirty="0">
                <a:solidFill>
                  <a:schemeClr val="accent4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 </a:t>
            </a:r>
            <a:r>
              <a:rPr lang="es-ES" sz="18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No actúa bien al tener pocos datos para entrenar</a:t>
            </a:r>
            <a:endParaRPr lang="es-ES" sz="11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600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>
            <a:spLocks noGrp="1"/>
          </p:cNvSpPr>
          <p:nvPr>
            <p:ph type="ctrTitle"/>
          </p:nvPr>
        </p:nvSpPr>
        <p:spPr>
          <a:xfrm>
            <a:off x="457200" y="1430950"/>
            <a:ext cx="7516906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Preguntas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2538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>
            <a:spLocks noGrp="1"/>
          </p:cNvSpPr>
          <p:nvPr>
            <p:ph type="ctrTitle"/>
          </p:nvPr>
        </p:nvSpPr>
        <p:spPr>
          <a:xfrm>
            <a:off x="457200" y="1430950"/>
            <a:ext cx="7516906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Controlador </a:t>
            </a:r>
            <a:r>
              <a:rPr lang="es-ES" dirty="0" err="1"/>
              <a:t>Mamdani</a:t>
            </a:r>
            <a:endParaRPr dirty="0"/>
          </a:p>
        </p:txBody>
      </p:sp>
      <p:sp>
        <p:nvSpPr>
          <p:cNvPr id="162" name="Google Shape;162;p16"/>
          <p:cNvSpPr txBox="1">
            <a:spLocks noGrp="1"/>
          </p:cNvSpPr>
          <p:nvPr>
            <p:ph type="subTitle" idx="1"/>
          </p:nvPr>
        </p:nvSpPr>
        <p:spPr>
          <a:xfrm>
            <a:off x="457200" y="2763852"/>
            <a:ext cx="5486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Planteamiento, desarrollo y prueba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Planteamiento</a:t>
            </a:r>
            <a:endParaRPr dirty="0"/>
          </a:p>
        </p:txBody>
      </p:sp>
      <p:sp>
        <p:nvSpPr>
          <p:cNvPr id="174" name="Google Shape;174;p18"/>
          <p:cNvSpPr txBox="1">
            <a:spLocks noGrp="1"/>
          </p:cNvSpPr>
          <p:nvPr>
            <p:ph type="body" idx="1"/>
          </p:nvPr>
        </p:nvSpPr>
        <p:spPr>
          <a:xfrm>
            <a:off x="4134970" y="1283578"/>
            <a:ext cx="5486400" cy="27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s-E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Menor tiempo posible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s-E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Superar todos los obstáculos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s-E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Qué sonares para conseguirlo</a:t>
            </a:r>
            <a:endParaRPr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75" name="Google Shape;175;p18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08CE26A-AA9D-4FB2-B519-5B7A93240F3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85" y="2410651"/>
            <a:ext cx="3096895" cy="2030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12FC544-0FAA-4E60-88E2-0EC29EB2F285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64"/>
          <a:stretch/>
        </p:blipFill>
        <p:spPr bwMode="auto">
          <a:xfrm>
            <a:off x="4230236" y="2884394"/>
            <a:ext cx="4133835" cy="214312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Controlador</a:t>
            </a:r>
            <a:endParaRPr dirty="0"/>
          </a:p>
        </p:txBody>
      </p:sp>
      <p:sp>
        <p:nvSpPr>
          <p:cNvPr id="203" name="Google Shape;203;p20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3330D36-310D-490B-B4B0-3A6FE6BADEA4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67"/>
          <a:stretch/>
        </p:blipFill>
        <p:spPr bwMode="auto">
          <a:xfrm>
            <a:off x="244159" y="2252123"/>
            <a:ext cx="3590365" cy="272975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11419C9-A95C-4E73-A18D-1C1ADCB737B0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09" b="7707"/>
          <a:stretch/>
        </p:blipFill>
        <p:spPr bwMode="auto">
          <a:xfrm>
            <a:off x="6501653" y="1062318"/>
            <a:ext cx="2512488" cy="174427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BA81DD65-24C9-4F3E-B8D5-27EF9FBC9D6B}"/>
              </a:ext>
            </a:extLst>
          </p:cNvPr>
          <p:cNvSpPr/>
          <p:nvPr/>
        </p:nvSpPr>
        <p:spPr>
          <a:xfrm>
            <a:off x="3849590" y="4674100"/>
            <a:ext cx="23838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Estructura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de Mamdani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1D4526D8-E625-48D3-BC03-3C89657A8523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99" b="8211"/>
          <a:stretch/>
        </p:blipFill>
        <p:spPr bwMode="auto">
          <a:xfrm>
            <a:off x="3943879" y="2993919"/>
            <a:ext cx="2512488" cy="160772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7CFDC981-0105-4713-BF15-905746550098}"/>
              </a:ext>
            </a:extLst>
          </p:cNvPr>
          <p:cNvSpPr/>
          <p:nvPr/>
        </p:nvSpPr>
        <p:spPr>
          <a:xfrm>
            <a:off x="4202206" y="2172863"/>
            <a:ext cx="24252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Funciones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de </a:t>
            </a:r>
            <a:r>
              <a:rPr lang="en-US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pertenencia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</a:p>
          <a:p>
            <a:pPr lvl="0"/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 la entrada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B2ED29A-8D98-4AB6-A007-90C4889B7383}"/>
              </a:ext>
            </a:extLst>
          </p:cNvPr>
          <p:cNvSpPr/>
          <p:nvPr/>
        </p:nvSpPr>
        <p:spPr>
          <a:xfrm>
            <a:off x="6501653" y="2979247"/>
            <a:ext cx="23838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err="1">
                <a:latin typeface="Abadi Extra Light" panose="020B0204020104020204" pitchFamily="34" charset="0"/>
              </a:rPr>
              <a:t>Funciones</a:t>
            </a:r>
            <a:r>
              <a:rPr lang="en-US" dirty="0">
                <a:latin typeface="Abadi Extra Light" panose="020B0204020104020204" pitchFamily="34" charset="0"/>
              </a:rPr>
              <a:t> de </a:t>
            </a:r>
            <a:r>
              <a:rPr lang="en-US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pertenencia</a:t>
            </a:r>
            <a:r>
              <a:rPr lang="en-US" dirty="0">
                <a:latin typeface="Abadi Extra Light" panose="020B0204020104020204" pitchFamily="34" charset="0"/>
              </a:rPr>
              <a:t> </a:t>
            </a:r>
          </a:p>
          <a:p>
            <a:pPr lvl="0"/>
            <a:r>
              <a:rPr lang="en-US" dirty="0">
                <a:latin typeface="Abadi Extra Light" panose="020B0204020104020204" pitchFamily="34" charset="0"/>
              </a:rPr>
              <a:t>de la </a:t>
            </a:r>
            <a:r>
              <a:rPr lang="en-US" dirty="0" err="1">
                <a:latin typeface="Abadi Extra Light" panose="020B0204020104020204" pitchFamily="34" charset="0"/>
              </a:rPr>
              <a:t>salida</a:t>
            </a:r>
            <a:endParaRPr lang="en-US" dirty="0">
              <a:latin typeface="Abadi Extra Light" panose="020B0204020104020204" pitchFamily="34" charset="0"/>
            </a:endParaRPr>
          </a:p>
        </p:txBody>
      </p:sp>
      <p:sp>
        <p:nvSpPr>
          <p:cNvPr id="16" name="Google Shape;200;p20">
            <a:extLst>
              <a:ext uri="{FF2B5EF4-FFF2-40B4-BE49-F238E27FC236}">
                <a16:creationId xmlns:a16="http://schemas.microsoft.com/office/drawing/2014/main" id="{5CA2EA89-D79D-43B1-BB32-A395195D1F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66998" y="3617001"/>
            <a:ext cx="1940826" cy="89448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4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Afinado mediante prueba y error</a:t>
            </a:r>
            <a:endParaRPr b="1" dirty="0">
              <a:solidFill>
                <a:schemeClr val="accent4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Reglas</a:t>
            </a:r>
            <a:endParaRPr dirty="0"/>
          </a:p>
        </p:txBody>
      </p:sp>
      <p:sp>
        <p:nvSpPr>
          <p:cNvPr id="265" name="Google Shape;265;p26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221BAF2-E434-4438-B8EC-5A31A893A3C4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12" r="51486"/>
          <a:stretch/>
        </p:blipFill>
        <p:spPr bwMode="auto">
          <a:xfrm>
            <a:off x="5838499" y="3471961"/>
            <a:ext cx="2564657" cy="15716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85ED475-FE70-475E-9EAE-D1971187E030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95" b="22059"/>
          <a:stretch/>
        </p:blipFill>
        <p:spPr bwMode="auto">
          <a:xfrm>
            <a:off x="5356882" y="1432694"/>
            <a:ext cx="3527893" cy="188666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8B049614-51EF-4B48-BB0E-9818E27918E6}"/>
              </a:ext>
            </a:extLst>
          </p:cNvPr>
          <p:cNvSpPr/>
          <p:nvPr/>
        </p:nvSpPr>
        <p:spPr>
          <a:xfrm>
            <a:off x="365027" y="2141906"/>
            <a:ext cx="9204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ts val="600"/>
              </a:spcBef>
            </a:pPr>
            <a:r>
              <a:rPr lang="es-ES" sz="2400" b="1" dirty="0">
                <a:solidFill>
                  <a:schemeClr val="accent4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Ideas</a:t>
            </a:r>
            <a:endParaRPr lang="es-ES" sz="1800" b="1" dirty="0">
              <a:solidFill>
                <a:schemeClr val="accent4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04DE150-5C6B-4AEA-86C3-BEC8ADD133ED}"/>
              </a:ext>
            </a:extLst>
          </p:cNvPr>
          <p:cNvSpPr/>
          <p:nvPr/>
        </p:nvSpPr>
        <p:spPr>
          <a:xfrm>
            <a:off x="259225" y="2603571"/>
            <a:ext cx="4837210" cy="1969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El </a:t>
            </a:r>
            <a:r>
              <a:rPr lang="en-US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sónar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3 </a:t>
            </a:r>
            <a:r>
              <a:rPr lang="en-US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detecta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los </a:t>
            </a:r>
            <a:r>
              <a:rPr lang="en-US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obstáculos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de </a:t>
            </a:r>
            <a:r>
              <a:rPr lang="en-US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frente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(15º)</a:t>
            </a: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El </a:t>
            </a:r>
            <a:r>
              <a:rPr lang="en-US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sónar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2 </a:t>
            </a:r>
            <a:r>
              <a:rPr lang="en-US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ayuda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</a:t>
            </a:r>
            <a:r>
              <a:rPr lang="en-US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rebasar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un </a:t>
            </a:r>
            <a:r>
              <a:rPr lang="en-US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obstáculo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(41º)</a:t>
            </a: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El </a:t>
            </a:r>
            <a:r>
              <a:rPr lang="en-US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sónar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1 se </a:t>
            </a:r>
            <a:r>
              <a:rPr lang="en-US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encarga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de que el robot se </a:t>
            </a:r>
            <a:r>
              <a:rPr lang="en-US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pegue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al</a:t>
            </a:r>
          </a:p>
          <a:p>
            <a:pPr lvl="0"/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</a:t>
            </a:r>
            <a:r>
              <a:rPr lang="en-US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anillo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interior (90º)</a:t>
            </a: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Todas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las </a:t>
            </a:r>
            <a:r>
              <a:rPr lang="en-US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reglas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se </a:t>
            </a:r>
            <a:r>
              <a:rPr lang="en-US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acumulan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suavizando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la </a:t>
            </a:r>
            <a:r>
              <a:rPr lang="en-US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trayectoria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Resultados</a:t>
            </a:r>
            <a:endParaRPr dirty="0"/>
          </a:p>
        </p:txBody>
      </p:sp>
      <p:sp>
        <p:nvSpPr>
          <p:cNvPr id="203" name="Google Shape;203;p20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052F031-C0FB-4ADD-924C-B409041BA836}"/>
              </a:ext>
            </a:extLst>
          </p:cNvPr>
          <p:cNvSpPr/>
          <p:nvPr/>
        </p:nvSpPr>
        <p:spPr>
          <a:xfrm>
            <a:off x="-111104" y="2409501"/>
            <a:ext cx="33115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600"/>
              </a:spcBef>
            </a:pPr>
            <a:r>
              <a:rPr lang="es-ES" sz="1800" b="1" dirty="0">
                <a:solidFill>
                  <a:schemeClr val="accent4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Tiempos: </a:t>
            </a:r>
            <a:r>
              <a:rPr lang="es-ES" sz="18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 minuto y 20 segundos</a:t>
            </a:r>
            <a:endParaRPr lang="es-ES" sz="11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6766B85-E45F-41EE-8BDE-45AD05E44E83}"/>
              </a:ext>
            </a:extLst>
          </p:cNvPr>
          <p:cNvSpPr/>
          <p:nvPr/>
        </p:nvSpPr>
        <p:spPr>
          <a:xfrm>
            <a:off x="499975" y="3699578"/>
            <a:ext cx="22756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600"/>
              </a:spcBef>
            </a:pPr>
            <a:r>
              <a:rPr lang="es-ES" sz="1800" b="1" dirty="0">
                <a:solidFill>
                  <a:schemeClr val="accent4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Circuitos: </a:t>
            </a:r>
            <a:r>
              <a:rPr lang="es-ES" sz="18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Los tres posibles en tiempos similares</a:t>
            </a:r>
            <a:endParaRPr lang="es-ES" sz="11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2" name="Elementos multimedia en línea 1" title="ROS Robot using a Mamdani controller">
            <a:hlinkClick r:id="" action="ppaction://media"/>
            <a:extLst>
              <a:ext uri="{FF2B5EF4-FFF2-40B4-BE49-F238E27FC236}">
                <a16:creationId xmlns:a16="http://schemas.microsoft.com/office/drawing/2014/main" id="{A748529D-5BFD-4519-B0C4-C575852DE06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200400" y="1714706"/>
            <a:ext cx="5740425" cy="322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981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>
            <a:spLocks noGrp="1"/>
          </p:cNvSpPr>
          <p:nvPr>
            <p:ph type="ctrTitle"/>
          </p:nvPr>
        </p:nvSpPr>
        <p:spPr>
          <a:xfrm>
            <a:off x="457200" y="1430950"/>
            <a:ext cx="7516906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Controlador </a:t>
            </a:r>
            <a:r>
              <a:rPr lang="es-ES" dirty="0" err="1"/>
              <a:t>Sugeno</a:t>
            </a:r>
            <a:endParaRPr dirty="0"/>
          </a:p>
        </p:txBody>
      </p:sp>
      <p:sp>
        <p:nvSpPr>
          <p:cNvPr id="162" name="Google Shape;162;p16"/>
          <p:cNvSpPr txBox="1">
            <a:spLocks noGrp="1"/>
          </p:cNvSpPr>
          <p:nvPr>
            <p:ph type="subTitle" idx="1"/>
          </p:nvPr>
        </p:nvSpPr>
        <p:spPr>
          <a:xfrm>
            <a:off x="457200" y="2763852"/>
            <a:ext cx="5486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Planteamiento, desarrollo y prueba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0135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Entrenamiento</a:t>
            </a:r>
            <a:endParaRPr dirty="0"/>
          </a:p>
        </p:txBody>
      </p:sp>
      <p:sp>
        <p:nvSpPr>
          <p:cNvPr id="174" name="Google Shape;174;p18"/>
          <p:cNvSpPr txBox="1">
            <a:spLocks noGrp="1"/>
          </p:cNvSpPr>
          <p:nvPr>
            <p:ph type="body" idx="1"/>
          </p:nvPr>
        </p:nvSpPr>
        <p:spPr>
          <a:xfrm>
            <a:off x="373525" y="2309041"/>
            <a:ext cx="4897722" cy="26101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s-E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Minimizar el error de entrenamiento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s-E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Aplicar validación para no sobreentrenar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s-E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Capturar datos correctamente</a:t>
            </a:r>
            <a:endParaRPr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75" name="Google Shape;175;p18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39D87E9-B29A-4B78-BE2B-9BFF3E14279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247" y="1526240"/>
            <a:ext cx="3613528" cy="31478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1687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Controlador</a:t>
            </a:r>
            <a:endParaRPr dirty="0"/>
          </a:p>
        </p:txBody>
      </p:sp>
      <p:sp>
        <p:nvSpPr>
          <p:cNvPr id="203" name="Google Shape;203;p20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A81DD65-24C9-4F3E-B8D5-27EF9FBC9D6B}"/>
              </a:ext>
            </a:extLst>
          </p:cNvPr>
          <p:cNvSpPr/>
          <p:nvPr/>
        </p:nvSpPr>
        <p:spPr>
          <a:xfrm>
            <a:off x="4158872" y="4520211"/>
            <a:ext cx="23838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Estructura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de </a:t>
            </a:r>
            <a:r>
              <a:rPr lang="en-US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Sugeno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B2ED29A-8D98-4AB6-A007-90C4889B7383}"/>
              </a:ext>
            </a:extLst>
          </p:cNvPr>
          <p:cNvSpPr/>
          <p:nvPr/>
        </p:nvSpPr>
        <p:spPr>
          <a:xfrm>
            <a:off x="3865360" y="1453571"/>
            <a:ext cx="23838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err="1">
                <a:latin typeface="Abadi Extra Light" panose="020B0204020104020204" pitchFamily="34" charset="0"/>
              </a:rPr>
              <a:t>Funciones</a:t>
            </a:r>
            <a:r>
              <a:rPr lang="en-US" dirty="0">
                <a:latin typeface="Abadi Extra Light" panose="020B0204020104020204" pitchFamily="34" charset="0"/>
              </a:rPr>
              <a:t> de </a:t>
            </a:r>
            <a:r>
              <a:rPr lang="en-US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pertenencia</a:t>
            </a:r>
            <a:r>
              <a:rPr lang="en-US" dirty="0">
                <a:latin typeface="Abadi Extra Light" panose="020B0204020104020204" pitchFamily="34" charset="0"/>
              </a:rPr>
              <a:t> </a:t>
            </a:r>
          </a:p>
          <a:p>
            <a:pPr lvl="0"/>
            <a:r>
              <a:rPr lang="en-US" dirty="0">
                <a:latin typeface="Abadi Extra Light" panose="020B0204020104020204" pitchFamily="34" charset="0"/>
              </a:rPr>
              <a:t>de la </a:t>
            </a:r>
            <a:r>
              <a:rPr lang="en-US" dirty="0" err="1">
                <a:latin typeface="Abadi Extra Light" panose="020B0204020104020204" pitchFamily="34" charset="0"/>
              </a:rPr>
              <a:t>salida</a:t>
            </a:r>
            <a:endParaRPr lang="en-US" dirty="0">
              <a:latin typeface="Abadi Extra Light" panose="020B0204020104020204" pitchFamily="34" charset="0"/>
            </a:endParaRPr>
          </a:p>
        </p:txBody>
      </p:sp>
      <p:sp>
        <p:nvSpPr>
          <p:cNvPr id="16" name="Google Shape;200;p20">
            <a:extLst>
              <a:ext uri="{FF2B5EF4-FFF2-40B4-BE49-F238E27FC236}">
                <a16:creationId xmlns:a16="http://schemas.microsoft.com/office/drawing/2014/main" id="{5CA2EA89-D79D-43B1-BB32-A395195D1F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667935" y="3262709"/>
            <a:ext cx="3099548" cy="108102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accent4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Importante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Elegir la estructura del controlador FIS adecuada</a:t>
            </a:r>
            <a:endParaRPr sz="14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F300D7E3-1799-4DFB-B05B-F1724F2D0164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54" b="10919"/>
          <a:stretch/>
        </p:blipFill>
        <p:spPr bwMode="auto">
          <a:xfrm>
            <a:off x="6043333" y="1149069"/>
            <a:ext cx="2933700" cy="165544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AA0AF86B-7A1C-4547-B6FF-C3B9EB2D2D1A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84"/>
          <a:stretch/>
        </p:blipFill>
        <p:spPr bwMode="auto">
          <a:xfrm>
            <a:off x="519063" y="2185118"/>
            <a:ext cx="3552190" cy="264287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24055068"/>
      </p:ext>
    </p:extLst>
  </p:cSld>
  <p:clrMapOvr>
    <a:masterClrMapping/>
  </p:clrMapOvr>
</p:sld>
</file>

<file path=ppt/theme/theme1.xml><?xml version="1.0" encoding="utf-8"?>
<a:theme xmlns:a="http://schemas.openxmlformats.org/drawingml/2006/main" name="Macmorri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237</Words>
  <Application>Microsoft Office PowerPoint</Application>
  <PresentationFormat>Presentación en pantalla (16:9)</PresentationFormat>
  <Paragraphs>58</Paragraphs>
  <Slides>12</Slides>
  <Notes>12</Notes>
  <HiddenSlides>0</HiddenSlides>
  <MMClips>2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Chivo</vt:lpstr>
      <vt:lpstr>Roboto Slab</vt:lpstr>
      <vt:lpstr>Abadi Extra Light</vt:lpstr>
      <vt:lpstr>Open Sans Light</vt:lpstr>
      <vt:lpstr>Arial</vt:lpstr>
      <vt:lpstr>Calibri</vt:lpstr>
      <vt:lpstr>Macmorris template</vt:lpstr>
      <vt:lpstr>Miniproyecto</vt:lpstr>
      <vt:lpstr>1. Controlador Mamdani</vt:lpstr>
      <vt:lpstr>Planteamiento</vt:lpstr>
      <vt:lpstr>Controlador</vt:lpstr>
      <vt:lpstr>Reglas</vt:lpstr>
      <vt:lpstr>Resultados</vt:lpstr>
      <vt:lpstr>2. Controlador Sugeno</vt:lpstr>
      <vt:lpstr>Entrenamiento</vt:lpstr>
      <vt:lpstr>Controlador</vt:lpstr>
      <vt:lpstr>Resultados</vt:lpstr>
      <vt:lpstr>3. Conclusiones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Miniproyecto</dc:title>
  <cp:lastModifiedBy>Alvaro de las Heras</cp:lastModifiedBy>
  <cp:revision>12</cp:revision>
  <dcterms:modified xsi:type="dcterms:W3CDTF">2020-01-12T20:05:47Z</dcterms:modified>
</cp:coreProperties>
</file>