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hGzzxJZ0ITUT7ZdXBXOdG8aeG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jsref/prop_node_nodename.asp" TargetMode="External"/><Relationship Id="rId4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opendata.caceres.es/dataset/piscinas-caceres/resource/f1efdf77-b556-4540-8d50-59db376c1f9a" TargetMode="External"/><Relationship Id="rId4" Type="http://schemas.openxmlformats.org/officeDocument/2006/relationships/hyperlink" Target="http://opendata.caceres.es/dataset/piscinas-caceres/resource/f1efdf77-b556-4540-8d50-59db376c1f9a" TargetMode="External"/><Relationship Id="rId5" Type="http://schemas.openxmlformats.org/officeDocument/2006/relationships/hyperlink" Target="http://opendata.caceres.es/GetData/GetData?dataset=om:PiscinaMunicipal&amp;format=json" TargetMode="Externa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Repaso UT1-4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7952" y="37300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Fréderic Sánchez García - DWEC - 2018-2019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5088" y="1627950"/>
            <a:ext cx="1971675" cy="232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3: Repaso de AJAX: La base incluye los selectores necesarios: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5078025" y="1927900"/>
            <a:ext cx="39504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50" y="2196625"/>
            <a:ext cx="4276649" cy="2292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8275" y="2345175"/>
            <a:ext cx="4158950" cy="18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65" name="Google Shape;165;p11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3: Repaso de AJAX: Mostrar piscinas: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4552" y="1129403"/>
            <a:ext cx="3935985" cy="39256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3: Repaso de AJAX: 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Piscinas con precio inferior: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4673" y="1136200"/>
            <a:ext cx="3769149" cy="37592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3: Repaso de AJAX: 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Piscinas con servicios: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325" y="1129375"/>
            <a:ext cx="3847327" cy="3837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1 Repaso: Repaso de JSON: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lphaLcParenR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objeto JSON que represente un </a:t>
            </a: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ordenador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tiene como atributo </a:t>
            </a: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(cadena), una </a:t>
            </a: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placa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(objeto), un </a:t>
            </a: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procesador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(objeto) y una </a:t>
            </a: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serie de dispositivos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(array de objetos). Para la placa base se guarda información sobre su código(cadena), el socket que soporta (cadena) y un array de strings con todas las frecuencias de memorias soportadas (que son 2200,2600, 2800 y 3300). Para el procesador se almacena su socket (cadena) y la frecuencia (un número). Para cada un de los dispositivos se almacena su nombre(cadena), precio(número) y el conector utilizado (cadena). Un ejemplo de dispositivo puede ser un ratón de 30€ que se conecta por bluetooth. Debe haber al menos 3 dispositivos. Añade un método “mostrarInfo” que muestre toda la información del objeto.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2 Repaso: Utiliza la plantilla para crear una web que permita filtrar entradas. La plantilla: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850" y="1964275"/>
            <a:ext cx="4651626" cy="27936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327" y="2389875"/>
            <a:ext cx="3730924" cy="14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2 Repaso: Funcionalidad 1: Añadir nuevas entradas: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5463600" y="1927900"/>
            <a:ext cx="34194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la entrada nueva no tiene texto: alerta avisando al usuario.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entradas nuevas siempre aparecen en la parte izquierda.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 añadir una entrada se debe borrar la entrada de texto.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Crear una entrada supone modificar el DOM para añadir un nuevo &lt;li&gt; que tenga como nodo textual lo introducido en “Entrada”. Sólamente eso.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05" y="1927899"/>
            <a:ext cx="3588125" cy="30042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2 Repaso: Funcionalidad 2: Cada vez que se pinche sobre una entrada, se selecciona: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5223525" y="1927900"/>
            <a:ext cx="36594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IMPORTANTE: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listeners deben funcionar sobre #contenedorIzquierda y #contenedorDerecha.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saber que &lt;li&gt; estamos pulsando podemos utilizar la propiedad “target del evento. Ej:    </a:t>
            </a:r>
            <a:r>
              <a:rPr b="0" i="1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event.target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Comprueba que el elemento que clickamos sea un nodo “LI”. Recuerda l propiedad </a:t>
            </a:r>
            <a:r>
              <a:rPr b="0" i="1" lang="es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nodeName</a:t>
            </a:r>
            <a:r>
              <a:rPr b="0" i="1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Seleccionar un elemento es sólo hacer “toggle” sobre la clase “.seleccionado” (definida en css).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550" y="1927900"/>
            <a:ext cx="3603974" cy="30175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2 Repaso: Funcionalidad 3: Filtrado a izquierda y filtrado a derecha: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5078025" y="1927900"/>
            <a:ext cx="39504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seleccionar todos los &lt;li&gt; que tengan la clase “</a:t>
            </a:r>
            <a:r>
              <a:rPr b="0" i="1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seleccionado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con un sólo </a:t>
            </a:r>
            <a:r>
              <a:rPr b="0" i="1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querySelectorAll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sobre #</a:t>
            </a:r>
            <a:r>
              <a:rPr b="0" i="1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contenedorIzquierda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#</a:t>
            </a:r>
            <a:r>
              <a:rPr b="0" i="1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contenedorDerecha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cambiar un nodo de un padre a otro no hace falta eliminarlo, solamente con hacer un appendChild sobre el nuevo padre es suficiente.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Recuerda que querySelectorAll es aplicable a nodos, no tiene por qué ser </a:t>
            </a:r>
            <a:r>
              <a:rPr b="0" i="1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843" y="1916800"/>
            <a:ext cx="3665159" cy="30687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2 Repaso: Funcionalidad 4: Limpiar seleccionados: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5078025" y="1927900"/>
            <a:ext cx="39504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seleccionar todos los &lt;li&gt; que tengan la clase “</a:t>
            </a:r>
            <a:r>
              <a:rPr b="0" i="1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seleccionado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con un sólo </a:t>
            </a:r>
            <a:r>
              <a:rPr b="0" i="1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querySelectorAll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sobre document.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eliminar la clase se utiliza “nodo.classList.remove(“claseQueSea”)”.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780" y="1971574"/>
            <a:ext cx="3601601" cy="30155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2 Repaso: Funcionalidad 5: Eliminar con doble-clik: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5078025" y="1927900"/>
            <a:ext cx="39504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IMPORTANTE: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listeners deben funcionar sobre #contenedorIzquierda y #contenedorDerecha.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eliminar un nodo se utiliza “</a:t>
            </a:r>
            <a:r>
              <a:rPr b="0" i="1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remove()</a:t>
            </a: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79" y="1864175"/>
            <a:ext cx="3755902" cy="31447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692325" y="55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UT4: Tareas repaso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512900" y="1359350"/>
            <a:ext cx="8144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Tarea 3: Repaso de AJAX: Utiliza la base para completar este ejercicio. Peticiones al dataset: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--&gt; Piscinas de opendata Cáceres </a:t>
            </a:r>
            <a:r>
              <a:rPr b="1" lang="es" sz="13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←</a:t>
            </a:r>
            <a:endParaRPr b="1" sz="13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http://opendata.caceres.es/GetData/GetData?dataset=om:PiscinaMunicipal&amp;format=json</a:t>
            </a:r>
            <a:endParaRPr b="1" sz="13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5078025" y="1927900"/>
            <a:ext cx="39504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realizarán 3 peticiones en este ejercicio: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se pulsa el primer botón: Se realiza una petición por todas las piscinas y se incluyen en la lista desordenada los nombres.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se pulsa el segundo botón: Se mostrarán los nombre de las piscinas y el precio de todas las piscinas cuyo precio de adulto dario sea menor que el valor introducido.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se pulsa el tercer botón: Se muestran aquellas piscinas que tengan como servicio la cadena introducida (ojo, no se diferencia entre mayúsculas y minúsculas).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050" y="2196625"/>
            <a:ext cx="4276649" cy="2292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