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6D812-1411-4956-B3CF-8F928A344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0D4D07-E9D0-48EF-8977-53C182525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71EDCE-C2A0-4813-8650-E73787AE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01A3-F938-4C60-926E-62D3DE6FF00D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03AB4D-9079-4498-8CE5-9336349F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B434E6-0B05-4858-B34A-5A01965D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2D99-1290-4287-A792-71DE18690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686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48D89-84F1-4CB8-994D-5A001A75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E7DF2F-9202-44B3-BE87-8F3866D2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BC28FE-4079-48DD-8956-369FCC49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01A3-F938-4C60-926E-62D3DE6FF00D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033739-5159-4F92-AAF5-BCE34906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B7DF6D-FFF0-4BEA-8429-5CE33825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2D99-1290-4287-A792-71DE18690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68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2405CC-FF44-4620-B72D-3ABA15066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8FD602-8894-4D39-A52E-268BE2A7C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96F0E-DC9E-46C6-9C0E-7F3BB8D1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01A3-F938-4C60-926E-62D3DE6FF00D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2D7EBF-4703-440C-B4ED-B7968121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933D44-A665-491D-A76D-6D01944C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2D99-1290-4287-A792-71DE18690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71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3A3BC-98A0-463A-896F-16CC86E2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E87A3-F7F9-47CC-9206-7240117C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116A31-2B81-4F23-AF1B-8ABBD0C4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01A3-F938-4C60-926E-62D3DE6FF00D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437A8D-79F5-4632-8E71-96DF1600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32951-C4F3-45BC-A512-04DD22D6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2D99-1290-4287-A792-71DE18690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64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F66A8-1F80-426C-A77E-33755BC8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7B8B1C-9DB7-4604-999A-29C9257DC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2B37BE-3275-417F-AEC1-B8E140EF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01A3-F938-4C60-926E-62D3DE6FF00D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8DC4B3-62AD-4969-BC58-311481F2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A63350-7721-43BC-A287-B6EF1AE8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2D99-1290-4287-A792-71DE18690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69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61E1B-4A01-481D-893A-B5DCC3A0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638791-A39B-47D3-B0F0-FD0E03AF5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F646BB-6721-45F7-BD6C-10C7C2C66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7EA22F-A4A2-4391-883A-63866451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01A3-F938-4C60-926E-62D3DE6FF00D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E6AADE-0B1C-4536-B6EF-FD235884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369F32-9B3C-40C8-9319-7A8DF304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2D99-1290-4287-A792-71DE18690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76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4F965-295D-4EA0-A06A-439AAFB1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22857A-4691-42E1-821D-C80CF79A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10BC31-6ADF-42AA-A1F1-79FCEA0A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260C9E-6C6E-46C0-821C-519C517A4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6B8598-7546-4644-B2A5-02FA4007E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7622F0-0713-43E7-8949-D2E58FDD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01A3-F938-4C60-926E-62D3DE6FF00D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E1B7B4-58CD-4846-9A98-73341C39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94FEFB-2B01-4BA1-972E-F13623E6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2D99-1290-4287-A792-71DE18690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85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3DC36-442B-4F0B-85C1-1560C98E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46A726-0946-45A7-BE75-D991E9AA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01A3-F938-4C60-926E-62D3DE6FF00D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87B224-35B3-4E33-A3EB-DC3D85A7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FFD163-7647-4822-A201-4F30A3C6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2D99-1290-4287-A792-71DE18690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27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80DD3D-7196-496A-9D34-D555B076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01A3-F938-4C60-926E-62D3DE6FF00D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81812D-4174-4789-9751-440AB2A1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E40E58-D6B8-434E-AB8B-BBB31982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2D99-1290-4287-A792-71DE18690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06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86455-8990-4788-BBCC-FEE284DE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011E39-83C1-473D-A133-E211C538B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398ED4-F174-48D2-901C-07746B4A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37756C-002D-4F8F-8EA9-09B9A55F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01A3-F938-4C60-926E-62D3DE6FF00D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418B6D-4425-40F7-8ED4-9FC602D2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F2B2E7-0B95-468D-96C3-FFD58151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2D99-1290-4287-A792-71DE18690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3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11D74-DDB1-490B-B9E4-A05FC6B9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244FF7-9621-491C-A998-38878AC22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743911-6877-42AA-97D8-06F63BEA9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FED729-F1D5-4D1F-B5F7-5E221FF6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01A3-F938-4C60-926E-62D3DE6FF00D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9CB926-5BB0-4EC0-BCEF-D0A97084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12159E-1A91-435D-A0DE-FE0DB427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2D99-1290-4287-A792-71DE18690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60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C9C175-C50A-4E92-A95C-E5C6A935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09B01A-E3C0-4116-84A2-D27E7F63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76D1E7-5C5F-4AF8-9CE2-4C4BD8DA8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301A3-F938-4C60-926E-62D3DE6FF00D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591C1F-AD16-4A3F-BB10-49A4520B8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04BD96-B883-4A0F-92A2-FE3C2CC72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22D99-1290-4287-A792-71DE18690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52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&#10;">
            <a:extLst>
              <a:ext uri="{FF2B5EF4-FFF2-40B4-BE49-F238E27FC236}">
                <a16:creationId xmlns:a16="http://schemas.microsoft.com/office/drawing/2014/main" id="{D0BF64BC-3134-444B-89E1-30F1C1136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19"/>
            <a:ext cx="12191999" cy="6096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CAE2123-EEA3-441C-9C52-C6BA09FBB9FF}"/>
              </a:ext>
            </a:extLst>
          </p:cNvPr>
          <p:cNvSpPr/>
          <p:nvPr/>
        </p:nvSpPr>
        <p:spPr>
          <a:xfrm>
            <a:off x="4917233" y="1698171"/>
            <a:ext cx="1996751" cy="429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Iniciar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EBBEA6D-139F-412D-A2B1-ABF0E910938A}"/>
              </a:ext>
            </a:extLst>
          </p:cNvPr>
          <p:cNvSpPr/>
          <p:nvPr/>
        </p:nvSpPr>
        <p:spPr>
          <a:xfrm>
            <a:off x="4917233" y="2432180"/>
            <a:ext cx="1996751" cy="429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Salir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473AFFB-7E0D-4478-975B-DCC016C406D4}"/>
              </a:ext>
            </a:extLst>
          </p:cNvPr>
          <p:cNvSpPr/>
          <p:nvPr/>
        </p:nvSpPr>
        <p:spPr>
          <a:xfrm>
            <a:off x="10860833" y="5598367"/>
            <a:ext cx="1250302" cy="438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Lost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0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en blanco y negro de un grupo de personas en un barco&#10;&#10;Descripción generada automáticamente">
            <a:extLst>
              <a:ext uri="{FF2B5EF4-FFF2-40B4-BE49-F238E27FC236}">
                <a16:creationId xmlns:a16="http://schemas.microsoft.com/office/drawing/2014/main" id="{13E3978C-F026-4B28-A053-9C6E8872C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8" y="110405"/>
            <a:ext cx="10689020" cy="67231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72C3669-9E28-4229-8A92-DBC591343CE6}"/>
              </a:ext>
            </a:extLst>
          </p:cNvPr>
          <p:cNvSpPr txBox="1"/>
          <p:nvPr/>
        </p:nvSpPr>
        <p:spPr>
          <a:xfrm>
            <a:off x="3877890" y="1046208"/>
            <a:ext cx="3913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Desembarco Terminado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D75F59C-33F2-480A-8454-3E301E051368}"/>
              </a:ext>
            </a:extLst>
          </p:cNvPr>
          <p:cNvSpPr/>
          <p:nvPr/>
        </p:nvSpPr>
        <p:spPr>
          <a:xfrm>
            <a:off x="4749282" y="2687216"/>
            <a:ext cx="1996751" cy="429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Ir al Inicio</a:t>
            </a:r>
          </a:p>
        </p:txBody>
      </p:sp>
    </p:spTree>
    <p:extLst>
      <p:ext uri="{BB962C8B-B14F-4D97-AF65-F5344CB8AC3E}">
        <p14:creationId xmlns:p14="http://schemas.microsoft.com/office/powerpoint/2010/main" val="540815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Fernández Matia</dc:creator>
  <cp:lastModifiedBy>Alejandro Fernández Matia</cp:lastModifiedBy>
  <cp:revision>3</cp:revision>
  <dcterms:created xsi:type="dcterms:W3CDTF">2020-10-31T11:54:17Z</dcterms:created>
  <dcterms:modified xsi:type="dcterms:W3CDTF">2020-10-31T12:22:47Z</dcterms:modified>
</cp:coreProperties>
</file>