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A1AE6-6E90-43FD-B3A2-52B60E43C2A8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25C9360-3CF1-4213-89F6-4345B628B14C}">
      <dgm:prSet phldrT="[Texto]"/>
      <dgm:spPr/>
      <dgm:t>
        <a:bodyPr/>
        <a:lstStyle/>
        <a:p>
          <a:r>
            <a:rPr lang="es-EC" b="1" dirty="0"/>
            <a:t>Consultar multas</a:t>
          </a:r>
        </a:p>
      </dgm:t>
    </dgm:pt>
    <dgm:pt modelId="{9DB424D0-227F-424C-9BA0-0B3BF71E8BBF}" type="parTrans" cxnId="{51346159-5DA4-4CCE-810D-46EADDA76DB7}">
      <dgm:prSet/>
      <dgm:spPr/>
      <dgm:t>
        <a:bodyPr/>
        <a:lstStyle/>
        <a:p>
          <a:endParaRPr lang="es-EC"/>
        </a:p>
      </dgm:t>
    </dgm:pt>
    <dgm:pt modelId="{030DABC1-D488-41F5-A52C-599F1EF65403}" type="sibTrans" cxnId="{51346159-5DA4-4CCE-810D-46EADDA76DB7}">
      <dgm:prSet/>
      <dgm:spPr/>
      <dgm:t>
        <a:bodyPr/>
        <a:lstStyle/>
        <a:p>
          <a:endParaRPr lang="es-EC"/>
        </a:p>
      </dgm:t>
    </dgm:pt>
    <dgm:pt modelId="{EAF8157F-A633-4578-8AF3-D1C6B66D1008}">
      <dgm:prSet phldrT="[Texto]"/>
      <dgm:spPr/>
      <dgm:t>
        <a:bodyPr/>
        <a:lstStyle/>
        <a:p>
          <a:r>
            <a:rPr lang="es-EC" b="1" dirty="0"/>
            <a:t>Cobrar multas</a:t>
          </a:r>
        </a:p>
      </dgm:t>
    </dgm:pt>
    <dgm:pt modelId="{47CCA399-1B4C-4481-AF78-855645A0957C}" type="parTrans" cxnId="{08ACCF0B-F7B4-42ED-8896-FC9DD00DE6F2}">
      <dgm:prSet/>
      <dgm:spPr/>
      <dgm:t>
        <a:bodyPr/>
        <a:lstStyle/>
        <a:p>
          <a:endParaRPr lang="es-EC"/>
        </a:p>
      </dgm:t>
    </dgm:pt>
    <dgm:pt modelId="{68513CB0-0205-4BDC-A5E3-AB096D648250}" type="sibTrans" cxnId="{08ACCF0B-F7B4-42ED-8896-FC9DD00DE6F2}">
      <dgm:prSet/>
      <dgm:spPr/>
      <dgm:t>
        <a:bodyPr/>
        <a:lstStyle/>
        <a:p>
          <a:endParaRPr lang="es-EC"/>
        </a:p>
      </dgm:t>
    </dgm:pt>
    <dgm:pt modelId="{BD32EE53-768F-4F7E-B4E0-9077EFDAD3A6}">
      <dgm:prSet phldrT="[Texto]"/>
      <dgm:spPr/>
      <dgm:t>
        <a:bodyPr/>
        <a:lstStyle/>
        <a:p>
          <a:r>
            <a:rPr lang="es-EC" b="1" dirty="0"/>
            <a:t>Agendar revisión</a:t>
          </a:r>
        </a:p>
      </dgm:t>
    </dgm:pt>
    <dgm:pt modelId="{F4D46438-E11F-43AA-91EA-663B62ED2466}" type="parTrans" cxnId="{59A541C4-C2DB-417D-9211-AA644C52FF5B}">
      <dgm:prSet/>
      <dgm:spPr/>
      <dgm:t>
        <a:bodyPr/>
        <a:lstStyle/>
        <a:p>
          <a:endParaRPr lang="es-EC"/>
        </a:p>
      </dgm:t>
    </dgm:pt>
    <dgm:pt modelId="{76E98363-DF84-4B5A-8694-4B268063D166}" type="sibTrans" cxnId="{59A541C4-C2DB-417D-9211-AA644C52FF5B}">
      <dgm:prSet/>
      <dgm:spPr/>
      <dgm:t>
        <a:bodyPr/>
        <a:lstStyle/>
        <a:p>
          <a:endParaRPr lang="es-EC"/>
        </a:p>
      </dgm:t>
    </dgm:pt>
    <dgm:pt modelId="{91581729-13F7-4DDC-B0F0-CB229F99BD6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EC" b="1" dirty="0"/>
            <a:t>Realizar revisión</a:t>
          </a:r>
        </a:p>
      </dgm:t>
    </dgm:pt>
    <dgm:pt modelId="{0A58C200-F928-4E59-8FF4-782A4C2629E6}" type="parTrans" cxnId="{409B9E51-E8F6-43DA-8CC7-FAF8DC531119}">
      <dgm:prSet/>
      <dgm:spPr/>
      <dgm:t>
        <a:bodyPr/>
        <a:lstStyle/>
        <a:p>
          <a:endParaRPr lang="es-EC"/>
        </a:p>
      </dgm:t>
    </dgm:pt>
    <dgm:pt modelId="{86BB0162-CB3E-468D-ABD7-0D26DEC90302}" type="sibTrans" cxnId="{409B9E51-E8F6-43DA-8CC7-FAF8DC531119}">
      <dgm:prSet/>
      <dgm:spPr/>
      <dgm:t>
        <a:bodyPr/>
        <a:lstStyle/>
        <a:p>
          <a:endParaRPr lang="es-EC"/>
        </a:p>
      </dgm:t>
    </dgm:pt>
    <dgm:pt modelId="{7FAFC4A6-F52E-4C6F-967F-081A23B2D788}">
      <dgm:prSet/>
      <dgm:spPr/>
      <dgm:t>
        <a:bodyPr/>
        <a:lstStyle/>
        <a:p>
          <a:r>
            <a:rPr lang="es-EC" b="1" dirty="0"/>
            <a:t>Cobrar revisión</a:t>
          </a:r>
        </a:p>
      </dgm:t>
    </dgm:pt>
    <dgm:pt modelId="{531FF060-1E1F-4B3D-B448-63E434B706E0}" type="parTrans" cxnId="{12842299-8AAA-4448-9E34-8F2DAB149B05}">
      <dgm:prSet/>
      <dgm:spPr/>
      <dgm:t>
        <a:bodyPr/>
        <a:lstStyle/>
        <a:p>
          <a:endParaRPr lang="es-EC"/>
        </a:p>
      </dgm:t>
    </dgm:pt>
    <dgm:pt modelId="{16FBE6D7-D015-45ED-B19A-EF495B6EF78D}" type="sibTrans" cxnId="{12842299-8AAA-4448-9E34-8F2DAB149B05}">
      <dgm:prSet/>
      <dgm:spPr/>
      <dgm:t>
        <a:bodyPr/>
        <a:lstStyle/>
        <a:p>
          <a:endParaRPr lang="es-EC"/>
        </a:p>
      </dgm:t>
    </dgm:pt>
    <dgm:pt modelId="{D1367266-7ED4-4544-9B44-86C0562263CD}" type="pres">
      <dgm:prSet presAssocID="{D4CA1AE6-6E90-43FD-B3A2-52B60E43C2A8}" presName="Name0" presStyleCnt="0">
        <dgm:presLayoutVars>
          <dgm:dir/>
          <dgm:resizeHandles val="exact"/>
        </dgm:presLayoutVars>
      </dgm:prSet>
      <dgm:spPr/>
    </dgm:pt>
    <dgm:pt modelId="{6BC1DA08-5E1B-4B1C-A893-7B77DB341215}" type="pres">
      <dgm:prSet presAssocID="{D25C9360-3CF1-4213-89F6-4345B628B14C}" presName="node" presStyleLbl="node1" presStyleIdx="0" presStyleCnt="5">
        <dgm:presLayoutVars>
          <dgm:bulletEnabled val="1"/>
        </dgm:presLayoutVars>
      </dgm:prSet>
      <dgm:spPr/>
    </dgm:pt>
    <dgm:pt modelId="{70188FDD-3AEF-4DBA-86DF-D6EBEB2C80D7}" type="pres">
      <dgm:prSet presAssocID="{030DABC1-D488-41F5-A52C-599F1EF65403}" presName="sibTrans" presStyleLbl="sibTrans2D1" presStyleIdx="0" presStyleCnt="4"/>
      <dgm:spPr/>
    </dgm:pt>
    <dgm:pt modelId="{2DEB4118-1679-4057-A400-A0F0D3C0ED8D}" type="pres">
      <dgm:prSet presAssocID="{030DABC1-D488-41F5-A52C-599F1EF65403}" presName="connectorText" presStyleLbl="sibTrans2D1" presStyleIdx="0" presStyleCnt="4"/>
      <dgm:spPr/>
    </dgm:pt>
    <dgm:pt modelId="{9D469B9F-9A22-4BB2-A7AE-25DE12CAD745}" type="pres">
      <dgm:prSet presAssocID="{EAF8157F-A633-4578-8AF3-D1C6B66D1008}" presName="node" presStyleLbl="node1" presStyleIdx="1" presStyleCnt="5">
        <dgm:presLayoutVars>
          <dgm:bulletEnabled val="1"/>
        </dgm:presLayoutVars>
      </dgm:prSet>
      <dgm:spPr/>
    </dgm:pt>
    <dgm:pt modelId="{EEACF3E9-0FF4-438C-B745-9371F9321A8E}" type="pres">
      <dgm:prSet presAssocID="{68513CB0-0205-4BDC-A5E3-AB096D648250}" presName="sibTrans" presStyleLbl="sibTrans2D1" presStyleIdx="1" presStyleCnt="4"/>
      <dgm:spPr/>
    </dgm:pt>
    <dgm:pt modelId="{1ADB22B5-F912-4BC7-B0BF-1B268E5C9775}" type="pres">
      <dgm:prSet presAssocID="{68513CB0-0205-4BDC-A5E3-AB096D648250}" presName="connectorText" presStyleLbl="sibTrans2D1" presStyleIdx="1" presStyleCnt="4"/>
      <dgm:spPr/>
    </dgm:pt>
    <dgm:pt modelId="{42D7D5F0-CA48-45AA-B040-E8BA1CD4ED1E}" type="pres">
      <dgm:prSet presAssocID="{BD32EE53-768F-4F7E-B4E0-9077EFDAD3A6}" presName="node" presStyleLbl="node1" presStyleIdx="2" presStyleCnt="5">
        <dgm:presLayoutVars>
          <dgm:bulletEnabled val="1"/>
        </dgm:presLayoutVars>
      </dgm:prSet>
      <dgm:spPr/>
    </dgm:pt>
    <dgm:pt modelId="{31819902-7095-43FA-8970-609178731B0E}" type="pres">
      <dgm:prSet presAssocID="{76E98363-DF84-4B5A-8694-4B268063D166}" presName="sibTrans" presStyleLbl="sibTrans2D1" presStyleIdx="2" presStyleCnt="4"/>
      <dgm:spPr/>
    </dgm:pt>
    <dgm:pt modelId="{89F63967-18E6-468F-B0C4-03A674362913}" type="pres">
      <dgm:prSet presAssocID="{76E98363-DF84-4B5A-8694-4B268063D166}" presName="connectorText" presStyleLbl="sibTrans2D1" presStyleIdx="2" presStyleCnt="4"/>
      <dgm:spPr/>
    </dgm:pt>
    <dgm:pt modelId="{D6E63AB8-4136-4D37-8EFF-03330D5DCEF5}" type="pres">
      <dgm:prSet presAssocID="{7FAFC4A6-F52E-4C6F-967F-081A23B2D788}" presName="node" presStyleLbl="node1" presStyleIdx="3" presStyleCnt="5">
        <dgm:presLayoutVars>
          <dgm:bulletEnabled val="1"/>
        </dgm:presLayoutVars>
      </dgm:prSet>
      <dgm:spPr/>
    </dgm:pt>
    <dgm:pt modelId="{EE7D5CBB-B206-4CCC-BE77-858AE2E7B991}" type="pres">
      <dgm:prSet presAssocID="{16FBE6D7-D015-45ED-B19A-EF495B6EF78D}" presName="sibTrans" presStyleLbl="sibTrans2D1" presStyleIdx="3" presStyleCnt="4"/>
      <dgm:spPr/>
    </dgm:pt>
    <dgm:pt modelId="{9F4BB139-7AE3-4086-9B90-67507C403718}" type="pres">
      <dgm:prSet presAssocID="{16FBE6D7-D015-45ED-B19A-EF495B6EF78D}" presName="connectorText" presStyleLbl="sibTrans2D1" presStyleIdx="3" presStyleCnt="4"/>
      <dgm:spPr/>
    </dgm:pt>
    <dgm:pt modelId="{27378FE7-E51A-41F7-9A8D-352EA1E8944A}" type="pres">
      <dgm:prSet presAssocID="{91581729-13F7-4DDC-B0F0-CB229F99BD6B}" presName="node" presStyleLbl="node1" presStyleIdx="4" presStyleCnt="5">
        <dgm:presLayoutVars>
          <dgm:bulletEnabled val="1"/>
        </dgm:presLayoutVars>
      </dgm:prSet>
      <dgm:spPr/>
    </dgm:pt>
  </dgm:ptLst>
  <dgm:cxnLst>
    <dgm:cxn modelId="{BD3AD505-0E6A-41E2-AF77-B3D980F72336}" type="presOf" srcId="{16FBE6D7-D015-45ED-B19A-EF495B6EF78D}" destId="{EE7D5CBB-B206-4CCC-BE77-858AE2E7B991}" srcOrd="0" destOrd="0" presId="urn:microsoft.com/office/officeart/2005/8/layout/process1"/>
    <dgm:cxn modelId="{08ACCF0B-F7B4-42ED-8896-FC9DD00DE6F2}" srcId="{D4CA1AE6-6E90-43FD-B3A2-52B60E43C2A8}" destId="{EAF8157F-A633-4578-8AF3-D1C6B66D1008}" srcOrd="1" destOrd="0" parTransId="{47CCA399-1B4C-4481-AF78-855645A0957C}" sibTransId="{68513CB0-0205-4BDC-A5E3-AB096D648250}"/>
    <dgm:cxn modelId="{F5765A37-65D3-4C28-8581-D6804B21277C}" type="presOf" srcId="{D25C9360-3CF1-4213-89F6-4345B628B14C}" destId="{6BC1DA08-5E1B-4B1C-A893-7B77DB341215}" srcOrd="0" destOrd="0" presId="urn:microsoft.com/office/officeart/2005/8/layout/process1"/>
    <dgm:cxn modelId="{56B1555D-9B28-41A1-9A6D-516A7AEFAF69}" type="presOf" srcId="{68513CB0-0205-4BDC-A5E3-AB096D648250}" destId="{EEACF3E9-0FF4-438C-B745-9371F9321A8E}" srcOrd="0" destOrd="0" presId="urn:microsoft.com/office/officeart/2005/8/layout/process1"/>
    <dgm:cxn modelId="{98C2E768-B358-41B4-B733-ADDDCF406620}" type="presOf" srcId="{BD32EE53-768F-4F7E-B4E0-9077EFDAD3A6}" destId="{42D7D5F0-CA48-45AA-B040-E8BA1CD4ED1E}" srcOrd="0" destOrd="0" presId="urn:microsoft.com/office/officeart/2005/8/layout/process1"/>
    <dgm:cxn modelId="{D56BE94F-A48B-44E6-BAE5-631F1E7E0EBD}" type="presOf" srcId="{68513CB0-0205-4BDC-A5E3-AB096D648250}" destId="{1ADB22B5-F912-4BC7-B0BF-1B268E5C9775}" srcOrd="1" destOrd="0" presId="urn:microsoft.com/office/officeart/2005/8/layout/process1"/>
    <dgm:cxn modelId="{409B9E51-E8F6-43DA-8CC7-FAF8DC531119}" srcId="{D4CA1AE6-6E90-43FD-B3A2-52B60E43C2A8}" destId="{91581729-13F7-4DDC-B0F0-CB229F99BD6B}" srcOrd="4" destOrd="0" parTransId="{0A58C200-F928-4E59-8FF4-782A4C2629E6}" sibTransId="{86BB0162-CB3E-468D-ABD7-0D26DEC90302}"/>
    <dgm:cxn modelId="{8EB0D152-BE0A-40D8-B562-0FAA780423AC}" type="presOf" srcId="{76E98363-DF84-4B5A-8694-4B268063D166}" destId="{31819902-7095-43FA-8970-609178731B0E}" srcOrd="0" destOrd="0" presId="urn:microsoft.com/office/officeart/2005/8/layout/process1"/>
    <dgm:cxn modelId="{51346159-5DA4-4CCE-810D-46EADDA76DB7}" srcId="{D4CA1AE6-6E90-43FD-B3A2-52B60E43C2A8}" destId="{D25C9360-3CF1-4213-89F6-4345B628B14C}" srcOrd="0" destOrd="0" parTransId="{9DB424D0-227F-424C-9BA0-0B3BF71E8BBF}" sibTransId="{030DABC1-D488-41F5-A52C-599F1EF65403}"/>
    <dgm:cxn modelId="{9CA22692-B49F-4480-B8CA-786445D0DF60}" type="presOf" srcId="{030DABC1-D488-41F5-A52C-599F1EF65403}" destId="{2DEB4118-1679-4057-A400-A0F0D3C0ED8D}" srcOrd="1" destOrd="0" presId="urn:microsoft.com/office/officeart/2005/8/layout/process1"/>
    <dgm:cxn modelId="{12842299-8AAA-4448-9E34-8F2DAB149B05}" srcId="{D4CA1AE6-6E90-43FD-B3A2-52B60E43C2A8}" destId="{7FAFC4A6-F52E-4C6F-967F-081A23B2D788}" srcOrd="3" destOrd="0" parTransId="{531FF060-1E1F-4B3D-B448-63E434B706E0}" sibTransId="{16FBE6D7-D015-45ED-B19A-EF495B6EF78D}"/>
    <dgm:cxn modelId="{5B15289F-5F56-4BCE-AC22-B1E46197150B}" type="presOf" srcId="{16FBE6D7-D015-45ED-B19A-EF495B6EF78D}" destId="{9F4BB139-7AE3-4086-9B90-67507C403718}" srcOrd="1" destOrd="0" presId="urn:microsoft.com/office/officeart/2005/8/layout/process1"/>
    <dgm:cxn modelId="{876FC5BA-9473-48DE-BA9E-70C77B3DF705}" type="presOf" srcId="{D4CA1AE6-6E90-43FD-B3A2-52B60E43C2A8}" destId="{D1367266-7ED4-4544-9B44-86C0562263CD}" srcOrd="0" destOrd="0" presId="urn:microsoft.com/office/officeart/2005/8/layout/process1"/>
    <dgm:cxn modelId="{59A541C4-C2DB-417D-9211-AA644C52FF5B}" srcId="{D4CA1AE6-6E90-43FD-B3A2-52B60E43C2A8}" destId="{BD32EE53-768F-4F7E-B4E0-9077EFDAD3A6}" srcOrd="2" destOrd="0" parTransId="{F4D46438-E11F-43AA-91EA-663B62ED2466}" sibTransId="{76E98363-DF84-4B5A-8694-4B268063D166}"/>
    <dgm:cxn modelId="{D47920D1-526F-4272-8CA8-9BFC8AA5D2BD}" type="presOf" srcId="{91581729-13F7-4DDC-B0F0-CB229F99BD6B}" destId="{27378FE7-E51A-41F7-9A8D-352EA1E8944A}" srcOrd="0" destOrd="0" presId="urn:microsoft.com/office/officeart/2005/8/layout/process1"/>
    <dgm:cxn modelId="{C3B885DD-D174-4862-9F03-472876F55D60}" type="presOf" srcId="{EAF8157F-A633-4578-8AF3-D1C6B66D1008}" destId="{9D469B9F-9A22-4BB2-A7AE-25DE12CAD745}" srcOrd="0" destOrd="0" presId="urn:microsoft.com/office/officeart/2005/8/layout/process1"/>
    <dgm:cxn modelId="{D8EBD2E8-F541-40CA-9E8C-0892DD39194F}" type="presOf" srcId="{7FAFC4A6-F52E-4C6F-967F-081A23B2D788}" destId="{D6E63AB8-4136-4D37-8EFF-03330D5DCEF5}" srcOrd="0" destOrd="0" presId="urn:microsoft.com/office/officeart/2005/8/layout/process1"/>
    <dgm:cxn modelId="{8B7B8EF6-2752-47F6-8410-CE18DFE842AA}" type="presOf" srcId="{76E98363-DF84-4B5A-8694-4B268063D166}" destId="{89F63967-18E6-468F-B0C4-03A674362913}" srcOrd="1" destOrd="0" presId="urn:microsoft.com/office/officeart/2005/8/layout/process1"/>
    <dgm:cxn modelId="{55A33EFA-8502-4C0F-8E74-715FAD98A217}" type="presOf" srcId="{030DABC1-D488-41F5-A52C-599F1EF65403}" destId="{70188FDD-3AEF-4DBA-86DF-D6EBEB2C80D7}" srcOrd="0" destOrd="0" presId="urn:microsoft.com/office/officeart/2005/8/layout/process1"/>
    <dgm:cxn modelId="{ACE6861A-A0D7-4937-AB2B-6017E29D432D}" type="presParOf" srcId="{D1367266-7ED4-4544-9B44-86C0562263CD}" destId="{6BC1DA08-5E1B-4B1C-A893-7B77DB341215}" srcOrd="0" destOrd="0" presId="urn:microsoft.com/office/officeart/2005/8/layout/process1"/>
    <dgm:cxn modelId="{0D76957B-5C32-43A1-B5DD-B477DDE4B4E5}" type="presParOf" srcId="{D1367266-7ED4-4544-9B44-86C0562263CD}" destId="{70188FDD-3AEF-4DBA-86DF-D6EBEB2C80D7}" srcOrd="1" destOrd="0" presId="urn:microsoft.com/office/officeart/2005/8/layout/process1"/>
    <dgm:cxn modelId="{643C62F1-D1F1-4057-BAB0-A900F1C96457}" type="presParOf" srcId="{70188FDD-3AEF-4DBA-86DF-D6EBEB2C80D7}" destId="{2DEB4118-1679-4057-A400-A0F0D3C0ED8D}" srcOrd="0" destOrd="0" presId="urn:microsoft.com/office/officeart/2005/8/layout/process1"/>
    <dgm:cxn modelId="{118617FE-83FC-428C-A8A6-0ED6BD754E83}" type="presParOf" srcId="{D1367266-7ED4-4544-9B44-86C0562263CD}" destId="{9D469B9F-9A22-4BB2-A7AE-25DE12CAD745}" srcOrd="2" destOrd="0" presId="urn:microsoft.com/office/officeart/2005/8/layout/process1"/>
    <dgm:cxn modelId="{E6AB783B-7680-4814-A171-2A1E9F969DB3}" type="presParOf" srcId="{D1367266-7ED4-4544-9B44-86C0562263CD}" destId="{EEACF3E9-0FF4-438C-B745-9371F9321A8E}" srcOrd="3" destOrd="0" presId="urn:microsoft.com/office/officeart/2005/8/layout/process1"/>
    <dgm:cxn modelId="{B60DC3FD-A65D-4855-9629-9E33377B5601}" type="presParOf" srcId="{EEACF3E9-0FF4-438C-B745-9371F9321A8E}" destId="{1ADB22B5-F912-4BC7-B0BF-1B268E5C9775}" srcOrd="0" destOrd="0" presId="urn:microsoft.com/office/officeart/2005/8/layout/process1"/>
    <dgm:cxn modelId="{77008656-75B3-48D5-9C85-F7AA98FE51A7}" type="presParOf" srcId="{D1367266-7ED4-4544-9B44-86C0562263CD}" destId="{42D7D5F0-CA48-45AA-B040-E8BA1CD4ED1E}" srcOrd="4" destOrd="0" presId="urn:microsoft.com/office/officeart/2005/8/layout/process1"/>
    <dgm:cxn modelId="{B799784E-27F8-425E-B6A5-F1604BC38EE7}" type="presParOf" srcId="{D1367266-7ED4-4544-9B44-86C0562263CD}" destId="{31819902-7095-43FA-8970-609178731B0E}" srcOrd="5" destOrd="0" presId="urn:microsoft.com/office/officeart/2005/8/layout/process1"/>
    <dgm:cxn modelId="{5C26188B-0F5A-4AE6-AE4C-01266395C85B}" type="presParOf" srcId="{31819902-7095-43FA-8970-609178731B0E}" destId="{89F63967-18E6-468F-B0C4-03A674362913}" srcOrd="0" destOrd="0" presId="urn:microsoft.com/office/officeart/2005/8/layout/process1"/>
    <dgm:cxn modelId="{988CCA52-A5D1-40A1-B4F1-032003D8CC3F}" type="presParOf" srcId="{D1367266-7ED4-4544-9B44-86C0562263CD}" destId="{D6E63AB8-4136-4D37-8EFF-03330D5DCEF5}" srcOrd="6" destOrd="0" presId="urn:microsoft.com/office/officeart/2005/8/layout/process1"/>
    <dgm:cxn modelId="{441D2D24-7BDB-4C00-9512-C2778DA7B069}" type="presParOf" srcId="{D1367266-7ED4-4544-9B44-86C0562263CD}" destId="{EE7D5CBB-B206-4CCC-BE77-858AE2E7B991}" srcOrd="7" destOrd="0" presId="urn:microsoft.com/office/officeart/2005/8/layout/process1"/>
    <dgm:cxn modelId="{7A169BCF-71AA-47D9-A017-F554D0FBE386}" type="presParOf" srcId="{EE7D5CBB-B206-4CCC-BE77-858AE2E7B991}" destId="{9F4BB139-7AE3-4086-9B90-67507C403718}" srcOrd="0" destOrd="0" presId="urn:microsoft.com/office/officeart/2005/8/layout/process1"/>
    <dgm:cxn modelId="{2C4FE09F-5EFD-4E6A-B521-2AF7F5CAD956}" type="presParOf" srcId="{D1367266-7ED4-4544-9B44-86C0562263CD}" destId="{27378FE7-E51A-41F7-9A8D-352EA1E8944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1DA08-5E1B-4B1C-A893-7B77DB341215}">
      <dsp:nvSpPr>
        <dsp:cNvPr id="0" name=""/>
        <dsp:cNvSpPr/>
      </dsp:nvSpPr>
      <dsp:spPr>
        <a:xfrm>
          <a:off x="5335" y="2213166"/>
          <a:ext cx="1653889" cy="9923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600" b="1" kern="1200" dirty="0"/>
            <a:t>Consultar multas</a:t>
          </a:r>
        </a:p>
      </dsp:txBody>
      <dsp:txXfrm>
        <a:off x="34399" y="2242230"/>
        <a:ext cx="1595761" cy="934205"/>
      </dsp:txXfrm>
    </dsp:sp>
    <dsp:sp modelId="{70188FDD-3AEF-4DBA-86DF-D6EBEB2C80D7}">
      <dsp:nvSpPr>
        <dsp:cNvPr id="0" name=""/>
        <dsp:cNvSpPr/>
      </dsp:nvSpPr>
      <dsp:spPr>
        <a:xfrm>
          <a:off x="1824614" y="2504251"/>
          <a:ext cx="350624" cy="410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700" kern="1200"/>
        </a:p>
      </dsp:txBody>
      <dsp:txXfrm>
        <a:off x="1824614" y="2586284"/>
        <a:ext cx="245437" cy="246098"/>
      </dsp:txXfrm>
    </dsp:sp>
    <dsp:sp modelId="{9D469B9F-9A22-4BB2-A7AE-25DE12CAD745}">
      <dsp:nvSpPr>
        <dsp:cNvPr id="0" name=""/>
        <dsp:cNvSpPr/>
      </dsp:nvSpPr>
      <dsp:spPr>
        <a:xfrm>
          <a:off x="2320781" y="2213166"/>
          <a:ext cx="1653889" cy="992333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600" b="1" kern="1200" dirty="0"/>
            <a:t>Cobrar multas</a:t>
          </a:r>
        </a:p>
      </dsp:txBody>
      <dsp:txXfrm>
        <a:off x="2349845" y="2242230"/>
        <a:ext cx="1595761" cy="934205"/>
      </dsp:txXfrm>
    </dsp:sp>
    <dsp:sp modelId="{EEACF3E9-0FF4-438C-B745-9371F9321A8E}">
      <dsp:nvSpPr>
        <dsp:cNvPr id="0" name=""/>
        <dsp:cNvSpPr/>
      </dsp:nvSpPr>
      <dsp:spPr>
        <a:xfrm>
          <a:off x="4140060" y="2504251"/>
          <a:ext cx="350624" cy="410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700" kern="1200"/>
        </a:p>
      </dsp:txBody>
      <dsp:txXfrm>
        <a:off x="4140060" y="2586284"/>
        <a:ext cx="245437" cy="246098"/>
      </dsp:txXfrm>
    </dsp:sp>
    <dsp:sp modelId="{42D7D5F0-CA48-45AA-B040-E8BA1CD4ED1E}">
      <dsp:nvSpPr>
        <dsp:cNvPr id="0" name=""/>
        <dsp:cNvSpPr/>
      </dsp:nvSpPr>
      <dsp:spPr>
        <a:xfrm>
          <a:off x="4636227" y="2213166"/>
          <a:ext cx="1653889" cy="992333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600" b="1" kern="1200" dirty="0"/>
            <a:t>Agendar revisión</a:t>
          </a:r>
        </a:p>
      </dsp:txBody>
      <dsp:txXfrm>
        <a:off x="4665291" y="2242230"/>
        <a:ext cx="1595761" cy="934205"/>
      </dsp:txXfrm>
    </dsp:sp>
    <dsp:sp modelId="{31819902-7095-43FA-8970-609178731B0E}">
      <dsp:nvSpPr>
        <dsp:cNvPr id="0" name=""/>
        <dsp:cNvSpPr/>
      </dsp:nvSpPr>
      <dsp:spPr>
        <a:xfrm>
          <a:off x="6455505" y="2504251"/>
          <a:ext cx="350624" cy="410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700" kern="1200"/>
        </a:p>
      </dsp:txBody>
      <dsp:txXfrm>
        <a:off x="6455505" y="2586284"/>
        <a:ext cx="245437" cy="246098"/>
      </dsp:txXfrm>
    </dsp:sp>
    <dsp:sp modelId="{D6E63AB8-4136-4D37-8EFF-03330D5DCEF5}">
      <dsp:nvSpPr>
        <dsp:cNvPr id="0" name=""/>
        <dsp:cNvSpPr/>
      </dsp:nvSpPr>
      <dsp:spPr>
        <a:xfrm>
          <a:off x="6951672" y="2213166"/>
          <a:ext cx="1653889" cy="992333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600" b="1" kern="1200" dirty="0"/>
            <a:t>Cobrar revisión</a:t>
          </a:r>
        </a:p>
      </dsp:txBody>
      <dsp:txXfrm>
        <a:off x="6980736" y="2242230"/>
        <a:ext cx="1595761" cy="934205"/>
      </dsp:txXfrm>
    </dsp:sp>
    <dsp:sp modelId="{EE7D5CBB-B206-4CCC-BE77-858AE2E7B991}">
      <dsp:nvSpPr>
        <dsp:cNvPr id="0" name=""/>
        <dsp:cNvSpPr/>
      </dsp:nvSpPr>
      <dsp:spPr>
        <a:xfrm>
          <a:off x="8770951" y="2504251"/>
          <a:ext cx="350624" cy="410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700" kern="1200"/>
        </a:p>
      </dsp:txBody>
      <dsp:txXfrm>
        <a:off x="8770951" y="2586284"/>
        <a:ext cx="245437" cy="246098"/>
      </dsp:txXfrm>
    </dsp:sp>
    <dsp:sp modelId="{27378FE7-E51A-41F7-9A8D-352EA1E8944A}">
      <dsp:nvSpPr>
        <dsp:cNvPr id="0" name=""/>
        <dsp:cNvSpPr/>
      </dsp:nvSpPr>
      <dsp:spPr>
        <a:xfrm>
          <a:off x="9267118" y="2213166"/>
          <a:ext cx="1653889" cy="99233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600" b="1" kern="1200" dirty="0"/>
            <a:t>Realizar revisión</a:t>
          </a:r>
        </a:p>
      </dsp:txBody>
      <dsp:txXfrm>
        <a:off x="9296182" y="2242230"/>
        <a:ext cx="1595761" cy="934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25932-62CC-B3F3-A8DF-BF2CA6A4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2DBA62-44F3-A9B4-0B8F-66390BBB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2B49C-06AB-0F7E-D4DE-6F71E8BC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167C-955A-E37B-48ED-A5FD450D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33BED-8EFA-0A66-3A17-64B330C4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768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3634C-2CF2-DE89-C268-8CC5220F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78DA36-B4CC-769F-A481-C2BCCC7D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E33FE-C22B-6DED-0F8E-EAD21D3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95DC56-743D-A596-E842-546D0B19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ABD4AF-5173-B77E-CB7A-FACB15C0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37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34DA4C-726C-673B-45BE-0EDCBB31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DF0DA7-4397-B3CE-FE2A-E65F506A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E589A-89A9-7A98-A229-73BB1144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634C5-DBE5-38A7-0ADD-E9718E05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61834-16B3-D0CE-2607-3A16B825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042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D255-6CB2-314C-E1A4-052E34E4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460A3-D987-8800-EE80-4570BB44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0EC57-1CD2-533E-034A-8AB03965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CD4E7-23C5-6BEC-4248-CDDBF891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B8124-8443-BE1E-E9AA-81EC2E3A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62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6C775-4ED2-C515-050A-DFD2D80F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E8CA6B-34D2-92D1-C3C5-4AD8FEB4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20020-D01E-77E9-5FF5-CBBE644A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2C435-0BD1-3E78-93BC-9E3DF32B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FD44C-823F-C4DC-6FDF-C558F226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25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D6133-E359-E89C-099B-230AFBF2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97237-FE06-8799-4EC1-89EC69184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F82590-960D-A6AE-6DD3-993341EA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A8A9DD-C430-1CD6-7FEB-79F0D843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1CA1BC-5EE8-C387-2483-E1CDA282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B15E9-1F25-CBB6-C87D-BF04072D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37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B6D26-2F85-CDE3-8011-CA40AAD1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C884A9-CD1F-7C3A-6676-6AFDC2FA5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8E1570-B4AF-74D3-748B-AEEF3581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9D34FE-AFB7-5A4E-E91F-BAD9DDD49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25E9E4-0A66-81C0-9435-874B3ED8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86E122-BA13-9FAA-30AF-AC283413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D64870-A714-8641-55DF-B95EE5E1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3E8C96-4A73-E99A-BC00-97DEF0B6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771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D6BEF-E01C-1F9D-B01C-CAFCAFFB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FF7406-7281-BA63-3F3B-C1BBC5FC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B504BD-DFC6-70BE-1394-9C4F0930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A46EF7-3DC4-EA16-DE30-50B18CFE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44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9BDE38-15D5-01EC-F017-E830A057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5C601-BAE2-6272-9994-82D5F462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FEBA72-91CA-85B9-93DD-857D42A4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79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D9052-1A5C-71EA-8746-3DD0FE73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4C59D-F3C7-FC46-7440-33A05B18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8E7E9F-4381-1E66-E9C4-704A8E1BD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4FC2-EB5F-DABF-8CB3-CD8699ED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CCAB2A-4433-5EAD-BBAB-082D190F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16A45A-5135-5639-F8FE-FA3FD25B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7738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8641D-E7A5-B942-CF58-0D9E355C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1DA8EA-7DE7-987D-9B9F-1B020D865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744647-A773-621D-2A4F-CE6EB390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64019-1EE1-713D-E46F-DC837431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97DD13-82B5-EE7F-78DB-EB507935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D9E0CA-2BEF-07A6-7031-30A8F78F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078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0E8A82-DCB5-5BB1-FD34-53A8A63C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D21EE6-0C3F-1BAB-8525-30C84DCCE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A23C9-F667-9858-E1CD-2D81EEE69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64AD-1B60-4F21-8BFA-6912703ECE02}" type="datetimeFigureOut">
              <a:rPr lang="es-EC" smtClean="0"/>
              <a:t>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2B3D5-A00E-34A4-876B-0044954D3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83889-62BC-8E12-487F-40E6F29B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49B4-BD71-4A1E-A8F0-822B2B442D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259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EF5E4-4460-B998-3040-8710E8D9F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7B436-0972-4599-B492-3F0470DE9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87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F9A4610-02B6-4F5E-42A4-00FB9C98D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137979"/>
              </p:ext>
            </p:extLst>
          </p:nvPr>
        </p:nvGraphicFramePr>
        <p:xfrm>
          <a:off x="1154186" y="719666"/>
          <a:ext cx="109263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DAB3EC2-50F8-2B4A-B83A-9F5B16EEDD64}"/>
              </a:ext>
            </a:extLst>
          </p:cNvPr>
          <p:cNvSpPr txBox="1"/>
          <p:nvPr/>
        </p:nvSpPr>
        <p:spPr>
          <a:xfrm>
            <a:off x="1394582" y="4373445"/>
            <a:ext cx="9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 – S - 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E2B1B9-4844-20BA-3879-45864A91402F}"/>
              </a:ext>
            </a:extLst>
          </p:cNvPr>
          <p:cNvSpPr txBox="1"/>
          <p:nvPr/>
        </p:nvSpPr>
        <p:spPr>
          <a:xfrm>
            <a:off x="3886747" y="4358639"/>
            <a:ext cx="9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07484A-7737-0074-B233-0B7224F24C1C}"/>
              </a:ext>
            </a:extLst>
          </p:cNvPr>
          <p:cNvSpPr txBox="1"/>
          <p:nvPr/>
        </p:nvSpPr>
        <p:spPr>
          <a:xfrm>
            <a:off x="6096000" y="4373445"/>
            <a:ext cx="9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E – 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65D5C6-7BED-1124-66C9-5387BAEEDA85}"/>
              </a:ext>
            </a:extLst>
          </p:cNvPr>
          <p:cNvSpPr txBox="1"/>
          <p:nvPr/>
        </p:nvSpPr>
        <p:spPr>
          <a:xfrm>
            <a:off x="10873447" y="4348189"/>
            <a:ext cx="9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D1D911-B60F-C360-37F2-30F0844F5FB4}"/>
              </a:ext>
            </a:extLst>
          </p:cNvPr>
          <p:cNvSpPr txBox="1"/>
          <p:nvPr/>
        </p:nvSpPr>
        <p:spPr>
          <a:xfrm>
            <a:off x="28302" y="4358639"/>
            <a:ext cx="9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FF0000"/>
                </a:solidFill>
              </a:rPr>
              <a:t>Roles:</a:t>
            </a:r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2B240C37-DE8B-9C48-01D3-94D36B656FB2}"/>
              </a:ext>
            </a:extLst>
          </p:cNvPr>
          <p:cNvSpPr/>
          <p:nvPr/>
        </p:nvSpPr>
        <p:spPr>
          <a:xfrm>
            <a:off x="9932996" y="898726"/>
            <a:ext cx="1760873" cy="806582"/>
          </a:xfrm>
          <a:prstGeom prst="wedgeRoundRectCallout">
            <a:avLst>
              <a:gd name="adj1" fmla="val 17446"/>
              <a:gd name="adj2" fmla="val 176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No se realiza en el sistema.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7E1A0D-EFB0-74D6-F3B8-ADBA37A0C621}"/>
              </a:ext>
            </a:extLst>
          </p:cNvPr>
          <p:cNvSpPr txBox="1"/>
          <p:nvPr/>
        </p:nvSpPr>
        <p:spPr>
          <a:xfrm>
            <a:off x="8510810" y="4348189"/>
            <a:ext cx="9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45746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30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Veronica Alexandra Duarte Martinez</dc:creator>
  <cp:lastModifiedBy>Veronica Alexandra Duarte Martinez</cp:lastModifiedBy>
  <cp:revision>1</cp:revision>
  <dcterms:created xsi:type="dcterms:W3CDTF">2023-06-03T23:26:33Z</dcterms:created>
  <dcterms:modified xsi:type="dcterms:W3CDTF">2023-06-04T02:52:39Z</dcterms:modified>
</cp:coreProperties>
</file>