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30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101AA-6599-4F30-A792-D9590697F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EFD08-C8E5-4EBE-9F57-E50B9FCB3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F8D20-A76F-434C-BB69-CB3A538D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2263-96C9-4A59-A2CC-A8857748B98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C7817-A4D0-4521-BEAF-80B8C971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BAF79-13BB-4941-976D-8B6029F3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692E-2499-4898-9623-6A078F31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2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40DB-0751-4D68-8E49-B9AA955F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17AD1-875D-4F3F-BCE3-1A4686DA7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B3E9-86AC-4F61-98E1-A060D59B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2263-96C9-4A59-A2CC-A8857748B98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8E1E1-E9E3-430C-AA5A-5F3FB9E3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E4B45-7DA7-45F8-8A2D-32E613D7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692E-2499-4898-9623-6A078F31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9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9B477-6A35-47CE-B0AE-F69ECB206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DA1F6-E88D-4811-9AD8-DF7C52406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3C49E-27EB-4235-B723-E234A6C5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2263-96C9-4A59-A2CC-A8857748B98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D68B9-32FA-4B43-A74E-CDAE420A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59D0F-BDF8-4A48-A961-FE989827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692E-2499-4898-9623-6A078F31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505C-FC96-48D2-85C1-EAE274DA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1841C-C956-4AB3-B92C-8DAEF27E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DFE8-07FB-4D7F-BAFB-BCB0B22F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2263-96C9-4A59-A2CC-A8857748B98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16658-0F49-4541-A948-8EEBA7FC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1207-5342-4289-85BB-F38D7E4D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692E-2499-4898-9623-6A078F31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4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A2D1-86D0-45BC-89EF-2480B5E3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52334-BAB9-4919-B9BB-B7B44FB5D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FE0AD-FC22-4C2F-8267-FE3DBCE1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2263-96C9-4A59-A2CC-A8857748B98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9FD1B-4011-4D73-88EA-31AA48A7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99A7A-5C7A-4BAE-8F68-F989650E9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692E-2499-4898-9623-6A078F31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0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37EA-94D6-4D5F-A48F-80A3CAEC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43CA-C295-473C-979D-3B5B0F9F2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E04E8-41C6-40E2-9633-5C9EFF8EB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F3240-35E6-4ED5-8EDD-98087CFF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2263-96C9-4A59-A2CC-A8857748B98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CFB1E-55B1-4E16-978F-44938D48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3A82-A840-47EC-9100-2D7D4585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692E-2499-4898-9623-6A078F31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8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F5EB-2237-4CC3-B54B-456C0B1D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C1458-CFDB-4113-87AF-009265E13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D56B4-FCF1-4D7D-ABE7-5ECB63D04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4C8F4-E7F9-4CFB-854B-B55422F38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B507B-3388-44A1-B1F6-802A989DD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A7B7D-2378-43CD-9EDA-80515180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2263-96C9-4A59-A2CC-A8857748B98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7A06BF-4FE8-4BD8-ACCF-CCF1B677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A4B19-AD68-4D4C-A6C9-105386FA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692E-2499-4898-9623-6A078F31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5178-94D3-4481-A650-5BF45C10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AD2A1-C1AA-4636-A43E-E7374671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2263-96C9-4A59-A2CC-A8857748B98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6517B-E1C6-4426-9117-C01FCD2D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D48BC-272E-44BD-9F9A-EFE11A97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692E-2499-4898-9623-6A078F31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9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009E3-2CA6-4828-8FED-552C6471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2263-96C9-4A59-A2CC-A8857748B98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D90BB-7281-4006-996E-F2CEEBDD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288D8-290B-4803-9E7D-5119A53C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692E-2499-4898-9623-6A078F31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2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1325-B323-4CF1-91F3-0A455456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9780-D03B-4577-8AC4-56E983F88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4D37C-CE51-4F9B-89A8-D51857EB1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43037-EDD6-4AD0-A3E6-4B0A6DCD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2263-96C9-4A59-A2CC-A8857748B98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4D0C2-534D-42AE-9613-B51FBEE8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B077C-FD5A-47A9-8652-5CDE4C34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692E-2499-4898-9623-6A078F31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0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B542-7975-480A-AD4D-86AE8907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C2307-CF4F-47AE-ABEE-9DFE7EAA5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146B1-B3D0-4A64-91B0-9D166E6DA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75FDF-3567-40D5-9FEB-DDA9FD20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2263-96C9-4A59-A2CC-A8857748B98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2FDAC-8140-4021-92D4-316BD4E8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FD319-043B-460F-B8AF-7F328AC0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692E-2499-4898-9623-6A078F31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0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38DCD8-20B4-4853-83D4-84CA2201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CC9F9-2EBF-44F2-9202-D2CAA36B0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1B6B8-FCF5-4560-9C6A-031827593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22263-96C9-4A59-A2CC-A8857748B98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670F4-BB00-48BE-B57E-B2FB959E7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A565A-6925-4C47-8E39-12EBAE28A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2692E-2499-4898-9623-6A078F31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5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AA7F5A-FF15-4ABD-B471-D5531CCCD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" t="1547" r="503" b="1144"/>
          <a:stretch/>
        </p:blipFill>
        <p:spPr>
          <a:xfrm>
            <a:off x="165463" y="228268"/>
            <a:ext cx="11826240" cy="639024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062C8D8-C5DB-4931-BF01-76A09FB300BB}"/>
              </a:ext>
            </a:extLst>
          </p:cNvPr>
          <p:cNvGrpSpPr/>
          <p:nvPr/>
        </p:nvGrpSpPr>
        <p:grpSpPr>
          <a:xfrm>
            <a:off x="10295709" y="2869474"/>
            <a:ext cx="1645920" cy="905691"/>
            <a:chOff x="10258697" y="1045029"/>
            <a:chExt cx="1645920" cy="9056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5CDE1F-57B0-41A4-8197-64A99F3DAF5C}"/>
                </a:ext>
              </a:extLst>
            </p:cNvPr>
            <p:cNvSpPr/>
            <p:nvPr/>
          </p:nvSpPr>
          <p:spPr>
            <a:xfrm>
              <a:off x="10258697" y="1045029"/>
              <a:ext cx="1645920" cy="9056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A3B2DE-DD71-4CCF-93D2-1376534F527E}"/>
                </a:ext>
              </a:extLst>
            </p:cNvPr>
            <p:cNvSpPr txBox="1"/>
            <p:nvPr/>
          </p:nvSpPr>
          <p:spPr>
            <a:xfrm>
              <a:off x="10363200" y="1174708"/>
              <a:ext cx="14369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Aux Data 2 Plot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C7D3E9-14A0-440D-99F7-CE8A79489ABF}"/>
              </a:ext>
            </a:extLst>
          </p:cNvPr>
          <p:cNvGrpSpPr/>
          <p:nvPr/>
        </p:nvGrpSpPr>
        <p:grpSpPr>
          <a:xfrm>
            <a:off x="8599715" y="2869474"/>
            <a:ext cx="1645920" cy="905691"/>
            <a:chOff x="10258697" y="1045029"/>
            <a:chExt cx="1645920" cy="9056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0DF2BA9-785D-40AA-A9CE-4C2EE219A1E4}"/>
                </a:ext>
              </a:extLst>
            </p:cNvPr>
            <p:cNvSpPr/>
            <p:nvPr/>
          </p:nvSpPr>
          <p:spPr>
            <a:xfrm>
              <a:off x="10258697" y="1045029"/>
              <a:ext cx="1645920" cy="9056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282D65-DF06-4F98-8638-B02609F76053}"/>
                </a:ext>
              </a:extLst>
            </p:cNvPr>
            <p:cNvSpPr txBox="1"/>
            <p:nvPr/>
          </p:nvSpPr>
          <p:spPr>
            <a:xfrm>
              <a:off x="10363200" y="1174708"/>
              <a:ext cx="14369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Aux Data 1 Plot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CF1D3C1-57AB-42B0-958F-7CB7D9FAF275}"/>
              </a:ext>
            </a:extLst>
          </p:cNvPr>
          <p:cNvSpPr/>
          <p:nvPr/>
        </p:nvSpPr>
        <p:spPr>
          <a:xfrm>
            <a:off x="2795451" y="3509554"/>
            <a:ext cx="1550126" cy="135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9171D0-E69F-45BC-8559-7BDE7DCE5E32}"/>
              </a:ext>
            </a:extLst>
          </p:cNvPr>
          <p:cNvSpPr txBox="1"/>
          <p:nvPr/>
        </p:nvSpPr>
        <p:spPr>
          <a:xfrm>
            <a:off x="2916101" y="3465104"/>
            <a:ext cx="1550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Add Aux Data Plot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4D334A9-9124-4A54-AEB2-7410D93479CF}"/>
              </a:ext>
            </a:extLst>
          </p:cNvPr>
          <p:cNvSpPr/>
          <p:nvPr/>
        </p:nvSpPr>
        <p:spPr>
          <a:xfrm>
            <a:off x="2570026" y="3541190"/>
            <a:ext cx="190500" cy="632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A86E311-70C4-491A-A1D3-B510DE572412}"/>
              </a:ext>
            </a:extLst>
          </p:cNvPr>
          <p:cNvSpPr/>
          <p:nvPr/>
        </p:nvSpPr>
        <p:spPr>
          <a:xfrm>
            <a:off x="4264818" y="3541190"/>
            <a:ext cx="45833" cy="632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C701D2-327F-4F31-ABB1-21B25CA463D0}"/>
              </a:ext>
            </a:extLst>
          </p:cNvPr>
          <p:cNvSpPr/>
          <p:nvPr/>
        </p:nvSpPr>
        <p:spPr>
          <a:xfrm>
            <a:off x="4345577" y="3509554"/>
            <a:ext cx="1090023" cy="465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B9C5DA-BE39-47AE-91F2-83E33E5B0922}"/>
              </a:ext>
            </a:extLst>
          </p:cNvPr>
          <p:cNvSpPr txBox="1"/>
          <p:nvPr/>
        </p:nvSpPr>
        <p:spPr>
          <a:xfrm>
            <a:off x="4300491" y="3476207"/>
            <a:ext cx="109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Aux Data 1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Aux Data 2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221464-E971-4672-AABA-C51BEE24604B}"/>
              </a:ext>
            </a:extLst>
          </p:cNvPr>
          <p:cNvSpPr txBox="1"/>
          <p:nvPr/>
        </p:nvSpPr>
        <p:spPr>
          <a:xfrm>
            <a:off x="8549641" y="3559719"/>
            <a:ext cx="14369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and Drag to Move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201D15-C837-4E0F-BD1E-250407B88497}"/>
              </a:ext>
            </a:extLst>
          </p:cNvPr>
          <p:cNvSpPr/>
          <p:nvPr/>
        </p:nvSpPr>
        <p:spPr>
          <a:xfrm>
            <a:off x="7244443" y="5294811"/>
            <a:ext cx="3979817" cy="1071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CE7E39-1B8F-4AA0-A50D-98A50FA21C43}"/>
              </a:ext>
            </a:extLst>
          </p:cNvPr>
          <p:cNvSpPr txBox="1"/>
          <p:nvPr/>
        </p:nvSpPr>
        <p:spPr>
          <a:xfrm>
            <a:off x="7244443" y="5294811"/>
            <a:ext cx="17939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Control Machine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812C9C-5010-490E-B6F1-E37F42B0A1CD}"/>
              </a:ext>
            </a:extLst>
          </p:cNvPr>
          <p:cNvGrpSpPr/>
          <p:nvPr/>
        </p:nvGrpSpPr>
        <p:grpSpPr>
          <a:xfrm>
            <a:off x="7573327" y="5481677"/>
            <a:ext cx="985838" cy="184666"/>
            <a:chOff x="6224587" y="5481677"/>
            <a:chExt cx="985838" cy="18466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3FAD8E-581C-4055-8A99-AF37037C3D27}"/>
                </a:ext>
              </a:extLst>
            </p:cNvPr>
            <p:cNvSpPr/>
            <p:nvPr/>
          </p:nvSpPr>
          <p:spPr>
            <a:xfrm>
              <a:off x="6224587" y="5510255"/>
              <a:ext cx="985838" cy="123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23DB9B-9456-420E-B701-3F68A6BDE966}"/>
                </a:ext>
              </a:extLst>
            </p:cNvPr>
            <p:cNvSpPr txBox="1"/>
            <p:nvPr/>
          </p:nvSpPr>
          <p:spPr>
            <a:xfrm>
              <a:off x="6224587" y="5481677"/>
              <a:ext cx="98583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>
                  <a:latin typeface="Arial" panose="020B0604020202020204" pitchFamily="34" charset="0"/>
                  <a:cs typeface="Arial" panose="020B0604020202020204" pitchFamily="34" charset="0"/>
                </a:rPr>
                <a:t>User Data Text Entry 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FD308-FF2B-40B4-8496-ED0A4824DE99}"/>
              </a:ext>
            </a:extLst>
          </p:cNvPr>
          <p:cNvGrpSpPr/>
          <p:nvPr/>
        </p:nvGrpSpPr>
        <p:grpSpPr>
          <a:xfrm>
            <a:off x="7573327" y="5634038"/>
            <a:ext cx="985838" cy="184666"/>
            <a:chOff x="6224587" y="5481677"/>
            <a:chExt cx="985838" cy="18466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2B9467-A799-4FC3-BDF8-02F85B214E6C}"/>
                </a:ext>
              </a:extLst>
            </p:cNvPr>
            <p:cNvSpPr/>
            <p:nvPr/>
          </p:nvSpPr>
          <p:spPr>
            <a:xfrm>
              <a:off x="6224587" y="5510255"/>
              <a:ext cx="985838" cy="123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F21D879-C0E6-44BA-95B5-6E593704B492}"/>
                </a:ext>
              </a:extLst>
            </p:cNvPr>
            <p:cNvSpPr txBox="1"/>
            <p:nvPr/>
          </p:nvSpPr>
          <p:spPr>
            <a:xfrm>
              <a:off x="6224587" y="5481677"/>
              <a:ext cx="98583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>
                  <a:latin typeface="Arial" panose="020B0604020202020204" pitchFamily="34" charset="0"/>
                  <a:cs typeface="Arial" panose="020B0604020202020204" pitchFamily="34" charset="0"/>
                </a:rPr>
                <a:t>User Data Text Entry 2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4600430-B5CD-4E29-834F-7DE4E08EA7BF}"/>
              </a:ext>
            </a:extLst>
          </p:cNvPr>
          <p:cNvGrpSpPr/>
          <p:nvPr/>
        </p:nvGrpSpPr>
        <p:grpSpPr>
          <a:xfrm>
            <a:off x="7573327" y="5786399"/>
            <a:ext cx="985838" cy="184666"/>
            <a:chOff x="6224587" y="5481677"/>
            <a:chExt cx="985838" cy="18466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E825DF4-050B-4D07-BAEB-7BD31F35EB24}"/>
                </a:ext>
              </a:extLst>
            </p:cNvPr>
            <p:cNvSpPr/>
            <p:nvPr/>
          </p:nvSpPr>
          <p:spPr>
            <a:xfrm>
              <a:off x="6224587" y="5510255"/>
              <a:ext cx="985838" cy="123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6449CD-66E4-4E1A-8CA1-51E20619988D}"/>
                </a:ext>
              </a:extLst>
            </p:cNvPr>
            <p:cNvSpPr txBox="1"/>
            <p:nvPr/>
          </p:nvSpPr>
          <p:spPr>
            <a:xfrm>
              <a:off x="6224587" y="5481677"/>
              <a:ext cx="98583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>
                  <a:latin typeface="Arial" panose="020B0604020202020204" pitchFamily="34" charset="0"/>
                  <a:cs typeface="Arial" panose="020B0604020202020204" pitchFamily="34" charset="0"/>
                </a:rPr>
                <a:t>User Data Text Entry 3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24BB0ED-A6A3-4067-A42F-ED9F20B41A9A}"/>
              </a:ext>
            </a:extLst>
          </p:cNvPr>
          <p:cNvGrpSpPr/>
          <p:nvPr/>
        </p:nvGrpSpPr>
        <p:grpSpPr>
          <a:xfrm>
            <a:off x="7573327" y="5940646"/>
            <a:ext cx="985838" cy="184666"/>
            <a:chOff x="6224587" y="5481677"/>
            <a:chExt cx="985838" cy="18466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2AF5BC-3584-4D7C-853B-9F77D75F8744}"/>
                </a:ext>
              </a:extLst>
            </p:cNvPr>
            <p:cNvSpPr/>
            <p:nvPr/>
          </p:nvSpPr>
          <p:spPr>
            <a:xfrm>
              <a:off x="6224587" y="5510255"/>
              <a:ext cx="985838" cy="123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DC43C92-740E-41F4-A332-CC8BB2BCF04B}"/>
                </a:ext>
              </a:extLst>
            </p:cNvPr>
            <p:cNvSpPr txBox="1"/>
            <p:nvPr/>
          </p:nvSpPr>
          <p:spPr>
            <a:xfrm>
              <a:off x="6224587" y="5481677"/>
              <a:ext cx="98583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>
                  <a:latin typeface="Arial" panose="020B0604020202020204" pitchFamily="34" charset="0"/>
                  <a:cs typeface="Arial" panose="020B0604020202020204" pitchFamily="34" charset="0"/>
                </a:rPr>
                <a:t>User Data Text Entry 4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4054017-F8ED-49D6-A6B9-3E469FB0C8D4}"/>
              </a:ext>
            </a:extLst>
          </p:cNvPr>
          <p:cNvGrpSpPr/>
          <p:nvPr/>
        </p:nvGrpSpPr>
        <p:grpSpPr>
          <a:xfrm>
            <a:off x="7573327" y="6091121"/>
            <a:ext cx="985838" cy="184666"/>
            <a:chOff x="6224587" y="5481677"/>
            <a:chExt cx="985838" cy="18466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0BC208C-86C8-4A7D-95BE-42631A82C893}"/>
                </a:ext>
              </a:extLst>
            </p:cNvPr>
            <p:cNvSpPr/>
            <p:nvPr/>
          </p:nvSpPr>
          <p:spPr>
            <a:xfrm>
              <a:off x="6224587" y="5510255"/>
              <a:ext cx="985838" cy="123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82C984-F239-4C1B-82AE-6123F5150A6F}"/>
                </a:ext>
              </a:extLst>
            </p:cNvPr>
            <p:cNvSpPr txBox="1"/>
            <p:nvPr/>
          </p:nvSpPr>
          <p:spPr>
            <a:xfrm>
              <a:off x="6224587" y="5481677"/>
              <a:ext cx="98583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>
                  <a:latin typeface="Arial" panose="020B0604020202020204" pitchFamily="34" charset="0"/>
                  <a:cs typeface="Arial" panose="020B0604020202020204" pitchFamily="34" charset="0"/>
                </a:rPr>
                <a:t>User Data Text Entry 5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85E130C-8120-4DF6-BBEE-02168B32B755}"/>
              </a:ext>
            </a:extLst>
          </p:cNvPr>
          <p:cNvGrpSpPr/>
          <p:nvPr/>
        </p:nvGrpSpPr>
        <p:grpSpPr>
          <a:xfrm>
            <a:off x="9178868" y="5601739"/>
            <a:ext cx="1539173" cy="184666"/>
            <a:chOff x="7952490" y="5481683"/>
            <a:chExt cx="1330507" cy="184666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5C1B2F5A-079E-48B5-9869-D44FD963145E}"/>
                </a:ext>
              </a:extLst>
            </p:cNvPr>
            <p:cNvSpPr/>
            <p:nvPr/>
          </p:nvSpPr>
          <p:spPr>
            <a:xfrm>
              <a:off x="8015288" y="5510255"/>
              <a:ext cx="1204912" cy="1237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705D1F8-D3AB-46F0-BB2F-8D389679F9C4}"/>
                </a:ext>
              </a:extLst>
            </p:cNvPr>
            <p:cNvSpPr txBox="1"/>
            <p:nvPr/>
          </p:nvSpPr>
          <p:spPr>
            <a:xfrm>
              <a:off x="7952490" y="5481683"/>
              <a:ext cx="133050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Execute User Python Function 1 Button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D3B4466-C598-406F-B0E7-8BF9274E111B}"/>
              </a:ext>
            </a:extLst>
          </p:cNvPr>
          <p:cNvGrpSpPr/>
          <p:nvPr/>
        </p:nvGrpSpPr>
        <p:grpSpPr>
          <a:xfrm>
            <a:off x="9178868" y="5765778"/>
            <a:ext cx="1539173" cy="184666"/>
            <a:chOff x="7952490" y="5481683"/>
            <a:chExt cx="1330507" cy="184666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91A2C528-982F-49D6-AA7D-D6735AE6A06E}"/>
                </a:ext>
              </a:extLst>
            </p:cNvPr>
            <p:cNvSpPr/>
            <p:nvPr/>
          </p:nvSpPr>
          <p:spPr>
            <a:xfrm>
              <a:off x="8015288" y="5510255"/>
              <a:ext cx="1204912" cy="1237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AFB90F1-C97C-4858-841C-76FF475D6A03}"/>
                </a:ext>
              </a:extLst>
            </p:cNvPr>
            <p:cNvSpPr txBox="1"/>
            <p:nvPr/>
          </p:nvSpPr>
          <p:spPr>
            <a:xfrm>
              <a:off x="7952490" y="5481683"/>
              <a:ext cx="133050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Execute User Python Function 2 Button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10D4F40-7D0C-4DD3-8B2B-FABC11355DBE}"/>
              </a:ext>
            </a:extLst>
          </p:cNvPr>
          <p:cNvGrpSpPr/>
          <p:nvPr/>
        </p:nvGrpSpPr>
        <p:grpSpPr>
          <a:xfrm>
            <a:off x="9178868" y="5935033"/>
            <a:ext cx="1539173" cy="184666"/>
            <a:chOff x="7952490" y="5481683"/>
            <a:chExt cx="1330507" cy="18466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5F62D20-0698-4814-8C70-D3FF84BECEB6}"/>
                </a:ext>
              </a:extLst>
            </p:cNvPr>
            <p:cNvSpPr/>
            <p:nvPr/>
          </p:nvSpPr>
          <p:spPr>
            <a:xfrm>
              <a:off x="8015288" y="5510255"/>
              <a:ext cx="1204912" cy="1237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7E1F18-E8C3-44E7-9677-803D5253B14B}"/>
                </a:ext>
              </a:extLst>
            </p:cNvPr>
            <p:cNvSpPr txBox="1"/>
            <p:nvPr/>
          </p:nvSpPr>
          <p:spPr>
            <a:xfrm>
              <a:off x="7952490" y="5481683"/>
              <a:ext cx="133050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Execute User Python Function 3 Button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7249BB0-FA2F-4756-BBA3-F61C0E4E4C18}"/>
              </a:ext>
            </a:extLst>
          </p:cNvPr>
          <p:cNvGrpSpPr/>
          <p:nvPr/>
        </p:nvGrpSpPr>
        <p:grpSpPr>
          <a:xfrm>
            <a:off x="3481626" y="5642508"/>
            <a:ext cx="706278" cy="184666"/>
            <a:chOff x="3491151" y="5798083"/>
            <a:chExt cx="706278" cy="18466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923B64C-2E0C-4386-8582-B5D9D13D504B}"/>
                </a:ext>
              </a:extLst>
            </p:cNvPr>
            <p:cNvSpPr/>
            <p:nvPr/>
          </p:nvSpPr>
          <p:spPr>
            <a:xfrm>
              <a:off x="3570514" y="5830388"/>
              <a:ext cx="559526" cy="120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1FBD5BF-E50D-43EA-B7E3-EB4B2AE03F50}"/>
                </a:ext>
              </a:extLst>
            </p:cNvPr>
            <p:cNvSpPr txBox="1"/>
            <p:nvPr/>
          </p:nvSpPr>
          <p:spPr>
            <a:xfrm>
              <a:off x="3491151" y="5798083"/>
              <a:ext cx="70627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Export Data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6D28BF2-423B-44F1-BA3C-C6A920DFF5E9}"/>
              </a:ext>
            </a:extLst>
          </p:cNvPr>
          <p:cNvSpPr/>
          <p:nvPr/>
        </p:nvSpPr>
        <p:spPr>
          <a:xfrm>
            <a:off x="4264818" y="5294811"/>
            <a:ext cx="1008222" cy="1071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92E025-7679-43E6-A05F-CF87CEE7BD1E}"/>
              </a:ext>
            </a:extLst>
          </p:cNvPr>
          <p:cNvSpPr txBox="1"/>
          <p:nvPr/>
        </p:nvSpPr>
        <p:spPr>
          <a:xfrm>
            <a:off x="4194333" y="5257583"/>
            <a:ext cx="11644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Auxiliary Plot 1: Select Data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4CDACD8-A4BC-48A2-A48D-C635AAF5D5A2}"/>
              </a:ext>
            </a:extLst>
          </p:cNvPr>
          <p:cNvSpPr/>
          <p:nvPr/>
        </p:nvSpPr>
        <p:spPr>
          <a:xfrm>
            <a:off x="4310651" y="5442249"/>
            <a:ext cx="909049" cy="833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63A950-72F0-42A6-8489-F31090FCF571}"/>
              </a:ext>
            </a:extLst>
          </p:cNvPr>
          <p:cNvSpPr txBox="1"/>
          <p:nvPr/>
        </p:nvSpPr>
        <p:spPr>
          <a:xfrm>
            <a:off x="4267267" y="5406757"/>
            <a:ext cx="101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>
                <a:latin typeface="Arial" panose="020B0604020202020204" pitchFamily="34" charset="0"/>
                <a:cs typeface="Arial" panose="020B0604020202020204" pitchFamily="34" charset="0"/>
              </a:rPr>
              <a:t>List of Data Items Provided from </a:t>
            </a:r>
            <a:r>
              <a:rPr lang="en-US" sz="600" i="1" dirty="0" err="1">
                <a:latin typeface="Arial" panose="020B0604020202020204" pitchFamily="34" charset="0"/>
                <a:cs typeface="Arial" panose="020B0604020202020204" pitchFamily="34" charset="0"/>
              </a:rPr>
              <a:t>configureAuxiliary</a:t>
            </a:r>
            <a:r>
              <a:rPr lang="en-US" sz="600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D529FEB-FF4E-4B65-B962-674EEA83F835}"/>
              </a:ext>
            </a:extLst>
          </p:cNvPr>
          <p:cNvSpPr/>
          <p:nvPr/>
        </p:nvSpPr>
        <p:spPr>
          <a:xfrm>
            <a:off x="5296581" y="5294811"/>
            <a:ext cx="1008222" cy="1071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394C5E-356A-4B4B-8890-6ABDE15B3588}"/>
              </a:ext>
            </a:extLst>
          </p:cNvPr>
          <p:cNvSpPr txBox="1"/>
          <p:nvPr/>
        </p:nvSpPr>
        <p:spPr>
          <a:xfrm>
            <a:off x="5226096" y="5257583"/>
            <a:ext cx="11644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Auxiliary Plot 2: Select Data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0E7623-DB59-4296-9FC0-A13BA2723DC7}"/>
              </a:ext>
            </a:extLst>
          </p:cNvPr>
          <p:cNvSpPr/>
          <p:nvPr/>
        </p:nvSpPr>
        <p:spPr>
          <a:xfrm>
            <a:off x="5342414" y="5442249"/>
            <a:ext cx="909049" cy="833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097F93-ACC2-41FC-9B71-366C1A5B1FDC}"/>
              </a:ext>
            </a:extLst>
          </p:cNvPr>
          <p:cNvSpPr txBox="1"/>
          <p:nvPr/>
        </p:nvSpPr>
        <p:spPr>
          <a:xfrm>
            <a:off x="5299030" y="5406757"/>
            <a:ext cx="101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>
                <a:latin typeface="Arial" panose="020B0604020202020204" pitchFamily="34" charset="0"/>
                <a:cs typeface="Arial" panose="020B0604020202020204" pitchFamily="34" charset="0"/>
              </a:rPr>
              <a:t>List of Data Items Provided from </a:t>
            </a:r>
            <a:r>
              <a:rPr lang="en-US" sz="600" i="1" dirty="0" err="1">
                <a:latin typeface="Arial" panose="020B0604020202020204" pitchFamily="34" charset="0"/>
                <a:cs typeface="Arial" panose="020B0604020202020204" pitchFamily="34" charset="0"/>
              </a:rPr>
              <a:t>configureAuxiliary</a:t>
            </a:r>
            <a:r>
              <a:rPr lang="en-US" sz="600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A2D8039-BDE3-400F-85E4-189AF3732DC9}"/>
              </a:ext>
            </a:extLst>
          </p:cNvPr>
          <p:cNvGrpSpPr/>
          <p:nvPr/>
        </p:nvGrpSpPr>
        <p:grpSpPr>
          <a:xfrm>
            <a:off x="6315329" y="5257583"/>
            <a:ext cx="706278" cy="184666"/>
            <a:chOff x="3491151" y="5798083"/>
            <a:chExt cx="706278" cy="184666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32BC2366-3D37-4A3C-8997-B2C0F5CBAD52}"/>
                </a:ext>
              </a:extLst>
            </p:cNvPr>
            <p:cNvSpPr/>
            <p:nvPr/>
          </p:nvSpPr>
          <p:spPr>
            <a:xfrm>
              <a:off x="3570514" y="5830388"/>
              <a:ext cx="559526" cy="120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F891A71-86B7-4915-950E-C21237A08BF9}"/>
                </a:ext>
              </a:extLst>
            </p:cNvPr>
            <p:cNvSpPr txBox="1"/>
            <p:nvPr/>
          </p:nvSpPr>
          <p:spPr>
            <a:xfrm>
              <a:off x="3491151" y="5798083"/>
              <a:ext cx="70627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D0C1C14-B92F-47E3-B0A0-DD5042BE9BDA}"/>
              </a:ext>
            </a:extLst>
          </p:cNvPr>
          <p:cNvGrpSpPr/>
          <p:nvPr/>
        </p:nvGrpSpPr>
        <p:grpSpPr>
          <a:xfrm>
            <a:off x="6325855" y="5417922"/>
            <a:ext cx="706278" cy="184666"/>
            <a:chOff x="3491151" y="5798083"/>
            <a:chExt cx="706278" cy="184666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FF368D7B-BD0F-4F18-83C8-A2DC568A9B0D}"/>
                </a:ext>
              </a:extLst>
            </p:cNvPr>
            <p:cNvSpPr/>
            <p:nvPr/>
          </p:nvSpPr>
          <p:spPr>
            <a:xfrm>
              <a:off x="3570514" y="5830388"/>
              <a:ext cx="559526" cy="120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E7C9A81-741F-4836-AEA7-A2E7EA601692}"/>
                </a:ext>
              </a:extLst>
            </p:cNvPr>
            <p:cNvSpPr txBox="1"/>
            <p:nvPr/>
          </p:nvSpPr>
          <p:spPr>
            <a:xfrm>
              <a:off x="3491151" y="5798083"/>
              <a:ext cx="70627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Cancel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97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101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Roby Lynn</dc:creator>
  <cp:lastModifiedBy>Roby Lynn</cp:lastModifiedBy>
  <cp:revision>6</cp:revision>
  <dcterms:created xsi:type="dcterms:W3CDTF">2018-03-27T11:59:22Z</dcterms:created>
  <dcterms:modified xsi:type="dcterms:W3CDTF">2018-03-27T18:43:00Z</dcterms:modified>
</cp:coreProperties>
</file>