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39db6f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39db6f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39db6f6b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39db6f6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a1a3c1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a1a3c1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9ef2779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9ef2779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39db6f6b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39db6f6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Silk City Electronics Website Prototype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Vixous™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15973"/>
          <a:stretch/>
        </p:blipFill>
        <p:spPr>
          <a:xfrm>
            <a:off x="3573750" y="1964525"/>
            <a:ext cx="4377101" cy="3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-9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Homepage: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" y="438150"/>
            <a:ext cx="8969952" cy="46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380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Page: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8" y="535200"/>
            <a:ext cx="8855723" cy="4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741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14878" r="16712" t="0"/>
          <a:stretch/>
        </p:blipFill>
        <p:spPr>
          <a:xfrm>
            <a:off x="0" y="486225"/>
            <a:ext cx="9144001" cy="46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</a:t>
            </a:r>
            <a:r>
              <a:rPr lang="en"/>
              <a:t> Page: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0" y="679000"/>
            <a:ext cx="7518174" cy="42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