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4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5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6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9" r:id="rId2"/>
    <p:sldId id="261" r:id="rId3"/>
    <p:sldId id="262" r:id="rId4"/>
    <p:sldId id="287" r:id="rId5"/>
    <p:sldId id="278" r:id="rId6"/>
    <p:sldId id="288" r:id="rId7"/>
    <p:sldId id="289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74" autoAdjust="0"/>
    <p:restoredTop sz="83977" autoAdjust="0"/>
  </p:normalViewPr>
  <p:slideViewPr>
    <p:cSldViewPr>
      <p:cViewPr varScale="1">
        <p:scale>
          <a:sx n="122" d="100"/>
          <a:sy n="122" d="100"/>
        </p:scale>
        <p:origin x="-142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ru-RU" sz="1200"/>
            </a:lvl1pPr>
          </a:lstStyle>
          <a:p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ru-RU" sz="1200"/>
            </a:lvl1pPr>
          </a:lstStyle>
          <a:p>
            <a:fld id="{D83FDC75-7F73-4A4A-A77C-09AADF00E0EA}" type="datetimeFigureOut">
              <a:rPr lang="ru-RU" smtClean="0"/>
              <a:pPr/>
              <a:t>28.02.2021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ru-RU" sz="1200"/>
            </a:lvl1pPr>
          </a:lstStyle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ru-RU" sz="1200"/>
            </a:lvl1pPr>
          </a:lstStyle>
          <a:p>
            <a:fld id="{459226BF-1F13-42D3-80DC-373E7ADD1EB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62285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ru-RU"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ru-RU" sz="1200"/>
            </a:lvl1pPr>
          </a:lstStyle>
          <a:p>
            <a:fld id="{48AEF76B-3757-4A0B-AF93-28494465C1DD}" type="datetimeFigureOut">
              <a:pPr/>
              <a:t>12/17/2009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ru-RU"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ru-RU" sz="1200"/>
            </a:lvl1pPr>
          </a:lstStyle>
          <a:p>
            <a:fld id="{75693FD4-8F83-4EF7-AC3F-0DC0388986B0}" type="slidenum"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9761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ru-RU"/>
            </a:pPr>
            <a:r>
              <a:rPr lang="ru-RU" dirty="0" smtClean="0"/>
              <a:t>Этот шаблон можно использовать как начальный файл для представления учебных материалов группе слушателей.</a:t>
            </a:r>
          </a:p>
          <a:p>
            <a:endParaRPr lang="ru-RU" dirty="0" smtClean="0"/>
          </a:p>
          <a:p>
            <a:pPr lvl="0"/>
            <a:r>
              <a:rPr lang="ru-RU" sz="1200" b="1" dirty="0" smtClean="0"/>
              <a:t>Разделы</a:t>
            </a:r>
            <a:endParaRPr lang="ru-RU" sz="1200" b="0" dirty="0" smtClean="0"/>
          </a:p>
          <a:p>
            <a:pPr lvl="0"/>
            <a:r>
              <a:rPr lang="ru-RU" sz="1200" b="0" dirty="0" smtClean="0"/>
              <a:t>Для добавления разделов щелкните слайд правой кнопкой мыши.</a:t>
            </a:r>
            <a:r>
              <a:rPr lang="ru-RU" sz="1200" b="0" baseline="0" dirty="0" smtClean="0"/>
              <a:t> Разделы позволяют упорядочить слайды и организовать совместную работу нескольких авторов.</a:t>
            </a:r>
            <a:endParaRPr lang="ru-RU" sz="1200" b="0" dirty="0" smtClean="0"/>
          </a:p>
          <a:p>
            <a:pPr lvl="0"/>
            <a:endParaRPr lang="ru-RU" sz="1200" b="1" dirty="0" smtClean="0"/>
          </a:p>
          <a:p>
            <a:pPr lvl="0"/>
            <a:r>
              <a:rPr lang="ru-RU" sz="1200" b="1" dirty="0" smtClean="0"/>
              <a:t>Заметки</a:t>
            </a:r>
          </a:p>
          <a:p>
            <a:pPr lvl="0"/>
            <a:r>
              <a:rPr lang="ru-RU" sz="1200" dirty="0" smtClean="0"/>
              <a:t>Используйте раздел заметок для размещения заметок докладчика или дополнительных сведений для аудитории.</a:t>
            </a:r>
            <a:r>
              <a:rPr lang="ru-RU" sz="1200" baseline="0" dirty="0" smtClean="0"/>
              <a:t> Во время воспроизведения презентации эти заметки отображаются в представлении презентации. </a:t>
            </a:r>
          </a:p>
          <a:p>
            <a:pPr lvl="0">
              <a:buFontTx/>
              <a:buNone/>
            </a:pPr>
            <a:r>
              <a:rPr lang="ru-RU" sz="1200" dirty="0" smtClean="0"/>
              <a:t>Обращайте внимание на размер шрифта (важно обеспечить различимость при ослабленном зрении, видеосъемке и чтении с экрана)</a:t>
            </a:r>
          </a:p>
          <a:p>
            <a:pPr lvl="0"/>
            <a:endParaRPr lang="ru-RU" sz="1200" dirty="0" smtClean="0"/>
          </a:p>
          <a:p>
            <a:pPr lvl="0">
              <a:buFontTx/>
              <a:buNone/>
            </a:pPr>
            <a:r>
              <a:rPr lang="ru-RU" sz="1200" b="1" dirty="0" smtClean="0"/>
              <a:t>Сочетаемые цвета </a:t>
            </a:r>
          </a:p>
          <a:p>
            <a:pPr lvl="0">
              <a:buFontTx/>
              <a:buNone/>
            </a:pPr>
            <a:r>
              <a:rPr lang="ru-RU" sz="1200" dirty="0" smtClean="0"/>
              <a:t>Обратите особое внимание на графики, диаграммы и надписи.</a:t>
            </a:r>
            <a:r>
              <a:rPr lang="ru-RU" sz="1200" baseline="0" dirty="0" smtClean="0"/>
              <a:t> </a:t>
            </a:r>
            <a:endParaRPr lang="ru-RU" sz="1200" dirty="0" smtClean="0"/>
          </a:p>
          <a:p>
            <a:pPr lvl="0"/>
            <a:r>
              <a:rPr lang="ru-RU" sz="1200" dirty="0" smtClean="0"/>
              <a:t>Учтите, что печать будет выполняться </a:t>
            </a:r>
            <a:r>
              <a:rPr lang="ru-RU" sz="1200" dirty="0" err="1" smtClean="0"/>
              <a:t>в черно-белом режиме или в оттенках серого</a:t>
            </a:r>
            <a:r>
              <a:rPr lang="ru-RU" sz="1200" dirty="0" smtClean="0"/>
              <a:t>. Выполните пробную печать, чтобы убедиться в сохранении разницы между цветами при печати </a:t>
            </a:r>
            <a:r>
              <a:rPr lang="ru-RU" sz="1200" dirty="0" err="1" smtClean="0"/>
              <a:t>в черно-белом режиме или в оттенках серого</a:t>
            </a:r>
            <a:r>
              <a:rPr lang="ru-RU" sz="1200" dirty="0" smtClean="0"/>
              <a:t>.</a:t>
            </a:r>
          </a:p>
          <a:p>
            <a:pPr lvl="0">
              <a:buFontTx/>
              <a:buNone/>
            </a:pPr>
            <a:endParaRPr lang="ru-RU" sz="1200" dirty="0" smtClean="0"/>
          </a:p>
          <a:p>
            <a:pPr lvl="0">
              <a:buFontTx/>
              <a:buNone/>
            </a:pPr>
            <a:r>
              <a:rPr lang="ru-RU" sz="1200" b="1" dirty="0" smtClean="0"/>
              <a:t>Диаграммы, таблицы и графики</a:t>
            </a:r>
          </a:p>
          <a:p>
            <a:pPr lvl="0"/>
            <a:r>
              <a:rPr lang="ru-RU" sz="1200" dirty="0" smtClean="0"/>
              <a:t>Не усложняйте восприятие: по возможности используйте согласованные, простые стили и цвета.</a:t>
            </a:r>
          </a:p>
          <a:p>
            <a:pPr lvl="0"/>
            <a:r>
              <a:rPr lang="ru-RU" sz="1200" dirty="0" smtClean="0"/>
              <a:t>Снабдите все диаграммы и таблицы подписями.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1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2" spcCol="182880">
            <a:no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lang="ru-RU"/>
            </a:pPr>
            <a:r>
              <a:rPr lang="ru-RU" sz="1200" dirty="0" smtClean="0"/>
              <a:t>Это другой параметр</a:t>
            </a:r>
            <a:r>
              <a:rPr lang="ru-RU" sz="1200" baseline="0" dirty="0" smtClean="0"/>
              <a:t> для обзорного слайда.</a:t>
            </a:r>
            <a:endParaRPr lang="ru-RU" sz="1200" dirty="0" smtClean="0"/>
          </a:p>
          <a:p>
            <a:pPr marL="228600" indent="-228600">
              <a:buFont typeface="+mj-lt"/>
              <a:buNone/>
            </a:pPr>
            <a:endParaRPr lang="ru-RU" sz="1200" dirty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539750" y="503238"/>
            <a:ext cx="3143250" cy="2359025"/>
          </a:xfr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ru-RU"/>
            </a:pPr>
            <a:r>
              <a:rPr lang="ru-RU" b="0" dirty="0" smtClean="0"/>
              <a:t>Какие</a:t>
            </a:r>
            <a:r>
              <a:rPr lang="ru-RU" b="0" baseline="0" dirty="0" smtClean="0"/>
              <a:t> способности приобретут слушатели по завершении обучения?</a:t>
            </a:r>
            <a:r>
              <a:rPr lang="ru-RU" dirty="0" smtClean="0"/>
              <a:t> Коротко опишите каждую цель и полезность</a:t>
            </a:r>
            <a:r>
              <a:rPr lang="ru-RU" baseline="0" dirty="0" smtClean="0"/>
              <a:t> </a:t>
            </a:r>
            <a:r>
              <a:rPr lang="ru-RU" dirty="0" smtClean="0"/>
              <a:t>данной презентации для</a:t>
            </a:r>
            <a:r>
              <a:rPr lang="ru-RU" baseline="0" dirty="0" smtClean="0"/>
              <a:t> слушателей.</a:t>
            </a:r>
            <a:endParaRPr lang="ru-R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4</a:t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ru-RU" dirty="0" smtClean="0"/>
              <a:t>Microsoft </a:t>
            </a:r>
            <a:r>
              <a:rPr lang="ru-RU" b="1" dirty="0" smtClean="0"/>
              <a:t>Инженерное мастерство</a:t>
            </a:r>
            <a:endParaRPr lang="ru-RU" dirty="0" smtClean="0"/>
          </a:p>
        </p:txBody>
      </p:sp>
      <p:sp>
        <p:nvSpPr>
          <p:cNvPr id="43011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ru-RU" dirty="0" smtClean="0"/>
              <a:t>Конфиденциальная информация Майкрософт</a:t>
            </a:r>
          </a:p>
        </p:txBody>
      </p:sp>
      <p:sp>
        <p:nvSpPr>
          <p:cNvPr id="43012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FF76F4-FC11-42FE-9D94-04E3E6D16C06}" type="slidenum">
              <a:rPr lang="ru-RU" smtClean="0"/>
              <a:pPr/>
              <a:t>5</a:t>
            </a:fld>
            <a:endParaRPr lang="ru-RU" dirty="0" smtClean="0"/>
          </a:p>
        </p:txBody>
      </p:sp>
      <p:sp>
        <p:nvSpPr>
          <p:cNvPr id="430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450850"/>
            <a:ext cx="4572000" cy="3429000"/>
          </a:xfrm>
          <a:ln/>
        </p:spPr>
      </p:sp>
      <p:sp>
        <p:nvSpPr>
          <p:cNvPr id="430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0103"/>
            <a:ext cx="6261652" cy="4603230"/>
          </a:xfrm>
          <a:noFill/>
          <a:ln/>
        </p:spPr>
        <p:txBody>
          <a:bodyPr/>
          <a:lstStyle/>
          <a:p>
            <a:r>
              <a:rPr lang="ru-RU" dirty="0" smtClean="0"/>
              <a:t>Достаточно ли лаконична презентация? Переместите излишнее содержимое в приложение.</a:t>
            </a:r>
          </a:p>
          <a:p>
            <a:r>
              <a:rPr lang="ru-RU" dirty="0" smtClean="0"/>
              <a:t>Используйте слайды приложения для содержимого, ссылка на которое может потребоваться при показе слайда вопроса, или которое может быть полезно слушателям для более глубокого изучения в будущем.</a:t>
            </a:r>
          </a:p>
          <a:p>
            <a:pPr>
              <a:buFontTx/>
              <a:buNone/>
            </a:pPr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ru-RU" dirty="0" smtClean="0"/>
              <a:t>Microsoft </a:t>
            </a:r>
            <a:r>
              <a:rPr lang="ru-RU" b="1" dirty="0" smtClean="0"/>
              <a:t>Инженерное мастерство</a:t>
            </a:r>
            <a:endParaRPr lang="ru-RU" dirty="0" smtClean="0"/>
          </a:p>
        </p:txBody>
      </p:sp>
      <p:sp>
        <p:nvSpPr>
          <p:cNvPr id="43011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ru-RU" dirty="0" smtClean="0"/>
              <a:t>Конфиденциальная информация Майкрософт</a:t>
            </a:r>
          </a:p>
        </p:txBody>
      </p:sp>
      <p:sp>
        <p:nvSpPr>
          <p:cNvPr id="43012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FF76F4-FC11-42FE-9D94-04E3E6D16C06}" type="slidenum">
              <a:rPr lang="ru-RU" smtClean="0"/>
              <a:pPr/>
              <a:t>6</a:t>
            </a:fld>
            <a:endParaRPr lang="ru-RU" dirty="0" smtClean="0"/>
          </a:p>
        </p:txBody>
      </p:sp>
      <p:sp>
        <p:nvSpPr>
          <p:cNvPr id="430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450850"/>
            <a:ext cx="4572000" cy="3429000"/>
          </a:xfrm>
          <a:ln/>
        </p:spPr>
      </p:sp>
      <p:sp>
        <p:nvSpPr>
          <p:cNvPr id="430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0103"/>
            <a:ext cx="6261652" cy="4603230"/>
          </a:xfrm>
          <a:noFill/>
          <a:ln/>
        </p:spPr>
        <p:txBody>
          <a:bodyPr/>
          <a:lstStyle/>
          <a:p>
            <a:pPr>
              <a:buFontTx/>
              <a:buNone/>
            </a:pPr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ru-RU" dirty="0" smtClean="0"/>
              <a:t>Microsoft </a:t>
            </a:r>
            <a:r>
              <a:rPr lang="ru-RU" b="1" dirty="0" smtClean="0"/>
              <a:t>Инженерное мастерство</a:t>
            </a:r>
            <a:endParaRPr lang="ru-RU" dirty="0" smtClean="0"/>
          </a:p>
        </p:txBody>
      </p:sp>
      <p:sp>
        <p:nvSpPr>
          <p:cNvPr id="43011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ru-RU" dirty="0" smtClean="0"/>
              <a:t>Конфиденциальная информация Майкрософт</a:t>
            </a:r>
          </a:p>
        </p:txBody>
      </p:sp>
      <p:sp>
        <p:nvSpPr>
          <p:cNvPr id="43012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FF76F4-FC11-42FE-9D94-04E3E6D16C06}" type="slidenum">
              <a:rPr lang="ru-RU" smtClean="0"/>
              <a:pPr/>
              <a:t>7</a:t>
            </a:fld>
            <a:endParaRPr lang="ru-RU" dirty="0" smtClean="0"/>
          </a:p>
        </p:txBody>
      </p:sp>
      <p:sp>
        <p:nvSpPr>
          <p:cNvPr id="430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450850"/>
            <a:ext cx="4572000" cy="3429000"/>
          </a:xfrm>
          <a:ln/>
        </p:spPr>
      </p:sp>
      <p:sp>
        <p:nvSpPr>
          <p:cNvPr id="430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0103"/>
            <a:ext cx="6261652" cy="4603230"/>
          </a:xfrm>
          <a:noFill/>
          <a:ln/>
        </p:spPr>
        <p:txBody>
          <a:bodyPr/>
          <a:lstStyle/>
          <a:p>
            <a:pPr>
              <a:buFontTx/>
              <a:buNone/>
            </a:pPr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 eaLnBrk="1" latinLnBrk="0" hangingPunct="1">
              <a:defRPr kumimoji="0" lang="ru-RU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ru-RU"/>
              <a:t>Образец заголовка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 eaLnBrk="1" latinLnBrk="0" hangingPunct="1">
              <a:buNone/>
              <a:defRPr kumimoji="0" lang="ru-RU"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 eaLnBrk="1" latinLnBrk="0" hangingPunct="1">
              <a:buNone/>
              <a:defRPr kumimoji="0" lang="ru-RU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eaLnBrk="1" latinLnBrk="0" hangingPunct="1">
              <a:buNone/>
              <a:defRPr kumimoji="0" lang="ru-RU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eaLnBrk="1" latinLnBrk="0" hangingPunct="1">
              <a:buNone/>
              <a:defRPr kumimoji="0" lang="ru-RU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eaLnBrk="1" latinLnBrk="0" hangingPunct="1">
              <a:buNone/>
              <a:defRPr kumimoji="0" lang="ru-RU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eaLnBrk="1" latinLnBrk="0" hangingPunct="1">
              <a:buNone/>
              <a:defRPr kumimoji="0" lang="ru-RU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eaLnBrk="1" latinLnBrk="0" hangingPunct="1">
              <a:buNone/>
              <a:defRPr kumimoji="0" lang="ru-RU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eaLnBrk="1" latinLnBrk="0" hangingPunct="1">
              <a:buNone/>
              <a:defRPr kumimoji="0" lang="ru-RU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eaLnBrk="1" latinLnBrk="0" hangingPunct="1">
              <a:buNone/>
              <a:defRPr kumimoji="0" lang="ru-RU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eaLnBrk="1" latinLnBrk="0" hangingPunct="1"/>
            <a:r>
              <a:rPr lang="ru-RU" smtClean="0"/>
              <a:t>Образец подзаголовка</a:t>
            </a:r>
            <a:endParaRPr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lang="ru-RU" sz="2000" baseline="0"/>
            </a:lvl1pPr>
          </a:lstStyle>
          <a:p>
            <a:r>
              <a:rPr kumimoji="0" lang="ru-RU"/>
              <a:t>Эмблема организации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ru-RU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ru-RU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Только фо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kumimoji="0" lang="ru-R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ru-RU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 eaLnBrk="1" latinLnBrk="0" hangingPunct="1">
              <a:defRPr kumimoji="0" lang="ru-RU" sz="4000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ru-RU"/>
              <a:t>Образец заголовка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ru-RU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lang="ru-RU" sz="1800"/>
            </a:lvl1pPr>
          </a:lstStyle>
          <a:p>
            <a:r>
              <a:rPr kumimoji="0" lang="ru-RU"/>
              <a:t>Эмблема организации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 eaLnBrk="1" latinLnBrk="0" hangingPunct="1">
              <a:defRPr kumimoji="0" lang="ru-RU"/>
            </a:lvl1pPr>
          </a:lstStyle>
          <a:p>
            <a:r>
              <a:rPr kumimoji="0" lang="ru-RU"/>
              <a:t>Образец заголовка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 eaLnBrk="1" latinLnBrk="0" hangingPunct="1">
              <a:defRPr kumimoji="0" lang="ru-RU" sz="3200">
                <a:latin typeface="+mn-lt"/>
              </a:defRPr>
            </a:lvl1pPr>
            <a:lvl2pPr eaLnBrk="1" latinLnBrk="0" hangingPunct="1">
              <a:defRPr kumimoji="0" lang="ru-RU" sz="2800">
                <a:latin typeface="+mn-lt"/>
              </a:defRPr>
            </a:lvl2pPr>
            <a:lvl3pPr eaLnBrk="1" latinLnBrk="0" hangingPunct="1">
              <a:defRPr kumimoji="0" lang="ru-RU" sz="2400">
                <a:latin typeface="+mn-lt"/>
              </a:defRPr>
            </a:lvl3pPr>
            <a:lvl4pPr eaLnBrk="1" latinLnBrk="0" hangingPunct="1">
              <a:defRPr kumimoji="0" lang="ru-RU" sz="2400">
                <a:latin typeface="+mn-lt"/>
              </a:defRPr>
            </a:lvl4pPr>
            <a:lvl5pPr eaLnBrk="1" latinLnBrk="0" hangingPunct="1">
              <a:defRPr kumimoji="0" lang="ru-RU" sz="2400">
                <a:latin typeface="+mn-lt"/>
              </a:defRPr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ru-RU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 eaLnBrk="1" latinLnBrk="0" hangingPunct="1">
              <a:defRPr kumimoji="0" lang="ru-RU" sz="2800"/>
            </a:lvl1pPr>
            <a:lvl2pPr eaLnBrk="1" latinLnBrk="0" hangingPunct="1">
              <a:defRPr kumimoji="0" lang="ru-RU" sz="2400"/>
            </a:lvl2pPr>
            <a:lvl3pPr eaLnBrk="1" latinLnBrk="0" hangingPunct="1">
              <a:defRPr kumimoji="0" lang="ru-RU" sz="2000"/>
            </a:lvl3pPr>
            <a:lvl4pPr eaLnBrk="1" latinLnBrk="0" hangingPunct="1">
              <a:defRPr kumimoji="0" lang="ru-RU" sz="1800"/>
            </a:lvl4pPr>
            <a:lvl5pPr eaLnBrk="1" latinLnBrk="0" hangingPunct="1">
              <a:defRPr kumimoji="0" lang="ru-RU" sz="1800"/>
            </a:lvl5pPr>
            <a:lvl6pPr eaLnBrk="1" latinLnBrk="0" hangingPunct="1">
              <a:defRPr kumimoji="0" lang="ru-RU" sz="1800"/>
            </a:lvl6pPr>
            <a:lvl7pPr eaLnBrk="1" latinLnBrk="0" hangingPunct="1">
              <a:defRPr kumimoji="0" lang="ru-RU" sz="1800"/>
            </a:lvl7pPr>
            <a:lvl8pPr eaLnBrk="1" latinLnBrk="0" hangingPunct="1">
              <a:defRPr kumimoji="0" lang="ru-RU" sz="1800"/>
            </a:lvl8pPr>
            <a:lvl9pPr eaLnBrk="1" latinLnBrk="0" hangingPunct="1">
              <a:defRPr kumimoji="0" lang="ru-RU" sz="1800"/>
            </a:lvl9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 eaLnBrk="1" latinLnBrk="0" hangingPunct="1">
              <a:defRPr kumimoji="0" lang="ru-RU" sz="2800"/>
            </a:lvl1pPr>
            <a:lvl2pPr eaLnBrk="1" latinLnBrk="0" hangingPunct="1">
              <a:defRPr kumimoji="0" lang="ru-RU" sz="2400"/>
            </a:lvl2pPr>
            <a:lvl3pPr eaLnBrk="1" latinLnBrk="0" hangingPunct="1">
              <a:defRPr kumimoji="0" lang="ru-RU" sz="2000"/>
            </a:lvl3pPr>
            <a:lvl4pPr eaLnBrk="1" latinLnBrk="0" hangingPunct="1">
              <a:defRPr kumimoji="0" lang="ru-RU" sz="1800"/>
            </a:lvl4pPr>
            <a:lvl5pPr eaLnBrk="1" latinLnBrk="0" hangingPunct="1">
              <a:defRPr kumimoji="0" lang="ru-RU" sz="1800"/>
            </a:lvl5pPr>
            <a:lvl6pPr eaLnBrk="1" latinLnBrk="0" hangingPunct="1">
              <a:defRPr kumimoji="0" lang="ru-RU" sz="1800"/>
            </a:lvl6pPr>
            <a:lvl7pPr eaLnBrk="1" latinLnBrk="0" hangingPunct="1">
              <a:defRPr kumimoji="0" lang="ru-RU" sz="1800"/>
            </a:lvl7pPr>
            <a:lvl8pPr eaLnBrk="1" latinLnBrk="0" hangingPunct="1">
              <a:defRPr kumimoji="0" lang="ru-RU" sz="1800"/>
            </a:lvl8pPr>
            <a:lvl9pPr eaLnBrk="1" latinLnBrk="0" hangingPunct="1">
              <a:defRPr kumimoji="0" lang="ru-RU" sz="1800"/>
            </a:lvl9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ru-RU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eaLnBrk="1" latinLnBrk="0" hangingPunct="1">
              <a:defRPr kumimoji="0" lang="ru-RU"/>
            </a:lvl1pPr>
          </a:lstStyle>
          <a:p>
            <a:pPr eaLnBrk="1" latinLnBrk="0" hangingPunct="1"/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lang="ru-RU" sz="2400" b="1"/>
            </a:lvl1pPr>
            <a:lvl2pPr marL="457200" indent="0" eaLnBrk="1" latinLnBrk="0" hangingPunct="1">
              <a:buNone/>
              <a:defRPr kumimoji="0" lang="ru-RU" sz="2000" b="1"/>
            </a:lvl2pPr>
            <a:lvl3pPr marL="914400" indent="0" eaLnBrk="1" latinLnBrk="0" hangingPunct="1">
              <a:buNone/>
              <a:defRPr kumimoji="0" lang="ru-RU" sz="1800" b="1"/>
            </a:lvl3pPr>
            <a:lvl4pPr marL="1371600" indent="0" eaLnBrk="1" latinLnBrk="0" hangingPunct="1">
              <a:buNone/>
              <a:defRPr kumimoji="0" lang="ru-RU" sz="1600" b="1"/>
            </a:lvl4pPr>
            <a:lvl5pPr marL="1828800" indent="0" eaLnBrk="1" latinLnBrk="0" hangingPunct="1">
              <a:buNone/>
              <a:defRPr kumimoji="0" lang="ru-RU" sz="1600" b="1"/>
            </a:lvl5pPr>
            <a:lvl6pPr marL="2286000" indent="0" eaLnBrk="1" latinLnBrk="0" hangingPunct="1">
              <a:buNone/>
              <a:defRPr kumimoji="0" lang="ru-RU" sz="1600" b="1"/>
            </a:lvl6pPr>
            <a:lvl7pPr marL="2743200" indent="0" eaLnBrk="1" latinLnBrk="0" hangingPunct="1">
              <a:buNone/>
              <a:defRPr kumimoji="0" lang="ru-RU" sz="1600" b="1"/>
            </a:lvl7pPr>
            <a:lvl8pPr marL="3200400" indent="0" eaLnBrk="1" latinLnBrk="0" hangingPunct="1">
              <a:buNone/>
              <a:defRPr kumimoji="0" lang="ru-RU" sz="1600" b="1"/>
            </a:lvl8pPr>
            <a:lvl9pPr marL="3657600" indent="0" eaLnBrk="1" latinLnBrk="0" hangingPunct="1">
              <a:buNone/>
              <a:defRPr kumimoji="0" lang="ru-RU" sz="1600" b="1"/>
            </a:lvl9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 eaLnBrk="1" latinLnBrk="0" hangingPunct="1">
              <a:defRPr kumimoji="0" lang="ru-RU" sz="2400"/>
            </a:lvl1pPr>
            <a:lvl2pPr eaLnBrk="1" latinLnBrk="0" hangingPunct="1">
              <a:defRPr kumimoji="0" lang="ru-RU" sz="2000"/>
            </a:lvl2pPr>
            <a:lvl3pPr eaLnBrk="1" latinLnBrk="0" hangingPunct="1">
              <a:defRPr kumimoji="0" lang="ru-RU" sz="1800"/>
            </a:lvl3pPr>
            <a:lvl4pPr eaLnBrk="1" latinLnBrk="0" hangingPunct="1">
              <a:defRPr kumimoji="0" lang="ru-RU" sz="1600"/>
            </a:lvl4pPr>
            <a:lvl5pPr eaLnBrk="1" latinLnBrk="0" hangingPunct="1">
              <a:defRPr kumimoji="0" lang="ru-RU" sz="1600"/>
            </a:lvl5pPr>
            <a:lvl6pPr eaLnBrk="1" latinLnBrk="0" hangingPunct="1">
              <a:defRPr kumimoji="0" lang="ru-RU" sz="1600"/>
            </a:lvl6pPr>
            <a:lvl7pPr eaLnBrk="1" latinLnBrk="0" hangingPunct="1">
              <a:defRPr kumimoji="0" lang="ru-RU" sz="1600"/>
            </a:lvl7pPr>
            <a:lvl8pPr eaLnBrk="1" latinLnBrk="0" hangingPunct="1">
              <a:defRPr kumimoji="0" lang="ru-RU" sz="1600"/>
            </a:lvl8pPr>
            <a:lvl9pPr eaLnBrk="1" latinLnBrk="0" hangingPunct="1">
              <a:defRPr kumimoji="0" lang="ru-RU" sz="1600"/>
            </a:lvl9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lang="ru-RU" sz="2400" b="1"/>
            </a:lvl1pPr>
            <a:lvl2pPr marL="457200" indent="0" eaLnBrk="1" latinLnBrk="0" hangingPunct="1">
              <a:buNone/>
              <a:defRPr kumimoji="0" lang="ru-RU" sz="2000" b="1"/>
            </a:lvl2pPr>
            <a:lvl3pPr marL="914400" indent="0" eaLnBrk="1" latinLnBrk="0" hangingPunct="1">
              <a:buNone/>
              <a:defRPr kumimoji="0" lang="ru-RU" sz="1800" b="1"/>
            </a:lvl3pPr>
            <a:lvl4pPr marL="1371600" indent="0" eaLnBrk="1" latinLnBrk="0" hangingPunct="1">
              <a:buNone/>
              <a:defRPr kumimoji="0" lang="ru-RU" sz="1600" b="1"/>
            </a:lvl4pPr>
            <a:lvl5pPr marL="1828800" indent="0" eaLnBrk="1" latinLnBrk="0" hangingPunct="1">
              <a:buNone/>
              <a:defRPr kumimoji="0" lang="ru-RU" sz="1600" b="1"/>
            </a:lvl5pPr>
            <a:lvl6pPr marL="2286000" indent="0" eaLnBrk="1" latinLnBrk="0" hangingPunct="1">
              <a:buNone/>
              <a:defRPr kumimoji="0" lang="ru-RU" sz="1600" b="1"/>
            </a:lvl6pPr>
            <a:lvl7pPr marL="2743200" indent="0" eaLnBrk="1" latinLnBrk="0" hangingPunct="1">
              <a:buNone/>
              <a:defRPr kumimoji="0" lang="ru-RU" sz="1600" b="1"/>
            </a:lvl7pPr>
            <a:lvl8pPr marL="3200400" indent="0" eaLnBrk="1" latinLnBrk="0" hangingPunct="1">
              <a:buNone/>
              <a:defRPr kumimoji="0" lang="ru-RU" sz="1600" b="1"/>
            </a:lvl8pPr>
            <a:lvl9pPr marL="3657600" indent="0" eaLnBrk="1" latinLnBrk="0" hangingPunct="1">
              <a:buNone/>
              <a:defRPr kumimoji="0" lang="ru-RU" sz="1600" b="1"/>
            </a:lvl9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 eaLnBrk="1" latinLnBrk="0" hangingPunct="1">
              <a:defRPr kumimoji="0" lang="ru-RU" sz="2400"/>
            </a:lvl1pPr>
            <a:lvl2pPr eaLnBrk="1" latinLnBrk="0" hangingPunct="1">
              <a:defRPr kumimoji="0" lang="ru-RU" sz="2000"/>
            </a:lvl2pPr>
            <a:lvl3pPr eaLnBrk="1" latinLnBrk="0" hangingPunct="1">
              <a:defRPr kumimoji="0" lang="ru-RU" sz="1800"/>
            </a:lvl3pPr>
            <a:lvl4pPr eaLnBrk="1" latinLnBrk="0" hangingPunct="1">
              <a:defRPr kumimoji="0" lang="ru-RU" sz="1600"/>
            </a:lvl4pPr>
            <a:lvl5pPr eaLnBrk="1" latinLnBrk="0" hangingPunct="1">
              <a:defRPr kumimoji="0" lang="ru-RU" sz="1600"/>
            </a:lvl5pPr>
            <a:lvl6pPr eaLnBrk="1" latinLnBrk="0" hangingPunct="1">
              <a:defRPr kumimoji="0" lang="ru-RU" sz="1600"/>
            </a:lvl6pPr>
            <a:lvl7pPr eaLnBrk="1" latinLnBrk="0" hangingPunct="1">
              <a:defRPr kumimoji="0" lang="ru-RU" sz="1600"/>
            </a:lvl7pPr>
            <a:lvl8pPr eaLnBrk="1" latinLnBrk="0" hangingPunct="1">
              <a:defRPr kumimoji="0" lang="ru-RU" sz="1600"/>
            </a:lvl8pPr>
            <a:lvl9pPr eaLnBrk="1" latinLnBrk="0" hangingPunct="1">
              <a:defRPr kumimoji="0" lang="ru-RU" sz="1600"/>
            </a:lvl9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ru-RU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 eaLnBrk="1" latinLnBrk="0" hangingPunct="1">
              <a:defRPr kumimoji="0" lang="ru-RU" sz="2000" b="1"/>
            </a:lvl1pPr>
          </a:lstStyle>
          <a:p>
            <a:pPr eaLnBrk="1" latinLnBrk="0" hangingPunct="1"/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 eaLnBrk="1" latinLnBrk="0" hangingPunct="1">
              <a:defRPr kumimoji="0" lang="ru-RU" sz="3200"/>
            </a:lvl1pPr>
            <a:lvl2pPr eaLnBrk="1" latinLnBrk="0" hangingPunct="1">
              <a:defRPr kumimoji="0" lang="ru-RU" sz="2800"/>
            </a:lvl2pPr>
            <a:lvl3pPr eaLnBrk="1" latinLnBrk="0" hangingPunct="1">
              <a:defRPr kumimoji="0" lang="ru-RU" sz="2400"/>
            </a:lvl3pPr>
            <a:lvl4pPr eaLnBrk="1" latinLnBrk="0" hangingPunct="1">
              <a:defRPr kumimoji="0" lang="ru-RU" sz="2000"/>
            </a:lvl4pPr>
            <a:lvl5pPr eaLnBrk="1" latinLnBrk="0" hangingPunct="1">
              <a:defRPr kumimoji="0" lang="ru-RU" sz="2000"/>
            </a:lvl5pPr>
            <a:lvl6pPr eaLnBrk="1" latinLnBrk="0" hangingPunct="1">
              <a:defRPr kumimoji="0" lang="ru-RU" sz="2000"/>
            </a:lvl6pPr>
            <a:lvl7pPr eaLnBrk="1" latinLnBrk="0" hangingPunct="1">
              <a:defRPr kumimoji="0" lang="ru-RU" sz="2000"/>
            </a:lvl7pPr>
            <a:lvl8pPr eaLnBrk="1" latinLnBrk="0" hangingPunct="1">
              <a:defRPr kumimoji="0" lang="ru-RU" sz="2000"/>
            </a:lvl8pPr>
            <a:lvl9pPr eaLnBrk="1" latinLnBrk="0" hangingPunct="1">
              <a:defRPr kumimoji="0" lang="ru-RU" sz="2000"/>
            </a:lvl9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 eaLnBrk="1" latinLnBrk="0" hangingPunct="1">
              <a:buNone/>
              <a:defRPr kumimoji="0" lang="ru-RU" sz="1400"/>
            </a:lvl1pPr>
            <a:lvl2pPr marL="457200" indent="0" eaLnBrk="1" latinLnBrk="0" hangingPunct="1">
              <a:buNone/>
              <a:defRPr kumimoji="0" lang="ru-RU" sz="1200"/>
            </a:lvl2pPr>
            <a:lvl3pPr marL="914400" indent="0" eaLnBrk="1" latinLnBrk="0" hangingPunct="1">
              <a:buNone/>
              <a:defRPr kumimoji="0" lang="ru-RU" sz="1000"/>
            </a:lvl3pPr>
            <a:lvl4pPr marL="1371600" indent="0" eaLnBrk="1" latinLnBrk="0" hangingPunct="1">
              <a:buNone/>
              <a:defRPr kumimoji="0" lang="ru-RU" sz="900"/>
            </a:lvl4pPr>
            <a:lvl5pPr marL="1828800" indent="0" eaLnBrk="1" latinLnBrk="0" hangingPunct="1">
              <a:buNone/>
              <a:defRPr kumimoji="0" lang="ru-RU" sz="900"/>
            </a:lvl5pPr>
            <a:lvl6pPr marL="2286000" indent="0" eaLnBrk="1" latinLnBrk="0" hangingPunct="1">
              <a:buNone/>
              <a:defRPr kumimoji="0" lang="ru-RU" sz="900"/>
            </a:lvl6pPr>
            <a:lvl7pPr marL="2743200" indent="0" eaLnBrk="1" latinLnBrk="0" hangingPunct="1">
              <a:buNone/>
              <a:defRPr kumimoji="0" lang="ru-RU" sz="900"/>
            </a:lvl7pPr>
            <a:lvl8pPr marL="3200400" indent="0" eaLnBrk="1" latinLnBrk="0" hangingPunct="1">
              <a:buNone/>
              <a:defRPr kumimoji="0" lang="ru-RU" sz="900"/>
            </a:lvl8pPr>
            <a:lvl9pPr marL="3657600" indent="0" eaLnBrk="1" latinLnBrk="0" hangingPunct="1">
              <a:buNone/>
              <a:defRPr kumimoji="0" lang="ru-RU" sz="900"/>
            </a:lvl9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ru-RU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 eaLnBrk="1" latinLnBrk="0" hangingPunct="1">
              <a:defRPr kumimoji="0" lang="ru-RU" sz="2000" b="1"/>
            </a:lvl1pPr>
          </a:lstStyle>
          <a:p>
            <a:pPr eaLnBrk="1" latinLnBrk="0" hangingPunct="1"/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 eaLnBrk="1" latinLnBrk="0" hangingPunct="1">
              <a:buNone/>
              <a:defRPr kumimoji="0" lang="ru-RU" sz="3200"/>
            </a:lvl1pPr>
            <a:lvl2pPr marL="457200" indent="0" eaLnBrk="1" latinLnBrk="0" hangingPunct="1">
              <a:buNone/>
              <a:defRPr kumimoji="0" lang="ru-RU" sz="2800"/>
            </a:lvl2pPr>
            <a:lvl3pPr marL="914400" indent="0" eaLnBrk="1" latinLnBrk="0" hangingPunct="1">
              <a:buNone/>
              <a:defRPr kumimoji="0" lang="ru-RU" sz="2400"/>
            </a:lvl3pPr>
            <a:lvl4pPr marL="1371600" indent="0" eaLnBrk="1" latinLnBrk="0" hangingPunct="1">
              <a:buNone/>
              <a:defRPr kumimoji="0" lang="ru-RU" sz="2000"/>
            </a:lvl4pPr>
            <a:lvl5pPr marL="1828800" indent="0" eaLnBrk="1" latinLnBrk="0" hangingPunct="1">
              <a:buNone/>
              <a:defRPr kumimoji="0" lang="ru-RU" sz="2000"/>
            </a:lvl5pPr>
            <a:lvl6pPr marL="2286000" indent="0" eaLnBrk="1" latinLnBrk="0" hangingPunct="1">
              <a:buNone/>
              <a:defRPr kumimoji="0" lang="ru-RU" sz="2000"/>
            </a:lvl6pPr>
            <a:lvl7pPr marL="2743200" indent="0" eaLnBrk="1" latinLnBrk="0" hangingPunct="1">
              <a:buNone/>
              <a:defRPr kumimoji="0" lang="ru-RU" sz="2000"/>
            </a:lvl7pPr>
            <a:lvl8pPr marL="3200400" indent="0" eaLnBrk="1" latinLnBrk="0" hangingPunct="1">
              <a:buNone/>
              <a:defRPr kumimoji="0" lang="ru-RU" sz="2000"/>
            </a:lvl8pPr>
            <a:lvl9pPr marL="3657600" indent="0" eaLnBrk="1" latinLnBrk="0" hangingPunct="1">
              <a:buNone/>
              <a:defRPr kumimoji="0" lang="ru-RU" sz="2000"/>
            </a:lvl9pPr>
          </a:lstStyle>
          <a:p>
            <a:pPr eaLnBrk="1" latinLnBrk="0" hangingPunct="1"/>
            <a:r>
              <a:rPr lang="ru-RU" smtClean="0"/>
              <a:t>Вставка рисунка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 eaLnBrk="1" latinLnBrk="0" hangingPunct="1">
              <a:buNone/>
              <a:defRPr kumimoji="0" lang="ru-RU" sz="1400"/>
            </a:lvl1pPr>
            <a:lvl2pPr marL="457200" indent="0" eaLnBrk="1" latinLnBrk="0" hangingPunct="1">
              <a:buNone/>
              <a:defRPr kumimoji="0" lang="ru-RU" sz="1200"/>
            </a:lvl2pPr>
            <a:lvl3pPr marL="914400" indent="0" eaLnBrk="1" latinLnBrk="0" hangingPunct="1">
              <a:buNone/>
              <a:defRPr kumimoji="0" lang="ru-RU" sz="1000"/>
            </a:lvl3pPr>
            <a:lvl4pPr marL="1371600" indent="0" eaLnBrk="1" latinLnBrk="0" hangingPunct="1">
              <a:buNone/>
              <a:defRPr kumimoji="0" lang="ru-RU" sz="900"/>
            </a:lvl4pPr>
            <a:lvl5pPr marL="1828800" indent="0" eaLnBrk="1" latinLnBrk="0" hangingPunct="1">
              <a:buNone/>
              <a:defRPr kumimoji="0" lang="ru-RU" sz="900"/>
            </a:lvl5pPr>
            <a:lvl6pPr marL="2286000" indent="0" eaLnBrk="1" latinLnBrk="0" hangingPunct="1">
              <a:buNone/>
              <a:defRPr kumimoji="0" lang="ru-RU" sz="900"/>
            </a:lvl6pPr>
            <a:lvl7pPr marL="2743200" indent="0" eaLnBrk="1" latinLnBrk="0" hangingPunct="1">
              <a:buNone/>
              <a:defRPr kumimoji="0" lang="ru-RU" sz="900"/>
            </a:lvl7pPr>
            <a:lvl8pPr marL="3200400" indent="0" eaLnBrk="1" latinLnBrk="0" hangingPunct="1">
              <a:buNone/>
              <a:defRPr kumimoji="0" lang="ru-RU" sz="900"/>
            </a:lvl8pPr>
            <a:lvl9pPr marL="3657600" indent="0" eaLnBrk="1" latinLnBrk="0" hangingPunct="1">
              <a:buNone/>
              <a:defRPr kumimoji="0" lang="ru-RU" sz="900"/>
            </a:lvl9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ru-RU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ru-RU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pPr eaLnBrk="1" latinLnBrk="0" hangingPunct="1"/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ru-RU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eaLnBrk="1" latinLnBrk="0" hangingPunct="1"/>
            <a:r>
              <a:rPr kumimoji="0" lang="ru-RU" smtClean="0"/>
              <a:t>Образец заголовка</a:t>
            </a:r>
            <a:endParaRPr kumimoji="0" 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latinLnBrk="0" hangingPunct="1">
              <a:defRPr kumimoji="0" lang="ru-RU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pPr/>
              <a:t>12/17/2009</a:t>
            </a:fld>
            <a:endParaRPr kumimoji="0"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latinLnBrk="0" hangingPunct="1">
              <a:defRPr kumimoji="0" lang="ru-RU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0"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latinLnBrk="0" hangingPunct="1">
              <a:defRPr kumimoji="0" lang="ru-RU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pPr/>
              <a:t>‹#›</a:t>
            </a:fld>
            <a:endParaRPr kumimoji="0" lang="ru-RU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kumimoji="0" lang="ru-RU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ru-RU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ru-RU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ru-RU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ru-RU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0" lang="ru-RU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ru-RU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ru-RU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ru-RU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ru-RU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kumimoji="0" lang="ru-RU"/>
      </a:defPPr>
      <a:lvl1pPr marL="0" algn="l" defTabSz="914400" rtl="0" eaLnBrk="1" latinLnBrk="0" hangingPunct="1">
        <a:defRPr kumimoji="0" lang="ru-RU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0" lang="ru-RU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0" lang="ru-RU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0" lang="ru-RU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0" lang="ru-RU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0" lang="ru-RU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0" lang="ru-RU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0" lang="ru-RU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0" lang="ru-RU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image" Target="../media/image6.png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sz="6000" dirty="0" err="1" smtClean="0">
                <a:solidFill>
                  <a:srgbClr val="002060"/>
                </a:solidFill>
              </a:rPr>
              <a:t>JoJo</a:t>
            </a:r>
            <a:r>
              <a:rPr lang="en-US" sz="6000" dirty="0" smtClean="0">
                <a:solidFill>
                  <a:srgbClr val="002060"/>
                </a:solidFill>
              </a:rPr>
              <a:t> Arcade Game</a:t>
            </a:r>
            <a:endParaRPr lang="ru-RU" sz="6000" dirty="0">
              <a:solidFill>
                <a:srgbClr val="00206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ru-RU" sz="2400" dirty="0" smtClean="0">
                <a:latin typeface="+mn-lt"/>
              </a:rPr>
              <a:t>Автор: </a:t>
            </a:r>
            <a:r>
              <a:rPr lang="ru-RU" sz="2400" dirty="0" err="1" smtClean="0">
                <a:latin typeface="+mn-lt"/>
              </a:rPr>
              <a:t>Мисалимов</a:t>
            </a:r>
            <a:r>
              <a:rPr lang="ru-RU" sz="2400" dirty="0" smtClean="0">
                <a:latin typeface="+mn-lt"/>
              </a:rPr>
              <a:t> </a:t>
            </a:r>
            <a:r>
              <a:rPr lang="ru-RU" sz="2400" dirty="0" err="1" smtClean="0">
                <a:latin typeface="+mn-lt"/>
              </a:rPr>
              <a:t>Алвир</a:t>
            </a:r>
            <a:endParaRPr lang="ru-RU" sz="2400" dirty="0">
              <a:latin typeface="+mn-lt"/>
            </a:endParaRP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ru-RU" sz="5400" dirty="0" smtClean="0"/>
              <a:t>Идея</a:t>
            </a:r>
            <a:endParaRPr lang="ru-RU" sz="54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Аркадный «</a:t>
            </a:r>
            <a:r>
              <a:rPr lang="ru-RU" dirty="0" err="1"/>
              <a:t>файтинг</a:t>
            </a:r>
            <a:r>
              <a:rPr lang="ru-RU" dirty="0"/>
              <a:t>» в пиксельной стилистке. Два игрока должны наносить удары, чтобы </a:t>
            </a:r>
            <a:r>
              <a:rPr lang="ru-RU" i="1" dirty="0"/>
              <a:t>здоровье </a:t>
            </a:r>
            <a:r>
              <a:rPr lang="ru-RU" dirty="0"/>
              <a:t>противника упало до отметки </a:t>
            </a:r>
            <a:r>
              <a:rPr lang="ru-RU" i="1" dirty="0"/>
              <a:t>0</a:t>
            </a:r>
            <a:r>
              <a:rPr lang="ru-RU" dirty="0"/>
              <a:t>. Для полной победы нужно выиграть 2 раунда. Каждый раунд длится 90 секунд, если отведенное время кончается, то побеждает игрок с </a:t>
            </a:r>
            <a:r>
              <a:rPr lang="ru-RU" i="1" dirty="0"/>
              <a:t>большим</a:t>
            </a:r>
            <a:r>
              <a:rPr lang="ru-RU" dirty="0"/>
              <a:t> количеством </a:t>
            </a:r>
            <a:r>
              <a:rPr lang="ru-RU" i="1" dirty="0"/>
              <a:t>здоровья.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custDataLst>
      <p:tags r:id="rId1"/>
    </p:custData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260648"/>
            <a:ext cx="8077200" cy="1143000"/>
          </a:xfrm>
        </p:spPr>
        <p:txBody>
          <a:bodyPr>
            <a:normAutofit/>
          </a:bodyPr>
          <a:lstStyle/>
          <a:p>
            <a:r>
              <a:rPr lang="ru-RU" sz="5400" dirty="0"/>
              <a:t>Реализация: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009328" y="1196752"/>
            <a:ext cx="7776864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/>
              <a:t>Были реализованы необходимые классы: Класс для анимированного спрайта, класс для отображения изображений и текста; несколько функций:</a:t>
            </a:r>
          </a:p>
          <a:p>
            <a:r>
              <a:rPr lang="ru-RU" sz="3200" dirty="0"/>
              <a:t>н</a:t>
            </a:r>
            <a:r>
              <a:rPr lang="ru-RU" sz="3200" dirty="0" smtClean="0"/>
              <a:t>ачальный </a:t>
            </a:r>
            <a:r>
              <a:rPr lang="ru-RU" sz="3200" dirty="0"/>
              <a:t>экран, отображение победителя раунда, </a:t>
            </a:r>
            <a:r>
              <a:rPr lang="ru-RU" sz="3200" dirty="0" smtClean="0"/>
              <a:t>отображение </a:t>
            </a:r>
            <a:r>
              <a:rPr lang="ru-RU" sz="3200" i="1" dirty="0"/>
              <a:t>здоровья</a:t>
            </a:r>
            <a:r>
              <a:rPr lang="ru-RU" sz="3200" dirty="0"/>
              <a:t> персонажа. </a:t>
            </a:r>
          </a:p>
          <a:p>
            <a:r>
              <a:rPr lang="ru-RU" sz="3200" dirty="0"/>
              <a:t>Весь игровой процесс происходит в цикле. Там создаются все спрайты, рисуются необходимые объекты и анализируются действия игроков.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06168"/>
            <a:ext cx="8077200" cy="1143000"/>
          </a:xfrm>
        </p:spPr>
        <p:txBody>
          <a:bodyPr>
            <a:normAutofit/>
          </a:bodyPr>
          <a:lstStyle/>
          <a:p>
            <a:r>
              <a:rPr lang="ru-RU" sz="4800" dirty="0" smtClean="0"/>
              <a:t>Необходимые библиотеки</a:t>
            </a:r>
            <a:endParaRPr lang="ru-RU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838200" y="1524000"/>
            <a:ext cx="3733800" cy="4525963"/>
          </a:xfrm>
        </p:spPr>
        <p:txBody>
          <a:bodyPr>
            <a:normAutofit/>
          </a:bodyPr>
          <a:lstStyle/>
          <a:p>
            <a:r>
              <a:rPr lang="en-US" sz="3600" dirty="0" err="1" smtClean="0"/>
              <a:t>Pygame</a:t>
            </a:r>
            <a:r>
              <a:rPr lang="ru-RU" sz="3600" dirty="0" smtClean="0"/>
              <a:t> </a:t>
            </a:r>
            <a:endParaRPr lang="ru-RU" sz="3600" dirty="0"/>
          </a:p>
          <a:p>
            <a:r>
              <a:rPr lang="en-US" sz="3600" dirty="0" err="1" smtClean="0"/>
              <a:t>os</a:t>
            </a:r>
            <a:endParaRPr lang="ru-RU" sz="3600" dirty="0"/>
          </a:p>
          <a:p>
            <a:r>
              <a:rPr lang="en-US" sz="3600" dirty="0" smtClean="0"/>
              <a:t>sys</a:t>
            </a:r>
            <a:endParaRPr lang="ru-RU" sz="3600" dirty="0"/>
          </a:p>
          <a:p>
            <a:r>
              <a:rPr lang="en-US" sz="3600" dirty="0" smtClean="0"/>
              <a:t>time</a:t>
            </a:r>
            <a:endParaRPr lang="ru-RU" sz="4000" dirty="0"/>
          </a:p>
        </p:txBody>
      </p:sp>
    </p:spTree>
    <p:custDataLst>
      <p:tags r:id="rId1"/>
    </p:custData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4283968" y="188640"/>
            <a:ext cx="4775448" cy="1512168"/>
          </a:xfrm>
        </p:spPr>
        <p:txBody>
          <a:bodyPr>
            <a:normAutofit/>
          </a:bodyPr>
          <a:lstStyle/>
          <a:p>
            <a:pPr>
              <a:defRPr lang="ru-RU"/>
            </a:pPr>
            <a:r>
              <a:rPr lang="ru-RU" sz="4800" dirty="0" smtClean="0"/>
              <a:t>Скриншоты</a:t>
            </a:r>
            <a:endParaRPr lang="ru-RU" sz="4800" dirty="0"/>
          </a:p>
        </p:txBody>
      </p:sp>
      <p:pic>
        <p:nvPicPr>
          <p:cNvPr id="3" name="Рисунок 2" descr="C:\Users\ALVIR\AppData\Local\Microsoft\Windows\INetCache\Content.Word\Desktop Screenshot 2021.02.28 - 17.02.04.12.png"/>
          <p:cNvPicPr/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060848"/>
            <a:ext cx="6643995" cy="388843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4283968" y="188640"/>
            <a:ext cx="4775448" cy="1512168"/>
          </a:xfrm>
        </p:spPr>
        <p:txBody>
          <a:bodyPr>
            <a:normAutofit/>
          </a:bodyPr>
          <a:lstStyle/>
          <a:p>
            <a:pPr>
              <a:defRPr lang="ru-RU"/>
            </a:pPr>
            <a:r>
              <a:rPr lang="ru-RU" sz="4800" dirty="0" smtClean="0"/>
              <a:t>Скриншоты</a:t>
            </a:r>
            <a:endParaRPr lang="ru-RU" sz="4800" dirty="0"/>
          </a:p>
        </p:txBody>
      </p:sp>
      <p:pic>
        <p:nvPicPr>
          <p:cNvPr id="1026" name="Picture 2" descr="Desktop Screenshot 2021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799" y="2060848"/>
            <a:ext cx="7029601" cy="3953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059467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4283968" y="188640"/>
            <a:ext cx="4775448" cy="1512168"/>
          </a:xfrm>
        </p:spPr>
        <p:txBody>
          <a:bodyPr>
            <a:normAutofit/>
          </a:bodyPr>
          <a:lstStyle/>
          <a:p>
            <a:pPr>
              <a:defRPr lang="ru-RU"/>
            </a:pPr>
            <a:r>
              <a:rPr lang="ru-RU" sz="4800" dirty="0" smtClean="0"/>
              <a:t>Скриншоты</a:t>
            </a:r>
            <a:endParaRPr lang="ru-RU" sz="4800" dirty="0"/>
          </a:p>
        </p:txBody>
      </p:sp>
      <p:pic>
        <p:nvPicPr>
          <p:cNvPr id="4" name="Picture 2" descr="Desktop Screenshot 2021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799" y="2060848"/>
            <a:ext cx="7169649" cy="4032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696434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c48BxRTjzwKhAarpC8SPOi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FUQynbDZ7CnnKAa7cx9MM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c48BxRTjzwKhAarpC8SPOi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FUQynbDZ7CnnKAa7cx9MM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c48BxRTjzwKhAarpC8SPOi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FUQynbDZ7CnnKAa7cx9MM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5rpkfSAY2XQl9CRvNvPMK"/>
</p:tagLst>
</file>

<file path=ppt/theme/theme1.xml><?xml version="1.0" encoding="utf-8"?>
<a:theme xmlns:a="http://schemas.openxmlformats.org/drawingml/2006/main" name="Trai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0</TotalTime>
  <Words>404</Words>
  <Application>Microsoft Office PowerPoint</Application>
  <PresentationFormat>Экран (4:3)</PresentationFormat>
  <Paragraphs>58</Paragraphs>
  <Slides>7</Slides>
  <Notes>7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Training</vt:lpstr>
      <vt:lpstr>JoJo Arcade Game</vt:lpstr>
      <vt:lpstr>Идея</vt:lpstr>
      <vt:lpstr>Реализация:</vt:lpstr>
      <vt:lpstr>Необходимые библиотеки</vt:lpstr>
      <vt:lpstr>Скриншоты</vt:lpstr>
      <vt:lpstr>Скриншоты</vt:lpstr>
      <vt:lpstr>Скриншоты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2021-02-28T17:23:05Z</dcterms:created>
  <dcterms:modified xsi:type="dcterms:W3CDTF">2021-02-28T17:33:50Z</dcterms:modified>
</cp:coreProperties>
</file>