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1" r:id="rId3"/>
    <p:sldId id="262" r:id="rId4"/>
    <p:sldId id="287" r:id="rId5"/>
    <p:sldId id="278" r:id="rId6"/>
    <p:sldId id="288" r:id="rId7"/>
    <p:sldId id="289" r:id="rId8"/>
    <p:sldId id="290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4" autoAdjust="0"/>
    <p:restoredTop sz="83977" autoAdjust="0"/>
  </p:normalViewPr>
  <p:slideViewPr>
    <p:cSldViewPr>
      <p:cViewPr varScale="1">
        <p:scale>
          <a:sx n="122" d="100"/>
          <a:sy n="122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D83FDC75-7F73-4A4A-A77C-09AADF00E0EA}" type="datetimeFigureOut">
              <a:rPr lang="ru-RU" smtClean="0"/>
              <a:pPr/>
              <a:t>28.02.2021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459226BF-1F13-42D3-80DC-373E7ADD1EB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228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75693FD4-8F83-4EF7-AC3F-0DC0388986B0}" type="slidenum"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76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 smtClean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 smtClean="0"/>
          </a:p>
          <a:p>
            <a:pPr lvl="0"/>
            <a:r>
              <a:rPr lang="ru-RU" sz="1200" b="1" dirty="0" smtClean="0"/>
              <a:t>Разделы</a:t>
            </a:r>
            <a:endParaRPr lang="ru-RU" sz="1200" b="0" dirty="0" smtClean="0"/>
          </a:p>
          <a:p>
            <a:pPr lvl="0"/>
            <a:r>
              <a:rPr lang="ru-RU" sz="1200" b="0" dirty="0" smtClean="0"/>
              <a:t>Для добавления разделов щелкните слайд правой кнопкой мыши.</a:t>
            </a:r>
            <a:r>
              <a:rPr lang="ru-RU" sz="1200" b="0" baseline="0" dirty="0" smtClean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 smtClean="0"/>
          </a:p>
          <a:p>
            <a:pPr lvl="0"/>
            <a:endParaRPr lang="ru-RU" sz="1200" b="1" dirty="0" smtClean="0"/>
          </a:p>
          <a:p>
            <a:pPr lvl="0"/>
            <a:r>
              <a:rPr lang="ru-RU" sz="1200" b="1" dirty="0" smtClean="0"/>
              <a:t>Заметки</a:t>
            </a:r>
          </a:p>
          <a:p>
            <a:pPr lvl="0"/>
            <a:r>
              <a:rPr lang="ru-RU" sz="1200" dirty="0" smtClean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 smtClean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 smtClean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 smtClean="0"/>
              <a:t>Обратите особое внимание на графики, диаграммы и надписи.</a:t>
            </a:r>
            <a:r>
              <a:rPr lang="ru-RU" sz="1200" baseline="0" dirty="0" smtClean="0"/>
              <a:t> </a:t>
            </a:r>
            <a:endParaRPr lang="ru-RU" sz="1200" dirty="0" smtClean="0"/>
          </a:p>
          <a:p>
            <a:pPr lvl="0"/>
            <a:r>
              <a:rPr lang="ru-RU" sz="1200" dirty="0" smtClean="0"/>
              <a:t>Учтите, что печать будет выполняться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</a:t>
            </a:r>
          </a:p>
          <a:p>
            <a:pPr lvl="0">
              <a:buFontTx/>
              <a:buNone/>
            </a:pPr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Диаграммы, таблицы и графики</a:t>
            </a:r>
          </a:p>
          <a:p>
            <a:pPr lvl="0"/>
            <a:r>
              <a:rPr lang="ru-RU" sz="1200" dirty="0" smtClean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 smtClean="0"/>
              <a:t>Снабдите все диаграммы и таблицы подписями.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ru-RU"/>
            </a:pPr>
            <a:r>
              <a:rPr lang="ru-RU" sz="1200" dirty="0" smtClean="0"/>
              <a:t>Это другой параметр</a:t>
            </a:r>
            <a:r>
              <a:rPr lang="ru-RU" sz="1200" baseline="0" dirty="0" smtClean="0"/>
              <a:t> для обзорного слайда.</a:t>
            </a:r>
            <a:endParaRPr lang="ru-RU" sz="1200" dirty="0" smtClean="0"/>
          </a:p>
          <a:p>
            <a:pPr marL="228600" indent="-228600">
              <a:buFont typeface="+mj-lt"/>
              <a:buNone/>
            </a:pPr>
            <a:endParaRPr lang="ru-RU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b="0" dirty="0" smtClean="0"/>
              <a:t>Какие</a:t>
            </a:r>
            <a:r>
              <a:rPr lang="ru-RU" b="0" baseline="0" dirty="0" smtClean="0"/>
              <a:t> способности приобретут слушатели по завершении обучения?</a:t>
            </a:r>
            <a:r>
              <a:rPr lang="ru-RU" dirty="0" smtClean="0"/>
              <a:t> Коротко опишите каждую цель и полезность</a:t>
            </a:r>
            <a:r>
              <a:rPr lang="ru-RU" baseline="0" dirty="0" smtClean="0"/>
              <a:t> </a:t>
            </a:r>
            <a:r>
              <a:rPr lang="ru-RU" dirty="0" smtClean="0"/>
              <a:t>данной презентации для</a:t>
            </a:r>
            <a:r>
              <a:rPr lang="ru-RU" baseline="0" dirty="0" smtClean="0"/>
              <a:t> слушателей.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ru-RU" dirty="0" smtClean="0"/>
              <a:t>Microsoft </a:t>
            </a:r>
            <a:r>
              <a:rPr lang="ru-RU" b="1" dirty="0" smtClean="0"/>
              <a:t>Инженерное мастерство</a:t>
            </a:r>
            <a:endParaRPr lang="ru-RU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ru-RU" dirty="0" smtClean="0"/>
              <a:t>Конфиденциальная информация Майкрософт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ru-RU" smtClean="0"/>
              <a:pPr/>
              <a:t>5</a:t>
            </a:fld>
            <a:endParaRPr lang="ru-RU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ru-RU" dirty="0" smtClean="0"/>
              <a:t>Достаточно ли лаконична презентация? Переместите излишнее содержимое в приложение.</a:t>
            </a:r>
          </a:p>
          <a:p>
            <a:r>
              <a:rPr lang="ru-RU" dirty="0" smtClean="0"/>
              <a:t>Используйте слайды приложения для содержимого, ссылка на которое может потребоваться при показе слайда вопроса, или которое может быть полезно слушателям для более глубокого изучения в будущем.</a:t>
            </a:r>
          </a:p>
          <a:p>
            <a:pPr>
              <a:buFontTx/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ru-RU" dirty="0" smtClean="0"/>
              <a:t>Microsoft </a:t>
            </a:r>
            <a:r>
              <a:rPr lang="ru-RU" b="1" dirty="0" smtClean="0"/>
              <a:t>Инженерное мастерство</a:t>
            </a:r>
            <a:endParaRPr lang="ru-RU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ru-RU" dirty="0" smtClean="0"/>
              <a:t>Конфиденциальная информация Майкрософт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ru-RU" smtClean="0"/>
              <a:pPr/>
              <a:t>6</a:t>
            </a:fld>
            <a:endParaRPr lang="ru-RU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ru-RU" dirty="0" smtClean="0"/>
              <a:t>Microsoft </a:t>
            </a:r>
            <a:r>
              <a:rPr lang="ru-RU" b="1" dirty="0" smtClean="0"/>
              <a:t>Инженерное мастерство</a:t>
            </a:r>
            <a:endParaRPr lang="ru-RU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ru-RU" dirty="0" smtClean="0"/>
              <a:t>Конфиденциальная информация Майкрософт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ru-RU" smtClean="0"/>
              <a:pPr/>
              <a:t>7</a:t>
            </a:fld>
            <a:endParaRPr lang="ru-RU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ru-RU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ru-RU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ru-RU" smtClean="0"/>
              <a:t>Образец подзаголовка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ru-RU" sz="2000" baseline="0"/>
            </a:lvl1pPr>
          </a:lstStyle>
          <a:p>
            <a:r>
              <a:rPr kumimoji="0"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ru-RU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ru-RU" sz="1800"/>
            </a:lvl1pPr>
          </a:lstStyle>
          <a:p>
            <a:r>
              <a:rPr kumimoji="0"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ru-RU"/>
            </a:lvl1pPr>
          </a:lstStyle>
          <a:p>
            <a:r>
              <a:rPr kumimoji="0"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ru-RU" sz="3200">
                <a:latin typeface="+mn-lt"/>
              </a:defRPr>
            </a:lvl1pPr>
            <a:lvl2pPr eaLnBrk="1" latinLnBrk="0" hangingPunct="1">
              <a:defRPr kumimoji="0" lang="ru-RU" sz="2800">
                <a:latin typeface="+mn-lt"/>
              </a:defRPr>
            </a:lvl2pPr>
            <a:lvl3pPr eaLnBrk="1" latinLnBrk="0" hangingPunct="1">
              <a:defRPr kumimoji="0" lang="ru-RU" sz="2400">
                <a:latin typeface="+mn-lt"/>
              </a:defRPr>
            </a:lvl3pPr>
            <a:lvl4pPr eaLnBrk="1" latinLnBrk="0" hangingPunct="1">
              <a:defRPr kumimoji="0" lang="ru-RU" sz="2400">
                <a:latin typeface="+mn-lt"/>
              </a:defRPr>
            </a:lvl4pPr>
            <a:lvl5pPr eaLnBrk="1" latinLnBrk="0" hangingPunct="1">
              <a:defRPr kumimoji="0" lang="ru-RU" sz="2400">
                <a:latin typeface="+mn-lt"/>
              </a:defRPr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ru-RU" sz="2800"/>
            </a:lvl1pPr>
            <a:lvl2pPr eaLnBrk="1" latinLnBrk="0" hangingPunct="1">
              <a:defRPr kumimoji="0" lang="ru-RU" sz="2400"/>
            </a:lvl2pPr>
            <a:lvl3pPr eaLnBrk="1" latinLnBrk="0" hangingPunct="1">
              <a:defRPr kumimoji="0" lang="ru-RU" sz="2000"/>
            </a:lvl3pPr>
            <a:lvl4pPr eaLnBrk="1" latinLnBrk="0" hangingPunct="1">
              <a:defRPr kumimoji="0" lang="ru-RU" sz="1800"/>
            </a:lvl4pPr>
            <a:lvl5pPr eaLnBrk="1" latinLnBrk="0" hangingPunct="1">
              <a:defRPr kumimoji="0" lang="ru-RU" sz="1800"/>
            </a:lvl5pPr>
            <a:lvl6pPr eaLnBrk="1" latinLnBrk="0" hangingPunct="1">
              <a:defRPr kumimoji="0" lang="ru-RU" sz="1800"/>
            </a:lvl6pPr>
            <a:lvl7pPr eaLnBrk="1" latinLnBrk="0" hangingPunct="1">
              <a:defRPr kumimoji="0" lang="ru-RU" sz="1800"/>
            </a:lvl7pPr>
            <a:lvl8pPr eaLnBrk="1" latinLnBrk="0" hangingPunct="1">
              <a:defRPr kumimoji="0" lang="ru-RU" sz="1800"/>
            </a:lvl8pPr>
            <a:lvl9pPr eaLnBrk="1" latinLnBrk="0" hangingPunct="1">
              <a:defRPr kumimoji="0" lang="ru-RU" sz="18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ru-RU" sz="2800"/>
            </a:lvl1pPr>
            <a:lvl2pPr eaLnBrk="1" latinLnBrk="0" hangingPunct="1">
              <a:defRPr kumimoji="0" lang="ru-RU" sz="2400"/>
            </a:lvl2pPr>
            <a:lvl3pPr eaLnBrk="1" latinLnBrk="0" hangingPunct="1">
              <a:defRPr kumimoji="0" lang="ru-RU" sz="2000"/>
            </a:lvl3pPr>
            <a:lvl4pPr eaLnBrk="1" latinLnBrk="0" hangingPunct="1">
              <a:defRPr kumimoji="0" lang="ru-RU" sz="1800"/>
            </a:lvl4pPr>
            <a:lvl5pPr eaLnBrk="1" latinLnBrk="0" hangingPunct="1">
              <a:defRPr kumimoji="0" lang="ru-RU" sz="1800"/>
            </a:lvl5pPr>
            <a:lvl6pPr eaLnBrk="1" latinLnBrk="0" hangingPunct="1">
              <a:defRPr kumimoji="0" lang="ru-RU" sz="1800"/>
            </a:lvl6pPr>
            <a:lvl7pPr eaLnBrk="1" latinLnBrk="0" hangingPunct="1">
              <a:defRPr kumimoji="0" lang="ru-RU" sz="1800"/>
            </a:lvl7pPr>
            <a:lvl8pPr eaLnBrk="1" latinLnBrk="0" hangingPunct="1">
              <a:defRPr kumimoji="0" lang="ru-RU" sz="1800"/>
            </a:lvl8pPr>
            <a:lvl9pPr eaLnBrk="1" latinLnBrk="0" hangingPunct="1">
              <a:defRPr kumimoji="0" lang="ru-RU" sz="18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ru-RU"/>
            </a:lvl1pPr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ru-RU" sz="2400" b="1"/>
            </a:lvl1pPr>
            <a:lvl2pPr marL="457200" indent="0" eaLnBrk="1" latinLnBrk="0" hangingPunct="1">
              <a:buNone/>
              <a:defRPr kumimoji="0" lang="ru-RU" sz="2000" b="1"/>
            </a:lvl2pPr>
            <a:lvl3pPr marL="914400" indent="0" eaLnBrk="1" latinLnBrk="0" hangingPunct="1">
              <a:buNone/>
              <a:defRPr kumimoji="0" lang="ru-RU" sz="1800" b="1"/>
            </a:lvl3pPr>
            <a:lvl4pPr marL="1371600" indent="0" eaLnBrk="1" latinLnBrk="0" hangingPunct="1">
              <a:buNone/>
              <a:defRPr kumimoji="0" lang="ru-RU" sz="1600" b="1"/>
            </a:lvl4pPr>
            <a:lvl5pPr marL="1828800" indent="0" eaLnBrk="1" latinLnBrk="0" hangingPunct="1">
              <a:buNone/>
              <a:defRPr kumimoji="0" lang="ru-RU" sz="1600" b="1"/>
            </a:lvl5pPr>
            <a:lvl6pPr marL="2286000" indent="0" eaLnBrk="1" latinLnBrk="0" hangingPunct="1">
              <a:buNone/>
              <a:defRPr kumimoji="0" lang="ru-RU" sz="1600" b="1"/>
            </a:lvl6pPr>
            <a:lvl7pPr marL="2743200" indent="0" eaLnBrk="1" latinLnBrk="0" hangingPunct="1">
              <a:buNone/>
              <a:defRPr kumimoji="0" lang="ru-RU" sz="1600" b="1"/>
            </a:lvl7pPr>
            <a:lvl8pPr marL="3200400" indent="0" eaLnBrk="1" latinLnBrk="0" hangingPunct="1">
              <a:buNone/>
              <a:defRPr kumimoji="0" lang="ru-RU" sz="1600" b="1"/>
            </a:lvl8pPr>
            <a:lvl9pPr marL="3657600" indent="0" eaLnBrk="1" latinLnBrk="0" hangingPunct="1">
              <a:buNone/>
              <a:defRPr kumimoji="0" lang="ru-RU" sz="1600" b="1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ru-RU" sz="2400"/>
            </a:lvl1pPr>
            <a:lvl2pPr eaLnBrk="1" latinLnBrk="0" hangingPunct="1">
              <a:defRPr kumimoji="0" lang="ru-RU" sz="2000"/>
            </a:lvl2pPr>
            <a:lvl3pPr eaLnBrk="1" latinLnBrk="0" hangingPunct="1">
              <a:defRPr kumimoji="0" lang="ru-RU" sz="1800"/>
            </a:lvl3pPr>
            <a:lvl4pPr eaLnBrk="1" latinLnBrk="0" hangingPunct="1">
              <a:defRPr kumimoji="0" lang="ru-RU" sz="1600"/>
            </a:lvl4pPr>
            <a:lvl5pPr eaLnBrk="1" latinLnBrk="0" hangingPunct="1">
              <a:defRPr kumimoji="0" lang="ru-RU" sz="1600"/>
            </a:lvl5pPr>
            <a:lvl6pPr eaLnBrk="1" latinLnBrk="0" hangingPunct="1">
              <a:defRPr kumimoji="0" lang="ru-RU" sz="1600"/>
            </a:lvl6pPr>
            <a:lvl7pPr eaLnBrk="1" latinLnBrk="0" hangingPunct="1">
              <a:defRPr kumimoji="0" lang="ru-RU" sz="1600"/>
            </a:lvl7pPr>
            <a:lvl8pPr eaLnBrk="1" latinLnBrk="0" hangingPunct="1">
              <a:defRPr kumimoji="0" lang="ru-RU" sz="1600"/>
            </a:lvl8pPr>
            <a:lvl9pPr eaLnBrk="1" latinLnBrk="0" hangingPunct="1">
              <a:defRPr kumimoji="0" lang="ru-RU" sz="16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ru-RU" sz="2400" b="1"/>
            </a:lvl1pPr>
            <a:lvl2pPr marL="457200" indent="0" eaLnBrk="1" latinLnBrk="0" hangingPunct="1">
              <a:buNone/>
              <a:defRPr kumimoji="0" lang="ru-RU" sz="2000" b="1"/>
            </a:lvl2pPr>
            <a:lvl3pPr marL="914400" indent="0" eaLnBrk="1" latinLnBrk="0" hangingPunct="1">
              <a:buNone/>
              <a:defRPr kumimoji="0" lang="ru-RU" sz="1800" b="1"/>
            </a:lvl3pPr>
            <a:lvl4pPr marL="1371600" indent="0" eaLnBrk="1" latinLnBrk="0" hangingPunct="1">
              <a:buNone/>
              <a:defRPr kumimoji="0" lang="ru-RU" sz="1600" b="1"/>
            </a:lvl4pPr>
            <a:lvl5pPr marL="1828800" indent="0" eaLnBrk="1" latinLnBrk="0" hangingPunct="1">
              <a:buNone/>
              <a:defRPr kumimoji="0" lang="ru-RU" sz="1600" b="1"/>
            </a:lvl5pPr>
            <a:lvl6pPr marL="2286000" indent="0" eaLnBrk="1" latinLnBrk="0" hangingPunct="1">
              <a:buNone/>
              <a:defRPr kumimoji="0" lang="ru-RU" sz="1600" b="1"/>
            </a:lvl6pPr>
            <a:lvl7pPr marL="2743200" indent="0" eaLnBrk="1" latinLnBrk="0" hangingPunct="1">
              <a:buNone/>
              <a:defRPr kumimoji="0" lang="ru-RU" sz="1600" b="1"/>
            </a:lvl7pPr>
            <a:lvl8pPr marL="3200400" indent="0" eaLnBrk="1" latinLnBrk="0" hangingPunct="1">
              <a:buNone/>
              <a:defRPr kumimoji="0" lang="ru-RU" sz="1600" b="1"/>
            </a:lvl8pPr>
            <a:lvl9pPr marL="3657600" indent="0" eaLnBrk="1" latinLnBrk="0" hangingPunct="1">
              <a:buNone/>
              <a:defRPr kumimoji="0" lang="ru-RU" sz="1600" b="1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ru-RU" sz="2400"/>
            </a:lvl1pPr>
            <a:lvl2pPr eaLnBrk="1" latinLnBrk="0" hangingPunct="1">
              <a:defRPr kumimoji="0" lang="ru-RU" sz="2000"/>
            </a:lvl2pPr>
            <a:lvl3pPr eaLnBrk="1" latinLnBrk="0" hangingPunct="1">
              <a:defRPr kumimoji="0" lang="ru-RU" sz="1800"/>
            </a:lvl3pPr>
            <a:lvl4pPr eaLnBrk="1" latinLnBrk="0" hangingPunct="1">
              <a:defRPr kumimoji="0" lang="ru-RU" sz="1600"/>
            </a:lvl4pPr>
            <a:lvl5pPr eaLnBrk="1" latinLnBrk="0" hangingPunct="1">
              <a:defRPr kumimoji="0" lang="ru-RU" sz="1600"/>
            </a:lvl5pPr>
            <a:lvl6pPr eaLnBrk="1" latinLnBrk="0" hangingPunct="1">
              <a:defRPr kumimoji="0" lang="ru-RU" sz="1600"/>
            </a:lvl6pPr>
            <a:lvl7pPr eaLnBrk="1" latinLnBrk="0" hangingPunct="1">
              <a:defRPr kumimoji="0" lang="ru-RU" sz="1600"/>
            </a:lvl7pPr>
            <a:lvl8pPr eaLnBrk="1" latinLnBrk="0" hangingPunct="1">
              <a:defRPr kumimoji="0" lang="ru-RU" sz="1600"/>
            </a:lvl8pPr>
            <a:lvl9pPr eaLnBrk="1" latinLnBrk="0" hangingPunct="1">
              <a:defRPr kumimoji="0" lang="ru-RU" sz="16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ru-RU" sz="2000" b="1"/>
            </a:lvl1pPr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ru-RU" sz="3200"/>
            </a:lvl1pPr>
            <a:lvl2pPr eaLnBrk="1" latinLnBrk="0" hangingPunct="1">
              <a:defRPr kumimoji="0" lang="ru-RU" sz="2800"/>
            </a:lvl2pPr>
            <a:lvl3pPr eaLnBrk="1" latinLnBrk="0" hangingPunct="1">
              <a:defRPr kumimoji="0" lang="ru-RU" sz="2400"/>
            </a:lvl3pPr>
            <a:lvl4pPr eaLnBrk="1" latinLnBrk="0" hangingPunct="1">
              <a:defRPr kumimoji="0" lang="ru-RU" sz="2000"/>
            </a:lvl4pPr>
            <a:lvl5pPr eaLnBrk="1" latinLnBrk="0" hangingPunct="1">
              <a:defRPr kumimoji="0" lang="ru-RU" sz="2000"/>
            </a:lvl5pPr>
            <a:lvl6pPr eaLnBrk="1" latinLnBrk="0" hangingPunct="1">
              <a:defRPr kumimoji="0" lang="ru-RU" sz="2000"/>
            </a:lvl6pPr>
            <a:lvl7pPr eaLnBrk="1" latinLnBrk="0" hangingPunct="1">
              <a:defRPr kumimoji="0" lang="ru-RU" sz="2000"/>
            </a:lvl7pPr>
            <a:lvl8pPr eaLnBrk="1" latinLnBrk="0" hangingPunct="1">
              <a:defRPr kumimoji="0" lang="ru-RU" sz="2000"/>
            </a:lvl8pPr>
            <a:lvl9pPr eaLnBrk="1" latinLnBrk="0" hangingPunct="1">
              <a:defRPr kumimoji="0" lang="ru-RU" sz="20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ru-RU" sz="1400"/>
            </a:lvl1pPr>
            <a:lvl2pPr marL="457200" indent="0" eaLnBrk="1" latinLnBrk="0" hangingPunct="1">
              <a:buNone/>
              <a:defRPr kumimoji="0" lang="ru-RU" sz="1200"/>
            </a:lvl2pPr>
            <a:lvl3pPr marL="914400" indent="0" eaLnBrk="1" latinLnBrk="0" hangingPunct="1">
              <a:buNone/>
              <a:defRPr kumimoji="0" lang="ru-RU" sz="1000"/>
            </a:lvl3pPr>
            <a:lvl4pPr marL="1371600" indent="0" eaLnBrk="1" latinLnBrk="0" hangingPunct="1">
              <a:buNone/>
              <a:defRPr kumimoji="0" lang="ru-RU" sz="900"/>
            </a:lvl4pPr>
            <a:lvl5pPr marL="1828800" indent="0" eaLnBrk="1" latinLnBrk="0" hangingPunct="1">
              <a:buNone/>
              <a:defRPr kumimoji="0" lang="ru-RU" sz="900"/>
            </a:lvl5pPr>
            <a:lvl6pPr marL="2286000" indent="0" eaLnBrk="1" latinLnBrk="0" hangingPunct="1">
              <a:buNone/>
              <a:defRPr kumimoji="0" lang="ru-RU" sz="900"/>
            </a:lvl6pPr>
            <a:lvl7pPr marL="2743200" indent="0" eaLnBrk="1" latinLnBrk="0" hangingPunct="1">
              <a:buNone/>
              <a:defRPr kumimoji="0" lang="ru-RU" sz="900"/>
            </a:lvl7pPr>
            <a:lvl8pPr marL="3200400" indent="0" eaLnBrk="1" latinLnBrk="0" hangingPunct="1">
              <a:buNone/>
              <a:defRPr kumimoji="0" lang="ru-RU" sz="900"/>
            </a:lvl8pPr>
            <a:lvl9pPr marL="3657600" indent="0" eaLnBrk="1" latinLnBrk="0" hangingPunct="1">
              <a:buNone/>
              <a:defRPr kumimoji="0" lang="ru-RU" sz="9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ru-RU" sz="2000" b="1"/>
            </a:lvl1pPr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ru-RU" sz="3200"/>
            </a:lvl1pPr>
            <a:lvl2pPr marL="457200" indent="0" eaLnBrk="1" latinLnBrk="0" hangingPunct="1">
              <a:buNone/>
              <a:defRPr kumimoji="0" lang="ru-RU" sz="2800"/>
            </a:lvl2pPr>
            <a:lvl3pPr marL="914400" indent="0" eaLnBrk="1" latinLnBrk="0" hangingPunct="1">
              <a:buNone/>
              <a:defRPr kumimoji="0" lang="ru-RU" sz="2400"/>
            </a:lvl3pPr>
            <a:lvl4pPr marL="1371600" indent="0" eaLnBrk="1" latinLnBrk="0" hangingPunct="1">
              <a:buNone/>
              <a:defRPr kumimoji="0" lang="ru-RU" sz="2000"/>
            </a:lvl4pPr>
            <a:lvl5pPr marL="1828800" indent="0" eaLnBrk="1" latinLnBrk="0" hangingPunct="1">
              <a:buNone/>
              <a:defRPr kumimoji="0" lang="ru-RU" sz="2000"/>
            </a:lvl5pPr>
            <a:lvl6pPr marL="2286000" indent="0" eaLnBrk="1" latinLnBrk="0" hangingPunct="1">
              <a:buNone/>
              <a:defRPr kumimoji="0" lang="ru-RU" sz="2000"/>
            </a:lvl6pPr>
            <a:lvl7pPr marL="2743200" indent="0" eaLnBrk="1" latinLnBrk="0" hangingPunct="1">
              <a:buNone/>
              <a:defRPr kumimoji="0" lang="ru-RU" sz="2000"/>
            </a:lvl7pPr>
            <a:lvl8pPr marL="3200400" indent="0" eaLnBrk="1" latinLnBrk="0" hangingPunct="1">
              <a:buNone/>
              <a:defRPr kumimoji="0" lang="ru-RU" sz="2000"/>
            </a:lvl8pPr>
            <a:lvl9pPr marL="3657600" indent="0" eaLnBrk="1" latinLnBrk="0" hangingPunct="1">
              <a:buNone/>
              <a:defRPr kumimoji="0" lang="ru-RU" sz="2000"/>
            </a:lvl9pPr>
          </a:lstStyle>
          <a:p>
            <a:pPr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ru-RU" sz="1400"/>
            </a:lvl1pPr>
            <a:lvl2pPr marL="457200" indent="0" eaLnBrk="1" latinLnBrk="0" hangingPunct="1">
              <a:buNone/>
              <a:defRPr kumimoji="0" lang="ru-RU" sz="1200"/>
            </a:lvl2pPr>
            <a:lvl3pPr marL="914400" indent="0" eaLnBrk="1" latinLnBrk="0" hangingPunct="1">
              <a:buNone/>
              <a:defRPr kumimoji="0" lang="ru-RU" sz="1000"/>
            </a:lvl3pPr>
            <a:lvl4pPr marL="1371600" indent="0" eaLnBrk="1" latinLnBrk="0" hangingPunct="1">
              <a:buNone/>
              <a:defRPr kumimoji="0" lang="ru-RU" sz="900"/>
            </a:lvl4pPr>
            <a:lvl5pPr marL="1828800" indent="0" eaLnBrk="1" latinLnBrk="0" hangingPunct="1">
              <a:buNone/>
              <a:defRPr kumimoji="0" lang="ru-RU" sz="900"/>
            </a:lvl5pPr>
            <a:lvl6pPr marL="2286000" indent="0" eaLnBrk="1" latinLnBrk="0" hangingPunct="1">
              <a:buNone/>
              <a:defRPr kumimoji="0" lang="ru-RU" sz="900"/>
            </a:lvl6pPr>
            <a:lvl7pPr marL="2743200" indent="0" eaLnBrk="1" latinLnBrk="0" hangingPunct="1">
              <a:buNone/>
              <a:defRPr kumimoji="0" lang="ru-RU" sz="900"/>
            </a:lvl7pPr>
            <a:lvl8pPr marL="3200400" indent="0" eaLnBrk="1" latinLnBrk="0" hangingPunct="1">
              <a:buNone/>
              <a:defRPr kumimoji="0" lang="ru-RU" sz="900"/>
            </a:lvl8pPr>
            <a:lvl9pPr marL="3657600" indent="0" eaLnBrk="1" latinLnBrk="0" hangingPunct="1">
              <a:buNone/>
              <a:defRPr kumimoji="0" lang="ru-RU" sz="9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ru-RU" smtClean="0"/>
              <a:t>Образец заголовка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ru-RU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ru-RU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ru-RU"/>
      </a:defPPr>
      <a:lvl1pPr marL="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>
                <a:solidFill>
                  <a:srgbClr val="002060"/>
                </a:solidFill>
              </a:rPr>
              <a:t>JoJo</a:t>
            </a:r>
            <a:r>
              <a:rPr lang="en-US" sz="6000" dirty="0" smtClean="0">
                <a:solidFill>
                  <a:srgbClr val="002060"/>
                </a:solidFill>
              </a:rPr>
              <a:t> Arcade Game</a:t>
            </a:r>
            <a:endParaRPr lang="ru-RU" sz="60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+mn-lt"/>
              </a:rPr>
              <a:t>Автор: </a:t>
            </a:r>
            <a:r>
              <a:rPr lang="ru-RU" sz="2400" dirty="0" err="1" smtClean="0">
                <a:latin typeface="+mn-lt"/>
              </a:rPr>
              <a:t>Мисалимов</a:t>
            </a:r>
            <a:r>
              <a:rPr lang="ru-RU" sz="2400" dirty="0" smtClean="0">
                <a:latin typeface="+mn-lt"/>
              </a:rPr>
              <a:t> </a:t>
            </a:r>
            <a:r>
              <a:rPr lang="ru-RU" sz="2400" dirty="0" err="1" smtClean="0">
                <a:latin typeface="+mn-lt"/>
              </a:rPr>
              <a:t>Алвир</a:t>
            </a:r>
            <a:endParaRPr lang="ru-RU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Идея</a:t>
            </a:r>
            <a:endParaRPr lang="ru-RU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Аркадный «</a:t>
            </a:r>
            <a:r>
              <a:rPr lang="ru-RU" dirty="0" err="1"/>
              <a:t>файтинг</a:t>
            </a:r>
            <a:r>
              <a:rPr lang="ru-RU" dirty="0"/>
              <a:t>» в пиксельной стилистке. Два игрока должны наносить удары, чтобы </a:t>
            </a:r>
            <a:r>
              <a:rPr lang="ru-RU" i="1" dirty="0"/>
              <a:t>здоровье </a:t>
            </a:r>
            <a:r>
              <a:rPr lang="ru-RU" dirty="0"/>
              <a:t>противника упало до отметки </a:t>
            </a:r>
            <a:r>
              <a:rPr lang="ru-RU" i="1" dirty="0"/>
              <a:t>0</a:t>
            </a:r>
            <a:r>
              <a:rPr lang="ru-RU" dirty="0"/>
              <a:t>. Для полной победы нужно выиграть 2 раунда. Каждый раунд длится 90 секунд, если отведенное время кончается, то побеждает игрок с </a:t>
            </a:r>
            <a:r>
              <a:rPr lang="ru-RU" i="1" dirty="0"/>
              <a:t>большим</a:t>
            </a:r>
            <a:r>
              <a:rPr lang="ru-RU" dirty="0"/>
              <a:t> количеством </a:t>
            </a:r>
            <a:r>
              <a:rPr lang="ru-RU" i="1" dirty="0"/>
              <a:t>здоровья.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8077200" cy="1143000"/>
          </a:xfrm>
        </p:spPr>
        <p:txBody>
          <a:bodyPr>
            <a:normAutofit/>
          </a:bodyPr>
          <a:lstStyle/>
          <a:p>
            <a:r>
              <a:rPr lang="ru-RU" sz="5400" dirty="0"/>
              <a:t>Реализация: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09328" y="1196752"/>
            <a:ext cx="777686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Были реализованы необходимые классы: Класс для анимированного спрайта, класс для отображения изображений и текста; несколько функций:</a:t>
            </a:r>
          </a:p>
          <a:p>
            <a:r>
              <a:rPr lang="ru-RU" sz="3200" dirty="0"/>
              <a:t>н</a:t>
            </a:r>
            <a:r>
              <a:rPr lang="ru-RU" sz="3200" dirty="0" smtClean="0"/>
              <a:t>ачальный </a:t>
            </a:r>
            <a:r>
              <a:rPr lang="ru-RU" sz="3200" dirty="0"/>
              <a:t>экран, отображение победителя раунда, </a:t>
            </a:r>
            <a:r>
              <a:rPr lang="ru-RU" sz="3200" dirty="0" smtClean="0"/>
              <a:t>отображение </a:t>
            </a:r>
            <a:r>
              <a:rPr lang="ru-RU" sz="3200" i="1" dirty="0"/>
              <a:t>здоровья</a:t>
            </a:r>
            <a:r>
              <a:rPr lang="ru-RU" sz="3200" dirty="0"/>
              <a:t> персонажа. </a:t>
            </a:r>
          </a:p>
          <a:p>
            <a:r>
              <a:rPr lang="ru-RU" sz="3200" dirty="0"/>
              <a:t>Весь игровой процесс происходит в цикле. Там создаются все спрайты, рисуются необходимые объекты и анализируются действия игроков.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Необходимые библиотеки</a:t>
            </a:r>
            <a:endParaRPr lang="ru-RU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3733800" cy="4525963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Pygame</a:t>
            </a:r>
            <a:r>
              <a:rPr lang="ru-RU" sz="3600" dirty="0" smtClean="0"/>
              <a:t> </a:t>
            </a:r>
            <a:endParaRPr lang="ru-RU" sz="3600" dirty="0"/>
          </a:p>
          <a:p>
            <a:r>
              <a:rPr lang="en-US" sz="3600" dirty="0" err="1" smtClean="0"/>
              <a:t>os</a:t>
            </a:r>
            <a:endParaRPr lang="ru-RU" sz="3600" dirty="0"/>
          </a:p>
          <a:p>
            <a:r>
              <a:rPr lang="en-US" sz="3600" dirty="0" smtClean="0"/>
              <a:t>sys</a:t>
            </a:r>
            <a:endParaRPr lang="ru-RU" sz="3600" dirty="0"/>
          </a:p>
          <a:p>
            <a:r>
              <a:rPr lang="en-US" sz="3600" dirty="0" smtClean="0"/>
              <a:t>time</a:t>
            </a:r>
            <a:endParaRPr lang="ru-RU" sz="4000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283968" y="188640"/>
            <a:ext cx="4775448" cy="1512168"/>
          </a:xfrm>
        </p:spPr>
        <p:txBody>
          <a:bodyPr>
            <a:normAutofit/>
          </a:bodyPr>
          <a:lstStyle/>
          <a:p>
            <a:pPr>
              <a:defRPr lang="ru-RU"/>
            </a:pPr>
            <a:r>
              <a:rPr lang="ru-RU" sz="4800" dirty="0" smtClean="0"/>
              <a:t>Скриншоты</a:t>
            </a:r>
            <a:endParaRPr lang="ru-RU" sz="4800" dirty="0"/>
          </a:p>
        </p:txBody>
      </p:sp>
      <p:pic>
        <p:nvPicPr>
          <p:cNvPr id="3" name="Рисунок 2" descr="C:\Users\ALVIR\AppData\Local\Microsoft\Windows\INetCache\Content.Word\Desktop Screenshot 2021.02.28 - 17.02.04.12.png"/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643995" cy="3888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283968" y="188640"/>
            <a:ext cx="4775448" cy="1512168"/>
          </a:xfrm>
        </p:spPr>
        <p:txBody>
          <a:bodyPr>
            <a:normAutofit/>
          </a:bodyPr>
          <a:lstStyle/>
          <a:p>
            <a:pPr>
              <a:defRPr lang="ru-RU"/>
            </a:pPr>
            <a:r>
              <a:rPr lang="ru-RU" sz="4800" dirty="0" smtClean="0"/>
              <a:t>Скриншоты</a:t>
            </a:r>
            <a:endParaRPr lang="ru-RU" sz="4800" dirty="0"/>
          </a:p>
        </p:txBody>
      </p:sp>
      <p:pic>
        <p:nvPicPr>
          <p:cNvPr id="1026" name="Picture 2" descr="Desktop Screenshot 202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99" y="2060848"/>
            <a:ext cx="7029601" cy="395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5946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283968" y="188640"/>
            <a:ext cx="4775448" cy="1512168"/>
          </a:xfrm>
        </p:spPr>
        <p:txBody>
          <a:bodyPr>
            <a:normAutofit/>
          </a:bodyPr>
          <a:lstStyle/>
          <a:p>
            <a:pPr>
              <a:defRPr lang="ru-RU"/>
            </a:pPr>
            <a:r>
              <a:rPr lang="ru-RU" sz="4800" dirty="0" smtClean="0"/>
              <a:t>Скриншоты</a:t>
            </a:r>
            <a:endParaRPr lang="ru-RU" sz="4800" dirty="0"/>
          </a:p>
        </p:txBody>
      </p:sp>
      <p:pic>
        <p:nvPicPr>
          <p:cNvPr id="4" name="Picture 2" descr="Desktop Screenshot 202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99" y="2060848"/>
            <a:ext cx="7169649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9643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55976" y="1052736"/>
            <a:ext cx="4343400" cy="1362075"/>
          </a:xfrm>
        </p:spPr>
        <p:txBody>
          <a:bodyPr/>
          <a:lstStyle/>
          <a:p>
            <a:r>
              <a:rPr lang="ru-RU" dirty="0" smtClean="0"/>
              <a:t>Видео с </a:t>
            </a:r>
            <a:r>
              <a:rPr lang="ru-RU" dirty="0" err="1" smtClean="0"/>
              <a:t>геймплеем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00192" y="2348880"/>
            <a:ext cx="2122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доступно </a:t>
            </a:r>
            <a:r>
              <a:rPr lang="ru-RU" dirty="0"/>
              <a:t>по ссылке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301439" y="2719161"/>
            <a:ext cx="4115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https://disk.yandex.ru/i/jnpbwe4Id4wv4A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0831954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413</Words>
  <Application>Microsoft Office PowerPoint</Application>
  <PresentationFormat>Экран (4:3)</PresentationFormat>
  <Paragraphs>61</Paragraphs>
  <Slides>8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Training</vt:lpstr>
      <vt:lpstr>JoJo Arcade Game</vt:lpstr>
      <vt:lpstr>Идея</vt:lpstr>
      <vt:lpstr>Реализация:</vt:lpstr>
      <vt:lpstr>Необходимые библиотеки</vt:lpstr>
      <vt:lpstr>Скриншоты</vt:lpstr>
      <vt:lpstr>Скриншоты</vt:lpstr>
      <vt:lpstr>Скриншоты</vt:lpstr>
      <vt:lpstr>Видео с геймплеем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2021-02-28T17:23:05Z</dcterms:created>
  <dcterms:modified xsi:type="dcterms:W3CDTF">2021-02-28T19:19:28Z</dcterms:modified>
</cp:coreProperties>
</file>