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8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4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2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4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9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814F-9139-4321-87AA-7E5111B6EED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125F-E59C-43E4-8C40-85120D01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5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OnlineShop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Проект выполнил: </a:t>
            </a:r>
            <a:r>
              <a:rPr lang="ru-RU" sz="2800" dirty="0" err="1" smtClean="0"/>
              <a:t>Мисалимов</a:t>
            </a:r>
            <a:r>
              <a:rPr lang="ru-RU" sz="2800" dirty="0" smtClean="0"/>
              <a:t> </a:t>
            </a:r>
            <a:r>
              <a:rPr lang="ru-RU" sz="2800" dirty="0" err="1" smtClean="0"/>
              <a:t>Алвир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87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суть: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Создать интернет-магазин, где можно найти и купить разные товары: от смартфонов и наушников до бытовой техники. Всего есть 6 категорий товаров: Гаджеты, Компьютеры, Фото, </a:t>
            </a:r>
            <a:r>
              <a:rPr lang="en-US" sz="2400" dirty="0"/>
              <a:t>TV</a:t>
            </a:r>
            <a:r>
              <a:rPr lang="ru-RU" sz="2400" dirty="0"/>
              <a:t>, Аудио, Бытовая техника</a:t>
            </a:r>
            <a:r>
              <a:rPr lang="ru-RU" dirty="0"/>
              <a:t>.</a:t>
            </a:r>
          </a:p>
        </p:txBody>
      </p:sp>
      <p:pic>
        <p:nvPicPr>
          <p:cNvPr id="1026" name="Picture 2" descr="E:\Фотки\AAAA\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552728" cy="351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3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Каждая из этих категорий разделяется на еще несколько подкатегорий: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Гаджеты:</a:t>
            </a:r>
            <a:r>
              <a:rPr lang="ru-RU" sz="2400" dirty="0"/>
              <a:t> </a:t>
            </a:r>
            <a:r>
              <a:rPr lang="ru-RU" sz="2400" i="1" dirty="0"/>
              <a:t>Мобильные телефоны, планшеты, наушники, умные часы, </a:t>
            </a:r>
            <a:r>
              <a:rPr lang="en-US" sz="2400" i="1" dirty="0" err="1"/>
              <a:t>powerbank</a:t>
            </a:r>
            <a:r>
              <a:rPr lang="ru-RU" sz="2400" i="1" dirty="0"/>
              <a:t>’и, портативные колонки, </a:t>
            </a:r>
            <a:r>
              <a:rPr lang="en-US" sz="2400" i="1" dirty="0"/>
              <a:t>action </a:t>
            </a:r>
            <a:r>
              <a:rPr lang="ru-RU" sz="2400" i="1" dirty="0"/>
              <a:t>камеры, </a:t>
            </a:r>
            <a:r>
              <a:rPr lang="ru-RU" sz="2400" i="1" dirty="0" err="1"/>
              <a:t>квадрокоптеры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b="1" dirty="0" smtClean="0"/>
              <a:t>Компьютеры</a:t>
            </a:r>
            <a:r>
              <a:rPr lang="ru-RU" sz="2400" b="1" dirty="0"/>
              <a:t>: </a:t>
            </a:r>
            <a:r>
              <a:rPr lang="ru-RU" sz="2400" i="1" dirty="0"/>
              <a:t>ПК, ноутбуки, приставки, мониторы, комплектующие, клавиатуры и мыши, печать, </a:t>
            </a:r>
            <a:r>
              <a:rPr lang="en-US" sz="2400" i="1" dirty="0"/>
              <a:t>Wi</a:t>
            </a:r>
            <a:r>
              <a:rPr lang="ru-RU" sz="2400" i="1" dirty="0"/>
              <a:t>-</a:t>
            </a:r>
            <a:r>
              <a:rPr lang="en-US" sz="2400" i="1" dirty="0"/>
              <a:t>Fi</a:t>
            </a:r>
            <a:r>
              <a:rPr lang="ru-RU" sz="2400" i="1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E:\Фотки\AAAA\0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28000"/>
            <a:ext cx="5328592" cy="285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6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/>
              <a:t>В проекте присутствует система пользователей, которые также хранятся в базе данных.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Только авторизированный пользователь может добавлять товары в </a:t>
            </a:r>
            <a:r>
              <a:rPr lang="ru-RU" sz="2800" i="1" dirty="0"/>
              <a:t>Корзину, </a:t>
            </a:r>
            <a:r>
              <a:rPr lang="ru-RU" sz="2800" dirty="0"/>
              <a:t>откуда позже сможет их оплатить либо убрать.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E:\Фотки\AAAA\0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416824" cy="39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7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Для корректной работы </a:t>
            </a:r>
            <a:r>
              <a:rPr lang="en-US" sz="2400" dirty="0" smtClean="0"/>
              <a:t>HTML </a:t>
            </a:r>
            <a:r>
              <a:rPr lang="ru-RU" sz="2400" dirty="0" smtClean="0"/>
              <a:t>страниц, была использована библиотека </a:t>
            </a:r>
            <a:r>
              <a:rPr lang="en-US" sz="2400" b="1" dirty="0" smtClean="0"/>
              <a:t>flask-</a:t>
            </a:r>
            <a:r>
              <a:rPr lang="en-US" sz="2400" b="1" dirty="0" err="1" smtClean="0"/>
              <a:t>wtf</a:t>
            </a:r>
            <a:r>
              <a:rPr lang="en-US" sz="2400" dirty="0" smtClean="0"/>
              <a:t> </a:t>
            </a:r>
            <a:r>
              <a:rPr lang="ru-RU" sz="2400" dirty="0" smtClean="0"/>
              <a:t>для создания форм, обеспечивающих работоспособность страниц.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В основном файле были реализованы обработчики страниц и базы данных.</a:t>
            </a:r>
          </a:p>
          <a:p>
            <a:pPr marL="0" indent="0">
              <a:buNone/>
            </a:pPr>
            <a:r>
              <a:rPr lang="ru-RU" sz="2400" dirty="0" smtClean="0"/>
              <a:t> Для создания и хранения большого количества товаров, был создан «</a:t>
            </a:r>
            <a:r>
              <a:rPr lang="ru-RU" sz="2400" dirty="0" err="1" smtClean="0"/>
              <a:t>парсер</a:t>
            </a:r>
            <a:r>
              <a:rPr lang="ru-RU" sz="2400" dirty="0" smtClean="0"/>
              <a:t>». Он получает необходимые товары, скачивает изображения и </a:t>
            </a:r>
            <a:r>
              <a:rPr lang="ru-RU" sz="2400" dirty="0" err="1" smtClean="0"/>
              <a:t>сохраянет</a:t>
            </a:r>
            <a:r>
              <a:rPr lang="ru-RU" sz="2400" dirty="0" smtClean="0"/>
              <a:t> их в БД.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60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Возможности для доработки и развития:</a:t>
            </a:r>
          </a:p>
          <a:p>
            <a:pPr marL="0" indent="0">
              <a:buNone/>
            </a:pPr>
            <a:r>
              <a:rPr lang="ru-RU" dirty="0" smtClean="0"/>
              <a:t>· </a:t>
            </a:r>
            <a:r>
              <a:rPr lang="ru-RU" sz="2800" dirty="0" smtClean="0"/>
              <a:t>Сделать у товаров более подробное описание</a:t>
            </a:r>
          </a:p>
          <a:p>
            <a:pPr marL="0" indent="0">
              <a:buNone/>
            </a:pPr>
            <a:r>
              <a:rPr lang="ru-RU" dirty="0" smtClean="0"/>
              <a:t>· </a:t>
            </a:r>
            <a:r>
              <a:rPr lang="ru-RU" sz="2800" dirty="0" smtClean="0"/>
              <a:t>Увеличить число товаров</a:t>
            </a:r>
          </a:p>
          <a:p>
            <a:pPr marL="0" indent="0">
              <a:buNone/>
            </a:pPr>
            <a:r>
              <a:rPr lang="ru-RU" dirty="0" smtClean="0"/>
              <a:t>· </a:t>
            </a:r>
            <a:r>
              <a:rPr lang="ru-RU" sz="2800" dirty="0" smtClean="0"/>
              <a:t>В будущем запустить интернет-магазин и подключить </a:t>
            </a:r>
            <a:r>
              <a:rPr lang="ru-RU" sz="2800" dirty="0" err="1" smtClean="0"/>
              <a:t>монитезацию</a:t>
            </a:r>
            <a:r>
              <a:rPr lang="ru-RU" sz="280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320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219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OnlineShop</vt:lpstr>
      <vt:lpstr>Идея и суть:</vt:lpstr>
      <vt:lpstr>Каждая из этих категорий разделяется на еще несколько подкатегорий:</vt:lpstr>
      <vt:lpstr>В проекте присутствует система пользователей, которые также хранятся в базе данных.  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OnlineShop</dc:title>
  <dc:creator>ALVIR</dc:creator>
  <cp:lastModifiedBy>ALVIR</cp:lastModifiedBy>
  <cp:revision>3</cp:revision>
  <dcterms:created xsi:type="dcterms:W3CDTF">2021-04-26T18:53:44Z</dcterms:created>
  <dcterms:modified xsi:type="dcterms:W3CDTF">2021-04-26T19:17:13Z</dcterms:modified>
</cp:coreProperties>
</file>