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63" r:id="rId3"/>
    <p:sldId id="266" r:id="rId4"/>
    <p:sldId id="278" r:id="rId5"/>
    <p:sldId id="28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88" autoAdjust="0"/>
    <p:restoredTop sz="94660"/>
  </p:normalViewPr>
  <p:slideViewPr>
    <p:cSldViewPr>
      <p:cViewPr varScale="1">
        <p:scale>
          <a:sx n="60" d="100"/>
          <a:sy n="60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137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F1659-30A7-475A-AE54-5332855F25C9}" type="datetimeFigureOut">
              <a:rPr lang="en-AU" smtClean="0"/>
              <a:pPr/>
              <a:t>23/08/2011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F1BBE-4492-4FA7-9A32-B9E3D24620B6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1BFBC59-70DB-44E9-924C-D5F2A43AE127}" type="datetimeFigureOut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D82615-68ED-4061-A941-2C806935761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E4687-C064-46B4-837A-33BA0205DE4D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74263-3CA5-4835-A31B-35ED09173C2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B673F-6F6D-4EC9-86D7-09C31D0E28AB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559CE-0185-45E9-B8D9-9A2268C91A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95142-9D9A-4AA4-8507-A719C8D20EE3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3305B-CF8B-46DC-BFA2-160A054BA51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3211F-AA05-41D1-963A-6C587823A330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FB134-6494-4EED-B40F-8EE36A4F3BF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D23BB-F28A-4DB2-841C-FD2C3A78251B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56220-C06A-4FC3-8EFC-AE5B58DF7C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CD6-205F-430F-8DF3-6D4439168EC9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742A7-7987-46AB-9571-5F73E459CC5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287F7-99E8-4A2B-9146-E8288EA76AB4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22729-382A-4428-B054-E9B43A329C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CD137-F9D1-4DE8-9981-78A07D7BCB5E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7C01F-8BAF-46D0-A68D-F91654FB7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A6D9-5C49-411A-B90E-4EE92B68D1AD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1BB02-5C02-478E-9CF3-7397A0B1E12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9F824-7DE7-450E-928F-BF842ABB64A0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D788E-D33C-414C-996A-7D6D5130F3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388C5-BEA8-4A06-9934-4BBF7D3906A2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BDC75-4C0C-4E8D-9EC1-6533012EF6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1E5DE9-67D3-4D09-907C-00E221A70232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3A87667-3EC9-4515-BED1-54DD6B9CA83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AU" sz="5400" b="1" dirty="0" smtClean="0">
              <a:solidFill>
                <a:srgbClr val="00206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AU" sz="5400" b="1" dirty="0" smtClean="0">
              <a:solidFill>
                <a:srgbClr val="002060"/>
              </a:solidFill>
            </a:endParaRPr>
          </a:p>
          <a:p>
            <a:pPr algn="ctr" eaLnBrk="1" hangingPunct="1">
              <a:buFont typeface="Arial" charset="0"/>
              <a:buNone/>
            </a:pPr>
            <a:r>
              <a:rPr lang="en-AU" sz="10000" dirty="0" smtClean="0">
                <a:solidFill>
                  <a:srgbClr val="002060"/>
                </a:solidFill>
              </a:rPr>
              <a:t>Closing</a:t>
            </a:r>
          </a:p>
          <a:p>
            <a:pPr algn="ctr" eaLnBrk="1" hangingPunct="1">
              <a:buFont typeface="Arial" charset="0"/>
              <a:buNone/>
            </a:pPr>
            <a:r>
              <a:rPr lang="en-AU" sz="6600" dirty="0" smtClean="0">
                <a:solidFill>
                  <a:srgbClr val="002060"/>
                </a:solidFill>
              </a:rPr>
              <a:t>Yes/No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B3A55-F5C2-4868-9F96-88306A2B445D}" type="slidenum">
              <a:rPr lang="en-AU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AU" sz="5400" b="1" dirty="0" smtClean="0"/>
          </a:p>
          <a:p>
            <a:pPr eaLnBrk="1" hangingPunct="1">
              <a:buFont typeface="Arial" charset="0"/>
              <a:buNone/>
            </a:pPr>
            <a:endParaRPr lang="en-AU" sz="5400" dirty="0" smtClean="0"/>
          </a:p>
          <a:p>
            <a:pPr>
              <a:buNone/>
            </a:pPr>
            <a:r>
              <a:rPr lang="en-AU" sz="4800" i="1" dirty="0" smtClean="0"/>
              <a:t>9) Ok. That’s it now, thanks. </a:t>
            </a:r>
          </a:p>
          <a:p>
            <a:pPr>
              <a:buNone/>
            </a:pPr>
            <a:r>
              <a:rPr lang="en-AU" sz="4800" i="1" dirty="0" smtClean="0"/>
              <a:t>		Are you tired?</a:t>
            </a:r>
            <a:endParaRPr lang="en-AU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7DF30-AE97-4DD5-A06A-E9BAE57E7AC1}" type="slidenum">
              <a:rPr lang="en-AU"/>
              <a:pPr>
                <a:defRPr/>
              </a:pPr>
              <a:t>2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dirty="0" smtClean="0"/>
          </a:p>
          <a:p>
            <a:pPr>
              <a:buNone/>
            </a:pPr>
            <a:r>
              <a:rPr lang="en-AU" sz="5400" i="1" dirty="0" smtClean="0"/>
              <a:t>10) Did you feel nervous during the recording?</a:t>
            </a:r>
            <a:endParaRPr lang="en-AU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3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dirty="0" smtClean="0"/>
          </a:p>
          <a:p>
            <a:pPr>
              <a:buNone/>
            </a:pPr>
            <a:r>
              <a:rPr lang="en-AU" sz="5400" i="1" dirty="0" smtClean="0"/>
              <a:t>11) Do you have a busy day after this?</a:t>
            </a:r>
            <a:endParaRPr lang="en-AU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4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dirty="0" smtClean="0"/>
          </a:p>
          <a:p>
            <a:pPr>
              <a:buNone/>
            </a:pPr>
            <a:r>
              <a:rPr lang="en-AU" sz="5400" i="1" dirty="0" smtClean="0"/>
              <a:t>12) Does it take you long to get out here?</a:t>
            </a:r>
            <a:endParaRPr lang="en-AU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5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BF5E1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51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University of Western Sydney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Arthur the Rat</dc:title>
  <dc:creator>30029348</dc:creator>
  <cp:lastModifiedBy>30029348</cp:lastModifiedBy>
  <cp:revision>25</cp:revision>
  <dcterms:created xsi:type="dcterms:W3CDTF">2010-12-14T00:21:11Z</dcterms:created>
  <dcterms:modified xsi:type="dcterms:W3CDTF">2011-08-23T04:02:44Z</dcterms:modified>
</cp:coreProperties>
</file>