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63" r:id="rId3"/>
    <p:sldId id="266" r:id="rId4"/>
    <p:sldId id="278" r:id="rId5"/>
    <p:sldId id="284" r:id="rId6"/>
    <p:sldId id="283" r:id="rId7"/>
    <p:sldId id="281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 autoAdjust="0"/>
    <p:restoredTop sz="94660"/>
  </p:normalViewPr>
  <p:slideViewPr>
    <p:cSldViewPr>
      <p:cViewPr varScale="1">
        <p:scale>
          <a:sx n="60" d="100"/>
          <a:sy n="6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23/08/2011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Opening</a:t>
            </a:r>
          </a:p>
          <a:p>
            <a:pPr algn="ctr" eaLnBrk="1" hangingPunct="1">
              <a:buFont typeface="Arial" charset="0"/>
              <a:buNone/>
            </a:pPr>
            <a:r>
              <a:rPr lang="en-AU" sz="6600" dirty="0" smtClean="0">
                <a:solidFill>
                  <a:srgbClr val="002060"/>
                </a:solidFill>
              </a:rPr>
              <a:t>Yes/No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/>
          </a:p>
          <a:p>
            <a:pPr eaLnBrk="1" hangingPunct="1">
              <a:buFont typeface="Arial" charset="0"/>
              <a:buNone/>
            </a:pPr>
            <a:endParaRPr lang="en-AU" sz="5400" dirty="0" smtClean="0"/>
          </a:p>
          <a:p>
            <a:pPr marL="914400" indent="-914400">
              <a:buAutoNum type="arabicParenR"/>
            </a:pPr>
            <a:r>
              <a:rPr lang="en-AU" sz="4800" i="1" dirty="0" smtClean="0"/>
              <a:t>So let’s see, for the record, you are [ANIMAL NAME] , right?</a:t>
            </a:r>
            <a:endParaRPr lang="en-AU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DF30-AE97-4DD5-A06A-E9BAE57E7AC1}" type="slidenum">
              <a:rPr lang="en-AU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2) And is this your first recording session for the project?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3) Is there anything unclear with the instructions so far?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4) Would you like me to explain the process again?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None/>
            </a:pPr>
            <a:endParaRPr lang="en-AU" sz="5400" i="1" dirty="0" smtClean="0"/>
          </a:p>
          <a:p>
            <a:pPr eaLnBrk="1" hangingPunct="1">
              <a:buNone/>
            </a:pPr>
            <a:r>
              <a:rPr lang="en-AU" sz="5400" i="1" dirty="0" smtClean="0"/>
              <a:t>5) Do you have any questions about what you need to do?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6) Can you see the screen?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7) Are you comfortable with the position of the chair and the microphone?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smtClean="0"/>
          </a:p>
          <a:p>
            <a:pPr>
              <a:buNone/>
            </a:pPr>
            <a:r>
              <a:rPr lang="en-AU" sz="5400" i="1" smtClean="0"/>
              <a:t>8</a:t>
            </a:r>
            <a:r>
              <a:rPr lang="en-AU" sz="5400" i="1" dirty="0" smtClean="0"/>
              <a:t>) Shall we start then?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F7795-6160-4306-8C7E-751976B033AF}" type="slidenum">
              <a:rPr lang="en-AU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24</cp:revision>
  <dcterms:created xsi:type="dcterms:W3CDTF">2010-12-14T00:21:11Z</dcterms:created>
  <dcterms:modified xsi:type="dcterms:W3CDTF">2011-08-23T03:45:36Z</dcterms:modified>
</cp:coreProperties>
</file>