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2"/>
    <p:sldId id="286" r:id="rId3"/>
    <p:sldId id="266" r:id="rId4"/>
    <p:sldId id="278" r:id="rId5"/>
    <p:sldId id="284" r:id="rId6"/>
    <p:sldId id="283" r:id="rId7"/>
    <p:sldId id="281" r:id="rId8"/>
    <p:sldId id="285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 autoAdjust="0"/>
    <p:restoredTop sz="94660"/>
  </p:normalViewPr>
  <p:slideViewPr>
    <p:cSldViewPr>
      <p:cViewPr varScale="1">
        <p:scale>
          <a:sx n="97" d="100"/>
          <a:sy n="97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37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659-30A7-475A-AE54-5332855F25C9}" type="datetimeFigureOut">
              <a:rPr lang="en-AU" smtClean="0"/>
              <a:pPr/>
              <a:t>23/08/2011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1BBE-4492-4FA7-9A32-B9E3D24620B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BFBC59-70DB-44E9-924C-D5F2A43AE127}" type="datetimeFigureOut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82615-68ED-4061-A941-2C8069357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4687-C064-46B4-837A-33BA0205DE4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263-3CA5-4835-A31B-35ED09173C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673F-6F6D-4EC9-86D7-09C31D0E28A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59CE-0185-45E9-B8D9-9A2268C91A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5142-9D9A-4AA4-8507-A719C8D20EE3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305B-CF8B-46DC-BFA2-160A054BA5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211F-AA05-41D1-963A-6C587823A33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B134-6494-4EED-B40F-8EE36A4F3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23BB-F28A-4DB2-841C-FD2C3A78251B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6220-C06A-4FC3-8EFC-AE5B58DF7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CD6-205F-430F-8DF3-6D4439168EC9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42A7-7987-46AB-9571-5F73E459C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87F7-99E8-4A2B-9146-E8288EA76AB4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729-382A-4428-B054-E9B43A329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D137-F9D1-4DE8-9981-78A07D7BCB5E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C01F-8BAF-46D0-A68D-F91654FB7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6D9-5C49-411A-B90E-4EE92B68D1AD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B02-5C02-478E-9CF3-7397A0B1E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F824-7DE7-450E-928F-BF842ABB64A0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788E-D33C-414C-996A-7D6D5130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88C5-BEA8-4A06-9934-4BBF7D3906A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DC75-4C0C-4E8D-9EC1-6533012EF6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1E5DE9-67D3-4D09-907C-00E221A70232}" type="datetime1">
              <a:rPr lang="en-AU"/>
              <a:pPr>
                <a:defRPr/>
              </a:pPr>
              <a:t>23/08/2011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87667-3EC9-4515-BED1-54DD6B9CA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Opening</a:t>
            </a:r>
          </a:p>
          <a:p>
            <a:pPr algn="ctr" eaLnBrk="1" hangingPunct="1">
              <a:buFont typeface="Arial" charset="0"/>
              <a:buNone/>
            </a:pPr>
            <a:r>
              <a:rPr lang="en-AU" sz="6600" dirty="0" smtClean="0">
                <a:solidFill>
                  <a:srgbClr val="002060"/>
                </a:solidFill>
              </a:rPr>
              <a:t>Yes/No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/>
          </a:p>
          <a:p>
            <a:pPr eaLnBrk="1" hangingPunct="1">
              <a:buFont typeface="Arial" charset="0"/>
              <a:buNone/>
            </a:pPr>
            <a:endParaRPr lang="en-AU" sz="5400" dirty="0" smtClean="0"/>
          </a:p>
          <a:p>
            <a:pPr marL="914400" indent="-914400">
              <a:buAutoNum type="arabicParenR"/>
            </a:pPr>
            <a:r>
              <a:rPr lang="en-AU" sz="4800" i="1" dirty="0" smtClean="0"/>
              <a:t>So let’s see, for the record, you are [ANIMAL NAME] , right?</a:t>
            </a:r>
            <a:endParaRPr lang="en-AU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DF30-AE97-4DD5-A06A-E9BAE57E7AC1}" type="slidenum">
              <a:rPr lang="en-AU"/>
              <a:pPr>
                <a:defRPr/>
              </a:pPr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2) And is this your second recording session for the project?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3) Is there anything unclear with the instructions so far?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4) Would you like me to explain the process again?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None/>
            </a:pPr>
            <a:endParaRPr lang="en-AU" sz="5400" i="1" dirty="0" smtClean="0"/>
          </a:p>
          <a:p>
            <a:pPr eaLnBrk="1" hangingPunct="1">
              <a:buNone/>
            </a:pPr>
            <a:r>
              <a:rPr lang="en-AU" sz="5400" i="1" dirty="0" smtClean="0"/>
              <a:t>5) Do you have any questions about the task?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6) Can you see the screen?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7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dirty="0" smtClean="0"/>
          </a:p>
          <a:p>
            <a:pPr>
              <a:buNone/>
            </a:pPr>
            <a:r>
              <a:rPr lang="en-AU" sz="5400" i="1" dirty="0" smtClean="0"/>
              <a:t>7) Are you comfortable with the position of the chair and the microphone?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9E1F-504F-48AA-8CEB-593D2DA0BF32}" type="slidenum">
              <a:rPr lang="en-AU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None/>
            </a:pPr>
            <a:endParaRPr lang="en-AU" sz="5400" i="1" smtClean="0"/>
          </a:p>
          <a:p>
            <a:pPr>
              <a:buNone/>
            </a:pPr>
            <a:r>
              <a:rPr lang="en-AU" sz="5400" i="1" smtClean="0"/>
              <a:t>8</a:t>
            </a:r>
            <a:r>
              <a:rPr lang="en-AU" sz="5400" i="1" dirty="0" smtClean="0"/>
              <a:t>) Shall we start then?</a:t>
            </a:r>
            <a:endParaRPr lang="en-AU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F7795-6160-4306-8C7E-751976B033AF}" type="slidenum">
              <a:rPr lang="en-AU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30029348</cp:lastModifiedBy>
  <cp:revision>25</cp:revision>
  <dcterms:created xsi:type="dcterms:W3CDTF">2010-12-14T00:21:11Z</dcterms:created>
  <dcterms:modified xsi:type="dcterms:W3CDTF">2011-08-23T03:57:16Z</dcterms:modified>
</cp:coreProperties>
</file>