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EA9545-3571-4063-A6E2-123109B777E6}" type="datetimeFigureOut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2447646-E0C6-4AF6-93E9-4B6D0B9995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12188-9B88-4D25-9A7C-8D83309DCE4B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F2058-BF12-49F0-B215-BAAA694832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0E2A4-B5C4-46A9-952A-DD10D49B4C1F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416E-65BC-48C1-836B-E70E5A6465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D0C94-958F-4C98-91F0-2500A674F24C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287A-71A0-4727-B654-82C1CE93FC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F5CF1-1034-41BF-A9C1-24610C021035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D6DE2-75E6-4E5F-AC7E-8C8588AA17A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703E9-4B7B-4229-9A9D-AF36886FB082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E7745-CA6E-4033-AABA-68EA515C7D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4D2AC-FAD1-46C5-9D9B-DEB4679C7C85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F6257-B6BE-4014-A88A-E35B70360B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A20A9-BD5C-4027-BDBA-05D7BA22AC5A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73DD7-4139-4115-9853-CFAF2577F4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7F2E8-513E-428E-9F9F-6E732917EDAC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F60E4-2FA6-4BF2-865B-3864E8598DB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2DA2-A33F-407A-9B2C-568C19F24D35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8D7DC-F089-4F49-BBA4-8D95869855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9CA9A-11E9-4274-9F01-AB2FF4200259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9054E-879C-40D9-892A-B35E1EBA82E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7AC3E-3009-44DF-B260-174719148E62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DF64E-7CE4-4A6C-80A0-C2B337994A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38B982-23CD-4EAB-8D44-DE7BB27FF9EC}" type="datetime1">
              <a:rPr lang="en-AU"/>
              <a:pPr>
                <a:defRPr/>
              </a:pPr>
              <a:t>21/09/2011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B3A5FA-F17D-4EC1-AA7E-D8EC9A607E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smtClean="0">
                <a:solidFill>
                  <a:srgbClr val="002060"/>
                </a:solidFill>
              </a:rPr>
              <a:t>Re-told Story</a:t>
            </a:r>
            <a:endParaRPr lang="en-AU" sz="100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FED3E-E86C-4927-AE5F-FFD5DF0A536A}" type="slidenum">
              <a:rPr lang="en-AU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smtClean="0">
                <a:solidFill>
                  <a:srgbClr val="002060"/>
                </a:solidFill>
              </a:rPr>
              <a:t>Re-told Story</a:t>
            </a:r>
            <a:endParaRPr lang="en-AU" sz="100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FED3E-E86C-4927-AE5F-FFD5DF0A536A}" type="slidenum">
              <a:rPr lang="en-AU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Western Sydney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Austalk-admin</cp:lastModifiedBy>
  <cp:revision>28</cp:revision>
  <dcterms:created xsi:type="dcterms:W3CDTF">2010-12-14T00:21:11Z</dcterms:created>
  <dcterms:modified xsi:type="dcterms:W3CDTF">2011-09-21T07:54:01Z</dcterms:modified>
</cp:coreProperties>
</file>