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75" r:id="rId2"/>
    <p:sldId id="285" r:id="rId3"/>
    <p:sldId id="335" r:id="rId4"/>
    <p:sldId id="286" r:id="rId5"/>
    <p:sldId id="278" r:id="rId6"/>
    <p:sldId id="334" r:id="rId7"/>
    <p:sldId id="287" r:id="rId8"/>
    <p:sldId id="288" r:id="rId9"/>
    <p:sldId id="289" r:id="rId10"/>
    <p:sldId id="333" r:id="rId11"/>
    <p:sldId id="290" r:id="rId12"/>
    <p:sldId id="291" r:id="rId13"/>
    <p:sldId id="332" r:id="rId14"/>
    <p:sldId id="292" r:id="rId15"/>
    <p:sldId id="293" r:id="rId16"/>
    <p:sldId id="294" r:id="rId17"/>
    <p:sldId id="331" r:id="rId18"/>
    <p:sldId id="295" r:id="rId19"/>
    <p:sldId id="279" r:id="rId20"/>
    <p:sldId id="296" r:id="rId21"/>
    <p:sldId id="297" r:id="rId22"/>
    <p:sldId id="298" r:id="rId23"/>
    <p:sldId id="329" r:id="rId24"/>
    <p:sldId id="299" r:id="rId25"/>
    <p:sldId id="300" r:id="rId26"/>
    <p:sldId id="319" r:id="rId27"/>
    <p:sldId id="301" r:id="rId28"/>
    <p:sldId id="328" r:id="rId29"/>
    <p:sldId id="302" r:id="rId30"/>
    <p:sldId id="303" r:id="rId31"/>
    <p:sldId id="304" r:id="rId32"/>
    <p:sldId id="280" r:id="rId33"/>
    <p:sldId id="327" r:id="rId34"/>
    <p:sldId id="326" r:id="rId35"/>
    <p:sldId id="305" r:id="rId36"/>
    <p:sldId id="306" r:id="rId37"/>
    <p:sldId id="307" r:id="rId38"/>
    <p:sldId id="324" r:id="rId39"/>
    <p:sldId id="308" r:id="rId40"/>
    <p:sldId id="309" r:id="rId41"/>
    <p:sldId id="282" r:id="rId42"/>
    <p:sldId id="310" r:id="rId43"/>
    <p:sldId id="311" r:id="rId44"/>
    <p:sldId id="322" r:id="rId45"/>
    <p:sldId id="312" r:id="rId46"/>
    <p:sldId id="313" r:id="rId47"/>
    <p:sldId id="281" r:id="rId48"/>
    <p:sldId id="320" r:id="rId49"/>
    <p:sldId id="314" r:id="rId50"/>
    <p:sldId id="315" r:id="rId51"/>
    <p:sldId id="316" r:id="rId52"/>
    <p:sldId id="317" r:id="rId53"/>
    <p:sldId id="318" r:id="rId54"/>
    <p:sldId id="321" r:id="rId55"/>
    <p:sldId id="323" r:id="rId56"/>
    <p:sldId id="325" r:id="rId57"/>
    <p:sldId id="330" r:id="rId58"/>
    <p:sldId id="283" r:id="rId59"/>
    <p:sldId id="284" r:id="rId60"/>
    <p:sldId id="336" r:id="rId6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42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5259507-D1F3-42AE-AE35-A4CEDD16E9D4}" type="datetimeFigureOut">
              <a:rPr lang="en-AU"/>
              <a:pPr>
                <a:defRPr/>
              </a:pPr>
              <a:t>23/08/2011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AU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AU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D847B30-A93B-4BFD-AE2E-D01EB5C0F9A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5000" baseline="0"/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345F6-A8D9-49F0-A359-9BA265A55BFE}" type="datetime1">
              <a:rPr lang="en-AU"/>
              <a:pPr>
                <a:defRPr/>
              </a:pPr>
              <a:t>23/08/2011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F96574-D673-4604-8B8B-ECF6B902A12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01BC44-C02D-4049-ACFB-1441791557E4}" type="datetime1">
              <a:rPr lang="en-AU"/>
              <a:pPr>
                <a:defRPr/>
              </a:pPr>
              <a:t>23/08/2011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56501E-DC73-4BED-BAD1-6E9212D0F7F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8FFC05-B12B-40E7-8AB5-2F811F82CC49}" type="datetime1">
              <a:rPr lang="en-AU"/>
              <a:pPr>
                <a:defRPr/>
              </a:pPr>
              <a:t>23/08/2011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BCD25-5272-4B04-83A3-E251A9805BC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 sz="50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4DC7B-74EB-4D71-B224-7AB8764AE10D}" type="datetime1">
              <a:rPr lang="en-AU"/>
              <a:pPr>
                <a:defRPr/>
              </a:pPr>
              <a:t>23/08/2011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B14DAA-505F-40AF-AFE8-A062D7AFB56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360AD2-7042-4603-96C6-4D7D45F5A301}" type="datetime1">
              <a:rPr lang="en-AU"/>
              <a:pPr>
                <a:defRPr/>
              </a:pPr>
              <a:t>23/08/2011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25A24C-B594-4903-9FC6-70897E0FBEC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ADB6FE-A330-476B-B31C-C4C31EBB99DA}" type="datetime1">
              <a:rPr lang="en-AU"/>
              <a:pPr>
                <a:defRPr/>
              </a:pPr>
              <a:t>23/08/2011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495921-3350-4D9A-A60B-DC2D71E4996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30A831-F739-4743-9A91-1026D80605DC}" type="datetime1">
              <a:rPr lang="en-AU"/>
              <a:pPr>
                <a:defRPr/>
              </a:pPr>
              <a:t>23/08/2011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906BDA-7D9A-4DE8-ADA6-FE1BDAA991D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414422-8EBB-4D0C-9E62-EFECE086F68C}" type="datetime1">
              <a:rPr lang="en-AU"/>
              <a:pPr>
                <a:defRPr/>
              </a:pPr>
              <a:t>23/08/2011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63427-A7F3-4D6B-8FE3-B2F974F0905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F7158-C1D2-4628-BF2A-0D857F75D945}" type="datetime1">
              <a:rPr lang="en-AU"/>
              <a:pPr>
                <a:defRPr/>
              </a:pPr>
              <a:t>23/08/2011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1570C-9703-411C-AE18-AB32CA4376C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BBC516-D3B8-4148-A3AD-1B49E67A3FFA}" type="datetime1">
              <a:rPr lang="en-AU"/>
              <a:pPr>
                <a:defRPr/>
              </a:pPr>
              <a:t>23/08/2011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C34E8-F687-491D-A143-899DCCC0FFC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B9A649-E536-4158-A530-74EC2F93233D}" type="datetime1">
              <a:rPr lang="en-AU"/>
              <a:pPr>
                <a:defRPr/>
              </a:pPr>
              <a:t>23/08/2011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F41450-2A7D-4089-ABFE-7D8767FB2F6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D7FBDCC-C55E-49BD-9A71-8242173E3B99}" type="datetime1">
              <a:rPr lang="en-AU"/>
              <a:pPr>
                <a:defRPr/>
              </a:pPr>
              <a:t>23/08/2011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ACD74C9-6EFB-4956-BE70-416F7DB92C8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smtClean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76500"/>
          </a:xfrm>
        </p:spPr>
        <p:txBody>
          <a:bodyPr/>
          <a:lstStyle/>
          <a:p>
            <a:endParaRPr lang="en-AU" smtClean="0"/>
          </a:p>
          <a:p>
            <a:pPr algn="ctr"/>
            <a:r>
              <a:rPr lang="en-AU" sz="10000" smtClean="0">
                <a:solidFill>
                  <a:srgbClr val="002060"/>
                </a:solidFill>
              </a:rPr>
              <a:t>Sentences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smtClean="0"/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	Pete sat in the little boat with his bait and his fishing boots on the floor beside him waiting for the trout to bite.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	Who says itches are always so tempting to scratch?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	Actually, I'll hedge my bets and take no risks on this flutter.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smtClean="0"/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	Alan took a ham sandwich to school.</a:t>
            </a:r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	The length of her skirt caused the passers-by to glare.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	I'll thrash out a draft and lodge those new proposals before the next mass meeting.</a:t>
            </a:r>
          </a:p>
          <a:p>
            <a:endParaRPr lang="en-A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	She'll think of an excuse why she overslept if given enough time and space.</a:t>
            </a:r>
          </a:p>
          <a:p>
            <a:endParaRPr lang="en-AU" smtClean="0"/>
          </a:p>
          <a:p>
            <a:endParaRPr lang="en-A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smtClean="0"/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	Helen picked a good spot near the water and spent the morning surfing and relaxing in the sun.</a:t>
            </a:r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smtClean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	Unfortunately, the bath plug is missing so you'll have to take a shower.</a:t>
            </a:r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	The group asked if I wanted to come along on the barge trip.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	He flew round in an instant to look his attacker square in the eye.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	You ought to brush your teeth and wash your face before you go to bed.</a:t>
            </a:r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smtClean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	The earth used to be flat, but now it's a sphere ... isn't it?</a:t>
            </a:r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	I wish he'd either grow a beard or shave his scruffy moustache.</a:t>
            </a:r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smtClean="0"/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	Melvin's cat was slowly rolling the can.</a:t>
            </a:r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	Judith found the three manuscripts waiting for her on the piano.</a:t>
            </a:r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smtClean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	The dwarf's throne was in a huge castle encircled by a deep moat.</a:t>
            </a:r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smtClean="0"/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	Isn't it odd how cobwebs slowly find their way into every nook and cranny!</a:t>
            </a:r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smtClean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	Mr Boyd says these practical jokes have been taken much too far.</a:t>
            </a:r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smtClean="0"/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	I said she couldn't do it but she can.</a:t>
            </a:r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smtClean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	This year I shall paint this room mauve with a splotch of beige dots.</a:t>
            </a:r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smtClean="0"/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	The kid gave a long moan when the milk was spilt.</a:t>
            </a:r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smtClean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	It can be quite risky changing gear whilst half way up a steep hill.</a:t>
            </a:r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smtClean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	There'll be big trouble if you dare to touch that stretched surface.</a:t>
            </a:r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	Amongst her friends at the Glebe Baths she was considered beautiful.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smtClean="0"/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	The truth is, I wish I lived a little bit nearer to the supermarket.</a:t>
            </a:r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smtClean="0"/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	Don't breathe a word of this, but the topic of Jeff's speech is beginning to annoy me.</a:t>
            </a:r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smtClean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	This new glove and shoe display attracts more customers than ever!</a:t>
            </a:r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smtClean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	We'd be hard pushed for the whole squad to catch the bus to Springwood tonight.</a:t>
            </a:r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smtClean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	The nurse tended the fierce-looking flesh wound on Paul's scalp.</a:t>
            </a:r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smtClean="0"/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	Bill could have sat on the train like a zombie but chose to stand.</a:t>
            </a:r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smtClean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	Most of the scenes filmed on location in the Alps were breathtaking.</a:t>
            </a:r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	The table is badly glued and made so sloppily that it tilts.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smtClean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	The flag ceremony overwhelmed me and I was moved to tears.</a:t>
            </a:r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	Was it the blue globe that broke when he switched on the light?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smtClean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	Don't you think her evening gown was a trifle too garish for the occasion?</a:t>
            </a:r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smtClean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	He glimpsed the badge of the traffic cop out of the corner of his eye.</a:t>
            </a:r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smtClean="0"/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	He grabbed a towel and then answered the phone by the clock.</a:t>
            </a:r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smtClean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	Sharon vowed never again to sneer at tourists buying souvenir dolls.</a:t>
            </a:r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	It seems as if Susan does all the floor cleaning for this frugal household.</a:t>
            </a:r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	John could supply him with the latest draft of his work to proof-read.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smtClean="0"/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	The dear old bishop was thrust into trouble with the self-absorbed mayor.</a:t>
            </a:r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smtClean="0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	I've just seen that rogue, Charles, tearing off in a hurry to his maths exam.</a:t>
            </a:r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	We're glad that the price range is smaller than any of us expected.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smtClean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	My mother gets cross when they say "yeah" instead of "yes".</a:t>
            </a:r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smtClean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	A squirt of this ointment will soothe the graze on your heel.</a:t>
            </a:r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smtClean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	Isn't it common knowledge that the kangaroo has a pouch in front?</a:t>
            </a:r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smtClean="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	Apparently, bulldog terriers yap almost as much as chows.</a:t>
            </a:r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smtClean="0"/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	Surely, if you leave the record by the fire it will warp.</a:t>
            </a:r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smtClean="0"/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	Enjoying her freedom, Amelia went to the zoo and saw a rare giant sloth.</a:t>
            </a:r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smtClean="0"/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	Please, I feel too lethargic to wash up tonight.</a:t>
            </a:r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smtClean="0"/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	The plane flew down low over the runway, then increased speed and circled the airfield a second time.</a:t>
            </a:r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	After a gaffe like that, it is futile to offer any further resistance, isn't it?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	The chill wind caused the twins to shiver violently in their threadbare clothes.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smtClean="0"/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	The grass was mown before the uncontrollable children came out to play.</a:t>
            </a:r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smtClean="0"/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892480" cy="4525963"/>
          </a:xfrm>
        </p:spPr>
        <p:txBody>
          <a:bodyPr/>
          <a:lstStyle/>
          <a:p>
            <a:r>
              <a:rPr lang="en-AU" dirty="0" smtClean="0"/>
              <a:t>	</a:t>
            </a:r>
            <a:r>
              <a:rPr lang="en-US" dirty="0" smtClean="0"/>
              <a:t>Sharon watched the helicopter as it lifted off the deck hovered for a couple of seconds and then landed once more.</a:t>
            </a:r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	He hurled several stones from the bridge whilst I quickly ran for cover.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	Troy flicks through a yuppie magazine when he gets a chance.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	Thank goodness it's Friday and time to go home!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rgbClr val="FBF5E1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</Words>
  <Application>Microsoft Office PowerPoint</Application>
  <PresentationFormat>On-screen Show (4:3)</PresentationFormat>
  <Paragraphs>720</Paragraphs>
  <Slides>60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</vt:vector>
  </TitlesOfParts>
  <Company>University of Western Sydney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Arthur the Rat</dc:title>
  <dc:creator>30029348</dc:creator>
  <cp:lastModifiedBy>30029348</cp:lastModifiedBy>
  <cp:revision>29</cp:revision>
  <dcterms:created xsi:type="dcterms:W3CDTF">2010-12-14T00:21:11Z</dcterms:created>
  <dcterms:modified xsi:type="dcterms:W3CDTF">2011-08-23T03:58:11Z</dcterms:modified>
</cp:coreProperties>
</file>