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5"/>
  </p:notesMasterIdLst>
  <p:sldIdLst>
    <p:sldId id="277" r:id="rId2"/>
    <p:sldId id="263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7" r:id="rId21"/>
    <p:sldId id="356" r:id="rId22"/>
    <p:sldId id="358" r:id="rId23"/>
    <p:sldId id="359" r:id="rId24"/>
    <p:sldId id="355" r:id="rId25"/>
    <p:sldId id="360" r:id="rId26"/>
    <p:sldId id="361" r:id="rId27"/>
    <p:sldId id="660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86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7" r:id="rId54"/>
    <p:sldId id="388" r:id="rId55"/>
    <p:sldId id="389" r:id="rId56"/>
    <p:sldId id="390" r:id="rId57"/>
    <p:sldId id="408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661" r:id="rId89"/>
    <p:sldId id="422" r:id="rId90"/>
    <p:sldId id="423" r:id="rId91"/>
    <p:sldId id="424" r:id="rId92"/>
    <p:sldId id="425" r:id="rId93"/>
    <p:sldId id="428" r:id="rId94"/>
    <p:sldId id="429" r:id="rId95"/>
    <p:sldId id="430" r:id="rId96"/>
    <p:sldId id="431" r:id="rId97"/>
    <p:sldId id="432" r:id="rId98"/>
    <p:sldId id="433" r:id="rId99"/>
    <p:sldId id="434" r:id="rId100"/>
    <p:sldId id="427" r:id="rId101"/>
    <p:sldId id="435" r:id="rId102"/>
    <p:sldId id="436" r:id="rId103"/>
    <p:sldId id="437" r:id="rId104"/>
    <p:sldId id="438" r:id="rId105"/>
    <p:sldId id="439" r:id="rId106"/>
    <p:sldId id="440" r:id="rId107"/>
    <p:sldId id="426" r:id="rId108"/>
    <p:sldId id="441" r:id="rId109"/>
    <p:sldId id="442" r:id="rId110"/>
    <p:sldId id="443" r:id="rId111"/>
    <p:sldId id="444" r:id="rId112"/>
    <p:sldId id="445" r:id="rId113"/>
    <p:sldId id="446" r:id="rId114"/>
    <p:sldId id="454" r:id="rId115"/>
    <p:sldId id="453" r:id="rId116"/>
    <p:sldId id="447" r:id="rId117"/>
    <p:sldId id="448" r:id="rId118"/>
    <p:sldId id="449" r:id="rId119"/>
    <p:sldId id="450" r:id="rId120"/>
    <p:sldId id="451" r:id="rId121"/>
    <p:sldId id="452" r:id="rId122"/>
    <p:sldId id="455" r:id="rId123"/>
    <p:sldId id="456" r:id="rId124"/>
    <p:sldId id="457" r:id="rId125"/>
    <p:sldId id="458" r:id="rId126"/>
    <p:sldId id="459" r:id="rId127"/>
    <p:sldId id="460" r:id="rId128"/>
    <p:sldId id="461" r:id="rId129"/>
    <p:sldId id="462" r:id="rId130"/>
    <p:sldId id="463" r:id="rId131"/>
    <p:sldId id="464" r:id="rId132"/>
    <p:sldId id="465" r:id="rId133"/>
    <p:sldId id="466" r:id="rId134"/>
    <p:sldId id="467" r:id="rId135"/>
    <p:sldId id="468" r:id="rId136"/>
    <p:sldId id="469" r:id="rId137"/>
    <p:sldId id="470" r:id="rId138"/>
    <p:sldId id="471" r:id="rId139"/>
    <p:sldId id="472" r:id="rId140"/>
    <p:sldId id="663" r:id="rId141"/>
    <p:sldId id="473" r:id="rId142"/>
    <p:sldId id="474" r:id="rId143"/>
    <p:sldId id="475" r:id="rId144"/>
    <p:sldId id="476" r:id="rId145"/>
    <p:sldId id="484" r:id="rId146"/>
    <p:sldId id="477" r:id="rId147"/>
    <p:sldId id="478" r:id="rId148"/>
    <p:sldId id="479" r:id="rId149"/>
    <p:sldId id="480" r:id="rId150"/>
    <p:sldId id="481" r:id="rId151"/>
    <p:sldId id="482" r:id="rId152"/>
    <p:sldId id="483" r:id="rId153"/>
    <p:sldId id="485" r:id="rId154"/>
    <p:sldId id="487" r:id="rId155"/>
    <p:sldId id="488" r:id="rId156"/>
    <p:sldId id="486" r:id="rId157"/>
    <p:sldId id="489" r:id="rId158"/>
    <p:sldId id="491" r:id="rId159"/>
    <p:sldId id="492" r:id="rId160"/>
    <p:sldId id="493" r:id="rId161"/>
    <p:sldId id="494" r:id="rId162"/>
    <p:sldId id="503" r:id="rId163"/>
    <p:sldId id="495" r:id="rId164"/>
    <p:sldId id="496" r:id="rId165"/>
    <p:sldId id="498" r:id="rId166"/>
    <p:sldId id="499" r:id="rId167"/>
    <p:sldId id="500" r:id="rId168"/>
    <p:sldId id="501" r:id="rId169"/>
    <p:sldId id="502" r:id="rId170"/>
    <p:sldId id="504" r:id="rId171"/>
    <p:sldId id="505" r:id="rId172"/>
    <p:sldId id="530" r:id="rId173"/>
    <p:sldId id="506" r:id="rId174"/>
    <p:sldId id="490" r:id="rId175"/>
    <p:sldId id="507" r:id="rId176"/>
    <p:sldId id="508" r:id="rId177"/>
    <p:sldId id="509" r:id="rId178"/>
    <p:sldId id="510" r:id="rId179"/>
    <p:sldId id="511" r:id="rId180"/>
    <p:sldId id="512" r:id="rId181"/>
    <p:sldId id="527" r:id="rId182"/>
    <p:sldId id="513" r:id="rId183"/>
    <p:sldId id="515" r:id="rId184"/>
    <p:sldId id="529" r:id="rId185"/>
    <p:sldId id="516" r:id="rId186"/>
    <p:sldId id="517" r:id="rId187"/>
    <p:sldId id="518" r:id="rId188"/>
    <p:sldId id="497" r:id="rId189"/>
    <p:sldId id="519" r:id="rId190"/>
    <p:sldId id="520" r:id="rId191"/>
    <p:sldId id="521" r:id="rId192"/>
    <p:sldId id="528" r:id="rId193"/>
    <p:sldId id="522" r:id="rId194"/>
    <p:sldId id="523" r:id="rId195"/>
    <p:sldId id="524" r:id="rId196"/>
    <p:sldId id="514" r:id="rId197"/>
    <p:sldId id="525" r:id="rId198"/>
    <p:sldId id="526" r:id="rId199"/>
    <p:sldId id="531" r:id="rId200"/>
    <p:sldId id="533" r:id="rId201"/>
    <p:sldId id="534" r:id="rId202"/>
    <p:sldId id="535" r:id="rId203"/>
    <p:sldId id="536" r:id="rId204"/>
    <p:sldId id="537" r:id="rId205"/>
    <p:sldId id="538" r:id="rId206"/>
    <p:sldId id="539" r:id="rId207"/>
    <p:sldId id="540" r:id="rId208"/>
    <p:sldId id="541" r:id="rId209"/>
    <p:sldId id="542" r:id="rId210"/>
    <p:sldId id="543" r:id="rId211"/>
    <p:sldId id="544" r:id="rId212"/>
    <p:sldId id="545" r:id="rId213"/>
    <p:sldId id="546" r:id="rId214"/>
    <p:sldId id="547" r:id="rId215"/>
    <p:sldId id="548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557" r:id="rId225"/>
    <p:sldId id="558" r:id="rId226"/>
    <p:sldId id="559" r:id="rId227"/>
    <p:sldId id="560" r:id="rId228"/>
    <p:sldId id="561" r:id="rId229"/>
    <p:sldId id="562" r:id="rId230"/>
    <p:sldId id="563" r:id="rId231"/>
    <p:sldId id="564" r:id="rId232"/>
    <p:sldId id="565" r:id="rId233"/>
    <p:sldId id="566" r:id="rId234"/>
    <p:sldId id="567" r:id="rId235"/>
    <p:sldId id="568" r:id="rId236"/>
    <p:sldId id="569" r:id="rId237"/>
    <p:sldId id="570" r:id="rId238"/>
    <p:sldId id="572" r:id="rId239"/>
    <p:sldId id="573" r:id="rId240"/>
    <p:sldId id="574" r:id="rId241"/>
    <p:sldId id="575" r:id="rId242"/>
    <p:sldId id="576" r:id="rId243"/>
    <p:sldId id="577" r:id="rId244"/>
    <p:sldId id="579" r:id="rId245"/>
    <p:sldId id="580" r:id="rId246"/>
    <p:sldId id="582" r:id="rId247"/>
    <p:sldId id="583" r:id="rId248"/>
    <p:sldId id="584" r:id="rId249"/>
    <p:sldId id="581" r:id="rId250"/>
    <p:sldId id="585" r:id="rId251"/>
    <p:sldId id="586" r:id="rId252"/>
    <p:sldId id="587" r:id="rId253"/>
    <p:sldId id="588" r:id="rId254"/>
    <p:sldId id="589" r:id="rId255"/>
    <p:sldId id="590" r:id="rId256"/>
    <p:sldId id="591" r:id="rId257"/>
    <p:sldId id="592" r:id="rId258"/>
    <p:sldId id="593" r:id="rId259"/>
    <p:sldId id="594" r:id="rId260"/>
    <p:sldId id="595" r:id="rId261"/>
    <p:sldId id="596" r:id="rId262"/>
    <p:sldId id="597" r:id="rId263"/>
    <p:sldId id="598" r:id="rId264"/>
    <p:sldId id="599" r:id="rId265"/>
    <p:sldId id="600" r:id="rId266"/>
    <p:sldId id="601" r:id="rId267"/>
    <p:sldId id="610" r:id="rId268"/>
    <p:sldId id="602" r:id="rId269"/>
    <p:sldId id="603" r:id="rId270"/>
    <p:sldId id="604" r:id="rId271"/>
    <p:sldId id="611" r:id="rId272"/>
    <p:sldId id="605" r:id="rId273"/>
    <p:sldId id="606" r:id="rId274"/>
    <p:sldId id="615" r:id="rId275"/>
    <p:sldId id="607" r:id="rId276"/>
    <p:sldId id="614" r:id="rId277"/>
    <p:sldId id="608" r:id="rId278"/>
    <p:sldId id="612" r:id="rId279"/>
    <p:sldId id="613" r:id="rId280"/>
    <p:sldId id="616" r:id="rId281"/>
    <p:sldId id="618" r:id="rId282"/>
    <p:sldId id="619" r:id="rId283"/>
    <p:sldId id="620" r:id="rId284"/>
    <p:sldId id="621" r:id="rId285"/>
    <p:sldId id="622" r:id="rId286"/>
    <p:sldId id="623" r:id="rId287"/>
    <p:sldId id="624" r:id="rId288"/>
    <p:sldId id="617" r:id="rId289"/>
    <p:sldId id="625" r:id="rId290"/>
    <p:sldId id="626" r:id="rId291"/>
    <p:sldId id="627" r:id="rId292"/>
    <p:sldId id="628" r:id="rId293"/>
    <p:sldId id="609" r:id="rId294"/>
    <p:sldId id="629" r:id="rId295"/>
    <p:sldId id="630" r:id="rId296"/>
    <p:sldId id="631" r:id="rId297"/>
    <p:sldId id="632" r:id="rId298"/>
    <p:sldId id="633" r:id="rId299"/>
    <p:sldId id="639" r:id="rId300"/>
    <p:sldId id="634" r:id="rId301"/>
    <p:sldId id="635" r:id="rId302"/>
    <p:sldId id="636" r:id="rId303"/>
    <p:sldId id="637" r:id="rId304"/>
    <p:sldId id="638" r:id="rId305"/>
    <p:sldId id="640" r:id="rId306"/>
    <p:sldId id="642" r:id="rId307"/>
    <p:sldId id="643" r:id="rId308"/>
    <p:sldId id="644" r:id="rId309"/>
    <p:sldId id="645" r:id="rId310"/>
    <p:sldId id="646" r:id="rId311"/>
    <p:sldId id="647" r:id="rId312"/>
    <p:sldId id="648" r:id="rId313"/>
    <p:sldId id="641" r:id="rId314"/>
    <p:sldId id="649" r:id="rId315"/>
    <p:sldId id="650" r:id="rId316"/>
    <p:sldId id="651" r:id="rId317"/>
    <p:sldId id="652" r:id="rId318"/>
    <p:sldId id="653" r:id="rId319"/>
    <p:sldId id="654" r:id="rId320"/>
    <p:sldId id="655" r:id="rId321"/>
    <p:sldId id="656" r:id="rId322"/>
    <p:sldId id="657" r:id="rId323"/>
    <p:sldId id="658" r:id="rId3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1" autoAdjust="0"/>
    <p:restoredTop sz="86458" autoAdjust="0"/>
  </p:normalViewPr>
  <p:slideViewPr>
    <p:cSldViewPr>
      <p:cViewPr varScale="1">
        <p:scale>
          <a:sx n="55" d="100"/>
          <a:sy n="55" d="100"/>
        </p:scale>
        <p:origin x="-120" y="-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60" Type="http://schemas.openxmlformats.org/officeDocument/2006/relationships/slide" Target="slides/slide259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61" Type="http://schemas.openxmlformats.org/officeDocument/2006/relationships/slide" Target="slides/slide260.xml"/><Relationship Id="rId262" Type="http://schemas.openxmlformats.org/officeDocument/2006/relationships/slide" Target="slides/slide261.xml"/><Relationship Id="rId263" Type="http://schemas.openxmlformats.org/officeDocument/2006/relationships/slide" Target="slides/slide262.xml"/><Relationship Id="rId264" Type="http://schemas.openxmlformats.org/officeDocument/2006/relationships/slide" Target="slides/slide263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265" Type="http://schemas.openxmlformats.org/officeDocument/2006/relationships/slide" Target="slides/slide264.xml"/><Relationship Id="rId266" Type="http://schemas.openxmlformats.org/officeDocument/2006/relationships/slide" Target="slides/slide265.xml"/><Relationship Id="rId267" Type="http://schemas.openxmlformats.org/officeDocument/2006/relationships/slide" Target="slides/slide266.xml"/><Relationship Id="rId268" Type="http://schemas.openxmlformats.org/officeDocument/2006/relationships/slide" Target="slides/slide267.xml"/><Relationship Id="rId269" Type="http://schemas.openxmlformats.org/officeDocument/2006/relationships/slide" Target="slides/slide26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70" Type="http://schemas.openxmlformats.org/officeDocument/2006/relationships/slide" Target="slides/slide26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271" Type="http://schemas.openxmlformats.org/officeDocument/2006/relationships/slide" Target="slides/slide270.xml"/><Relationship Id="rId272" Type="http://schemas.openxmlformats.org/officeDocument/2006/relationships/slide" Target="slides/slide271.xml"/><Relationship Id="rId273" Type="http://schemas.openxmlformats.org/officeDocument/2006/relationships/slide" Target="slides/slide272.xml"/><Relationship Id="rId274" Type="http://schemas.openxmlformats.org/officeDocument/2006/relationships/slide" Target="slides/slide273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275" Type="http://schemas.openxmlformats.org/officeDocument/2006/relationships/slide" Target="slides/slide274.xml"/><Relationship Id="rId276" Type="http://schemas.openxmlformats.org/officeDocument/2006/relationships/slide" Target="slides/slide275.xml"/><Relationship Id="rId277" Type="http://schemas.openxmlformats.org/officeDocument/2006/relationships/slide" Target="slides/slide276.xml"/><Relationship Id="rId278" Type="http://schemas.openxmlformats.org/officeDocument/2006/relationships/slide" Target="slides/slide277.xml"/><Relationship Id="rId279" Type="http://schemas.openxmlformats.org/officeDocument/2006/relationships/slide" Target="slides/slide278.xml"/><Relationship Id="rId300" Type="http://schemas.openxmlformats.org/officeDocument/2006/relationships/slide" Target="slides/slide299.xml"/><Relationship Id="rId301" Type="http://schemas.openxmlformats.org/officeDocument/2006/relationships/slide" Target="slides/slide300.xml"/><Relationship Id="rId302" Type="http://schemas.openxmlformats.org/officeDocument/2006/relationships/slide" Target="slides/slide301.xml"/><Relationship Id="rId303" Type="http://schemas.openxmlformats.org/officeDocument/2006/relationships/slide" Target="slides/slide302.xml"/><Relationship Id="rId304" Type="http://schemas.openxmlformats.org/officeDocument/2006/relationships/slide" Target="slides/slide303.xml"/><Relationship Id="rId305" Type="http://schemas.openxmlformats.org/officeDocument/2006/relationships/slide" Target="slides/slide304.xml"/><Relationship Id="rId306" Type="http://schemas.openxmlformats.org/officeDocument/2006/relationships/slide" Target="slides/slide305.xml"/><Relationship Id="rId307" Type="http://schemas.openxmlformats.org/officeDocument/2006/relationships/slide" Target="slides/slide306.xml"/><Relationship Id="rId308" Type="http://schemas.openxmlformats.org/officeDocument/2006/relationships/slide" Target="slides/slide307.xml"/><Relationship Id="rId309" Type="http://schemas.openxmlformats.org/officeDocument/2006/relationships/slide" Target="slides/slide30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280" Type="http://schemas.openxmlformats.org/officeDocument/2006/relationships/slide" Target="slides/slide279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81" Type="http://schemas.openxmlformats.org/officeDocument/2006/relationships/slide" Target="slides/slide280.xml"/><Relationship Id="rId282" Type="http://schemas.openxmlformats.org/officeDocument/2006/relationships/slide" Target="slides/slide281.xml"/><Relationship Id="rId283" Type="http://schemas.openxmlformats.org/officeDocument/2006/relationships/slide" Target="slides/slide282.xml"/><Relationship Id="rId284" Type="http://schemas.openxmlformats.org/officeDocument/2006/relationships/slide" Target="slides/slide283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slide" Target="slides/slide225.xml"/><Relationship Id="rId227" Type="http://schemas.openxmlformats.org/officeDocument/2006/relationships/slide" Target="slides/slide226.xml"/><Relationship Id="rId228" Type="http://schemas.openxmlformats.org/officeDocument/2006/relationships/slide" Target="slides/slide227.xml"/><Relationship Id="rId229" Type="http://schemas.openxmlformats.org/officeDocument/2006/relationships/slide" Target="slides/slide228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285" Type="http://schemas.openxmlformats.org/officeDocument/2006/relationships/slide" Target="slides/slide284.xml"/><Relationship Id="rId286" Type="http://schemas.openxmlformats.org/officeDocument/2006/relationships/slide" Target="slides/slide285.xml"/><Relationship Id="rId287" Type="http://schemas.openxmlformats.org/officeDocument/2006/relationships/slide" Target="slides/slide286.xml"/><Relationship Id="rId288" Type="http://schemas.openxmlformats.org/officeDocument/2006/relationships/slide" Target="slides/slide287.xml"/><Relationship Id="rId289" Type="http://schemas.openxmlformats.org/officeDocument/2006/relationships/slide" Target="slides/slide288.xml"/><Relationship Id="rId310" Type="http://schemas.openxmlformats.org/officeDocument/2006/relationships/slide" Target="slides/slide309.xml"/><Relationship Id="rId311" Type="http://schemas.openxmlformats.org/officeDocument/2006/relationships/slide" Target="slides/slide310.xml"/><Relationship Id="rId312" Type="http://schemas.openxmlformats.org/officeDocument/2006/relationships/slide" Target="slides/slide311.xml"/><Relationship Id="rId313" Type="http://schemas.openxmlformats.org/officeDocument/2006/relationships/slide" Target="slides/slide312.xml"/><Relationship Id="rId314" Type="http://schemas.openxmlformats.org/officeDocument/2006/relationships/slide" Target="slides/slide313.xml"/><Relationship Id="rId315" Type="http://schemas.openxmlformats.org/officeDocument/2006/relationships/slide" Target="slides/slide314.xml"/><Relationship Id="rId316" Type="http://schemas.openxmlformats.org/officeDocument/2006/relationships/slide" Target="slides/slide315.xml"/><Relationship Id="rId317" Type="http://schemas.openxmlformats.org/officeDocument/2006/relationships/slide" Target="slides/slide316.xml"/><Relationship Id="rId318" Type="http://schemas.openxmlformats.org/officeDocument/2006/relationships/slide" Target="slides/slide317.xml"/><Relationship Id="rId319" Type="http://schemas.openxmlformats.org/officeDocument/2006/relationships/slide" Target="slides/slide318.xml"/><Relationship Id="rId290" Type="http://schemas.openxmlformats.org/officeDocument/2006/relationships/slide" Target="slides/slide289.xml"/><Relationship Id="rId291" Type="http://schemas.openxmlformats.org/officeDocument/2006/relationships/slide" Target="slides/slide290.xml"/><Relationship Id="rId292" Type="http://schemas.openxmlformats.org/officeDocument/2006/relationships/slide" Target="slides/slide291.xml"/><Relationship Id="rId293" Type="http://schemas.openxmlformats.org/officeDocument/2006/relationships/slide" Target="slides/slide292.xml"/><Relationship Id="rId294" Type="http://schemas.openxmlformats.org/officeDocument/2006/relationships/slide" Target="slides/slide293.xml"/><Relationship Id="rId295" Type="http://schemas.openxmlformats.org/officeDocument/2006/relationships/slide" Target="slides/slide294.xml"/><Relationship Id="rId296" Type="http://schemas.openxmlformats.org/officeDocument/2006/relationships/slide" Target="slides/slide295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297" Type="http://schemas.openxmlformats.org/officeDocument/2006/relationships/slide" Target="slides/slide296.xml"/><Relationship Id="rId298" Type="http://schemas.openxmlformats.org/officeDocument/2006/relationships/slide" Target="slides/slide297.xml"/><Relationship Id="rId299" Type="http://schemas.openxmlformats.org/officeDocument/2006/relationships/slide" Target="slides/slide29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230" Type="http://schemas.openxmlformats.org/officeDocument/2006/relationships/slide" Target="slides/slide229.xml"/><Relationship Id="rId231" Type="http://schemas.openxmlformats.org/officeDocument/2006/relationships/slide" Target="slides/slide230.xml"/><Relationship Id="rId232" Type="http://schemas.openxmlformats.org/officeDocument/2006/relationships/slide" Target="slides/slide231.xml"/><Relationship Id="rId233" Type="http://schemas.openxmlformats.org/officeDocument/2006/relationships/slide" Target="slides/slide232.xml"/><Relationship Id="rId234" Type="http://schemas.openxmlformats.org/officeDocument/2006/relationships/slide" Target="slides/slide233.xml"/><Relationship Id="rId235" Type="http://schemas.openxmlformats.org/officeDocument/2006/relationships/slide" Target="slides/slide234.xml"/><Relationship Id="rId236" Type="http://schemas.openxmlformats.org/officeDocument/2006/relationships/slide" Target="slides/slide235.xml"/><Relationship Id="rId237" Type="http://schemas.openxmlformats.org/officeDocument/2006/relationships/slide" Target="slides/slide236.xml"/><Relationship Id="rId238" Type="http://schemas.openxmlformats.org/officeDocument/2006/relationships/slide" Target="slides/slide237.xml"/><Relationship Id="rId239" Type="http://schemas.openxmlformats.org/officeDocument/2006/relationships/slide" Target="slides/slide238.xml"/><Relationship Id="rId320" Type="http://schemas.openxmlformats.org/officeDocument/2006/relationships/slide" Target="slides/slide319.xml"/><Relationship Id="rId321" Type="http://schemas.openxmlformats.org/officeDocument/2006/relationships/slide" Target="slides/slide320.xml"/><Relationship Id="rId322" Type="http://schemas.openxmlformats.org/officeDocument/2006/relationships/slide" Target="slides/slide321.xml"/><Relationship Id="rId323" Type="http://schemas.openxmlformats.org/officeDocument/2006/relationships/slide" Target="slides/slide322.xml"/><Relationship Id="rId324" Type="http://schemas.openxmlformats.org/officeDocument/2006/relationships/slide" Target="slides/slide323.xml"/><Relationship Id="rId325" Type="http://schemas.openxmlformats.org/officeDocument/2006/relationships/notesMaster" Target="notesMasters/notesMaster1.xml"/><Relationship Id="rId326" Type="http://schemas.openxmlformats.org/officeDocument/2006/relationships/printerSettings" Target="printerSettings/printerSettings1.bin"/><Relationship Id="rId327" Type="http://schemas.openxmlformats.org/officeDocument/2006/relationships/presProps" Target="presProps.xml"/><Relationship Id="rId328" Type="http://schemas.openxmlformats.org/officeDocument/2006/relationships/viewProps" Target="viewProps.xml"/><Relationship Id="rId32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240" Type="http://schemas.openxmlformats.org/officeDocument/2006/relationships/slide" Target="slides/slide239.xml"/><Relationship Id="rId241" Type="http://schemas.openxmlformats.org/officeDocument/2006/relationships/slide" Target="slides/slide240.xml"/><Relationship Id="rId242" Type="http://schemas.openxmlformats.org/officeDocument/2006/relationships/slide" Target="slides/slide241.xml"/><Relationship Id="rId243" Type="http://schemas.openxmlformats.org/officeDocument/2006/relationships/slide" Target="slides/slide242.xml"/><Relationship Id="rId244" Type="http://schemas.openxmlformats.org/officeDocument/2006/relationships/slide" Target="slides/slide243.xml"/><Relationship Id="rId245" Type="http://schemas.openxmlformats.org/officeDocument/2006/relationships/slide" Target="slides/slide244.xml"/><Relationship Id="rId246" Type="http://schemas.openxmlformats.org/officeDocument/2006/relationships/slide" Target="slides/slide245.xml"/><Relationship Id="rId247" Type="http://schemas.openxmlformats.org/officeDocument/2006/relationships/slide" Target="slides/slide246.xml"/><Relationship Id="rId248" Type="http://schemas.openxmlformats.org/officeDocument/2006/relationships/slide" Target="slides/slide247.xml"/><Relationship Id="rId249" Type="http://schemas.openxmlformats.org/officeDocument/2006/relationships/slide" Target="slides/slide248.xml"/><Relationship Id="rId330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50" Type="http://schemas.openxmlformats.org/officeDocument/2006/relationships/slide" Target="slides/slide249.xml"/><Relationship Id="rId251" Type="http://schemas.openxmlformats.org/officeDocument/2006/relationships/slide" Target="slides/slide250.xml"/><Relationship Id="rId252" Type="http://schemas.openxmlformats.org/officeDocument/2006/relationships/slide" Target="slides/slide251.xml"/><Relationship Id="rId253" Type="http://schemas.openxmlformats.org/officeDocument/2006/relationships/slide" Target="slides/slide252.xml"/><Relationship Id="rId254" Type="http://schemas.openxmlformats.org/officeDocument/2006/relationships/slide" Target="slides/slide253.xml"/><Relationship Id="rId255" Type="http://schemas.openxmlformats.org/officeDocument/2006/relationships/slide" Target="slides/slide254.xml"/><Relationship Id="rId256" Type="http://schemas.openxmlformats.org/officeDocument/2006/relationships/slide" Target="slides/slide255.xml"/><Relationship Id="rId257" Type="http://schemas.openxmlformats.org/officeDocument/2006/relationships/slide" Target="slides/slide256.xml"/><Relationship Id="rId258" Type="http://schemas.openxmlformats.org/officeDocument/2006/relationships/slide" Target="slides/slide257.xml"/><Relationship Id="rId259" Type="http://schemas.openxmlformats.org/officeDocument/2006/relationships/slide" Target="slides/slide25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AF963D-E18C-4852-BA70-D2967764DB9D}" type="datetimeFigureOut">
              <a:rPr lang="en-AU"/>
              <a:pPr>
                <a:defRPr/>
              </a:pPr>
              <a:t>10/10/12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9DCBCB-D253-49F8-808A-DFB2551180D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7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Isolated Words</a:t>
            </a:r>
            <a:r>
              <a:rPr lang="en-AU" baseline="0" smtClean="0"/>
              <a:t> - Session </a:t>
            </a:r>
            <a:r>
              <a:rPr lang="en-AU" baseline="0" dirty="0" smtClean="0"/>
              <a:t>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CBCB-D253-49F8-808A-DFB2551180DB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9600" b="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8F4D3-0DA1-4AEF-993E-EE3859F9B3E7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E5E38-805C-4C38-8A10-A5AA5EF3FFA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9CEEC-4B75-49D4-9FA9-D8B7158FDE16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4D5CF-4E98-47C8-8529-A37AA1529F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72E63-B447-4B0E-8257-5E0074121176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A4C1A-1D4D-4B1B-82BE-BED9902A9B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9B360-3050-4818-923C-DF4C59745A4A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F0C9A-5A79-4BE7-90D8-50DB6170931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D41AE-DFB1-4BC8-B18E-6356F1DF801D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5BA43-C931-4ED8-83EF-F97AF34BBE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8A6CB-B3C2-42F6-8845-5DD6E907B8E4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4C104-E510-46E1-8535-69A4E1597E7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F37A9-C372-4806-9B3B-7DA533170211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EBDCC-C683-43C6-93D6-2210837D2D6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E6DF-ED00-4D32-A7A3-4F694402372A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B9CEB-DCDF-4F3E-9040-F1C44A1A8A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232FC-1DE0-4BD0-A5D8-1903C2E91100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EEAE6-DA14-4860-8AF2-9267BA2E8A5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3FFE7-4893-4B81-8EAC-7CDB8AF45511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ECFDD-545C-4CB4-8CF9-68C788B404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87093-7F99-4F4A-B016-2AEE0354D9F2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D8148-8C86-4B9D-B186-699AB1AD20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D4B5690-3277-4666-B080-ED2862EA3801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6B66EA-84B2-4C62-AD53-0B3E23D504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10000" b="0" dirty="0" smtClean="0">
              <a:solidFill>
                <a:srgbClr val="002060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en-AU" sz="10000" b="0" dirty="0" smtClean="0">
                <a:solidFill>
                  <a:srgbClr val="002060"/>
                </a:solidFill>
              </a:rPr>
              <a:t>Words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ballot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boy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smtClean="0"/>
              <a:t>sore</a:t>
            </a:r>
            <a:endParaRPr lang="en-AU" sz="100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dormitory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hode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mode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shrew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butler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lonely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hoott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foot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wagon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shudder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drawing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Elle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roar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tiger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dole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pan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tomato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pend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bend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pills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closet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plant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cult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kitchen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oven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barrack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tore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balcony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paddle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alfalfa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hane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cane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moon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slowly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facial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methane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diabetes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onion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chicken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hine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pine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bazooka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dirty="0" smtClean="0"/>
              <a:t>p</a:t>
            </a:r>
            <a:r>
              <a:rPr lang="en-AU" sz="10000" b="0" dirty="0" smtClean="0"/>
              <a:t>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gazelle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con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mellow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smtClean="0"/>
              <a:t>hool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tool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hunger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height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corridor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amphibian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battle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hit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poor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hide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dabble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hid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caterpillar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listen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conspicuous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war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cauliflower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hote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wrote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bullock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helicopter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tassel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chew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town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Australia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axle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gulf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hore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sore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herd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curl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sheriff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alien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vision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colt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heathen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alligator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manufacture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carriage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miller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horn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recipe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strew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silhouette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macaroni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masquerade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kazoo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June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holl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doll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triumph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heart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bassinette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evaporate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poodle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hunter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lore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Wran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tuner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law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bend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then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new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scorpio</a:t>
            </a:r>
            <a:endParaRPr lang="en-AU" sz="100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sterile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Melbourne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methyl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abandon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crowd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vaccine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who’ll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who’d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ped</a:t>
            </a:r>
            <a:endParaRPr lang="en-AU" sz="100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hail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pole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lure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wren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alibi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serenade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melancholy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Nigel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hort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port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tour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kangaroo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pand</a:t>
            </a:r>
            <a:endParaRPr lang="en-AU" sz="100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dull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haggle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Polish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stew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adjust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souvenir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own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coyote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draw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carol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tune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girl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porcupine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roses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parish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pool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roaring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happen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doll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mascara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noose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feel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horde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spider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pyramid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button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drew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banish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shutter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curriculum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Ninjas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voodoo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anaemia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smtClean="0"/>
              <a:t>cousin</a:t>
            </a:r>
            <a:endParaRPr lang="en-AU" sz="100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tile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polish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hurn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burn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golf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Halloween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Ethan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Ellen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hoyd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Boyd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alimony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who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adapt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haired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scared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school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sudden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harn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barn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hair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fashion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hoil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boil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comply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pillar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Malcolm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hoit</a:t>
            </a:r>
            <a:endParaRPr lang="en-AU" sz="100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tuna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hun</a:t>
            </a:r>
            <a:endParaRPr lang="en-AU" sz="10000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fun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tangerine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thunder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hood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tin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smtClean="0"/>
              <a:t>than</a:t>
            </a:r>
            <a:endParaRPr lang="en-AU" sz="100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Rosa’s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pod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avocado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howt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shout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cabin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raffle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panel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lighthouse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pillion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pyjamas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camel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hinges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guitar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anatomy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apple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aluminium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fatigue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Paris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pillow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you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pull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mallow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cube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imagine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gavel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true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syrup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gallop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epilepsy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album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million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leaf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dirty="0" err="1" smtClean="0"/>
              <a:t>h</a:t>
            </a:r>
            <a:r>
              <a:rPr lang="en-AU" sz="10000" b="0" dirty="0" err="1" smtClean="0"/>
              <a:t>arl</a:t>
            </a:r>
            <a:endParaRPr lang="en-AU" sz="10000" b="0" dirty="0" smtClean="0"/>
          </a:p>
          <a:p>
            <a:pPr algn="ctr" eaLnBrk="1" hangingPunct="1">
              <a:buFont typeface="Arial" charset="0"/>
              <a:buNone/>
            </a:pPr>
            <a:endParaRPr lang="en-AU" sz="10000" b="0" dirty="0" smtClean="0"/>
          </a:p>
          <a:p>
            <a:pPr algn="ctr" eaLnBrk="1" hangingPunct="1">
              <a:buFont typeface="Arial" charset="0"/>
              <a:buNone/>
            </a:pP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Carl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Shaw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hurl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hoot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giant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elbow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palace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banner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vegemite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satchel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puffin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made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parrot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howl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mirror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rude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heen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keen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mud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influenza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pour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shore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delete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relish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epidemic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hurrah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museum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mills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only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hoin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coin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flounder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hone</a:t>
            </a:r>
          </a:p>
          <a:p>
            <a:pPr algn="ctr" eaLnBrk="1" hangingPunct="1">
              <a:buFont typeface="Arial" charset="0"/>
              <a:buNone/>
            </a:pPr>
            <a:endParaRPr lang="en-AU" sz="66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tackle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hard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sawing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heared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beard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threw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paranoia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constellation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BF5E1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434</Words>
  <Application>Microsoft Macintosh PowerPoint</Application>
  <PresentationFormat>On-screen Show (4:3)</PresentationFormat>
  <Paragraphs>361</Paragraphs>
  <Slides>323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323</vt:i4>
      </vt:variant>
    </vt:vector>
  </HeadingPairs>
  <TitlesOfParts>
    <vt:vector size="3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Western Sydney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Arthur the Rat</dc:title>
  <dc:creator>30029348</dc:creator>
  <cp:lastModifiedBy>Steve Cassidy</cp:lastModifiedBy>
  <cp:revision>51</cp:revision>
  <dcterms:created xsi:type="dcterms:W3CDTF">2010-12-14T00:21:11Z</dcterms:created>
  <dcterms:modified xsi:type="dcterms:W3CDTF">2012-10-10T05:51:13Z</dcterms:modified>
</cp:coreProperties>
</file>