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5"/>
  </p:notesMasterIdLst>
  <p:sldIdLst>
    <p:sldId id="58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607" r:id="rId21"/>
    <p:sldId id="275" r:id="rId22"/>
    <p:sldId id="276" r:id="rId23"/>
    <p:sldId id="590" r:id="rId24"/>
    <p:sldId id="278" r:id="rId25"/>
    <p:sldId id="279" r:id="rId26"/>
    <p:sldId id="280" r:id="rId27"/>
    <p:sldId id="281" r:id="rId28"/>
    <p:sldId id="282" r:id="rId29"/>
    <p:sldId id="615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608" r:id="rId57"/>
    <p:sldId id="311" r:id="rId58"/>
    <p:sldId id="312" r:id="rId59"/>
    <p:sldId id="313" r:id="rId60"/>
    <p:sldId id="314" r:id="rId61"/>
    <p:sldId id="315" r:id="rId62"/>
    <p:sldId id="597" r:id="rId63"/>
    <p:sldId id="317" r:id="rId64"/>
    <p:sldId id="318" r:id="rId65"/>
    <p:sldId id="319" r:id="rId66"/>
    <p:sldId id="320" r:id="rId67"/>
    <p:sldId id="321" r:id="rId68"/>
    <p:sldId id="322" r:id="rId69"/>
    <p:sldId id="589" r:id="rId70"/>
    <p:sldId id="324" r:id="rId71"/>
    <p:sldId id="325" r:id="rId72"/>
    <p:sldId id="326" r:id="rId73"/>
    <p:sldId id="327" r:id="rId74"/>
    <p:sldId id="592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605" r:id="rId84"/>
    <p:sldId id="338" r:id="rId85"/>
    <p:sldId id="339" r:id="rId86"/>
    <p:sldId id="587" r:id="rId87"/>
    <p:sldId id="341" r:id="rId88"/>
    <p:sldId id="342" r:id="rId89"/>
    <p:sldId id="343" r:id="rId90"/>
    <p:sldId id="344" r:id="rId91"/>
    <p:sldId id="345" r:id="rId92"/>
    <p:sldId id="613" r:id="rId93"/>
    <p:sldId id="347" r:id="rId94"/>
    <p:sldId id="348" r:id="rId95"/>
    <p:sldId id="349" r:id="rId96"/>
    <p:sldId id="350" r:id="rId97"/>
    <p:sldId id="351" r:id="rId98"/>
    <p:sldId id="352" r:id="rId99"/>
    <p:sldId id="353" r:id="rId100"/>
    <p:sldId id="354" r:id="rId101"/>
    <p:sldId id="355" r:id="rId102"/>
    <p:sldId id="356" r:id="rId103"/>
    <p:sldId id="357" r:id="rId104"/>
    <p:sldId id="358" r:id="rId105"/>
    <p:sldId id="610" r:id="rId106"/>
    <p:sldId id="360" r:id="rId107"/>
    <p:sldId id="361" r:id="rId108"/>
    <p:sldId id="362" r:id="rId109"/>
    <p:sldId id="596" r:id="rId110"/>
    <p:sldId id="364" r:id="rId111"/>
    <p:sldId id="365" r:id="rId112"/>
    <p:sldId id="367" r:id="rId113"/>
    <p:sldId id="368" r:id="rId114"/>
    <p:sldId id="370" r:id="rId115"/>
    <p:sldId id="371" r:id="rId116"/>
    <p:sldId id="372" r:id="rId117"/>
    <p:sldId id="373" r:id="rId118"/>
    <p:sldId id="374" r:id="rId119"/>
    <p:sldId id="375" r:id="rId120"/>
    <p:sldId id="604" r:id="rId121"/>
    <p:sldId id="377" r:id="rId122"/>
    <p:sldId id="378" r:id="rId123"/>
    <p:sldId id="379" r:id="rId124"/>
    <p:sldId id="380" r:id="rId125"/>
    <p:sldId id="381" r:id="rId126"/>
    <p:sldId id="595" r:id="rId127"/>
    <p:sldId id="383" r:id="rId128"/>
    <p:sldId id="384" r:id="rId129"/>
    <p:sldId id="385" r:id="rId130"/>
    <p:sldId id="386" r:id="rId131"/>
    <p:sldId id="387" r:id="rId132"/>
    <p:sldId id="388" r:id="rId133"/>
    <p:sldId id="389" r:id="rId134"/>
    <p:sldId id="390" r:id="rId135"/>
    <p:sldId id="391" r:id="rId136"/>
    <p:sldId id="392" r:id="rId137"/>
    <p:sldId id="393" r:id="rId138"/>
    <p:sldId id="394" r:id="rId139"/>
    <p:sldId id="395" r:id="rId140"/>
    <p:sldId id="396" r:id="rId141"/>
    <p:sldId id="397" r:id="rId142"/>
    <p:sldId id="588" r:id="rId143"/>
    <p:sldId id="399" r:id="rId144"/>
    <p:sldId id="400" r:id="rId145"/>
    <p:sldId id="401" r:id="rId146"/>
    <p:sldId id="402" r:id="rId147"/>
    <p:sldId id="403" r:id="rId148"/>
    <p:sldId id="404" r:id="rId149"/>
    <p:sldId id="602" r:id="rId150"/>
    <p:sldId id="406" r:id="rId151"/>
    <p:sldId id="407" r:id="rId152"/>
    <p:sldId id="408" r:id="rId153"/>
    <p:sldId id="409" r:id="rId154"/>
    <p:sldId id="410" r:id="rId155"/>
    <p:sldId id="411" r:id="rId156"/>
    <p:sldId id="412" r:id="rId157"/>
    <p:sldId id="413" r:id="rId158"/>
    <p:sldId id="414" r:id="rId159"/>
    <p:sldId id="415" r:id="rId160"/>
    <p:sldId id="416" r:id="rId161"/>
    <p:sldId id="601" r:id="rId162"/>
    <p:sldId id="418" r:id="rId163"/>
    <p:sldId id="419" r:id="rId164"/>
    <p:sldId id="420" r:id="rId165"/>
    <p:sldId id="421" r:id="rId166"/>
    <p:sldId id="422" r:id="rId167"/>
    <p:sldId id="423" r:id="rId168"/>
    <p:sldId id="424" r:id="rId169"/>
    <p:sldId id="425" r:id="rId170"/>
    <p:sldId id="426" r:id="rId171"/>
    <p:sldId id="427" r:id="rId172"/>
    <p:sldId id="428" r:id="rId173"/>
    <p:sldId id="429" r:id="rId174"/>
    <p:sldId id="430" r:id="rId175"/>
    <p:sldId id="431" r:id="rId176"/>
    <p:sldId id="432" r:id="rId177"/>
    <p:sldId id="433" r:id="rId178"/>
    <p:sldId id="434" r:id="rId179"/>
    <p:sldId id="435" r:id="rId180"/>
    <p:sldId id="612" r:id="rId181"/>
    <p:sldId id="437" r:id="rId182"/>
    <p:sldId id="438" r:id="rId183"/>
    <p:sldId id="439" r:id="rId184"/>
    <p:sldId id="440" r:id="rId185"/>
    <p:sldId id="441" r:id="rId186"/>
    <p:sldId id="442" r:id="rId187"/>
    <p:sldId id="443" r:id="rId188"/>
    <p:sldId id="444" r:id="rId189"/>
    <p:sldId id="445" r:id="rId190"/>
    <p:sldId id="446" r:id="rId191"/>
    <p:sldId id="447" r:id="rId192"/>
    <p:sldId id="448" r:id="rId193"/>
    <p:sldId id="449" r:id="rId194"/>
    <p:sldId id="450" r:id="rId195"/>
    <p:sldId id="451" r:id="rId196"/>
    <p:sldId id="452" r:id="rId197"/>
    <p:sldId id="453" r:id="rId198"/>
    <p:sldId id="454" r:id="rId199"/>
    <p:sldId id="455" r:id="rId200"/>
    <p:sldId id="456" r:id="rId201"/>
    <p:sldId id="457" r:id="rId202"/>
    <p:sldId id="458" r:id="rId203"/>
    <p:sldId id="459" r:id="rId204"/>
    <p:sldId id="460" r:id="rId205"/>
    <p:sldId id="461" r:id="rId206"/>
    <p:sldId id="462" r:id="rId207"/>
    <p:sldId id="463" r:id="rId208"/>
    <p:sldId id="464" r:id="rId209"/>
    <p:sldId id="465" r:id="rId210"/>
    <p:sldId id="466" r:id="rId211"/>
    <p:sldId id="467" r:id="rId212"/>
    <p:sldId id="468" r:id="rId213"/>
    <p:sldId id="469" r:id="rId214"/>
    <p:sldId id="470" r:id="rId215"/>
    <p:sldId id="471" r:id="rId216"/>
    <p:sldId id="472" r:id="rId217"/>
    <p:sldId id="473" r:id="rId218"/>
    <p:sldId id="474" r:id="rId219"/>
    <p:sldId id="475" r:id="rId220"/>
    <p:sldId id="476" r:id="rId221"/>
    <p:sldId id="477" r:id="rId222"/>
    <p:sldId id="478" r:id="rId223"/>
    <p:sldId id="479" r:id="rId224"/>
    <p:sldId id="480" r:id="rId225"/>
    <p:sldId id="481" r:id="rId226"/>
    <p:sldId id="482" r:id="rId227"/>
    <p:sldId id="483" r:id="rId228"/>
    <p:sldId id="484" r:id="rId229"/>
    <p:sldId id="485" r:id="rId230"/>
    <p:sldId id="594" r:id="rId231"/>
    <p:sldId id="487" r:id="rId232"/>
    <p:sldId id="488" r:id="rId233"/>
    <p:sldId id="614" r:id="rId234"/>
    <p:sldId id="490" r:id="rId235"/>
    <p:sldId id="599" r:id="rId236"/>
    <p:sldId id="492" r:id="rId237"/>
    <p:sldId id="493" r:id="rId238"/>
    <p:sldId id="494" r:id="rId239"/>
    <p:sldId id="495" r:id="rId240"/>
    <p:sldId id="611" r:id="rId241"/>
    <p:sldId id="497" r:id="rId242"/>
    <p:sldId id="498" r:id="rId243"/>
    <p:sldId id="499" r:id="rId244"/>
    <p:sldId id="500" r:id="rId245"/>
    <p:sldId id="501" r:id="rId246"/>
    <p:sldId id="502" r:id="rId247"/>
    <p:sldId id="503" r:id="rId248"/>
    <p:sldId id="504" r:id="rId249"/>
    <p:sldId id="505" r:id="rId250"/>
    <p:sldId id="506" r:id="rId251"/>
    <p:sldId id="507" r:id="rId252"/>
    <p:sldId id="585" r:id="rId253"/>
    <p:sldId id="509" r:id="rId254"/>
    <p:sldId id="510" r:id="rId255"/>
    <p:sldId id="511" r:id="rId256"/>
    <p:sldId id="600" r:id="rId257"/>
    <p:sldId id="513" r:id="rId258"/>
    <p:sldId id="514" r:id="rId259"/>
    <p:sldId id="515" r:id="rId260"/>
    <p:sldId id="516" r:id="rId261"/>
    <p:sldId id="517" r:id="rId262"/>
    <p:sldId id="518" r:id="rId263"/>
    <p:sldId id="606" r:id="rId264"/>
    <p:sldId id="520" r:id="rId265"/>
    <p:sldId id="521" r:id="rId266"/>
    <p:sldId id="522" r:id="rId267"/>
    <p:sldId id="523" r:id="rId268"/>
    <p:sldId id="603" r:id="rId269"/>
    <p:sldId id="525" r:id="rId270"/>
    <p:sldId id="526" r:id="rId271"/>
    <p:sldId id="527" r:id="rId272"/>
    <p:sldId id="582" r:id="rId273"/>
    <p:sldId id="530" r:id="rId274"/>
    <p:sldId id="531" r:id="rId275"/>
    <p:sldId id="532" r:id="rId276"/>
    <p:sldId id="533" r:id="rId277"/>
    <p:sldId id="534" r:id="rId278"/>
    <p:sldId id="535" r:id="rId279"/>
    <p:sldId id="536" r:id="rId280"/>
    <p:sldId id="586" r:id="rId281"/>
    <p:sldId id="538" r:id="rId282"/>
    <p:sldId id="539" r:id="rId283"/>
    <p:sldId id="593" r:id="rId284"/>
    <p:sldId id="541" r:id="rId285"/>
    <p:sldId id="542" r:id="rId286"/>
    <p:sldId id="543" r:id="rId287"/>
    <p:sldId id="616" r:id="rId288"/>
    <p:sldId id="545" r:id="rId289"/>
    <p:sldId id="546" r:id="rId290"/>
    <p:sldId id="547" r:id="rId291"/>
    <p:sldId id="598" r:id="rId292"/>
    <p:sldId id="549" r:id="rId293"/>
    <p:sldId id="550" r:id="rId294"/>
    <p:sldId id="551" r:id="rId295"/>
    <p:sldId id="583" r:id="rId296"/>
    <p:sldId id="553" r:id="rId297"/>
    <p:sldId id="591" r:id="rId298"/>
    <p:sldId id="555" r:id="rId299"/>
    <p:sldId id="556" r:id="rId300"/>
    <p:sldId id="557" r:id="rId301"/>
    <p:sldId id="558" r:id="rId302"/>
    <p:sldId id="559" r:id="rId303"/>
    <p:sldId id="560" r:id="rId304"/>
    <p:sldId id="561" r:id="rId305"/>
    <p:sldId id="562" r:id="rId306"/>
    <p:sldId id="563" r:id="rId307"/>
    <p:sldId id="564" r:id="rId308"/>
    <p:sldId id="565" r:id="rId309"/>
    <p:sldId id="566" r:id="rId310"/>
    <p:sldId id="567" r:id="rId311"/>
    <p:sldId id="568" r:id="rId312"/>
    <p:sldId id="569" r:id="rId313"/>
    <p:sldId id="570" r:id="rId314"/>
    <p:sldId id="571" r:id="rId315"/>
    <p:sldId id="572" r:id="rId316"/>
    <p:sldId id="573" r:id="rId317"/>
    <p:sldId id="574" r:id="rId318"/>
    <p:sldId id="575" r:id="rId319"/>
    <p:sldId id="584" r:id="rId320"/>
    <p:sldId id="577" r:id="rId321"/>
    <p:sldId id="578" r:id="rId322"/>
    <p:sldId id="609" r:id="rId323"/>
    <p:sldId id="580" r:id="rId3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70" Type="http://schemas.openxmlformats.org/officeDocument/2006/relationships/slide" Target="slides/slide169.xml"/><Relationship Id="rId171" Type="http://schemas.openxmlformats.org/officeDocument/2006/relationships/slide" Target="slides/slide170.xml"/><Relationship Id="rId172" Type="http://schemas.openxmlformats.org/officeDocument/2006/relationships/slide" Target="slides/slide171.xml"/><Relationship Id="rId173" Type="http://schemas.openxmlformats.org/officeDocument/2006/relationships/slide" Target="slides/slide172.xml"/><Relationship Id="rId174" Type="http://schemas.openxmlformats.org/officeDocument/2006/relationships/slide" Target="slides/slide173.xml"/><Relationship Id="rId175" Type="http://schemas.openxmlformats.org/officeDocument/2006/relationships/slide" Target="slides/slide174.xml"/><Relationship Id="rId176" Type="http://schemas.openxmlformats.org/officeDocument/2006/relationships/slide" Target="slides/slide175.xml"/><Relationship Id="rId177" Type="http://schemas.openxmlformats.org/officeDocument/2006/relationships/slide" Target="slides/slide176.xml"/><Relationship Id="rId178" Type="http://schemas.openxmlformats.org/officeDocument/2006/relationships/slide" Target="slides/slide177.xml"/><Relationship Id="rId179" Type="http://schemas.openxmlformats.org/officeDocument/2006/relationships/slide" Target="slides/slide178.xml"/><Relationship Id="rId260" Type="http://schemas.openxmlformats.org/officeDocument/2006/relationships/slide" Target="slides/slide259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61" Type="http://schemas.openxmlformats.org/officeDocument/2006/relationships/slide" Target="slides/slide260.xml"/><Relationship Id="rId262" Type="http://schemas.openxmlformats.org/officeDocument/2006/relationships/slide" Target="slides/slide261.xml"/><Relationship Id="rId263" Type="http://schemas.openxmlformats.org/officeDocument/2006/relationships/slide" Target="slides/slide262.xml"/><Relationship Id="rId264" Type="http://schemas.openxmlformats.org/officeDocument/2006/relationships/slide" Target="slides/slide263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200" Type="http://schemas.openxmlformats.org/officeDocument/2006/relationships/slide" Target="slides/slide199.xml"/><Relationship Id="rId201" Type="http://schemas.openxmlformats.org/officeDocument/2006/relationships/slide" Target="slides/slide200.xml"/><Relationship Id="rId202" Type="http://schemas.openxmlformats.org/officeDocument/2006/relationships/slide" Target="slides/slide201.xml"/><Relationship Id="rId203" Type="http://schemas.openxmlformats.org/officeDocument/2006/relationships/slide" Target="slides/slide202.xml"/><Relationship Id="rId204" Type="http://schemas.openxmlformats.org/officeDocument/2006/relationships/slide" Target="slides/slide203.xml"/><Relationship Id="rId205" Type="http://schemas.openxmlformats.org/officeDocument/2006/relationships/slide" Target="slides/slide204.xml"/><Relationship Id="rId206" Type="http://schemas.openxmlformats.org/officeDocument/2006/relationships/slide" Target="slides/slide205.xml"/><Relationship Id="rId207" Type="http://schemas.openxmlformats.org/officeDocument/2006/relationships/slide" Target="slides/slide206.xml"/><Relationship Id="rId208" Type="http://schemas.openxmlformats.org/officeDocument/2006/relationships/slide" Target="slides/slide207.xml"/><Relationship Id="rId209" Type="http://schemas.openxmlformats.org/officeDocument/2006/relationships/slide" Target="slides/slide208.xml"/><Relationship Id="rId265" Type="http://schemas.openxmlformats.org/officeDocument/2006/relationships/slide" Target="slides/slide264.xml"/><Relationship Id="rId266" Type="http://schemas.openxmlformats.org/officeDocument/2006/relationships/slide" Target="slides/slide265.xml"/><Relationship Id="rId267" Type="http://schemas.openxmlformats.org/officeDocument/2006/relationships/slide" Target="slides/slide266.xml"/><Relationship Id="rId268" Type="http://schemas.openxmlformats.org/officeDocument/2006/relationships/slide" Target="slides/slide267.xml"/><Relationship Id="rId269" Type="http://schemas.openxmlformats.org/officeDocument/2006/relationships/slide" Target="slides/slide26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180" Type="http://schemas.openxmlformats.org/officeDocument/2006/relationships/slide" Target="slides/slide179.xml"/><Relationship Id="rId181" Type="http://schemas.openxmlformats.org/officeDocument/2006/relationships/slide" Target="slides/slide180.xml"/><Relationship Id="rId182" Type="http://schemas.openxmlformats.org/officeDocument/2006/relationships/slide" Target="slides/slide181.xml"/><Relationship Id="rId183" Type="http://schemas.openxmlformats.org/officeDocument/2006/relationships/slide" Target="slides/slide182.xml"/><Relationship Id="rId184" Type="http://schemas.openxmlformats.org/officeDocument/2006/relationships/slide" Target="slides/slide183.xml"/><Relationship Id="rId185" Type="http://schemas.openxmlformats.org/officeDocument/2006/relationships/slide" Target="slides/slide184.xml"/><Relationship Id="rId186" Type="http://schemas.openxmlformats.org/officeDocument/2006/relationships/slide" Target="slides/slide185.xml"/><Relationship Id="rId187" Type="http://schemas.openxmlformats.org/officeDocument/2006/relationships/slide" Target="slides/slide186.xml"/><Relationship Id="rId188" Type="http://schemas.openxmlformats.org/officeDocument/2006/relationships/slide" Target="slides/slide187.xml"/><Relationship Id="rId189" Type="http://schemas.openxmlformats.org/officeDocument/2006/relationships/slide" Target="slides/slide188.xml"/><Relationship Id="rId270" Type="http://schemas.openxmlformats.org/officeDocument/2006/relationships/slide" Target="slides/slide26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271" Type="http://schemas.openxmlformats.org/officeDocument/2006/relationships/slide" Target="slides/slide270.xml"/><Relationship Id="rId272" Type="http://schemas.openxmlformats.org/officeDocument/2006/relationships/slide" Target="slides/slide271.xml"/><Relationship Id="rId273" Type="http://schemas.openxmlformats.org/officeDocument/2006/relationships/slide" Target="slides/slide272.xml"/><Relationship Id="rId274" Type="http://schemas.openxmlformats.org/officeDocument/2006/relationships/slide" Target="slides/slide273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210" Type="http://schemas.openxmlformats.org/officeDocument/2006/relationships/slide" Target="slides/slide209.xml"/><Relationship Id="rId211" Type="http://schemas.openxmlformats.org/officeDocument/2006/relationships/slide" Target="slides/slide210.xml"/><Relationship Id="rId212" Type="http://schemas.openxmlformats.org/officeDocument/2006/relationships/slide" Target="slides/slide211.xml"/><Relationship Id="rId213" Type="http://schemas.openxmlformats.org/officeDocument/2006/relationships/slide" Target="slides/slide212.xml"/><Relationship Id="rId214" Type="http://schemas.openxmlformats.org/officeDocument/2006/relationships/slide" Target="slides/slide213.xml"/><Relationship Id="rId215" Type="http://schemas.openxmlformats.org/officeDocument/2006/relationships/slide" Target="slides/slide214.xml"/><Relationship Id="rId216" Type="http://schemas.openxmlformats.org/officeDocument/2006/relationships/slide" Target="slides/slide215.xml"/><Relationship Id="rId217" Type="http://schemas.openxmlformats.org/officeDocument/2006/relationships/slide" Target="slides/slide216.xml"/><Relationship Id="rId218" Type="http://schemas.openxmlformats.org/officeDocument/2006/relationships/slide" Target="slides/slide217.xml"/><Relationship Id="rId219" Type="http://schemas.openxmlformats.org/officeDocument/2006/relationships/slide" Target="slides/slide218.xml"/><Relationship Id="rId275" Type="http://schemas.openxmlformats.org/officeDocument/2006/relationships/slide" Target="slides/slide274.xml"/><Relationship Id="rId276" Type="http://schemas.openxmlformats.org/officeDocument/2006/relationships/slide" Target="slides/slide275.xml"/><Relationship Id="rId277" Type="http://schemas.openxmlformats.org/officeDocument/2006/relationships/slide" Target="slides/slide276.xml"/><Relationship Id="rId278" Type="http://schemas.openxmlformats.org/officeDocument/2006/relationships/slide" Target="slides/slide277.xml"/><Relationship Id="rId279" Type="http://schemas.openxmlformats.org/officeDocument/2006/relationships/slide" Target="slides/slide278.xml"/><Relationship Id="rId300" Type="http://schemas.openxmlformats.org/officeDocument/2006/relationships/slide" Target="slides/slide299.xml"/><Relationship Id="rId301" Type="http://schemas.openxmlformats.org/officeDocument/2006/relationships/slide" Target="slides/slide300.xml"/><Relationship Id="rId302" Type="http://schemas.openxmlformats.org/officeDocument/2006/relationships/slide" Target="slides/slide301.xml"/><Relationship Id="rId303" Type="http://schemas.openxmlformats.org/officeDocument/2006/relationships/slide" Target="slides/slide302.xml"/><Relationship Id="rId304" Type="http://schemas.openxmlformats.org/officeDocument/2006/relationships/slide" Target="slides/slide303.xml"/><Relationship Id="rId305" Type="http://schemas.openxmlformats.org/officeDocument/2006/relationships/slide" Target="slides/slide304.xml"/><Relationship Id="rId306" Type="http://schemas.openxmlformats.org/officeDocument/2006/relationships/slide" Target="slides/slide305.xml"/><Relationship Id="rId307" Type="http://schemas.openxmlformats.org/officeDocument/2006/relationships/slide" Target="slides/slide306.xml"/><Relationship Id="rId308" Type="http://schemas.openxmlformats.org/officeDocument/2006/relationships/slide" Target="slides/slide307.xml"/><Relationship Id="rId309" Type="http://schemas.openxmlformats.org/officeDocument/2006/relationships/slide" Target="slides/slide30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90" Type="http://schemas.openxmlformats.org/officeDocument/2006/relationships/slide" Target="slides/slide189.xml"/><Relationship Id="rId191" Type="http://schemas.openxmlformats.org/officeDocument/2006/relationships/slide" Target="slides/slide190.xml"/><Relationship Id="rId192" Type="http://schemas.openxmlformats.org/officeDocument/2006/relationships/slide" Target="slides/slide191.xml"/><Relationship Id="rId193" Type="http://schemas.openxmlformats.org/officeDocument/2006/relationships/slide" Target="slides/slide192.xml"/><Relationship Id="rId194" Type="http://schemas.openxmlformats.org/officeDocument/2006/relationships/slide" Target="slides/slide193.xml"/><Relationship Id="rId195" Type="http://schemas.openxmlformats.org/officeDocument/2006/relationships/slide" Target="slides/slide194.xml"/><Relationship Id="rId196" Type="http://schemas.openxmlformats.org/officeDocument/2006/relationships/slide" Target="slides/slide195.xml"/><Relationship Id="rId197" Type="http://schemas.openxmlformats.org/officeDocument/2006/relationships/slide" Target="slides/slide196.xml"/><Relationship Id="rId198" Type="http://schemas.openxmlformats.org/officeDocument/2006/relationships/slide" Target="slides/slide197.xml"/><Relationship Id="rId199" Type="http://schemas.openxmlformats.org/officeDocument/2006/relationships/slide" Target="slides/slide198.xml"/><Relationship Id="rId280" Type="http://schemas.openxmlformats.org/officeDocument/2006/relationships/slide" Target="slides/slide279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81" Type="http://schemas.openxmlformats.org/officeDocument/2006/relationships/slide" Target="slides/slide280.xml"/><Relationship Id="rId282" Type="http://schemas.openxmlformats.org/officeDocument/2006/relationships/slide" Target="slides/slide281.xml"/><Relationship Id="rId283" Type="http://schemas.openxmlformats.org/officeDocument/2006/relationships/slide" Target="slides/slide282.xml"/><Relationship Id="rId284" Type="http://schemas.openxmlformats.org/officeDocument/2006/relationships/slide" Target="slides/slide283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220" Type="http://schemas.openxmlformats.org/officeDocument/2006/relationships/slide" Target="slides/slide219.xml"/><Relationship Id="rId221" Type="http://schemas.openxmlformats.org/officeDocument/2006/relationships/slide" Target="slides/slide220.xml"/><Relationship Id="rId222" Type="http://schemas.openxmlformats.org/officeDocument/2006/relationships/slide" Target="slides/slide221.xml"/><Relationship Id="rId223" Type="http://schemas.openxmlformats.org/officeDocument/2006/relationships/slide" Target="slides/slide222.xml"/><Relationship Id="rId224" Type="http://schemas.openxmlformats.org/officeDocument/2006/relationships/slide" Target="slides/slide223.xml"/><Relationship Id="rId225" Type="http://schemas.openxmlformats.org/officeDocument/2006/relationships/slide" Target="slides/slide224.xml"/><Relationship Id="rId226" Type="http://schemas.openxmlformats.org/officeDocument/2006/relationships/slide" Target="slides/slide225.xml"/><Relationship Id="rId227" Type="http://schemas.openxmlformats.org/officeDocument/2006/relationships/slide" Target="slides/slide226.xml"/><Relationship Id="rId228" Type="http://schemas.openxmlformats.org/officeDocument/2006/relationships/slide" Target="slides/slide227.xml"/><Relationship Id="rId229" Type="http://schemas.openxmlformats.org/officeDocument/2006/relationships/slide" Target="slides/slide228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slide" Target="slides/slide135.xml"/><Relationship Id="rId137" Type="http://schemas.openxmlformats.org/officeDocument/2006/relationships/slide" Target="slides/slide136.xml"/><Relationship Id="rId138" Type="http://schemas.openxmlformats.org/officeDocument/2006/relationships/slide" Target="slides/slide137.xml"/><Relationship Id="rId139" Type="http://schemas.openxmlformats.org/officeDocument/2006/relationships/slide" Target="slides/slide138.xml"/><Relationship Id="rId285" Type="http://schemas.openxmlformats.org/officeDocument/2006/relationships/slide" Target="slides/slide284.xml"/><Relationship Id="rId286" Type="http://schemas.openxmlformats.org/officeDocument/2006/relationships/slide" Target="slides/slide285.xml"/><Relationship Id="rId287" Type="http://schemas.openxmlformats.org/officeDocument/2006/relationships/slide" Target="slides/slide286.xml"/><Relationship Id="rId288" Type="http://schemas.openxmlformats.org/officeDocument/2006/relationships/slide" Target="slides/slide287.xml"/><Relationship Id="rId289" Type="http://schemas.openxmlformats.org/officeDocument/2006/relationships/slide" Target="slides/slide288.xml"/><Relationship Id="rId310" Type="http://schemas.openxmlformats.org/officeDocument/2006/relationships/slide" Target="slides/slide309.xml"/><Relationship Id="rId311" Type="http://schemas.openxmlformats.org/officeDocument/2006/relationships/slide" Target="slides/slide310.xml"/><Relationship Id="rId312" Type="http://schemas.openxmlformats.org/officeDocument/2006/relationships/slide" Target="slides/slide311.xml"/><Relationship Id="rId313" Type="http://schemas.openxmlformats.org/officeDocument/2006/relationships/slide" Target="slides/slide312.xml"/><Relationship Id="rId314" Type="http://schemas.openxmlformats.org/officeDocument/2006/relationships/slide" Target="slides/slide313.xml"/><Relationship Id="rId315" Type="http://schemas.openxmlformats.org/officeDocument/2006/relationships/slide" Target="slides/slide314.xml"/><Relationship Id="rId316" Type="http://schemas.openxmlformats.org/officeDocument/2006/relationships/slide" Target="slides/slide315.xml"/><Relationship Id="rId317" Type="http://schemas.openxmlformats.org/officeDocument/2006/relationships/slide" Target="slides/slide316.xml"/><Relationship Id="rId318" Type="http://schemas.openxmlformats.org/officeDocument/2006/relationships/slide" Target="slides/slide317.xml"/><Relationship Id="rId319" Type="http://schemas.openxmlformats.org/officeDocument/2006/relationships/slide" Target="slides/slide318.xml"/><Relationship Id="rId290" Type="http://schemas.openxmlformats.org/officeDocument/2006/relationships/slide" Target="slides/slide289.xml"/><Relationship Id="rId291" Type="http://schemas.openxmlformats.org/officeDocument/2006/relationships/slide" Target="slides/slide290.xml"/><Relationship Id="rId292" Type="http://schemas.openxmlformats.org/officeDocument/2006/relationships/slide" Target="slides/slide291.xml"/><Relationship Id="rId293" Type="http://schemas.openxmlformats.org/officeDocument/2006/relationships/slide" Target="slides/slide292.xml"/><Relationship Id="rId294" Type="http://schemas.openxmlformats.org/officeDocument/2006/relationships/slide" Target="slides/slide293.xml"/><Relationship Id="rId295" Type="http://schemas.openxmlformats.org/officeDocument/2006/relationships/slide" Target="slides/slide294.xml"/><Relationship Id="rId296" Type="http://schemas.openxmlformats.org/officeDocument/2006/relationships/slide" Target="slides/slide295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297" Type="http://schemas.openxmlformats.org/officeDocument/2006/relationships/slide" Target="slides/slide296.xml"/><Relationship Id="rId298" Type="http://schemas.openxmlformats.org/officeDocument/2006/relationships/slide" Target="slides/slide297.xml"/><Relationship Id="rId299" Type="http://schemas.openxmlformats.org/officeDocument/2006/relationships/slide" Target="slides/slide298.xml"/><Relationship Id="rId140" Type="http://schemas.openxmlformats.org/officeDocument/2006/relationships/slide" Target="slides/slide139.xml"/><Relationship Id="rId141" Type="http://schemas.openxmlformats.org/officeDocument/2006/relationships/slide" Target="slides/slide140.xml"/><Relationship Id="rId142" Type="http://schemas.openxmlformats.org/officeDocument/2006/relationships/slide" Target="slides/slide141.xml"/><Relationship Id="rId143" Type="http://schemas.openxmlformats.org/officeDocument/2006/relationships/slide" Target="slides/slide142.xml"/><Relationship Id="rId144" Type="http://schemas.openxmlformats.org/officeDocument/2006/relationships/slide" Target="slides/slide143.xml"/><Relationship Id="rId145" Type="http://schemas.openxmlformats.org/officeDocument/2006/relationships/slide" Target="slides/slide144.xml"/><Relationship Id="rId146" Type="http://schemas.openxmlformats.org/officeDocument/2006/relationships/slide" Target="slides/slide145.xml"/><Relationship Id="rId147" Type="http://schemas.openxmlformats.org/officeDocument/2006/relationships/slide" Target="slides/slide146.xml"/><Relationship Id="rId148" Type="http://schemas.openxmlformats.org/officeDocument/2006/relationships/slide" Target="slides/slide147.xml"/><Relationship Id="rId149" Type="http://schemas.openxmlformats.org/officeDocument/2006/relationships/slide" Target="slides/slide148.xml"/><Relationship Id="rId230" Type="http://schemas.openxmlformats.org/officeDocument/2006/relationships/slide" Target="slides/slide229.xml"/><Relationship Id="rId231" Type="http://schemas.openxmlformats.org/officeDocument/2006/relationships/slide" Target="slides/slide230.xml"/><Relationship Id="rId232" Type="http://schemas.openxmlformats.org/officeDocument/2006/relationships/slide" Target="slides/slide231.xml"/><Relationship Id="rId233" Type="http://schemas.openxmlformats.org/officeDocument/2006/relationships/slide" Target="slides/slide232.xml"/><Relationship Id="rId234" Type="http://schemas.openxmlformats.org/officeDocument/2006/relationships/slide" Target="slides/slide233.xml"/><Relationship Id="rId235" Type="http://schemas.openxmlformats.org/officeDocument/2006/relationships/slide" Target="slides/slide234.xml"/><Relationship Id="rId236" Type="http://schemas.openxmlformats.org/officeDocument/2006/relationships/slide" Target="slides/slide235.xml"/><Relationship Id="rId237" Type="http://schemas.openxmlformats.org/officeDocument/2006/relationships/slide" Target="slides/slide236.xml"/><Relationship Id="rId238" Type="http://schemas.openxmlformats.org/officeDocument/2006/relationships/slide" Target="slides/slide237.xml"/><Relationship Id="rId239" Type="http://schemas.openxmlformats.org/officeDocument/2006/relationships/slide" Target="slides/slide238.xml"/><Relationship Id="rId320" Type="http://schemas.openxmlformats.org/officeDocument/2006/relationships/slide" Target="slides/slide319.xml"/><Relationship Id="rId321" Type="http://schemas.openxmlformats.org/officeDocument/2006/relationships/slide" Target="slides/slide320.xml"/><Relationship Id="rId322" Type="http://schemas.openxmlformats.org/officeDocument/2006/relationships/slide" Target="slides/slide321.xml"/><Relationship Id="rId323" Type="http://schemas.openxmlformats.org/officeDocument/2006/relationships/slide" Target="slides/slide322.xml"/><Relationship Id="rId324" Type="http://schemas.openxmlformats.org/officeDocument/2006/relationships/slide" Target="slides/slide323.xml"/><Relationship Id="rId325" Type="http://schemas.openxmlformats.org/officeDocument/2006/relationships/notesMaster" Target="notesMasters/notesMaster1.xml"/><Relationship Id="rId326" Type="http://schemas.openxmlformats.org/officeDocument/2006/relationships/printerSettings" Target="printerSettings/printerSettings1.bin"/><Relationship Id="rId327" Type="http://schemas.openxmlformats.org/officeDocument/2006/relationships/presProps" Target="presProps.xml"/><Relationship Id="rId328" Type="http://schemas.openxmlformats.org/officeDocument/2006/relationships/viewProps" Target="viewProps.xml"/><Relationship Id="rId329" Type="http://schemas.openxmlformats.org/officeDocument/2006/relationships/theme" Target="theme/theme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50" Type="http://schemas.openxmlformats.org/officeDocument/2006/relationships/slide" Target="slides/slide149.xml"/><Relationship Id="rId151" Type="http://schemas.openxmlformats.org/officeDocument/2006/relationships/slide" Target="slides/slide150.xml"/><Relationship Id="rId152" Type="http://schemas.openxmlformats.org/officeDocument/2006/relationships/slide" Target="slides/slide151.xml"/><Relationship Id="rId153" Type="http://schemas.openxmlformats.org/officeDocument/2006/relationships/slide" Target="slides/slide152.xml"/><Relationship Id="rId154" Type="http://schemas.openxmlformats.org/officeDocument/2006/relationships/slide" Target="slides/slide153.xml"/><Relationship Id="rId155" Type="http://schemas.openxmlformats.org/officeDocument/2006/relationships/slide" Target="slides/slide154.xml"/><Relationship Id="rId156" Type="http://schemas.openxmlformats.org/officeDocument/2006/relationships/slide" Target="slides/slide155.xml"/><Relationship Id="rId157" Type="http://schemas.openxmlformats.org/officeDocument/2006/relationships/slide" Target="slides/slide156.xml"/><Relationship Id="rId158" Type="http://schemas.openxmlformats.org/officeDocument/2006/relationships/slide" Target="slides/slide157.xml"/><Relationship Id="rId159" Type="http://schemas.openxmlformats.org/officeDocument/2006/relationships/slide" Target="slides/slide158.xml"/><Relationship Id="rId240" Type="http://schemas.openxmlformats.org/officeDocument/2006/relationships/slide" Target="slides/slide239.xml"/><Relationship Id="rId241" Type="http://schemas.openxmlformats.org/officeDocument/2006/relationships/slide" Target="slides/slide240.xml"/><Relationship Id="rId242" Type="http://schemas.openxmlformats.org/officeDocument/2006/relationships/slide" Target="slides/slide241.xml"/><Relationship Id="rId243" Type="http://schemas.openxmlformats.org/officeDocument/2006/relationships/slide" Target="slides/slide242.xml"/><Relationship Id="rId244" Type="http://schemas.openxmlformats.org/officeDocument/2006/relationships/slide" Target="slides/slide243.xml"/><Relationship Id="rId245" Type="http://schemas.openxmlformats.org/officeDocument/2006/relationships/slide" Target="slides/slide244.xml"/><Relationship Id="rId246" Type="http://schemas.openxmlformats.org/officeDocument/2006/relationships/slide" Target="slides/slide245.xml"/><Relationship Id="rId247" Type="http://schemas.openxmlformats.org/officeDocument/2006/relationships/slide" Target="slides/slide246.xml"/><Relationship Id="rId248" Type="http://schemas.openxmlformats.org/officeDocument/2006/relationships/slide" Target="slides/slide247.xml"/><Relationship Id="rId249" Type="http://schemas.openxmlformats.org/officeDocument/2006/relationships/slide" Target="slides/slide248.xml"/><Relationship Id="rId330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60" Type="http://schemas.openxmlformats.org/officeDocument/2006/relationships/slide" Target="slides/slide159.xml"/><Relationship Id="rId161" Type="http://schemas.openxmlformats.org/officeDocument/2006/relationships/slide" Target="slides/slide160.xml"/><Relationship Id="rId162" Type="http://schemas.openxmlformats.org/officeDocument/2006/relationships/slide" Target="slides/slide161.xml"/><Relationship Id="rId163" Type="http://schemas.openxmlformats.org/officeDocument/2006/relationships/slide" Target="slides/slide162.xml"/><Relationship Id="rId164" Type="http://schemas.openxmlformats.org/officeDocument/2006/relationships/slide" Target="slides/slide163.xml"/><Relationship Id="rId165" Type="http://schemas.openxmlformats.org/officeDocument/2006/relationships/slide" Target="slides/slide164.xml"/><Relationship Id="rId166" Type="http://schemas.openxmlformats.org/officeDocument/2006/relationships/slide" Target="slides/slide165.xml"/><Relationship Id="rId167" Type="http://schemas.openxmlformats.org/officeDocument/2006/relationships/slide" Target="slides/slide166.xml"/><Relationship Id="rId168" Type="http://schemas.openxmlformats.org/officeDocument/2006/relationships/slide" Target="slides/slide167.xml"/><Relationship Id="rId169" Type="http://schemas.openxmlformats.org/officeDocument/2006/relationships/slide" Target="slides/slide168.xml"/><Relationship Id="rId250" Type="http://schemas.openxmlformats.org/officeDocument/2006/relationships/slide" Target="slides/slide249.xml"/><Relationship Id="rId251" Type="http://schemas.openxmlformats.org/officeDocument/2006/relationships/slide" Target="slides/slide250.xml"/><Relationship Id="rId252" Type="http://schemas.openxmlformats.org/officeDocument/2006/relationships/slide" Target="slides/slide251.xml"/><Relationship Id="rId253" Type="http://schemas.openxmlformats.org/officeDocument/2006/relationships/slide" Target="slides/slide252.xml"/><Relationship Id="rId254" Type="http://schemas.openxmlformats.org/officeDocument/2006/relationships/slide" Target="slides/slide253.xml"/><Relationship Id="rId255" Type="http://schemas.openxmlformats.org/officeDocument/2006/relationships/slide" Target="slides/slide254.xml"/><Relationship Id="rId256" Type="http://schemas.openxmlformats.org/officeDocument/2006/relationships/slide" Target="slides/slide255.xml"/><Relationship Id="rId257" Type="http://schemas.openxmlformats.org/officeDocument/2006/relationships/slide" Target="slides/slide256.xml"/><Relationship Id="rId258" Type="http://schemas.openxmlformats.org/officeDocument/2006/relationships/slide" Target="slides/slide257.xml"/><Relationship Id="rId259" Type="http://schemas.openxmlformats.org/officeDocument/2006/relationships/slide" Target="slides/slide258.xml"/><Relationship Id="rId100" Type="http://schemas.openxmlformats.org/officeDocument/2006/relationships/slide" Target="slides/slide99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923216-E9BC-4336-AA70-D03D5375F3B6}" type="datetimeFigureOut">
              <a:rPr lang="en-AU" smtClean="0"/>
              <a:pPr/>
              <a:t>10/10/12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35DC4-24EF-4996-9F32-F69C2C1B0AE4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4327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Isolated Words</a:t>
            </a:r>
            <a:r>
              <a:rPr lang="en-AU" baseline="0" dirty="0" smtClean="0"/>
              <a:t> - Session 3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DCBCB-D253-49F8-808A-DFB2551180DB}" type="slidenum">
              <a:rPr lang="en-AU" smtClean="0"/>
              <a:pPr>
                <a:defRPr/>
              </a:pPr>
              <a:t>1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4FA0-1A94-4E5A-889C-87C26CEBB5BC}" type="datetimeFigureOut">
              <a:rPr lang="en-US" smtClean="0"/>
              <a:pPr/>
              <a:t>10/10/12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A51FA-C479-40D1-A489-AEF07F4DDD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4FA0-1A94-4E5A-889C-87C26CEBB5BC}" type="datetimeFigureOut">
              <a:rPr lang="en-US" smtClean="0"/>
              <a:pPr/>
              <a:t>10/10/12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A51FA-C479-40D1-A489-AEF07F4DDD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4FA0-1A94-4E5A-889C-87C26CEBB5BC}" type="datetimeFigureOut">
              <a:rPr lang="en-US" smtClean="0"/>
              <a:pPr/>
              <a:t>10/10/12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A51FA-C479-40D1-A489-AEF07F4DDD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4FA0-1A94-4E5A-889C-87C26CEBB5BC}" type="datetimeFigureOut">
              <a:rPr lang="en-US" smtClean="0"/>
              <a:pPr/>
              <a:t>10/10/12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A51FA-C479-40D1-A489-AEF07F4DDD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4FA0-1A94-4E5A-889C-87C26CEBB5BC}" type="datetimeFigureOut">
              <a:rPr lang="en-US" smtClean="0"/>
              <a:pPr/>
              <a:t>10/10/12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A51FA-C479-40D1-A489-AEF07F4DDD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4FA0-1A94-4E5A-889C-87C26CEBB5BC}" type="datetimeFigureOut">
              <a:rPr lang="en-US" smtClean="0"/>
              <a:pPr/>
              <a:t>10/10/12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A51FA-C479-40D1-A489-AEF07F4DDD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4FA0-1A94-4E5A-889C-87C26CEBB5BC}" type="datetimeFigureOut">
              <a:rPr lang="en-US" smtClean="0"/>
              <a:pPr/>
              <a:t>10/10/12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A51FA-C479-40D1-A489-AEF07F4DDD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4FA0-1A94-4E5A-889C-87C26CEBB5BC}" type="datetimeFigureOut">
              <a:rPr lang="en-US" smtClean="0"/>
              <a:pPr/>
              <a:t>10/10/12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A51FA-C479-40D1-A489-AEF07F4DDD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4FA0-1A94-4E5A-889C-87C26CEBB5BC}" type="datetimeFigureOut">
              <a:rPr lang="en-US" smtClean="0"/>
              <a:pPr/>
              <a:t>10/10/12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A51FA-C479-40D1-A489-AEF07F4DDD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4FA0-1A94-4E5A-889C-87C26CEBB5BC}" type="datetimeFigureOut">
              <a:rPr lang="en-US" smtClean="0"/>
              <a:pPr/>
              <a:t>10/10/12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A51FA-C479-40D1-A489-AEF07F4DDD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4FA0-1A94-4E5A-889C-87C26CEBB5BC}" type="datetimeFigureOut">
              <a:rPr lang="en-US" smtClean="0"/>
              <a:pPr/>
              <a:t>10/10/12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A51FA-C479-40D1-A489-AEF07F4DDD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4FA0-1A94-4E5A-889C-87C26CEBB5BC}" type="datetimeFigureOut">
              <a:rPr lang="en-US" smtClean="0"/>
              <a:pPr/>
              <a:t>10/10/12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A51FA-C479-40D1-A489-AEF07F4DDD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54FA0-1A94-4E5A-889C-87C26CEBB5BC}" type="datetimeFigureOut">
              <a:rPr lang="en-US" smtClean="0"/>
              <a:pPr/>
              <a:t>10/10/12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A51FA-C479-40D1-A489-AEF07F4DDD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10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0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0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0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0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0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Content Placeholder 2"/>
          <p:cNvSpPr>
            <a:spLocks noGrp="1"/>
          </p:cNvSpPr>
          <p:nvPr>
            <p:ph idx="1"/>
          </p:nvPr>
        </p:nvSpPr>
        <p:spPr>
          <a:xfrm>
            <a:off x="468313" y="404813"/>
            <a:ext cx="8229600" cy="5903912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en-AU" sz="10000" b="0" dirty="0" smtClean="0">
              <a:solidFill>
                <a:srgbClr val="002060"/>
              </a:solidFill>
            </a:endParaRPr>
          </a:p>
          <a:p>
            <a:pPr algn="ctr" eaLnBrk="1" hangingPunct="1">
              <a:buFont typeface="Arial" charset="0"/>
              <a:buNone/>
            </a:pPr>
            <a:r>
              <a:rPr lang="en-AU" sz="10000" b="0" dirty="0" smtClean="0">
                <a:solidFill>
                  <a:srgbClr val="002060"/>
                </a:solidFill>
              </a:rPr>
              <a:t>Words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8A761-D8D2-42A9-B23B-2381A62B3A8F}" type="slidenum">
              <a:rPr lang="en-AU"/>
              <a:pPr>
                <a:defRPr/>
              </a:pPr>
              <a:t>1</a:t>
            </a:fld>
            <a:endParaRPr lang="en-AU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 dirty="0"/>
              <a:t>hunter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howl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macaroni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bassinette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hill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pen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hurn</a:t>
            </a:r>
            <a:endParaRPr lang="en-AU" sz="100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55415-74B1-4B4A-A8A0-18449B2442FE}" type="slidenum">
              <a:rPr lang="en-AU"/>
              <a:pPr>
                <a:defRPr/>
              </a:pPr>
              <a:t>105</a:t>
            </a:fld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burn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anaemia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hear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paddle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hane</a:t>
            </a:r>
            <a:endParaRPr lang="en-AU" sz="100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EC0BE2-8E15-4A89-BDF5-54B45E817F0E}" type="slidenum">
              <a:rPr lang="en-AU"/>
              <a:pPr>
                <a:defRPr/>
              </a:pPr>
              <a:t>109</a:t>
            </a:fld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cane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delete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panel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roaring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Halloween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poor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polish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sure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epidemic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Scorpio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tackle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butler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herd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holl</a:t>
            </a:r>
            <a:endParaRPr lang="en-AU" sz="100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C8E13C-7CC3-4852-A89C-68C92BB86347}" type="slidenum">
              <a:rPr lang="en-AU"/>
              <a:pPr>
                <a:defRPr/>
              </a:pPr>
              <a:t>120</a:t>
            </a:fld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doll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parish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hoit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cube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pillar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syrup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pend</a:t>
            </a:r>
            <a:endParaRPr lang="en-AU" sz="100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5F184F-64A7-4392-876D-B3D5C000C270}" type="slidenum">
              <a:rPr lang="en-AU"/>
              <a:pPr>
                <a:defRPr/>
              </a:pPr>
              <a:t>126</a:t>
            </a:fld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bend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cousin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hurl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abandon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bend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June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adapt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 dirty="0"/>
              <a:t>hunger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sterile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constellation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mallow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helicopter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pour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sheriff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gallop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pull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Ben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hurrah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hud</a:t>
            </a:r>
            <a:endParaRPr lang="en-AU" sz="100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5A2D86-2118-4A05-8FB5-2EAA6E9AFA2E}" type="slidenum">
              <a:rPr lang="en-AU"/>
              <a:pPr>
                <a:defRPr/>
              </a:pPr>
              <a:t>142</a:t>
            </a:fld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mud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avocado</a:t>
            </a: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anatomy</a:t>
            </a: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hay</a:t>
            </a: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wren</a:t>
            </a: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Mel</a:t>
            </a: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tuner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hown</a:t>
            </a:r>
            <a:endParaRPr lang="en-AU" sz="100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71DBC5-A0FE-4C27-8C14-84D78871B586}" type="slidenum">
              <a:rPr lang="en-AU"/>
              <a:pPr>
                <a:defRPr/>
              </a:pPr>
              <a:t>149</a:t>
            </a:fld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town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sore</a:t>
            </a: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tiger</a:t>
            </a: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hi</a:t>
            </a: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melancholy</a:t>
            </a: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coyote</a:t>
            </a: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bazooka</a:t>
            </a: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imagine</a:t>
            </a: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hid</a:t>
            </a: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banish</a:t>
            </a: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he</a:t>
            </a: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Malcolm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who</a:t>
            </a: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recipe</a:t>
            </a: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hote</a:t>
            </a:r>
            <a:endParaRPr lang="en-AU" sz="100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822980-7BE3-4EA8-8290-82D883E13524}" type="slidenum">
              <a:rPr lang="en-AU"/>
              <a:pPr>
                <a:defRPr/>
              </a:pPr>
              <a:t>161</a:t>
            </a:fld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wrote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adjust</a:t>
            </a: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hole</a:t>
            </a: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dabble</a:t>
            </a: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hail</a:t>
            </a: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shrew</a:t>
            </a: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mill</a:t>
            </a: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hah</a:t>
            </a: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strew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roar</a:t>
            </a: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doll</a:t>
            </a: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manufacture</a:t>
            </a: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girl</a:t>
            </a: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relish</a:t>
            </a: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voodoo</a:t>
            </a: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pew</a:t>
            </a: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battle</a:t>
            </a: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Australia</a:t>
            </a: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axle</a:t>
            </a: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museum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vision</a:t>
            </a: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haired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20E8A5-5445-4A42-B954-8D09DF2BCA50}" type="slidenum">
              <a:rPr lang="en-AU"/>
              <a:pPr>
                <a:defRPr/>
              </a:pPr>
              <a:t>180</a:t>
            </a:fld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scared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puffin</a:t>
            </a: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Alan</a:t>
            </a: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hoe</a:t>
            </a:r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plant</a:t>
            </a: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horn</a:t>
            </a: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lure</a:t>
            </a: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bullock</a:t>
            </a:r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sawing</a:t>
            </a:r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pills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Rosa’s </a:t>
            </a:r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ped</a:t>
            </a:r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alfalfa</a:t>
            </a:r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souvenir</a:t>
            </a:r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bad</a:t>
            </a:r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mills</a:t>
            </a:r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pyramid</a:t>
            </a:r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gavel</a:t>
            </a:r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heathen</a:t>
            </a:r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flounder</a:t>
            </a:r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Nigel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bant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hort</a:t>
            </a:r>
            <a:endParaRPr lang="en-AU" sz="100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D29964-985E-45E4-A168-CC0D331393BE}" type="slidenum">
              <a:rPr lang="en-AU"/>
              <a:pPr>
                <a:defRPr/>
              </a:pPr>
              <a:t>20</a:t>
            </a:fld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port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pillow</a:t>
            </a:r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true</a:t>
            </a:r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elbow</a:t>
            </a:r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noose</a:t>
            </a:r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hit</a:t>
            </a:r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raw</a:t>
            </a:r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hood</a:t>
            </a:r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sudden</a:t>
            </a:r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roses</a:t>
            </a:r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evaporate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Col</a:t>
            </a:r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tour</a:t>
            </a:r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hate</a:t>
            </a:r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aluminium</a:t>
            </a:r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happen</a:t>
            </a:r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dew</a:t>
            </a:r>
          </a:p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raffle</a:t>
            </a:r>
          </a:p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carriage</a:t>
            </a:r>
          </a:p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Ninjas</a:t>
            </a:r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pat</a:t>
            </a:r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 dirty="0"/>
              <a:t>thunder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tomato</a:t>
            </a:r>
          </a:p>
        </p:txBody>
      </p:sp>
    </p:spTree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due</a:t>
            </a:r>
          </a:p>
        </p:txBody>
      </p:sp>
    </p:spTree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album</a:t>
            </a:r>
          </a:p>
        </p:txBody>
      </p:sp>
    </p:spTree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vegemite</a:t>
            </a:r>
          </a:p>
        </p:txBody>
      </p:sp>
    </p:spTree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how</a:t>
            </a:r>
          </a:p>
        </p:txBody>
      </p:sp>
    </p:spTree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onion</a:t>
            </a:r>
          </a:p>
        </p:txBody>
      </p:sp>
    </p:spTree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corridor</a:t>
            </a:r>
          </a:p>
        </p:txBody>
      </p:sp>
    </p:spTree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hen</a:t>
            </a:r>
          </a:p>
        </p:txBody>
      </p:sp>
    </p:spTree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rude</a:t>
            </a:r>
          </a:p>
        </p:txBody>
      </p:sp>
    </p:spTree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comply</a:t>
            </a:r>
          </a:p>
        </p:txBody>
      </p:sp>
    </p:spTree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bed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heared</a:t>
            </a:r>
            <a:endParaRPr lang="en-AU" sz="100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5C124F-471E-436D-97B5-8382577333E8}" type="slidenum">
              <a:rPr lang="en-AU"/>
              <a:pPr>
                <a:defRPr/>
              </a:pPr>
              <a:t>23</a:t>
            </a:fld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beard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han</a:t>
            </a:r>
            <a:endParaRPr lang="en-AU" sz="100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13A907-C471-4C18-8AAC-2F599B270E3F}" type="slidenum">
              <a:rPr lang="en-AU"/>
              <a:pPr>
                <a:defRPr/>
              </a:pPr>
              <a:t>230</a:t>
            </a:fld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pan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 dirty="0"/>
              <a:t>shore</a:t>
            </a:r>
          </a:p>
        </p:txBody>
      </p:sp>
    </p:spTree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bat</a:t>
            </a:r>
          </a:p>
        </p:txBody>
      </p:sp>
    </p:spTree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hin</a:t>
            </a:r>
            <a:endParaRPr lang="en-AU" sz="100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CB60E6-91B4-4FF0-A8EE-237F3DB05768}" type="slidenum">
              <a:rPr lang="en-AU"/>
              <a:pPr>
                <a:defRPr/>
              </a:pPr>
              <a:t>233</a:t>
            </a:fld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tin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new</a:t>
            </a:r>
          </a:p>
        </p:txBody>
      </p:sp>
    </p:spTree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hon</a:t>
            </a:r>
            <a:endParaRPr lang="en-AU" sz="100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6668A1-942D-4A75-8188-C65B972D7637}" type="slidenum">
              <a:rPr lang="en-AU"/>
              <a:pPr>
                <a:defRPr/>
              </a:pPr>
              <a:t>235</a:t>
            </a:fld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con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oven</a:t>
            </a:r>
          </a:p>
        </p:txBody>
      </p:sp>
    </p:spTree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cauliflower</a:t>
            </a:r>
          </a:p>
        </p:txBody>
      </p:sp>
    </p:spTree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who’ll</a:t>
            </a:r>
          </a:p>
        </p:txBody>
      </p:sp>
    </p:spTree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cabin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lonely</a:t>
            </a:r>
          </a:p>
        </p:txBody>
      </p:sp>
    </p:spTree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hoyd</a:t>
            </a:r>
            <a:endParaRPr lang="en-AU" sz="100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225DA-C0AA-4337-AB1C-9F3C06D3D69F}" type="slidenum">
              <a:rPr lang="en-AU"/>
              <a:pPr>
                <a:defRPr/>
              </a:pPr>
              <a:t>240</a:t>
            </a:fld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Boyd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kitchen</a:t>
            </a:r>
          </a:p>
        </p:txBody>
      </p:sp>
    </p:spTree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pure</a:t>
            </a:r>
          </a:p>
        </p:txBody>
      </p:sp>
    </p:spTree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heel</a:t>
            </a:r>
          </a:p>
        </p:txBody>
      </p:sp>
    </p:spTree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epilepsy</a:t>
            </a:r>
          </a:p>
        </p:txBody>
      </p:sp>
    </p:spTree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diabetes</a:t>
            </a:r>
          </a:p>
        </p:txBody>
      </p:sp>
    </p:spTree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palace</a:t>
            </a:r>
          </a:p>
        </p:txBody>
      </p:sp>
    </p:spTree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apple</a:t>
            </a:r>
          </a:p>
        </p:txBody>
      </p:sp>
    </p:spTree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head</a:t>
            </a:r>
          </a:p>
        </p:txBody>
      </p:sp>
    </p:spTree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draw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golf</a:t>
            </a:r>
          </a:p>
        </p:txBody>
      </p:sp>
    </p:spTree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serenade</a:t>
            </a:r>
          </a:p>
        </p:txBody>
      </p:sp>
    </p:spTree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Wran</a:t>
            </a:r>
          </a:p>
        </p:txBody>
      </p:sp>
    </p:spTree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dirty="0" err="1" smtClean="0"/>
              <a:t>h</a:t>
            </a:r>
            <a:r>
              <a:rPr lang="en-AU" sz="10000" b="0" dirty="0" err="1" smtClean="0"/>
              <a:t>arl</a:t>
            </a:r>
            <a:endParaRPr lang="en-AU" sz="10000" b="0" dirty="0" smtClean="0"/>
          </a:p>
          <a:p>
            <a:pPr algn="ctr" eaLnBrk="1" hangingPunct="1">
              <a:buFont typeface="Arial" charset="0"/>
              <a:buNone/>
            </a:pPr>
            <a:endParaRPr lang="en-AU" sz="10000" b="0" dirty="0" smtClean="0"/>
          </a:p>
          <a:p>
            <a:pPr algn="ctr" eaLnBrk="1" hangingPunct="1">
              <a:buFont typeface="Arial" charset="0"/>
              <a:buNone/>
            </a:pPr>
            <a:endParaRPr lang="en-AU" sz="100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A32F8D-25D5-41F0-B661-CA886E72D634}" type="slidenum">
              <a:rPr lang="en-AU"/>
              <a:pPr>
                <a:defRPr/>
              </a:pPr>
              <a:t>252</a:t>
            </a:fld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Carl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Shaw</a:t>
            </a:r>
          </a:p>
        </p:txBody>
      </p:sp>
    </p:spTree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hat</a:t>
            </a:r>
          </a:p>
        </p:txBody>
      </p:sp>
    </p:spTree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mirror</a:t>
            </a:r>
          </a:p>
        </p:txBody>
      </p:sp>
    </p:spTree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hool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tool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pyjamas</a:t>
            </a:r>
          </a:p>
        </p:txBody>
      </p:sp>
    </p:spTree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stew</a:t>
            </a:r>
          </a:p>
        </p:txBody>
      </p:sp>
    </p:spTree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parrot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you</a:t>
            </a:r>
          </a:p>
        </p:txBody>
      </p:sp>
    </p:spTree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Elle</a:t>
            </a:r>
          </a:p>
        </p:txBody>
      </p:sp>
    </p:spTree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triumph</a:t>
            </a:r>
          </a:p>
        </p:txBody>
      </p:sp>
    </p:spTree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kazoo</a:t>
            </a:r>
          </a:p>
        </p:txBody>
      </p:sp>
    </p:spTree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howd</a:t>
            </a:r>
            <a:endParaRPr lang="en-AU" sz="100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5BEDDF-2433-4E9E-811A-867A147B9345}" type="slidenum">
              <a:rPr lang="en-AU"/>
              <a:pPr>
                <a:defRPr/>
              </a:pPr>
              <a:t>263</a:t>
            </a:fld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crowd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slowly</a:t>
            </a:r>
          </a:p>
        </p:txBody>
      </p:sp>
    </p:spTree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curl</a:t>
            </a:r>
          </a:p>
        </p:txBody>
      </p:sp>
    </p:spTree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miller</a:t>
            </a:r>
          </a:p>
        </p:txBody>
      </p:sp>
    </p:spTree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pole</a:t>
            </a:r>
          </a:p>
        </p:txBody>
      </p:sp>
    </p:spTree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hore</a:t>
            </a:r>
            <a:endParaRPr lang="en-AU" sz="100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0C25EA-E6FF-4486-9F68-32DA0722DA90}" type="slidenum">
              <a:rPr lang="en-AU"/>
              <a:pPr>
                <a:defRPr/>
              </a:pPr>
              <a:t>268</a:t>
            </a:fld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sore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curriculum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hell</a:t>
            </a:r>
          </a:p>
        </p:txBody>
      </p:sp>
    </p:spTree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closet</a:t>
            </a:r>
          </a:p>
        </p:txBody>
      </p:sp>
    </p:spTree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height</a:t>
            </a:r>
          </a:p>
        </p:txBody>
      </p:sp>
    </p:spTree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hun</a:t>
            </a:r>
            <a:endParaRPr lang="en-AU" sz="100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809C11-A2C3-46E9-B4B0-91CB4E014BAB}" type="slidenum">
              <a:rPr lang="en-AU"/>
              <a:pPr>
                <a:defRPr/>
              </a:pPr>
              <a:t>272</a:t>
            </a:fld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fun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facial</a:t>
            </a:r>
          </a:p>
        </p:txBody>
      </p:sp>
    </p:spTree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alimony</a:t>
            </a:r>
          </a:p>
        </p:txBody>
      </p:sp>
    </p:spTree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gazelle</a:t>
            </a:r>
          </a:p>
        </p:txBody>
      </p:sp>
    </p:spTree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dole</a:t>
            </a:r>
          </a:p>
        </p:txBody>
      </p:sp>
    </p:spTree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banner</a:t>
            </a:r>
          </a:p>
        </p:txBody>
      </p:sp>
    </p:spTree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slow</a:t>
            </a:r>
          </a:p>
        </p:txBody>
      </p:sp>
    </p:spTree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kangaroo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wagon</a:t>
            </a:r>
          </a:p>
        </p:txBody>
      </p:sp>
    </p:spTree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hade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930A01-1500-4AF9-A6A7-44FAA2F96CED}" type="slidenum">
              <a:rPr lang="en-AU"/>
              <a:pPr>
                <a:defRPr/>
              </a:pPr>
              <a:t>280</a:t>
            </a:fld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made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conspicuous</a:t>
            </a:r>
          </a:p>
        </p:txBody>
      </p:sp>
    </p:spTree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dance</a:t>
            </a:r>
          </a:p>
        </p:txBody>
      </p:sp>
    </p:spTree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hoott</a:t>
            </a:r>
            <a:endParaRPr lang="en-AU" sz="100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2B5CD7-7735-45EC-848A-305C339976A7}" type="slidenum">
              <a:rPr lang="en-AU"/>
              <a:pPr>
                <a:defRPr/>
              </a:pPr>
              <a:t>283</a:t>
            </a:fld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foot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taw</a:t>
            </a:r>
          </a:p>
        </p:txBody>
      </p:sp>
    </p:spTree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feel</a:t>
            </a:r>
          </a:p>
        </p:txBody>
      </p:sp>
    </p:spTree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amphibian</a:t>
            </a:r>
          </a:p>
        </p:txBody>
      </p:sp>
    </p:spTree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howt</a:t>
            </a:r>
            <a:endParaRPr lang="en-AU" sz="100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E32929-0AE6-4F7C-B96C-82D1E724309A}" type="slidenum">
              <a:rPr lang="en-AU"/>
              <a:pPr>
                <a:defRPr/>
              </a:pPr>
              <a:t>287</a:t>
            </a:fld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shout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her</a:t>
            </a:r>
          </a:p>
        </p:txBody>
      </p:sp>
    </p:spTree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silhouette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hod</a:t>
            </a:r>
            <a:endParaRPr lang="en-AU" sz="100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E6DDBB-6A59-45C0-8E0C-8E6A73187C8E}" type="slidenum">
              <a:rPr lang="en-AU"/>
              <a:pPr>
                <a:defRPr/>
              </a:pPr>
              <a:t>29</a:t>
            </a:fld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pod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coal</a:t>
            </a:r>
          </a:p>
        </p:txBody>
      </p:sp>
    </p:spTree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hine</a:t>
            </a:r>
            <a:endParaRPr lang="en-AU" sz="100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F9B657-58A8-483A-9D15-1AC5C1886384}" type="slidenum">
              <a:rPr lang="en-AU"/>
              <a:pPr>
                <a:defRPr/>
              </a:pPr>
              <a:t>291</a:t>
            </a:fld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pine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 dirty="0"/>
              <a:t>Ethan</a:t>
            </a:r>
          </a:p>
        </p:txBody>
      </p:sp>
    </p:spTree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paw</a:t>
            </a:r>
          </a:p>
        </p:txBody>
      </p:sp>
    </p:spTree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ban</a:t>
            </a:r>
          </a:p>
        </p:txBody>
      </p:sp>
    </p:spTree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hone</a:t>
            </a:r>
          </a:p>
          <a:p>
            <a:pPr algn="ctr" eaLnBrk="1" hangingPunct="1">
              <a:buFont typeface="Arial" charset="0"/>
              <a:buNone/>
            </a:pPr>
            <a:endParaRPr lang="en-AU" sz="66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4E639A-A399-454B-82A7-D4F55DBC4E9C}" type="slidenum">
              <a:rPr lang="en-AU"/>
              <a:pPr>
                <a:defRPr/>
              </a:pPr>
              <a:t>295</a:t>
            </a:fld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bone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do</a:t>
            </a:r>
          </a:p>
        </p:txBody>
      </p:sp>
    </p:spTree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hoy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710E80-C197-4087-8FA2-CAF2FAA41661}" type="slidenum">
              <a:rPr lang="en-AU"/>
              <a:pPr>
                <a:defRPr/>
              </a:pPr>
              <a:t>297</a:t>
            </a:fld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boy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chew</a:t>
            </a:r>
          </a:p>
        </p:txBody>
      </p:sp>
    </p:spTree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Mal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poodle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then</a:t>
            </a:r>
          </a:p>
        </p:txBody>
      </p:sp>
    </p:spTree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pan</a:t>
            </a:r>
          </a:p>
        </p:txBody>
      </p:sp>
    </p:spTree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lighthouse</a:t>
            </a:r>
          </a:p>
        </p:txBody>
      </p:sp>
    </p:spTree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tuna</a:t>
            </a:r>
          </a:p>
        </p:txBody>
      </p:sp>
    </p:spTree>
  </p:cSld>
  <p:clrMapOvr>
    <a:masterClrMapping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caterpillar</a:t>
            </a:r>
          </a:p>
        </p:txBody>
      </p:sp>
    </p:spTree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hair</a:t>
            </a:r>
          </a:p>
        </p:txBody>
      </p:sp>
    </p:spTree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alien</a:t>
            </a:r>
          </a:p>
        </p:txBody>
      </p:sp>
    </p:spTree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shutter</a:t>
            </a:r>
          </a:p>
        </p:txBody>
      </p:sp>
    </p:spTree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pant</a:t>
            </a:r>
          </a:p>
        </p:txBody>
      </p:sp>
    </p:spTree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colt</a:t>
            </a:r>
          </a:p>
        </p:txBody>
      </p:sp>
    </p:spTree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 dirty="0"/>
              <a:t>methane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lore</a:t>
            </a:r>
          </a:p>
        </p:txBody>
      </p:sp>
    </p:spTree>
  </p:cSld>
  <p:clrMapOvr>
    <a:masterClrMapping/>
  </p:clrMapOvr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button</a:t>
            </a:r>
          </a:p>
        </p:txBody>
      </p:sp>
    </p:spTree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carol</a:t>
            </a:r>
          </a:p>
        </p:txBody>
      </p:sp>
    </p:spTree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paranoia</a:t>
            </a:r>
          </a:p>
        </p:txBody>
      </p:sp>
    </p:spTree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hide</a:t>
            </a:r>
          </a:p>
        </p:txBody>
      </p:sp>
    </p:spTree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pad</a:t>
            </a:r>
          </a:p>
        </p:txBody>
      </p:sp>
    </p:spTree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Ellen</a:t>
            </a:r>
          </a:p>
        </p:txBody>
      </p:sp>
    </p:spTree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listen</a:t>
            </a:r>
          </a:p>
        </p:txBody>
      </p:sp>
    </p:spTree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hurt</a:t>
            </a:r>
          </a:p>
        </p:txBody>
      </p:sp>
    </p:spTree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tangerine</a:t>
            </a:r>
          </a:p>
        </p:txBody>
      </p:sp>
    </p:spTree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harn</a:t>
            </a:r>
            <a:endParaRPr lang="en-AU" sz="100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C801E8-5906-43A7-970C-9DBE62EDD7EC}" type="slidenum">
              <a:rPr lang="en-AU"/>
              <a:pPr>
                <a:defRPr/>
              </a:pPr>
              <a:t>319</a:t>
            </a:fld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barn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pillion</a:t>
            </a:r>
          </a:p>
        </p:txBody>
      </p:sp>
    </p:spTree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leaf</a:t>
            </a:r>
          </a:p>
        </p:txBody>
      </p:sp>
    </p:spTree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masquerade</a:t>
            </a:r>
          </a:p>
        </p:txBody>
      </p:sp>
    </p:spTree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8487F6-7B2F-4C70-8BEC-DD117BAF99B1}" type="slidenum">
              <a:rPr lang="en-AU"/>
              <a:pPr>
                <a:defRPr/>
              </a:pPr>
              <a:t>322</a:t>
            </a:fld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tile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camel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drew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satchel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hard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haggle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alibi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million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giant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heed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hoot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ran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bet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horde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Al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hut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who’d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saw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Paris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gulf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 dirty="0"/>
              <a:t>than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heart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school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balcony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to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vaccine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hull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C4B5E4-15F1-4268-B690-248188383B5D}" type="slidenum">
              <a:rPr lang="en-AU"/>
              <a:pPr>
                <a:defRPr/>
              </a:pPr>
              <a:t>56</a:t>
            </a:fld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dull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influenza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drawing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pool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methyl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only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ballot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hoon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ACAC6D-E304-4D71-885B-81D8A81CD42B}" type="slidenum">
              <a:rPr lang="en-AU"/>
              <a:pPr>
                <a:defRPr/>
              </a:pPr>
              <a:t>62</a:t>
            </a:fld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moon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bent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fatigue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tore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mascara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had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dormitory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hoin</a:t>
            </a:r>
            <a:endParaRPr lang="en-AU" sz="100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3F884D-20EE-4253-9476-246EDAC852F1}" type="slidenum">
              <a:rPr lang="en-AU"/>
              <a:pPr>
                <a:defRPr/>
              </a:pPr>
              <a:t>69</a:t>
            </a:fld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coin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hinges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pent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porcupine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own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mellow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hode</a:t>
            </a:r>
            <a:endParaRPr lang="en-AU" sz="100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31DC7F-0EC9-400D-AE02-F9DF1808C17F}" type="slidenum">
              <a:rPr lang="en-AU"/>
              <a:pPr>
                <a:defRPr/>
              </a:pPr>
              <a:t>74</a:t>
            </a:fld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mode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Polish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alligator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tassel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threw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pill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barrack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hot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Melbourne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law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06AD74-AA4C-4C4B-B275-2D732B8E0DC6}" type="slidenum">
              <a:rPr lang="en-AU"/>
              <a:pPr>
                <a:defRPr/>
              </a:pPr>
              <a:t>83</a:t>
            </a:fld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bet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cold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guitar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heen</a:t>
            </a:r>
            <a:endParaRPr lang="en-AU" sz="100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F2229F-E513-4505-A8C4-B70A43A4AE5C}" type="slidenum">
              <a:rPr lang="en-AU"/>
              <a:pPr>
                <a:defRPr/>
              </a:pPr>
              <a:t>86</a:t>
            </a:fld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keen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fashion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hall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 dirty="0"/>
              <a:t>shudder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cult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tune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pet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hoil</a:t>
            </a:r>
            <a:endParaRPr lang="en-AU" sz="100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07B3E-0DF0-4068-BC17-7C5B7B5D453D}" type="slidenum">
              <a:rPr lang="en-AU"/>
              <a:pPr>
                <a:defRPr/>
              </a:pPr>
              <a:t>92</a:t>
            </a:fld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boil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band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chicken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heat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spider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war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pand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view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rgbClr val="FBF5E1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469</Words>
  <Application>Microsoft Macintosh PowerPoint</Application>
  <PresentationFormat>On-screen Show (4:3)</PresentationFormat>
  <Paragraphs>396</Paragraphs>
  <Slides>323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323</vt:i4>
      </vt:variant>
    </vt:vector>
  </HeadingPairs>
  <TitlesOfParts>
    <vt:vector size="324" baseType="lpstr">
      <vt:lpstr>Office Theme</vt:lpstr>
      <vt:lpstr>PowerPoint Presentation</vt:lpstr>
      <vt:lpstr>bant</vt:lpstr>
      <vt:lpstr>poodle</vt:lpstr>
      <vt:lpstr>heed</vt:lpstr>
      <vt:lpstr>gulf</vt:lpstr>
      <vt:lpstr>methyl</vt:lpstr>
      <vt:lpstr>hinges</vt:lpstr>
      <vt:lpstr>barrack</vt:lpstr>
      <vt:lpstr>cult</vt:lpstr>
      <vt:lpstr>hunter</vt:lpstr>
      <vt:lpstr>delete</vt:lpstr>
      <vt:lpstr>herd</vt:lpstr>
      <vt:lpstr>bend</vt:lpstr>
      <vt:lpstr>pull</vt:lpstr>
      <vt:lpstr>sore</vt:lpstr>
      <vt:lpstr>who</vt:lpstr>
      <vt:lpstr>roar</vt:lpstr>
      <vt:lpstr>vision</vt:lpstr>
      <vt:lpstr>Rosa’s </vt:lpstr>
      <vt:lpstr>PowerPoint Presentation</vt:lpstr>
      <vt:lpstr>Col</vt:lpstr>
      <vt:lpstr>tomato</vt:lpstr>
      <vt:lpstr>PowerPoint Presentation</vt:lpstr>
      <vt:lpstr>lonely</vt:lpstr>
      <vt:lpstr>golf</vt:lpstr>
      <vt:lpstr>you</vt:lpstr>
      <vt:lpstr>hell</vt:lpstr>
      <vt:lpstr>wagon</vt:lpstr>
      <vt:lpstr>PowerPoint Presentation</vt:lpstr>
      <vt:lpstr>then</vt:lpstr>
      <vt:lpstr>lore</vt:lpstr>
      <vt:lpstr>pillion</vt:lpstr>
      <vt:lpstr>drew</vt:lpstr>
      <vt:lpstr>satchel</vt:lpstr>
      <vt:lpstr>hard</vt:lpstr>
      <vt:lpstr>haggle</vt:lpstr>
      <vt:lpstr>alibi</vt:lpstr>
      <vt:lpstr>million</vt:lpstr>
      <vt:lpstr>giant</vt:lpstr>
      <vt:lpstr>hoot</vt:lpstr>
      <vt:lpstr>ran</vt:lpstr>
      <vt:lpstr>bet</vt:lpstr>
      <vt:lpstr>horde</vt:lpstr>
      <vt:lpstr>Al</vt:lpstr>
      <vt:lpstr>hut</vt:lpstr>
      <vt:lpstr>who’d</vt:lpstr>
      <vt:lpstr>saw</vt:lpstr>
      <vt:lpstr>Paris</vt:lpstr>
      <vt:lpstr>Hal</vt:lpstr>
      <vt:lpstr>than</vt:lpstr>
      <vt:lpstr>heart</vt:lpstr>
      <vt:lpstr>school</vt:lpstr>
      <vt:lpstr>balcony</vt:lpstr>
      <vt:lpstr>to</vt:lpstr>
      <vt:lpstr>vaccine</vt:lpstr>
      <vt:lpstr>PowerPoint Presentation</vt:lpstr>
      <vt:lpstr>influenza</vt:lpstr>
      <vt:lpstr>drawing</vt:lpstr>
      <vt:lpstr>pool</vt:lpstr>
      <vt:lpstr>only</vt:lpstr>
      <vt:lpstr>ballot</vt:lpstr>
      <vt:lpstr>PowerPoint Presentation</vt:lpstr>
      <vt:lpstr>bent</vt:lpstr>
      <vt:lpstr>fatigue</vt:lpstr>
      <vt:lpstr>tore</vt:lpstr>
      <vt:lpstr>mascara</vt:lpstr>
      <vt:lpstr>had</vt:lpstr>
      <vt:lpstr>dormitory</vt:lpstr>
      <vt:lpstr>PowerPoint Presentation</vt:lpstr>
      <vt:lpstr>pent</vt:lpstr>
      <vt:lpstr>porcupine</vt:lpstr>
      <vt:lpstr>own</vt:lpstr>
      <vt:lpstr>mellow</vt:lpstr>
      <vt:lpstr>PowerPoint Presentation</vt:lpstr>
      <vt:lpstr>Polish</vt:lpstr>
      <vt:lpstr>alligator</vt:lpstr>
      <vt:lpstr>tassel</vt:lpstr>
      <vt:lpstr>threw</vt:lpstr>
      <vt:lpstr>pill</vt:lpstr>
      <vt:lpstr>hot</vt:lpstr>
      <vt:lpstr>Melbourne</vt:lpstr>
      <vt:lpstr>law</vt:lpstr>
      <vt:lpstr>PowerPoint Presentation</vt:lpstr>
      <vt:lpstr>cold</vt:lpstr>
      <vt:lpstr>guitar</vt:lpstr>
      <vt:lpstr>PowerPoint Presentation</vt:lpstr>
      <vt:lpstr>fashion</vt:lpstr>
      <vt:lpstr>hall</vt:lpstr>
      <vt:lpstr>shudder</vt:lpstr>
      <vt:lpstr>tune</vt:lpstr>
      <vt:lpstr>pet</vt:lpstr>
      <vt:lpstr>PowerPoint Presentation</vt:lpstr>
      <vt:lpstr>band</vt:lpstr>
      <vt:lpstr>chicken</vt:lpstr>
      <vt:lpstr>heat</vt:lpstr>
      <vt:lpstr>spider</vt:lpstr>
      <vt:lpstr>war</vt:lpstr>
      <vt:lpstr>pand</vt:lpstr>
      <vt:lpstr>view</vt:lpstr>
      <vt:lpstr>howl</vt:lpstr>
      <vt:lpstr>macaroni</vt:lpstr>
      <vt:lpstr>bassinette</vt:lpstr>
      <vt:lpstr>hill</vt:lpstr>
      <vt:lpstr>pen</vt:lpstr>
      <vt:lpstr>PowerPoint Presentation</vt:lpstr>
      <vt:lpstr>anaemia</vt:lpstr>
      <vt:lpstr>hear</vt:lpstr>
      <vt:lpstr>paddle</vt:lpstr>
      <vt:lpstr>PowerPoint Presentation</vt:lpstr>
      <vt:lpstr>panel</vt:lpstr>
      <vt:lpstr>roaring</vt:lpstr>
      <vt:lpstr>Halloween</vt:lpstr>
      <vt:lpstr>poor</vt:lpstr>
      <vt:lpstr>polish</vt:lpstr>
      <vt:lpstr>sure</vt:lpstr>
      <vt:lpstr>epidemic</vt:lpstr>
      <vt:lpstr>Scorpio</vt:lpstr>
      <vt:lpstr>tackle</vt:lpstr>
      <vt:lpstr>butler</vt:lpstr>
      <vt:lpstr>PowerPoint Presentation</vt:lpstr>
      <vt:lpstr>parish</vt:lpstr>
      <vt:lpstr>hoit</vt:lpstr>
      <vt:lpstr>cube</vt:lpstr>
      <vt:lpstr>pillar</vt:lpstr>
      <vt:lpstr>syrup</vt:lpstr>
      <vt:lpstr>PowerPoint Presentation</vt:lpstr>
      <vt:lpstr>cousin</vt:lpstr>
      <vt:lpstr>hurl</vt:lpstr>
      <vt:lpstr>abandon</vt:lpstr>
      <vt:lpstr>June</vt:lpstr>
      <vt:lpstr>adapt</vt:lpstr>
      <vt:lpstr>hunger</vt:lpstr>
      <vt:lpstr>sterile</vt:lpstr>
      <vt:lpstr>constellation</vt:lpstr>
      <vt:lpstr>mallow</vt:lpstr>
      <vt:lpstr>helicopter</vt:lpstr>
      <vt:lpstr>pour</vt:lpstr>
      <vt:lpstr>sheriff</vt:lpstr>
      <vt:lpstr>gallop</vt:lpstr>
      <vt:lpstr>Ben</vt:lpstr>
      <vt:lpstr>hurrah</vt:lpstr>
      <vt:lpstr>PowerPoint Presentation</vt:lpstr>
      <vt:lpstr>avocado</vt:lpstr>
      <vt:lpstr>anatomy</vt:lpstr>
      <vt:lpstr>hay</vt:lpstr>
      <vt:lpstr>wren</vt:lpstr>
      <vt:lpstr>Mel</vt:lpstr>
      <vt:lpstr>tuner</vt:lpstr>
      <vt:lpstr>PowerPoint Presentation</vt:lpstr>
      <vt:lpstr>tiger</vt:lpstr>
      <vt:lpstr>hi</vt:lpstr>
      <vt:lpstr>melancholy</vt:lpstr>
      <vt:lpstr>coyote</vt:lpstr>
      <vt:lpstr>bazooka</vt:lpstr>
      <vt:lpstr>imagine</vt:lpstr>
      <vt:lpstr>hid</vt:lpstr>
      <vt:lpstr>banish</vt:lpstr>
      <vt:lpstr>he</vt:lpstr>
      <vt:lpstr>Malcolm</vt:lpstr>
      <vt:lpstr>recipe</vt:lpstr>
      <vt:lpstr>PowerPoint Presentation</vt:lpstr>
      <vt:lpstr>adjust</vt:lpstr>
      <vt:lpstr>hole</vt:lpstr>
      <vt:lpstr>dabble</vt:lpstr>
      <vt:lpstr>hail</vt:lpstr>
      <vt:lpstr>shrew</vt:lpstr>
      <vt:lpstr>mill</vt:lpstr>
      <vt:lpstr>hah</vt:lpstr>
      <vt:lpstr>strew</vt:lpstr>
      <vt:lpstr>doll</vt:lpstr>
      <vt:lpstr>manufacture</vt:lpstr>
      <vt:lpstr>girl</vt:lpstr>
      <vt:lpstr>relish</vt:lpstr>
      <vt:lpstr>voodoo</vt:lpstr>
      <vt:lpstr>pew</vt:lpstr>
      <vt:lpstr>battle</vt:lpstr>
      <vt:lpstr>Australia</vt:lpstr>
      <vt:lpstr>axle</vt:lpstr>
      <vt:lpstr>museum</vt:lpstr>
      <vt:lpstr>PowerPoint Presentation</vt:lpstr>
      <vt:lpstr>puffin</vt:lpstr>
      <vt:lpstr>Alan</vt:lpstr>
      <vt:lpstr>hoe</vt:lpstr>
      <vt:lpstr>plant</vt:lpstr>
      <vt:lpstr>horn</vt:lpstr>
      <vt:lpstr>lure</vt:lpstr>
      <vt:lpstr>bullock</vt:lpstr>
      <vt:lpstr>sawing</vt:lpstr>
      <vt:lpstr>pills</vt:lpstr>
      <vt:lpstr>ped</vt:lpstr>
      <vt:lpstr>alfalfa</vt:lpstr>
      <vt:lpstr>souvenir</vt:lpstr>
      <vt:lpstr>bad</vt:lpstr>
      <vt:lpstr>mills</vt:lpstr>
      <vt:lpstr>pyramid</vt:lpstr>
      <vt:lpstr>gavel</vt:lpstr>
      <vt:lpstr>heathen</vt:lpstr>
      <vt:lpstr>flounder</vt:lpstr>
      <vt:lpstr>Nigel</vt:lpstr>
      <vt:lpstr>pillow</vt:lpstr>
      <vt:lpstr>true</vt:lpstr>
      <vt:lpstr>elbow</vt:lpstr>
      <vt:lpstr>noose</vt:lpstr>
      <vt:lpstr>hit</vt:lpstr>
      <vt:lpstr>raw</vt:lpstr>
      <vt:lpstr>hood</vt:lpstr>
      <vt:lpstr>sudden</vt:lpstr>
      <vt:lpstr>roses</vt:lpstr>
      <vt:lpstr>evaporate</vt:lpstr>
      <vt:lpstr>tour</vt:lpstr>
      <vt:lpstr>hate</vt:lpstr>
      <vt:lpstr>aluminium</vt:lpstr>
      <vt:lpstr>happen</vt:lpstr>
      <vt:lpstr>dew</vt:lpstr>
      <vt:lpstr>raffle</vt:lpstr>
      <vt:lpstr>carriage</vt:lpstr>
      <vt:lpstr>Ninjas</vt:lpstr>
      <vt:lpstr>pat</vt:lpstr>
      <vt:lpstr>thunder</vt:lpstr>
      <vt:lpstr>due</vt:lpstr>
      <vt:lpstr>album</vt:lpstr>
      <vt:lpstr>vegemite</vt:lpstr>
      <vt:lpstr>how</vt:lpstr>
      <vt:lpstr>onion</vt:lpstr>
      <vt:lpstr>corridor</vt:lpstr>
      <vt:lpstr>hen</vt:lpstr>
      <vt:lpstr>rude</vt:lpstr>
      <vt:lpstr>comply</vt:lpstr>
      <vt:lpstr>bed</vt:lpstr>
      <vt:lpstr>PowerPoint Presentation</vt:lpstr>
      <vt:lpstr>shore</vt:lpstr>
      <vt:lpstr>bat</vt:lpstr>
      <vt:lpstr>PowerPoint Presentation</vt:lpstr>
      <vt:lpstr>new</vt:lpstr>
      <vt:lpstr>PowerPoint Presentation</vt:lpstr>
      <vt:lpstr>oven</vt:lpstr>
      <vt:lpstr>cauliflower</vt:lpstr>
      <vt:lpstr>who’ll</vt:lpstr>
      <vt:lpstr>cabin</vt:lpstr>
      <vt:lpstr>PowerPoint Presentation</vt:lpstr>
      <vt:lpstr>kitchen</vt:lpstr>
      <vt:lpstr>pure</vt:lpstr>
      <vt:lpstr>heel</vt:lpstr>
      <vt:lpstr>epilepsy</vt:lpstr>
      <vt:lpstr>diabetes</vt:lpstr>
      <vt:lpstr>palace</vt:lpstr>
      <vt:lpstr>apple</vt:lpstr>
      <vt:lpstr>head</vt:lpstr>
      <vt:lpstr>draw</vt:lpstr>
      <vt:lpstr>serenade</vt:lpstr>
      <vt:lpstr>Wran</vt:lpstr>
      <vt:lpstr>PowerPoint Presentation</vt:lpstr>
      <vt:lpstr>Shaw</vt:lpstr>
      <vt:lpstr>hat</vt:lpstr>
      <vt:lpstr>mirror</vt:lpstr>
      <vt:lpstr>PowerPoint Presentation</vt:lpstr>
      <vt:lpstr>pyjamas</vt:lpstr>
      <vt:lpstr>stew</vt:lpstr>
      <vt:lpstr>parrot</vt:lpstr>
      <vt:lpstr>Elle</vt:lpstr>
      <vt:lpstr>triumph</vt:lpstr>
      <vt:lpstr>kazoo</vt:lpstr>
      <vt:lpstr>PowerPoint Presentation</vt:lpstr>
      <vt:lpstr>slowly</vt:lpstr>
      <vt:lpstr>curl</vt:lpstr>
      <vt:lpstr>miller</vt:lpstr>
      <vt:lpstr>pole</vt:lpstr>
      <vt:lpstr>PowerPoint Presentation</vt:lpstr>
      <vt:lpstr>curriculum</vt:lpstr>
      <vt:lpstr>closet</vt:lpstr>
      <vt:lpstr>height</vt:lpstr>
      <vt:lpstr>PowerPoint Presentation</vt:lpstr>
      <vt:lpstr>facial</vt:lpstr>
      <vt:lpstr>alimony</vt:lpstr>
      <vt:lpstr>gazelle</vt:lpstr>
      <vt:lpstr>dole</vt:lpstr>
      <vt:lpstr>banner</vt:lpstr>
      <vt:lpstr>slow</vt:lpstr>
      <vt:lpstr>kangaroo</vt:lpstr>
      <vt:lpstr>PowerPoint Presentation</vt:lpstr>
      <vt:lpstr>conspicuous</vt:lpstr>
      <vt:lpstr>dance</vt:lpstr>
      <vt:lpstr>PowerPoint Presentation</vt:lpstr>
      <vt:lpstr>taw</vt:lpstr>
      <vt:lpstr>feel</vt:lpstr>
      <vt:lpstr>amphibian</vt:lpstr>
      <vt:lpstr>PowerPoint Presentation</vt:lpstr>
      <vt:lpstr>her</vt:lpstr>
      <vt:lpstr>silhouette</vt:lpstr>
      <vt:lpstr>coal</vt:lpstr>
      <vt:lpstr>PowerPoint Presentation</vt:lpstr>
      <vt:lpstr>Ethan</vt:lpstr>
      <vt:lpstr>paw</vt:lpstr>
      <vt:lpstr>ban</vt:lpstr>
      <vt:lpstr>PowerPoint Presentation</vt:lpstr>
      <vt:lpstr>do</vt:lpstr>
      <vt:lpstr>PowerPoint Presentation</vt:lpstr>
      <vt:lpstr>chew</vt:lpstr>
      <vt:lpstr>Mal</vt:lpstr>
      <vt:lpstr>pan</vt:lpstr>
      <vt:lpstr>lighthouse</vt:lpstr>
      <vt:lpstr>tuna</vt:lpstr>
      <vt:lpstr>caterpillar</vt:lpstr>
      <vt:lpstr>hair</vt:lpstr>
      <vt:lpstr>alien</vt:lpstr>
      <vt:lpstr>shutter</vt:lpstr>
      <vt:lpstr>pant</vt:lpstr>
      <vt:lpstr>colt</vt:lpstr>
      <vt:lpstr>methane</vt:lpstr>
      <vt:lpstr>button</vt:lpstr>
      <vt:lpstr>carol</vt:lpstr>
      <vt:lpstr>paranoia</vt:lpstr>
      <vt:lpstr>hide</vt:lpstr>
      <vt:lpstr>pad</vt:lpstr>
      <vt:lpstr>Ellen</vt:lpstr>
      <vt:lpstr>listen</vt:lpstr>
      <vt:lpstr>hurt</vt:lpstr>
      <vt:lpstr>tangerine</vt:lpstr>
      <vt:lpstr>PowerPoint Presentation</vt:lpstr>
      <vt:lpstr>leaf</vt:lpstr>
      <vt:lpstr>masquerade</vt:lpstr>
      <vt:lpstr>PowerPoint Presentation</vt:lpstr>
      <vt:lpstr>camel</vt:lpstr>
    </vt:vector>
  </TitlesOfParts>
  <Company>UWS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bant</dc:title>
  <dc:creator>Lei Jing</dc:creator>
  <cp:lastModifiedBy>Steve Cassidy</cp:lastModifiedBy>
  <cp:revision>14</cp:revision>
  <dcterms:created xsi:type="dcterms:W3CDTF">2011-01-04T02:08:08Z</dcterms:created>
  <dcterms:modified xsi:type="dcterms:W3CDTF">2012-10-10T05:51:09Z</dcterms:modified>
</cp:coreProperties>
</file>