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5"/>
  </p:notesMasterIdLst>
  <p:sldIdLst>
    <p:sldId id="5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607" r:id="rId21"/>
    <p:sldId id="275" r:id="rId22"/>
    <p:sldId id="276" r:id="rId23"/>
    <p:sldId id="590" r:id="rId24"/>
    <p:sldId id="278" r:id="rId25"/>
    <p:sldId id="279" r:id="rId26"/>
    <p:sldId id="280" r:id="rId27"/>
    <p:sldId id="281" r:id="rId28"/>
    <p:sldId id="282" r:id="rId29"/>
    <p:sldId id="615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608" r:id="rId57"/>
    <p:sldId id="311" r:id="rId58"/>
    <p:sldId id="312" r:id="rId59"/>
    <p:sldId id="313" r:id="rId60"/>
    <p:sldId id="314" r:id="rId61"/>
    <p:sldId id="315" r:id="rId62"/>
    <p:sldId id="597" r:id="rId63"/>
    <p:sldId id="317" r:id="rId64"/>
    <p:sldId id="318" r:id="rId65"/>
    <p:sldId id="319" r:id="rId66"/>
    <p:sldId id="320" r:id="rId67"/>
    <p:sldId id="321" r:id="rId68"/>
    <p:sldId id="322" r:id="rId69"/>
    <p:sldId id="589" r:id="rId70"/>
    <p:sldId id="324" r:id="rId71"/>
    <p:sldId id="325" r:id="rId72"/>
    <p:sldId id="326" r:id="rId73"/>
    <p:sldId id="327" r:id="rId74"/>
    <p:sldId id="592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605" r:id="rId84"/>
    <p:sldId id="338" r:id="rId85"/>
    <p:sldId id="339" r:id="rId86"/>
    <p:sldId id="587" r:id="rId87"/>
    <p:sldId id="341" r:id="rId88"/>
    <p:sldId id="342" r:id="rId89"/>
    <p:sldId id="343" r:id="rId90"/>
    <p:sldId id="344" r:id="rId91"/>
    <p:sldId id="345" r:id="rId92"/>
    <p:sldId id="613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610" r:id="rId106"/>
    <p:sldId id="360" r:id="rId107"/>
    <p:sldId id="361" r:id="rId108"/>
    <p:sldId id="362" r:id="rId109"/>
    <p:sldId id="596" r:id="rId110"/>
    <p:sldId id="364" r:id="rId111"/>
    <p:sldId id="365" r:id="rId112"/>
    <p:sldId id="367" r:id="rId113"/>
    <p:sldId id="368" r:id="rId114"/>
    <p:sldId id="370" r:id="rId115"/>
    <p:sldId id="371" r:id="rId116"/>
    <p:sldId id="372" r:id="rId117"/>
    <p:sldId id="373" r:id="rId118"/>
    <p:sldId id="374" r:id="rId119"/>
    <p:sldId id="375" r:id="rId120"/>
    <p:sldId id="604" r:id="rId121"/>
    <p:sldId id="377" r:id="rId122"/>
    <p:sldId id="378" r:id="rId123"/>
    <p:sldId id="379" r:id="rId124"/>
    <p:sldId id="380" r:id="rId125"/>
    <p:sldId id="381" r:id="rId126"/>
    <p:sldId id="595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588" r:id="rId143"/>
    <p:sldId id="399" r:id="rId144"/>
    <p:sldId id="400" r:id="rId145"/>
    <p:sldId id="401" r:id="rId146"/>
    <p:sldId id="402" r:id="rId147"/>
    <p:sldId id="403" r:id="rId148"/>
    <p:sldId id="404" r:id="rId149"/>
    <p:sldId id="602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601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612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594" r:id="rId231"/>
    <p:sldId id="487" r:id="rId232"/>
    <p:sldId id="488" r:id="rId233"/>
    <p:sldId id="614" r:id="rId234"/>
    <p:sldId id="490" r:id="rId235"/>
    <p:sldId id="599" r:id="rId236"/>
    <p:sldId id="492" r:id="rId237"/>
    <p:sldId id="493" r:id="rId238"/>
    <p:sldId id="494" r:id="rId239"/>
    <p:sldId id="495" r:id="rId240"/>
    <p:sldId id="611" r:id="rId241"/>
    <p:sldId id="497" r:id="rId242"/>
    <p:sldId id="498" r:id="rId243"/>
    <p:sldId id="499" r:id="rId244"/>
    <p:sldId id="500" r:id="rId245"/>
    <p:sldId id="501" r:id="rId246"/>
    <p:sldId id="502" r:id="rId247"/>
    <p:sldId id="503" r:id="rId248"/>
    <p:sldId id="504" r:id="rId249"/>
    <p:sldId id="505" r:id="rId250"/>
    <p:sldId id="506" r:id="rId251"/>
    <p:sldId id="507" r:id="rId252"/>
    <p:sldId id="585" r:id="rId253"/>
    <p:sldId id="509" r:id="rId254"/>
    <p:sldId id="510" r:id="rId255"/>
    <p:sldId id="511" r:id="rId256"/>
    <p:sldId id="600" r:id="rId257"/>
    <p:sldId id="513" r:id="rId258"/>
    <p:sldId id="514" r:id="rId259"/>
    <p:sldId id="515" r:id="rId260"/>
    <p:sldId id="516" r:id="rId261"/>
    <p:sldId id="517" r:id="rId262"/>
    <p:sldId id="518" r:id="rId263"/>
    <p:sldId id="606" r:id="rId264"/>
    <p:sldId id="520" r:id="rId265"/>
    <p:sldId id="521" r:id="rId266"/>
    <p:sldId id="522" r:id="rId267"/>
    <p:sldId id="523" r:id="rId268"/>
    <p:sldId id="603" r:id="rId269"/>
    <p:sldId id="525" r:id="rId270"/>
    <p:sldId id="526" r:id="rId271"/>
    <p:sldId id="527" r:id="rId272"/>
    <p:sldId id="582" r:id="rId273"/>
    <p:sldId id="530" r:id="rId274"/>
    <p:sldId id="531" r:id="rId275"/>
    <p:sldId id="532" r:id="rId276"/>
    <p:sldId id="533" r:id="rId277"/>
    <p:sldId id="534" r:id="rId278"/>
    <p:sldId id="535" r:id="rId279"/>
    <p:sldId id="536" r:id="rId280"/>
    <p:sldId id="586" r:id="rId281"/>
    <p:sldId id="538" r:id="rId282"/>
    <p:sldId id="539" r:id="rId283"/>
    <p:sldId id="593" r:id="rId284"/>
    <p:sldId id="541" r:id="rId285"/>
    <p:sldId id="542" r:id="rId286"/>
    <p:sldId id="543" r:id="rId287"/>
    <p:sldId id="616" r:id="rId288"/>
    <p:sldId id="545" r:id="rId289"/>
    <p:sldId id="546" r:id="rId290"/>
    <p:sldId id="547" r:id="rId291"/>
    <p:sldId id="598" r:id="rId292"/>
    <p:sldId id="549" r:id="rId293"/>
    <p:sldId id="550" r:id="rId294"/>
    <p:sldId id="551" r:id="rId295"/>
    <p:sldId id="583" r:id="rId296"/>
    <p:sldId id="553" r:id="rId297"/>
    <p:sldId id="591" r:id="rId298"/>
    <p:sldId id="555" r:id="rId299"/>
    <p:sldId id="556" r:id="rId300"/>
    <p:sldId id="557" r:id="rId301"/>
    <p:sldId id="558" r:id="rId302"/>
    <p:sldId id="559" r:id="rId303"/>
    <p:sldId id="560" r:id="rId304"/>
    <p:sldId id="561" r:id="rId305"/>
    <p:sldId id="562" r:id="rId306"/>
    <p:sldId id="563" r:id="rId307"/>
    <p:sldId id="564" r:id="rId308"/>
    <p:sldId id="565" r:id="rId309"/>
    <p:sldId id="566" r:id="rId310"/>
    <p:sldId id="567" r:id="rId311"/>
    <p:sldId id="568" r:id="rId312"/>
    <p:sldId id="569" r:id="rId313"/>
    <p:sldId id="570" r:id="rId314"/>
    <p:sldId id="571" r:id="rId315"/>
    <p:sldId id="572" r:id="rId316"/>
    <p:sldId id="573" r:id="rId317"/>
    <p:sldId id="574" r:id="rId318"/>
    <p:sldId id="575" r:id="rId319"/>
    <p:sldId id="584" r:id="rId320"/>
    <p:sldId id="577" r:id="rId321"/>
    <p:sldId id="578" r:id="rId322"/>
    <p:sldId id="609" r:id="rId323"/>
    <p:sldId id="580" r:id="rId3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5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presProps" Target="pres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viewProps" Target="viewProp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slide" Target="slides/slide31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23216-E9BC-4336-AA70-D03D5375F3B6}" type="datetimeFigureOut">
              <a:rPr lang="en-AU" smtClean="0"/>
              <a:pPr/>
              <a:t>11/10/2012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35DC4-24EF-4996-9F32-F69C2C1B0A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94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Isolated Words</a:t>
            </a:r>
            <a:r>
              <a:rPr lang="en-AU" baseline="0" dirty="0" smtClean="0"/>
              <a:t> - Session 3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CBCB-D253-49F8-808A-DFB2551180D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D68E-DB91-4D4F-AD5C-C6F714205C97}" type="datetime1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FB80-AAB0-4754-BF03-CB9F0FA87318}" type="datetime1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F067-0C12-4612-8B08-F1B2CF73F052}" type="datetime1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973A-B282-40F9-B840-EFCFC7B35248}" type="datetime1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F8D3-8028-478F-B1C9-0D1407FEE32E}" type="datetime1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F6EB-1845-41CD-AB78-8EDC2FB6B603}" type="datetime1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9C03-0611-4FAE-8710-3EFFB53F1D72}" type="datetime1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313B-6862-4855-882D-EA568E8BD416}" type="datetime1">
              <a:rPr lang="en-US" smtClean="0"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CA26-9801-4B6B-8784-964F8B796CFE}" type="datetime1">
              <a:rPr lang="en-US" smtClean="0"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2B2-F573-4AAC-953D-5FD5A9E8982B}" type="datetime1">
              <a:rPr lang="en-US" smtClean="0"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C6A-65FE-429A-BD37-E083EB9388BA}" type="datetime1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FA6-6F05-4B87-9DA3-19CA472D53FF}" type="datetime1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3071-D4E8-4B41-B2A1-6F5FDD779714}" type="datetime1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10000" b="0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b="0" dirty="0" smtClean="0">
                <a:solidFill>
                  <a:srgbClr val="002060"/>
                </a:solidFill>
              </a:rPr>
              <a:t>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hunter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howl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macaroni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bassinette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hill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pen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hurn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burn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anaemia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hear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paddle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delete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panel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roaring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Halloween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poor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polish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sure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epidemic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Scorpio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tackle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butler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herd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holl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doll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parish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hoit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cube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pillar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syrup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pend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bend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cousin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hurl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abandon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bend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June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adapt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hunger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sterile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constellation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mallow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helicopter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pour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sheriff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gallop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pull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hurrah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mud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avocado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anatomy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hay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wren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tuner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town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sore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tiger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melancholy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coyote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bazooka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imagine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hid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banish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Malcolm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recipe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hote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wrote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adjust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hole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dabble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hail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shrew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hah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strew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roar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doll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manufacture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girl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relish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voodoo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pew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battle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Australia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axle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museum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vision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haired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scared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puffin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Alan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hoe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plant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horn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lure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bullock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sawing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Rosa’s 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ped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alfalfa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souvenir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bad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mills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pyramid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gavel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heathen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flounder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Nigel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port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pillow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true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elbow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noose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hit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raw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hood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sudden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roses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evaporate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tour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hate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aluminium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happen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dew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raffle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carriage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Ninjas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pat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thunder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tomato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due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album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vegemite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how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onion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corridor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hen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rude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comply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heared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beard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pan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shore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bat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new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con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oven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cauliflower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who’ll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cabin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lonely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kitchen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pure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heel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epilepsy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diabetes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palace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apple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head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draw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golf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serenade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Wran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dirty="0" err="1" smtClean="0"/>
              <a:t>h</a:t>
            </a:r>
            <a:r>
              <a:rPr lang="en-AU" sz="10000" b="0" dirty="0" err="1" smtClean="0"/>
              <a:t>arl</a:t>
            </a: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Carl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Shaw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hat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mirror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hooll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full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pyjamas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stew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parrot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you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Elle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triumph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kazoo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crowd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slowly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curl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miller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pole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sore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curriculum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hell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closet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height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hun</a:t>
            </a:r>
            <a:endParaRPr lang="en-AU" sz="100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fun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facial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alimony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gazelle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dole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banner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slow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kangaroo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wagon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made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conspicuous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dance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hoott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foot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taw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feel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amphibian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shout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her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silhouette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coal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pine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Ethan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paw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hone</a:t>
            </a:r>
          </a:p>
          <a:p>
            <a:pPr algn="ctr" eaLnBrk="1" hangingPunct="1">
              <a:buFont typeface="Arial" charset="0"/>
              <a:buNone/>
            </a:pPr>
            <a:endParaRPr lang="en-AU" sz="66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chew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poodle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then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lighthouse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tuna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caterpillar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hair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alien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shutter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pant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colt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methane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lore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button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carol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paranoia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hide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pad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Ellen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listen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hurt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tangerine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harn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barn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pillion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leaf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masquerade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tile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camel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satchel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hard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haggle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alibi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giant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hoot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ran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horde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who’d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Paris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gulf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than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heart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/>
              <a:t>school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balcony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vaccine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dull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influenza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drawing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methyl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only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ballot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moon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fatigue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tore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mascara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dormitory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coin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hinges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pent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porcupine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own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mellow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Polish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alligator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tassel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threw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barrack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Melbourne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law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guitar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heen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keen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fashion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hall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shudder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cult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boil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band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chicken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spider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war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pand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434</Words>
  <Application>Microsoft Office PowerPoint</Application>
  <PresentationFormat>On-screen Show (4:3)</PresentationFormat>
  <Paragraphs>361</Paragraphs>
  <Slides>323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323</vt:i4>
      </vt:variant>
    </vt:vector>
  </HeadingPairs>
  <TitlesOfParts>
    <vt:vector size="324" baseType="lpstr">
      <vt:lpstr>Office Theme</vt:lpstr>
      <vt:lpstr>PowerPoint Presentation</vt:lpstr>
      <vt:lpstr>bant</vt:lpstr>
      <vt:lpstr>poodle</vt:lpstr>
      <vt:lpstr>heed</vt:lpstr>
      <vt:lpstr>gulf</vt:lpstr>
      <vt:lpstr>methyl</vt:lpstr>
      <vt:lpstr>hinges</vt:lpstr>
      <vt:lpstr>barrack</vt:lpstr>
      <vt:lpstr>cult</vt:lpstr>
      <vt:lpstr>hunter</vt:lpstr>
      <vt:lpstr>delete</vt:lpstr>
      <vt:lpstr>herd</vt:lpstr>
      <vt:lpstr>bend</vt:lpstr>
      <vt:lpstr>pull</vt:lpstr>
      <vt:lpstr>sore</vt:lpstr>
      <vt:lpstr>who</vt:lpstr>
      <vt:lpstr>roar</vt:lpstr>
      <vt:lpstr>vision</vt:lpstr>
      <vt:lpstr>Rosa’s </vt:lpstr>
      <vt:lpstr>PowerPoint Presentation</vt:lpstr>
      <vt:lpstr>Col</vt:lpstr>
      <vt:lpstr>tomato</vt:lpstr>
      <vt:lpstr>PowerPoint Presentation</vt:lpstr>
      <vt:lpstr>lonely</vt:lpstr>
      <vt:lpstr>golf</vt:lpstr>
      <vt:lpstr>you</vt:lpstr>
      <vt:lpstr>hell</vt:lpstr>
      <vt:lpstr>wagon</vt:lpstr>
      <vt:lpstr>PowerPoint Presentation</vt:lpstr>
      <vt:lpstr>then</vt:lpstr>
      <vt:lpstr>lore</vt:lpstr>
      <vt:lpstr>pillion</vt:lpstr>
      <vt:lpstr>drew</vt:lpstr>
      <vt:lpstr>satchel</vt:lpstr>
      <vt:lpstr>hard</vt:lpstr>
      <vt:lpstr>haggle</vt:lpstr>
      <vt:lpstr>alibi</vt:lpstr>
      <vt:lpstr>million</vt:lpstr>
      <vt:lpstr>giant</vt:lpstr>
      <vt:lpstr>hoot</vt:lpstr>
      <vt:lpstr>ran</vt:lpstr>
      <vt:lpstr>bet</vt:lpstr>
      <vt:lpstr>horde</vt:lpstr>
      <vt:lpstr>Al</vt:lpstr>
      <vt:lpstr>hut</vt:lpstr>
      <vt:lpstr>who’d</vt:lpstr>
      <vt:lpstr>saw</vt:lpstr>
      <vt:lpstr>Paris</vt:lpstr>
      <vt:lpstr>Hal</vt:lpstr>
      <vt:lpstr>than</vt:lpstr>
      <vt:lpstr>heart</vt:lpstr>
      <vt:lpstr>school</vt:lpstr>
      <vt:lpstr>balcony</vt:lpstr>
      <vt:lpstr>to</vt:lpstr>
      <vt:lpstr>vaccine</vt:lpstr>
      <vt:lpstr>PowerPoint Presentation</vt:lpstr>
      <vt:lpstr>influenza</vt:lpstr>
      <vt:lpstr>drawing</vt:lpstr>
      <vt:lpstr>pool</vt:lpstr>
      <vt:lpstr>only</vt:lpstr>
      <vt:lpstr>ballot</vt:lpstr>
      <vt:lpstr>PowerPoint Presentation</vt:lpstr>
      <vt:lpstr>bent</vt:lpstr>
      <vt:lpstr>fatigue</vt:lpstr>
      <vt:lpstr>tore</vt:lpstr>
      <vt:lpstr>mascara</vt:lpstr>
      <vt:lpstr>had</vt:lpstr>
      <vt:lpstr>dormitory</vt:lpstr>
      <vt:lpstr>PowerPoint Presentation</vt:lpstr>
      <vt:lpstr>pent</vt:lpstr>
      <vt:lpstr>porcupine</vt:lpstr>
      <vt:lpstr>own</vt:lpstr>
      <vt:lpstr>mellow</vt:lpstr>
      <vt:lpstr>PowerPoint Presentation</vt:lpstr>
      <vt:lpstr>Polish</vt:lpstr>
      <vt:lpstr>alligator</vt:lpstr>
      <vt:lpstr>tassel</vt:lpstr>
      <vt:lpstr>threw</vt:lpstr>
      <vt:lpstr>pill</vt:lpstr>
      <vt:lpstr>hot</vt:lpstr>
      <vt:lpstr>Melbourne</vt:lpstr>
      <vt:lpstr>law</vt:lpstr>
      <vt:lpstr>PowerPoint Presentation</vt:lpstr>
      <vt:lpstr>cold</vt:lpstr>
      <vt:lpstr>guitar</vt:lpstr>
      <vt:lpstr>PowerPoint Presentation</vt:lpstr>
      <vt:lpstr>fashion</vt:lpstr>
      <vt:lpstr>hall</vt:lpstr>
      <vt:lpstr>shudder</vt:lpstr>
      <vt:lpstr>tune</vt:lpstr>
      <vt:lpstr>pet</vt:lpstr>
      <vt:lpstr>PowerPoint Presentation</vt:lpstr>
      <vt:lpstr>band</vt:lpstr>
      <vt:lpstr>chicken</vt:lpstr>
      <vt:lpstr>heat</vt:lpstr>
      <vt:lpstr>spider</vt:lpstr>
      <vt:lpstr>war</vt:lpstr>
      <vt:lpstr>pand</vt:lpstr>
      <vt:lpstr>view</vt:lpstr>
      <vt:lpstr>howl</vt:lpstr>
      <vt:lpstr>macaroni</vt:lpstr>
      <vt:lpstr>bassinette</vt:lpstr>
      <vt:lpstr>hill</vt:lpstr>
      <vt:lpstr>pen</vt:lpstr>
      <vt:lpstr>PowerPoint Presentation</vt:lpstr>
      <vt:lpstr>anaemia</vt:lpstr>
      <vt:lpstr>hear</vt:lpstr>
      <vt:lpstr>paddle</vt:lpstr>
      <vt:lpstr>PowerPoint Presentation</vt:lpstr>
      <vt:lpstr>panel</vt:lpstr>
      <vt:lpstr>roaring</vt:lpstr>
      <vt:lpstr>Halloween</vt:lpstr>
      <vt:lpstr>poor</vt:lpstr>
      <vt:lpstr>polish</vt:lpstr>
      <vt:lpstr>sure</vt:lpstr>
      <vt:lpstr>epidemic</vt:lpstr>
      <vt:lpstr>Scorpio</vt:lpstr>
      <vt:lpstr>tackle</vt:lpstr>
      <vt:lpstr>butler</vt:lpstr>
      <vt:lpstr>PowerPoint Presentation</vt:lpstr>
      <vt:lpstr>parish</vt:lpstr>
      <vt:lpstr>hoit</vt:lpstr>
      <vt:lpstr>cube</vt:lpstr>
      <vt:lpstr>pillar</vt:lpstr>
      <vt:lpstr>syrup</vt:lpstr>
      <vt:lpstr>PowerPoint Presentation</vt:lpstr>
      <vt:lpstr>cousin</vt:lpstr>
      <vt:lpstr>hurl</vt:lpstr>
      <vt:lpstr>abandon</vt:lpstr>
      <vt:lpstr>June</vt:lpstr>
      <vt:lpstr>adapt</vt:lpstr>
      <vt:lpstr>hunger</vt:lpstr>
      <vt:lpstr>sterile</vt:lpstr>
      <vt:lpstr>constellation</vt:lpstr>
      <vt:lpstr>mallow</vt:lpstr>
      <vt:lpstr>helicopter</vt:lpstr>
      <vt:lpstr>pour</vt:lpstr>
      <vt:lpstr>sheriff</vt:lpstr>
      <vt:lpstr>gallop</vt:lpstr>
      <vt:lpstr>Ben</vt:lpstr>
      <vt:lpstr>hurrah</vt:lpstr>
      <vt:lpstr>PowerPoint Presentation</vt:lpstr>
      <vt:lpstr>avocado</vt:lpstr>
      <vt:lpstr>anatomy</vt:lpstr>
      <vt:lpstr>hay</vt:lpstr>
      <vt:lpstr>wren</vt:lpstr>
      <vt:lpstr>Mel</vt:lpstr>
      <vt:lpstr>tuner</vt:lpstr>
      <vt:lpstr>PowerPoint Presentation</vt:lpstr>
      <vt:lpstr>tiger</vt:lpstr>
      <vt:lpstr>hi</vt:lpstr>
      <vt:lpstr>melancholy</vt:lpstr>
      <vt:lpstr>coyote</vt:lpstr>
      <vt:lpstr>bazooka</vt:lpstr>
      <vt:lpstr>imagine</vt:lpstr>
      <vt:lpstr>hid</vt:lpstr>
      <vt:lpstr>banish</vt:lpstr>
      <vt:lpstr>he</vt:lpstr>
      <vt:lpstr>Malcolm</vt:lpstr>
      <vt:lpstr>recipe</vt:lpstr>
      <vt:lpstr>PowerPoint Presentation</vt:lpstr>
      <vt:lpstr>adjust</vt:lpstr>
      <vt:lpstr>hole</vt:lpstr>
      <vt:lpstr>dabble</vt:lpstr>
      <vt:lpstr>hail</vt:lpstr>
      <vt:lpstr>shrew</vt:lpstr>
      <vt:lpstr>mill</vt:lpstr>
      <vt:lpstr>hah</vt:lpstr>
      <vt:lpstr>strew</vt:lpstr>
      <vt:lpstr>doll</vt:lpstr>
      <vt:lpstr>manufacture</vt:lpstr>
      <vt:lpstr>girl</vt:lpstr>
      <vt:lpstr>relish</vt:lpstr>
      <vt:lpstr>voodoo</vt:lpstr>
      <vt:lpstr>pew</vt:lpstr>
      <vt:lpstr>battle</vt:lpstr>
      <vt:lpstr>Australia</vt:lpstr>
      <vt:lpstr>axle</vt:lpstr>
      <vt:lpstr>museum</vt:lpstr>
      <vt:lpstr>PowerPoint Presentation</vt:lpstr>
      <vt:lpstr>puffin</vt:lpstr>
      <vt:lpstr>Alan</vt:lpstr>
      <vt:lpstr>hoe</vt:lpstr>
      <vt:lpstr>plant</vt:lpstr>
      <vt:lpstr>horn</vt:lpstr>
      <vt:lpstr>lure</vt:lpstr>
      <vt:lpstr>bullock</vt:lpstr>
      <vt:lpstr>sawing</vt:lpstr>
      <vt:lpstr>pills</vt:lpstr>
      <vt:lpstr>ped</vt:lpstr>
      <vt:lpstr>alfalfa</vt:lpstr>
      <vt:lpstr>souvenir</vt:lpstr>
      <vt:lpstr>bad</vt:lpstr>
      <vt:lpstr>mills</vt:lpstr>
      <vt:lpstr>pyramid</vt:lpstr>
      <vt:lpstr>gavel</vt:lpstr>
      <vt:lpstr>heathen</vt:lpstr>
      <vt:lpstr>flounder</vt:lpstr>
      <vt:lpstr>Nigel</vt:lpstr>
      <vt:lpstr>pillow</vt:lpstr>
      <vt:lpstr>true</vt:lpstr>
      <vt:lpstr>elbow</vt:lpstr>
      <vt:lpstr>noose</vt:lpstr>
      <vt:lpstr>hit</vt:lpstr>
      <vt:lpstr>raw</vt:lpstr>
      <vt:lpstr>hood</vt:lpstr>
      <vt:lpstr>sudden</vt:lpstr>
      <vt:lpstr>roses</vt:lpstr>
      <vt:lpstr>evaporate</vt:lpstr>
      <vt:lpstr>tour</vt:lpstr>
      <vt:lpstr>hate</vt:lpstr>
      <vt:lpstr>aluminium</vt:lpstr>
      <vt:lpstr>happen</vt:lpstr>
      <vt:lpstr>dew</vt:lpstr>
      <vt:lpstr>raffle</vt:lpstr>
      <vt:lpstr>carriage</vt:lpstr>
      <vt:lpstr>Ninjas</vt:lpstr>
      <vt:lpstr>pat</vt:lpstr>
      <vt:lpstr>thunder</vt:lpstr>
      <vt:lpstr>due</vt:lpstr>
      <vt:lpstr>album</vt:lpstr>
      <vt:lpstr>vegemite</vt:lpstr>
      <vt:lpstr>how</vt:lpstr>
      <vt:lpstr>onion</vt:lpstr>
      <vt:lpstr>corridor</vt:lpstr>
      <vt:lpstr>hen</vt:lpstr>
      <vt:lpstr>rude</vt:lpstr>
      <vt:lpstr>comply</vt:lpstr>
      <vt:lpstr>bed</vt:lpstr>
      <vt:lpstr>PowerPoint Presentation</vt:lpstr>
      <vt:lpstr>shore</vt:lpstr>
      <vt:lpstr>bat</vt:lpstr>
      <vt:lpstr>PowerPoint Presentation</vt:lpstr>
      <vt:lpstr>new</vt:lpstr>
      <vt:lpstr>PowerPoint Presentation</vt:lpstr>
      <vt:lpstr>oven</vt:lpstr>
      <vt:lpstr>cauliflower</vt:lpstr>
      <vt:lpstr>who’ll</vt:lpstr>
      <vt:lpstr>cabin</vt:lpstr>
      <vt:lpstr>PowerPoint Presentation</vt:lpstr>
      <vt:lpstr>kitchen</vt:lpstr>
      <vt:lpstr>pure</vt:lpstr>
      <vt:lpstr>heel</vt:lpstr>
      <vt:lpstr>epilepsy</vt:lpstr>
      <vt:lpstr>diabetes</vt:lpstr>
      <vt:lpstr>palace</vt:lpstr>
      <vt:lpstr>apple</vt:lpstr>
      <vt:lpstr>head</vt:lpstr>
      <vt:lpstr>draw</vt:lpstr>
      <vt:lpstr>serenade</vt:lpstr>
      <vt:lpstr>Wran</vt:lpstr>
      <vt:lpstr>PowerPoint Presentation</vt:lpstr>
      <vt:lpstr>Shaw</vt:lpstr>
      <vt:lpstr>hat</vt:lpstr>
      <vt:lpstr>mirror</vt:lpstr>
      <vt:lpstr>PowerPoint Presentation</vt:lpstr>
      <vt:lpstr>pyjamas</vt:lpstr>
      <vt:lpstr>stew</vt:lpstr>
      <vt:lpstr>parrot</vt:lpstr>
      <vt:lpstr>Elle</vt:lpstr>
      <vt:lpstr>triumph</vt:lpstr>
      <vt:lpstr>kazoo</vt:lpstr>
      <vt:lpstr>PowerPoint Presentation</vt:lpstr>
      <vt:lpstr>slowly</vt:lpstr>
      <vt:lpstr>curl</vt:lpstr>
      <vt:lpstr>miller</vt:lpstr>
      <vt:lpstr>pole</vt:lpstr>
      <vt:lpstr>PowerPoint Presentation</vt:lpstr>
      <vt:lpstr>curriculum</vt:lpstr>
      <vt:lpstr>closet</vt:lpstr>
      <vt:lpstr>height</vt:lpstr>
      <vt:lpstr>PowerPoint Presentation</vt:lpstr>
      <vt:lpstr>facial</vt:lpstr>
      <vt:lpstr>alimony</vt:lpstr>
      <vt:lpstr>gazelle</vt:lpstr>
      <vt:lpstr>dole</vt:lpstr>
      <vt:lpstr>banner</vt:lpstr>
      <vt:lpstr>slow</vt:lpstr>
      <vt:lpstr>kangaroo</vt:lpstr>
      <vt:lpstr>PowerPoint Presentation</vt:lpstr>
      <vt:lpstr>conspicuous</vt:lpstr>
      <vt:lpstr>dance</vt:lpstr>
      <vt:lpstr>PowerPoint Presentation</vt:lpstr>
      <vt:lpstr>taw</vt:lpstr>
      <vt:lpstr>feel</vt:lpstr>
      <vt:lpstr>amphibian</vt:lpstr>
      <vt:lpstr>PowerPoint Presentation</vt:lpstr>
      <vt:lpstr>her</vt:lpstr>
      <vt:lpstr>silhouette</vt:lpstr>
      <vt:lpstr>coal</vt:lpstr>
      <vt:lpstr>PowerPoint Presentation</vt:lpstr>
      <vt:lpstr>Ethan</vt:lpstr>
      <vt:lpstr>paw</vt:lpstr>
      <vt:lpstr>ban</vt:lpstr>
      <vt:lpstr>PowerPoint Presentation</vt:lpstr>
      <vt:lpstr>do</vt:lpstr>
      <vt:lpstr>PowerPoint Presentation</vt:lpstr>
      <vt:lpstr>chew</vt:lpstr>
      <vt:lpstr>Mal</vt:lpstr>
      <vt:lpstr>pan</vt:lpstr>
      <vt:lpstr>lighthouse</vt:lpstr>
      <vt:lpstr>tuna</vt:lpstr>
      <vt:lpstr>caterpillar</vt:lpstr>
      <vt:lpstr>hair</vt:lpstr>
      <vt:lpstr>alien</vt:lpstr>
      <vt:lpstr>shutter</vt:lpstr>
      <vt:lpstr>pant</vt:lpstr>
      <vt:lpstr>colt</vt:lpstr>
      <vt:lpstr>methane</vt:lpstr>
      <vt:lpstr>button</vt:lpstr>
      <vt:lpstr>carol</vt:lpstr>
      <vt:lpstr>paranoia</vt:lpstr>
      <vt:lpstr>hide</vt:lpstr>
      <vt:lpstr>pad</vt:lpstr>
      <vt:lpstr>Ellen</vt:lpstr>
      <vt:lpstr>listen</vt:lpstr>
      <vt:lpstr>hurt</vt:lpstr>
      <vt:lpstr>tangerine</vt:lpstr>
      <vt:lpstr>PowerPoint Presentation</vt:lpstr>
      <vt:lpstr>leaf</vt:lpstr>
      <vt:lpstr>masquerade</vt:lpstr>
      <vt:lpstr>PowerPoint Presentation</vt:lpstr>
      <vt:lpstr>camel</vt:lpstr>
    </vt:vector>
  </TitlesOfParts>
  <Company>UWS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bant</dc:title>
  <dc:creator>Lei Jing</dc:creator>
  <cp:lastModifiedBy>Windows User</cp:lastModifiedBy>
  <cp:revision>14</cp:revision>
  <dcterms:created xsi:type="dcterms:W3CDTF">2011-01-04T02:08:08Z</dcterms:created>
  <dcterms:modified xsi:type="dcterms:W3CDTF">2012-10-11T08:26:42Z</dcterms:modified>
</cp:coreProperties>
</file>