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1287D-A7A6-4456-A368-F345EDADAF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CBFC9DD-F566-43CE-B8F2-5B0A3F9493FF}">
      <dgm:prSet phldrT="[文字]"/>
      <dgm:spPr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altLang="zh-TW" dirty="0" smtClean="0">
              <a:latin typeface="SimHei" pitchFamily="49" charset="-122"/>
              <a:ea typeface="SimHei" pitchFamily="49" charset="-122"/>
            </a:rPr>
            <a:t>index</a:t>
          </a:r>
          <a:endParaRPr lang="zh-TW" altLang="en-US" dirty="0">
            <a:latin typeface="SimHei" pitchFamily="49" charset="-122"/>
            <a:ea typeface="SimHei" pitchFamily="49" charset="-122"/>
          </a:endParaRPr>
        </a:p>
      </dgm:t>
    </dgm:pt>
    <dgm:pt modelId="{4EACD158-257C-49C6-A104-D3421851825E}" type="parTrans" cxnId="{2208AE98-21E9-4296-80AE-817F5C518818}">
      <dgm:prSet/>
      <dgm:spPr/>
      <dgm:t>
        <a:bodyPr/>
        <a:lstStyle/>
        <a:p>
          <a:endParaRPr lang="zh-TW" altLang="en-US"/>
        </a:p>
      </dgm:t>
    </dgm:pt>
    <dgm:pt modelId="{68135372-06A6-439B-A0FB-36EFBB52971F}" type="sibTrans" cxnId="{2208AE98-21E9-4296-80AE-817F5C518818}">
      <dgm:prSet/>
      <dgm:spPr/>
      <dgm:t>
        <a:bodyPr/>
        <a:lstStyle/>
        <a:p>
          <a:endParaRPr lang="zh-TW" altLang="en-US"/>
        </a:p>
      </dgm:t>
    </dgm:pt>
    <dgm:pt modelId="{EAA46CAE-AFDD-42D4-884E-3A2620C8B66C}">
      <dgm:prSet phldrT="[文字]"/>
      <dgm:spPr/>
      <dgm:t>
        <a:bodyPr/>
        <a:lstStyle/>
        <a:p>
          <a:r>
            <a:rPr lang="en-US" altLang="zh-TW" dirty="0" smtClean="0"/>
            <a:t>Start Game</a:t>
          </a:r>
          <a:endParaRPr lang="en-US" altLang="zh-TW" dirty="0" smtClean="0"/>
        </a:p>
      </dgm:t>
    </dgm:pt>
    <dgm:pt modelId="{8E21D45C-3AA5-4F9D-BA1E-8A2EB7D05FC5}" type="parTrans" cxnId="{E4F5565A-5308-4822-8042-5077D5FBB376}">
      <dgm:prSet/>
      <dgm:spPr/>
      <dgm:t>
        <a:bodyPr/>
        <a:lstStyle/>
        <a:p>
          <a:endParaRPr lang="zh-TW" altLang="en-US"/>
        </a:p>
      </dgm:t>
    </dgm:pt>
    <dgm:pt modelId="{33E0E419-0E3B-48C3-BCE3-A916B29B2BAC}" type="sibTrans" cxnId="{E4F5565A-5308-4822-8042-5077D5FBB376}">
      <dgm:prSet/>
      <dgm:spPr/>
      <dgm:t>
        <a:bodyPr/>
        <a:lstStyle/>
        <a:p>
          <a:endParaRPr lang="zh-TW" altLang="en-US"/>
        </a:p>
      </dgm:t>
    </dgm:pt>
    <dgm:pt modelId="{47580201-976A-43BC-9272-EFF3AAAE3556}">
      <dgm:prSet phldrT="[文字]"/>
      <dgm:spPr>
        <a:ln>
          <a:noFill/>
        </a:ln>
        <a:effectLst>
          <a:outerShdw blurRad="107950" dist="12700" dir="5400000" algn="ctr">
            <a:srgbClr val="000000"/>
          </a:outerShdw>
        </a:effectLst>
      </dgm:spPr>
      <dgm:t>
        <a:bodyPr/>
        <a:lstStyle/>
        <a:p>
          <a:r>
            <a:rPr lang="zh-TW" altLang="en-US" dirty="0" smtClean="0"/>
            <a:t>說明文件</a:t>
          </a:r>
          <a:endParaRPr lang="zh-TW" altLang="en-US" dirty="0"/>
        </a:p>
      </dgm:t>
    </dgm:pt>
    <dgm:pt modelId="{205A92A0-F7FA-4292-9499-D302D44E0228}" type="sibTrans" cxnId="{1A27DC7E-0DDA-4516-9F1C-4BA073563B9A}">
      <dgm:prSet/>
      <dgm:spPr/>
      <dgm:t>
        <a:bodyPr/>
        <a:lstStyle/>
        <a:p>
          <a:endParaRPr lang="zh-TW" altLang="en-US"/>
        </a:p>
      </dgm:t>
    </dgm:pt>
    <dgm:pt modelId="{3B9B4513-7D61-48D5-ABB1-7EAECC3A2BF3}" type="parTrans" cxnId="{1A27DC7E-0DDA-4516-9F1C-4BA073563B9A}">
      <dgm:prSet/>
      <dgm:spPr/>
      <dgm:t>
        <a:bodyPr/>
        <a:lstStyle/>
        <a:p>
          <a:endParaRPr lang="zh-TW" altLang="en-US"/>
        </a:p>
      </dgm:t>
    </dgm:pt>
    <dgm:pt modelId="{327797FE-F65C-4FC8-BAA9-B24BC94D6B8F}">
      <dgm:prSet phldrT="[文字]"/>
      <dgm:spPr/>
      <dgm:t>
        <a:bodyPr/>
        <a:lstStyle/>
        <a:p>
          <a:r>
            <a:rPr lang="en-US" altLang="zh-TW" dirty="0" smtClean="0"/>
            <a:t>Practice</a:t>
          </a:r>
          <a:endParaRPr lang="en-US" altLang="zh-TW" dirty="0" smtClean="0"/>
        </a:p>
      </dgm:t>
    </dgm:pt>
    <dgm:pt modelId="{64B7F8C3-FCFF-462A-AD68-E6830B7B30B1}" type="parTrans" cxnId="{140099B3-0215-4EC4-8A86-0CE05A3A79EE}">
      <dgm:prSet/>
      <dgm:spPr/>
      <dgm:t>
        <a:bodyPr/>
        <a:lstStyle/>
        <a:p>
          <a:endParaRPr lang="zh-TW" altLang="en-US"/>
        </a:p>
      </dgm:t>
    </dgm:pt>
    <dgm:pt modelId="{3A524F86-FA9A-4BE5-AA5E-426D10901C0D}" type="sibTrans" cxnId="{140099B3-0215-4EC4-8A86-0CE05A3A79EE}">
      <dgm:prSet/>
      <dgm:spPr/>
      <dgm:t>
        <a:bodyPr/>
        <a:lstStyle/>
        <a:p>
          <a:endParaRPr lang="zh-TW" altLang="en-US"/>
        </a:p>
      </dgm:t>
    </dgm:pt>
    <dgm:pt modelId="{D4732EBB-7A86-4882-8130-0F2A05054F33}">
      <dgm:prSet phldrT="[文字]"/>
      <dgm:spPr/>
      <dgm:t>
        <a:bodyPr/>
        <a:lstStyle/>
        <a:p>
          <a:r>
            <a:rPr lang="en-US" altLang="zh-TW" dirty="0" smtClean="0"/>
            <a:t>Introduction</a:t>
          </a:r>
          <a:endParaRPr lang="en-US" altLang="zh-TW" dirty="0" smtClean="0"/>
        </a:p>
      </dgm:t>
    </dgm:pt>
    <dgm:pt modelId="{68F15E15-F2BA-49F0-83D5-1D7E07C0C93E}" type="parTrans" cxnId="{E8C25765-AA32-4181-9913-F014CEFABE55}">
      <dgm:prSet/>
      <dgm:spPr/>
      <dgm:t>
        <a:bodyPr/>
        <a:lstStyle/>
        <a:p>
          <a:endParaRPr lang="zh-TW" altLang="en-US"/>
        </a:p>
      </dgm:t>
    </dgm:pt>
    <dgm:pt modelId="{F4746C82-F450-47C5-A388-70A43A5419CC}" type="sibTrans" cxnId="{E8C25765-AA32-4181-9913-F014CEFABE55}">
      <dgm:prSet/>
      <dgm:spPr/>
      <dgm:t>
        <a:bodyPr/>
        <a:lstStyle/>
        <a:p>
          <a:endParaRPr lang="zh-TW" altLang="en-US"/>
        </a:p>
      </dgm:t>
    </dgm:pt>
    <dgm:pt modelId="{4395FAA3-BD57-4856-A009-544F79054101}" type="pres">
      <dgm:prSet presAssocID="{8011287D-A7A6-4456-A368-F345EDADAF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E0A26B0D-5868-4364-9AB2-CBBFB4C3B2D7}" type="pres">
      <dgm:prSet presAssocID="{FCBFC9DD-F566-43CE-B8F2-5B0A3F9493FF}" presName="hierRoot1" presStyleCnt="0">
        <dgm:presLayoutVars>
          <dgm:hierBranch val="init"/>
        </dgm:presLayoutVars>
      </dgm:prSet>
      <dgm:spPr/>
    </dgm:pt>
    <dgm:pt modelId="{BB32D3B5-0741-4363-B8D5-C125AA7B2329}" type="pres">
      <dgm:prSet presAssocID="{FCBFC9DD-F566-43CE-B8F2-5B0A3F9493FF}" presName="rootComposite1" presStyleCnt="0"/>
      <dgm:spPr/>
    </dgm:pt>
    <dgm:pt modelId="{9C237FDD-6DF1-4516-ACEC-1772F279EF29}" type="pres">
      <dgm:prSet presAssocID="{FCBFC9DD-F566-43CE-B8F2-5B0A3F9493F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C70161-A5FE-4A02-A70E-AD9A1F0E65FC}" type="pres">
      <dgm:prSet presAssocID="{FCBFC9DD-F566-43CE-B8F2-5B0A3F9493FF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EDF98A2D-9DBA-4885-89D2-9FE6BBBFE4BD}" type="pres">
      <dgm:prSet presAssocID="{FCBFC9DD-F566-43CE-B8F2-5B0A3F9493FF}" presName="hierChild2" presStyleCnt="0"/>
      <dgm:spPr/>
    </dgm:pt>
    <dgm:pt modelId="{4214D422-867B-4B5F-A7D9-420D89B80C31}" type="pres">
      <dgm:prSet presAssocID="{8E21D45C-3AA5-4F9D-BA1E-8A2EB7D05FC5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8C9478E2-3709-4AB5-90AF-C1258D5869B2}" type="pres">
      <dgm:prSet presAssocID="{EAA46CAE-AFDD-42D4-884E-3A2620C8B66C}" presName="hierRoot2" presStyleCnt="0">
        <dgm:presLayoutVars>
          <dgm:hierBranch val="init"/>
        </dgm:presLayoutVars>
      </dgm:prSet>
      <dgm:spPr/>
    </dgm:pt>
    <dgm:pt modelId="{9F8396A4-82D7-4BE9-BA0D-FE38B8FC4A52}" type="pres">
      <dgm:prSet presAssocID="{EAA46CAE-AFDD-42D4-884E-3A2620C8B66C}" presName="rootComposite" presStyleCnt="0"/>
      <dgm:spPr/>
    </dgm:pt>
    <dgm:pt modelId="{C049B9B8-FDDB-4ABA-A506-D25F4BF2F315}" type="pres">
      <dgm:prSet presAssocID="{EAA46CAE-AFDD-42D4-884E-3A2620C8B66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A168B5A-E49A-466F-A9E8-5D6EF9EA47E4}" type="pres">
      <dgm:prSet presAssocID="{EAA46CAE-AFDD-42D4-884E-3A2620C8B66C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C2BE32FE-29D2-4C63-A17B-C2BA5079CB5F}" type="pres">
      <dgm:prSet presAssocID="{EAA46CAE-AFDD-42D4-884E-3A2620C8B66C}" presName="hierChild4" presStyleCnt="0"/>
      <dgm:spPr/>
    </dgm:pt>
    <dgm:pt modelId="{4EF2A50D-6C4F-4D71-AD0A-4BAD79D1C3F6}" type="pres">
      <dgm:prSet presAssocID="{EAA46CAE-AFDD-42D4-884E-3A2620C8B66C}" presName="hierChild5" presStyleCnt="0"/>
      <dgm:spPr/>
    </dgm:pt>
    <dgm:pt modelId="{F0AA0852-464B-43F5-8ECB-18D1E3FB9C67}" type="pres">
      <dgm:prSet presAssocID="{64B7F8C3-FCFF-462A-AD68-E6830B7B30B1}" presName="Name37" presStyleLbl="parChTrans1D2" presStyleIdx="1" presStyleCnt="4"/>
      <dgm:spPr/>
    </dgm:pt>
    <dgm:pt modelId="{B9204E85-DDEB-42AB-867C-89B42367118D}" type="pres">
      <dgm:prSet presAssocID="{327797FE-F65C-4FC8-BAA9-B24BC94D6B8F}" presName="hierRoot2" presStyleCnt="0">
        <dgm:presLayoutVars>
          <dgm:hierBranch val="init"/>
        </dgm:presLayoutVars>
      </dgm:prSet>
      <dgm:spPr/>
    </dgm:pt>
    <dgm:pt modelId="{4A6EBED8-E54B-4F9C-A887-CBEC8CDD88B2}" type="pres">
      <dgm:prSet presAssocID="{327797FE-F65C-4FC8-BAA9-B24BC94D6B8F}" presName="rootComposite" presStyleCnt="0"/>
      <dgm:spPr/>
    </dgm:pt>
    <dgm:pt modelId="{C99ED4D1-2F8A-4D12-B5B2-58DE1ACB915E}" type="pres">
      <dgm:prSet presAssocID="{327797FE-F65C-4FC8-BAA9-B24BC94D6B8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952FFE-B283-446D-9EA4-1AA0561FEF64}" type="pres">
      <dgm:prSet presAssocID="{327797FE-F65C-4FC8-BAA9-B24BC94D6B8F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C420EDCD-6F87-4E4D-BCFF-B333468D1FC3}" type="pres">
      <dgm:prSet presAssocID="{327797FE-F65C-4FC8-BAA9-B24BC94D6B8F}" presName="hierChild4" presStyleCnt="0"/>
      <dgm:spPr/>
    </dgm:pt>
    <dgm:pt modelId="{C16F3C61-B7FA-4D02-BBC6-C4ED1D2E7D97}" type="pres">
      <dgm:prSet presAssocID="{327797FE-F65C-4FC8-BAA9-B24BC94D6B8F}" presName="hierChild5" presStyleCnt="0"/>
      <dgm:spPr/>
    </dgm:pt>
    <dgm:pt modelId="{9D881BA9-5B44-4BC6-9FD5-579EF1695617}" type="pres">
      <dgm:prSet presAssocID="{68F15E15-F2BA-49F0-83D5-1D7E07C0C93E}" presName="Name37" presStyleLbl="parChTrans1D2" presStyleIdx="2" presStyleCnt="4"/>
      <dgm:spPr/>
    </dgm:pt>
    <dgm:pt modelId="{AE2F92F5-BA4F-478D-8E78-A252B8C07EF4}" type="pres">
      <dgm:prSet presAssocID="{D4732EBB-7A86-4882-8130-0F2A05054F33}" presName="hierRoot2" presStyleCnt="0">
        <dgm:presLayoutVars>
          <dgm:hierBranch val="init"/>
        </dgm:presLayoutVars>
      </dgm:prSet>
      <dgm:spPr/>
    </dgm:pt>
    <dgm:pt modelId="{0CFB9440-BB52-43C0-B07A-5DDAF63CDBCB}" type="pres">
      <dgm:prSet presAssocID="{D4732EBB-7A86-4882-8130-0F2A05054F33}" presName="rootComposite" presStyleCnt="0"/>
      <dgm:spPr/>
    </dgm:pt>
    <dgm:pt modelId="{D6BFF66E-6D1E-4E38-94EA-06BF05305E18}" type="pres">
      <dgm:prSet presAssocID="{D4732EBB-7A86-4882-8130-0F2A05054F3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E96A2A-C8A5-40C9-BB79-90F119C468E7}" type="pres">
      <dgm:prSet presAssocID="{D4732EBB-7A86-4882-8130-0F2A05054F33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3EA64B65-C932-4FA5-B6E9-246156FE9EE8}" type="pres">
      <dgm:prSet presAssocID="{D4732EBB-7A86-4882-8130-0F2A05054F33}" presName="hierChild4" presStyleCnt="0"/>
      <dgm:spPr/>
    </dgm:pt>
    <dgm:pt modelId="{3DCBE354-5926-40AC-8652-FD9EE855D566}" type="pres">
      <dgm:prSet presAssocID="{D4732EBB-7A86-4882-8130-0F2A05054F33}" presName="hierChild5" presStyleCnt="0"/>
      <dgm:spPr/>
    </dgm:pt>
    <dgm:pt modelId="{CA0600F4-2962-41F9-B63A-7A4A38CA731E}" type="pres">
      <dgm:prSet presAssocID="{3B9B4513-7D61-48D5-ABB1-7EAECC3A2BF3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CD5F0988-9C93-459E-83F7-7816783C1B1F}" type="pres">
      <dgm:prSet presAssocID="{47580201-976A-43BC-9272-EFF3AAAE3556}" presName="hierRoot2" presStyleCnt="0">
        <dgm:presLayoutVars>
          <dgm:hierBranch val="init"/>
        </dgm:presLayoutVars>
      </dgm:prSet>
      <dgm:spPr/>
    </dgm:pt>
    <dgm:pt modelId="{79270682-80B2-45F8-881B-C306FEA10A19}" type="pres">
      <dgm:prSet presAssocID="{47580201-976A-43BC-9272-EFF3AAAE3556}" presName="rootComposite" presStyleCnt="0"/>
      <dgm:spPr/>
    </dgm:pt>
    <dgm:pt modelId="{51C44B17-F4AC-4858-8409-325223427198}" type="pres">
      <dgm:prSet presAssocID="{47580201-976A-43BC-9272-EFF3AAAE355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9B9158-72CF-485D-B475-DDB2BF55D2C2}" type="pres">
      <dgm:prSet presAssocID="{47580201-976A-43BC-9272-EFF3AAAE3556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17C12EDE-89D5-4DEB-AE5A-E5CCC8A25910}" type="pres">
      <dgm:prSet presAssocID="{47580201-976A-43BC-9272-EFF3AAAE3556}" presName="hierChild4" presStyleCnt="0"/>
      <dgm:spPr/>
    </dgm:pt>
    <dgm:pt modelId="{A9766648-E7DF-4E37-8C05-2FFB443AC9BB}" type="pres">
      <dgm:prSet presAssocID="{47580201-976A-43BC-9272-EFF3AAAE3556}" presName="hierChild5" presStyleCnt="0"/>
      <dgm:spPr/>
    </dgm:pt>
    <dgm:pt modelId="{CF604FD8-1138-4CCE-A221-E3FC2FA423F8}" type="pres">
      <dgm:prSet presAssocID="{FCBFC9DD-F566-43CE-B8F2-5B0A3F9493FF}" presName="hierChild3" presStyleCnt="0"/>
      <dgm:spPr/>
    </dgm:pt>
  </dgm:ptLst>
  <dgm:cxnLst>
    <dgm:cxn modelId="{FEBEBEF1-4CA1-4919-8451-1CCF90D20768}" type="presOf" srcId="{327797FE-F65C-4FC8-BAA9-B24BC94D6B8F}" destId="{0E952FFE-B283-446D-9EA4-1AA0561FEF64}" srcOrd="1" destOrd="0" presId="urn:microsoft.com/office/officeart/2005/8/layout/orgChart1"/>
    <dgm:cxn modelId="{81091A9A-48C9-482C-A701-BB5FDD6E2C11}" type="presOf" srcId="{327797FE-F65C-4FC8-BAA9-B24BC94D6B8F}" destId="{C99ED4D1-2F8A-4D12-B5B2-58DE1ACB915E}" srcOrd="0" destOrd="0" presId="urn:microsoft.com/office/officeart/2005/8/layout/orgChart1"/>
    <dgm:cxn modelId="{36F40707-8CE8-43FD-80E4-3B049D0B2343}" type="presOf" srcId="{64B7F8C3-FCFF-462A-AD68-E6830B7B30B1}" destId="{F0AA0852-464B-43F5-8ECB-18D1E3FB9C67}" srcOrd="0" destOrd="0" presId="urn:microsoft.com/office/officeart/2005/8/layout/orgChart1"/>
    <dgm:cxn modelId="{8B484494-67AC-455D-9C08-82207B430678}" type="presOf" srcId="{8E21D45C-3AA5-4F9D-BA1E-8A2EB7D05FC5}" destId="{4214D422-867B-4B5F-A7D9-420D89B80C31}" srcOrd="0" destOrd="0" presId="urn:microsoft.com/office/officeart/2005/8/layout/orgChart1"/>
    <dgm:cxn modelId="{1AE899C0-7B26-43BE-A4BB-6138AC664757}" type="presOf" srcId="{47580201-976A-43BC-9272-EFF3AAAE3556}" destId="{759B9158-72CF-485D-B475-DDB2BF55D2C2}" srcOrd="1" destOrd="0" presId="urn:microsoft.com/office/officeart/2005/8/layout/orgChart1"/>
    <dgm:cxn modelId="{73829B56-7B87-4E02-81D4-3B634C801690}" type="presOf" srcId="{FCBFC9DD-F566-43CE-B8F2-5B0A3F9493FF}" destId="{9C237FDD-6DF1-4516-ACEC-1772F279EF29}" srcOrd="0" destOrd="0" presId="urn:microsoft.com/office/officeart/2005/8/layout/orgChart1"/>
    <dgm:cxn modelId="{E4F5565A-5308-4822-8042-5077D5FBB376}" srcId="{FCBFC9DD-F566-43CE-B8F2-5B0A3F9493FF}" destId="{EAA46CAE-AFDD-42D4-884E-3A2620C8B66C}" srcOrd="0" destOrd="0" parTransId="{8E21D45C-3AA5-4F9D-BA1E-8A2EB7D05FC5}" sibTransId="{33E0E419-0E3B-48C3-BCE3-A916B29B2BAC}"/>
    <dgm:cxn modelId="{45FD21FF-E33D-45A7-AB3F-E75063DDA496}" type="presOf" srcId="{68F15E15-F2BA-49F0-83D5-1D7E07C0C93E}" destId="{9D881BA9-5B44-4BC6-9FD5-579EF1695617}" srcOrd="0" destOrd="0" presId="urn:microsoft.com/office/officeart/2005/8/layout/orgChart1"/>
    <dgm:cxn modelId="{BEADD9C1-4DA6-4D77-B78A-ACF739E2C495}" type="presOf" srcId="{47580201-976A-43BC-9272-EFF3AAAE3556}" destId="{51C44B17-F4AC-4858-8409-325223427198}" srcOrd="0" destOrd="0" presId="urn:microsoft.com/office/officeart/2005/8/layout/orgChart1"/>
    <dgm:cxn modelId="{D7E31766-C5EA-4D1C-9A72-A137FC07FE7B}" type="presOf" srcId="{FCBFC9DD-F566-43CE-B8F2-5B0A3F9493FF}" destId="{35C70161-A5FE-4A02-A70E-AD9A1F0E65FC}" srcOrd="1" destOrd="0" presId="urn:microsoft.com/office/officeart/2005/8/layout/orgChart1"/>
    <dgm:cxn modelId="{140099B3-0215-4EC4-8A86-0CE05A3A79EE}" srcId="{FCBFC9DD-F566-43CE-B8F2-5B0A3F9493FF}" destId="{327797FE-F65C-4FC8-BAA9-B24BC94D6B8F}" srcOrd="1" destOrd="0" parTransId="{64B7F8C3-FCFF-462A-AD68-E6830B7B30B1}" sibTransId="{3A524F86-FA9A-4BE5-AA5E-426D10901C0D}"/>
    <dgm:cxn modelId="{60979B48-28A6-4669-B230-99B443E2A34A}" type="presOf" srcId="{EAA46CAE-AFDD-42D4-884E-3A2620C8B66C}" destId="{C049B9B8-FDDB-4ABA-A506-D25F4BF2F315}" srcOrd="0" destOrd="0" presId="urn:microsoft.com/office/officeart/2005/8/layout/orgChart1"/>
    <dgm:cxn modelId="{09358E64-FB51-4B9A-94A6-1BAF0CC37129}" type="presOf" srcId="{3B9B4513-7D61-48D5-ABB1-7EAECC3A2BF3}" destId="{CA0600F4-2962-41F9-B63A-7A4A38CA731E}" srcOrd="0" destOrd="0" presId="urn:microsoft.com/office/officeart/2005/8/layout/orgChart1"/>
    <dgm:cxn modelId="{FA095218-2807-4752-999F-516DCF62A702}" type="presOf" srcId="{8011287D-A7A6-4456-A368-F345EDADAF50}" destId="{4395FAA3-BD57-4856-A009-544F79054101}" srcOrd="0" destOrd="0" presId="urn:microsoft.com/office/officeart/2005/8/layout/orgChart1"/>
    <dgm:cxn modelId="{2208AE98-21E9-4296-80AE-817F5C518818}" srcId="{8011287D-A7A6-4456-A368-F345EDADAF50}" destId="{FCBFC9DD-F566-43CE-B8F2-5B0A3F9493FF}" srcOrd="0" destOrd="0" parTransId="{4EACD158-257C-49C6-A104-D3421851825E}" sibTransId="{68135372-06A6-439B-A0FB-36EFBB52971F}"/>
    <dgm:cxn modelId="{9E5BFE0A-F06A-43C4-9A40-6FF9FE3D527C}" type="presOf" srcId="{D4732EBB-7A86-4882-8130-0F2A05054F33}" destId="{5FE96A2A-C8A5-40C9-BB79-90F119C468E7}" srcOrd="1" destOrd="0" presId="urn:microsoft.com/office/officeart/2005/8/layout/orgChart1"/>
    <dgm:cxn modelId="{AE7BAC5E-137A-4407-8B3E-BB9BA76FD5D1}" type="presOf" srcId="{D4732EBB-7A86-4882-8130-0F2A05054F33}" destId="{D6BFF66E-6D1E-4E38-94EA-06BF05305E18}" srcOrd="0" destOrd="0" presId="urn:microsoft.com/office/officeart/2005/8/layout/orgChart1"/>
    <dgm:cxn modelId="{E8C25765-AA32-4181-9913-F014CEFABE55}" srcId="{FCBFC9DD-F566-43CE-B8F2-5B0A3F9493FF}" destId="{D4732EBB-7A86-4882-8130-0F2A05054F33}" srcOrd="2" destOrd="0" parTransId="{68F15E15-F2BA-49F0-83D5-1D7E07C0C93E}" sibTransId="{F4746C82-F450-47C5-A388-70A43A5419CC}"/>
    <dgm:cxn modelId="{60E6C842-CD0F-4BBD-A5A2-20A3FE5902F0}" type="presOf" srcId="{EAA46CAE-AFDD-42D4-884E-3A2620C8B66C}" destId="{6A168B5A-E49A-466F-A9E8-5D6EF9EA47E4}" srcOrd="1" destOrd="0" presId="urn:microsoft.com/office/officeart/2005/8/layout/orgChart1"/>
    <dgm:cxn modelId="{1A27DC7E-0DDA-4516-9F1C-4BA073563B9A}" srcId="{FCBFC9DD-F566-43CE-B8F2-5B0A3F9493FF}" destId="{47580201-976A-43BC-9272-EFF3AAAE3556}" srcOrd="3" destOrd="0" parTransId="{3B9B4513-7D61-48D5-ABB1-7EAECC3A2BF3}" sibTransId="{205A92A0-F7FA-4292-9499-D302D44E0228}"/>
    <dgm:cxn modelId="{27067C33-E87E-4542-A4C7-E138CB3A75F5}" type="presParOf" srcId="{4395FAA3-BD57-4856-A009-544F79054101}" destId="{E0A26B0D-5868-4364-9AB2-CBBFB4C3B2D7}" srcOrd="0" destOrd="0" presId="urn:microsoft.com/office/officeart/2005/8/layout/orgChart1"/>
    <dgm:cxn modelId="{283FA4E8-A7A0-4AAE-BF88-ECF061280A8D}" type="presParOf" srcId="{E0A26B0D-5868-4364-9AB2-CBBFB4C3B2D7}" destId="{BB32D3B5-0741-4363-B8D5-C125AA7B2329}" srcOrd="0" destOrd="0" presId="urn:microsoft.com/office/officeart/2005/8/layout/orgChart1"/>
    <dgm:cxn modelId="{BF4D643A-DB12-4067-8186-324CFCEF1E23}" type="presParOf" srcId="{BB32D3B5-0741-4363-B8D5-C125AA7B2329}" destId="{9C237FDD-6DF1-4516-ACEC-1772F279EF29}" srcOrd="0" destOrd="0" presId="urn:microsoft.com/office/officeart/2005/8/layout/orgChart1"/>
    <dgm:cxn modelId="{A1957C52-3329-467F-A8F4-0348A1451CA0}" type="presParOf" srcId="{BB32D3B5-0741-4363-B8D5-C125AA7B2329}" destId="{35C70161-A5FE-4A02-A70E-AD9A1F0E65FC}" srcOrd="1" destOrd="0" presId="urn:microsoft.com/office/officeart/2005/8/layout/orgChart1"/>
    <dgm:cxn modelId="{78AEBDF9-B26E-469A-B503-330500169DA4}" type="presParOf" srcId="{E0A26B0D-5868-4364-9AB2-CBBFB4C3B2D7}" destId="{EDF98A2D-9DBA-4885-89D2-9FE6BBBFE4BD}" srcOrd="1" destOrd="0" presId="urn:microsoft.com/office/officeart/2005/8/layout/orgChart1"/>
    <dgm:cxn modelId="{1EC34C4D-34DD-417B-B22A-33F50A75B0C8}" type="presParOf" srcId="{EDF98A2D-9DBA-4885-89D2-9FE6BBBFE4BD}" destId="{4214D422-867B-4B5F-A7D9-420D89B80C31}" srcOrd="0" destOrd="0" presId="urn:microsoft.com/office/officeart/2005/8/layout/orgChart1"/>
    <dgm:cxn modelId="{336AC44A-DA32-4BBF-92CE-1B4AC32324B3}" type="presParOf" srcId="{EDF98A2D-9DBA-4885-89D2-9FE6BBBFE4BD}" destId="{8C9478E2-3709-4AB5-90AF-C1258D5869B2}" srcOrd="1" destOrd="0" presId="urn:microsoft.com/office/officeart/2005/8/layout/orgChart1"/>
    <dgm:cxn modelId="{33531EEF-2720-4D29-B1D7-0E23C22AC543}" type="presParOf" srcId="{8C9478E2-3709-4AB5-90AF-C1258D5869B2}" destId="{9F8396A4-82D7-4BE9-BA0D-FE38B8FC4A52}" srcOrd="0" destOrd="0" presId="urn:microsoft.com/office/officeart/2005/8/layout/orgChart1"/>
    <dgm:cxn modelId="{0EE64458-ADE1-46D9-8B7D-B6FE03580837}" type="presParOf" srcId="{9F8396A4-82D7-4BE9-BA0D-FE38B8FC4A52}" destId="{C049B9B8-FDDB-4ABA-A506-D25F4BF2F315}" srcOrd="0" destOrd="0" presId="urn:microsoft.com/office/officeart/2005/8/layout/orgChart1"/>
    <dgm:cxn modelId="{163337E4-D188-4C20-9609-53DB3CBA7C90}" type="presParOf" srcId="{9F8396A4-82D7-4BE9-BA0D-FE38B8FC4A52}" destId="{6A168B5A-E49A-466F-A9E8-5D6EF9EA47E4}" srcOrd="1" destOrd="0" presId="urn:microsoft.com/office/officeart/2005/8/layout/orgChart1"/>
    <dgm:cxn modelId="{55799898-E7D9-44AA-B1F9-CD451C74CBFF}" type="presParOf" srcId="{8C9478E2-3709-4AB5-90AF-C1258D5869B2}" destId="{C2BE32FE-29D2-4C63-A17B-C2BA5079CB5F}" srcOrd="1" destOrd="0" presId="urn:microsoft.com/office/officeart/2005/8/layout/orgChart1"/>
    <dgm:cxn modelId="{DEE847E9-151D-4225-97DA-C4AE2E67C84E}" type="presParOf" srcId="{8C9478E2-3709-4AB5-90AF-C1258D5869B2}" destId="{4EF2A50D-6C4F-4D71-AD0A-4BAD79D1C3F6}" srcOrd="2" destOrd="0" presId="urn:microsoft.com/office/officeart/2005/8/layout/orgChart1"/>
    <dgm:cxn modelId="{790E1111-FB6C-4C0D-A0D7-4410F677FA5D}" type="presParOf" srcId="{EDF98A2D-9DBA-4885-89D2-9FE6BBBFE4BD}" destId="{F0AA0852-464B-43F5-8ECB-18D1E3FB9C67}" srcOrd="2" destOrd="0" presId="urn:microsoft.com/office/officeart/2005/8/layout/orgChart1"/>
    <dgm:cxn modelId="{51572D12-9A4B-47A1-8F5F-3858FD22CDCD}" type="presParOf" srcId="{EDF98A2D-9DBA-4885-89D2-9FE6BBBFE4BD}" destId="{B9204E85-DDEB-42AB-867C-89B42367118D}" srcOrd="3" destOrd="0" presId="urn:microsoft.com/office/officeart/2005/8/layout/orgChart1"/>
    <dgm:cxn modelId="{FE9A4515-F9A0-4615-AC0E-66EBEC0BB45C}" type="presParOf" srcId="{B9204E85-DDEB-42AB-867C-89B42367118D}" destId="{4A6EBED8-E54B-4F9C-A887-CBEC8CDD88B2}" srcOrd="0" destOrd="0" presId="urn:microsoft.com/office/officeart/2005/8/layout/orgChart1"/>
    <dgm:cxn modelId="{099CC37B-DFFB-4C41-BF5B-2BD8A7E3FC48}" type="presParOf" srcId="{4A6EBED8-E54B-4F9C-A887-CBEC8CDD88B2}" destId="{C99ED4D1-2F8A-4D12-B5B2-58DE1ACB915E}" srcOrd="0" destOrd="0" presId="urn:microsoft.com/office/officeart/2005/8/layout/orgChart1"/>
    <dgm:cxn modelId="{60F9FC33-348C-4ECA-8EAC-36ABBD952DFB}" type="presParOf" srcId="{4A6EBED8-E54B-4F9C-A887-CBEC8CDD88B2}" destId="{0E952FFE-B283-446D-9EA4-1AA0561FEF64}" srcOrd="1" destOrd="0" presId="urn:microsoft.com/office/officeart/2005/8/layout/orgChart1"/>
    <dgm:cxn modelId="{E48ED176-DA16-4F27-8354-83F818756148}" type="presParOf" srcId="{B9204E85-DDEB-42AB-867C-89B42367118D}" destId="{C420EDCD-6F87-4E4D-BCFF-B333468D1FC3}" srcOrd="1" destOrd="0" presId="urn:microsoft.com/office/officeart/2005/8/layout/orgChart1"/>
    <dgm:cxn modelId="{3B241190-4E39-4469-90E8-E107BE010B12}" type="presParOf" srcId="{B9204E85-DDEB-42AB-867C-89B42367118D}" destId="{C16F3C61-B7FA-4D02-BBC6-C4ED1D2E7D97}" srcOrd="2" destOrd="0" presId="urn:microsoft.com/office/officeart/2005/8/layout/orgChart1"/>
    <dgm:cxn modelId="{8ED16070-6CF7-47BF-8DEF-BE02D62C000F}" type="presParOf" srcId="{EDF98A2D-9DBA-4885-89D2-9FE6BBBFE4BD}" destId="{9D881BA9-5B44-4BC6-9FD5-579EF1695617}" srcOrd="4" destOrd="0" presId="urn:microsoft.com/office/officeart/2005/8/layout/orgChart1"/>
    <dgm:cxn modelId="{C18DD266-FAFE-4A2B-9BFF-757C08DC1667}" type="presParOf" srcId="{EDF98A2D-9DBA-4885-89D2-9FE6BBBFE4BD}" destId="{AE2F92F5-BA4F-478D-8E78-A252B8C07EF4}" srcOrd="5" destOrd="0" presId="urn:microsoft.com/office/officeart/2005/8/layout/orgChart1"/>
    <dgm:cxn modelId="{79F96691-746D-4FC7-B187-569B4808A1A2}" type="presParOf" srcId="{AE2F92F5-BA4F-478D-8E78-A252B8C07EF4}" destId="{0CFB9440-BB52-43C0-B07A-5DDAF63CDBCB}" srcOrd="0" destOrd="0" presId="urn:microsoft.com/office/officeart/2005/8/layout/orgChart1"/>
    <dgm:cxn modelId="{066C13FF-F564-4D2D-9B90-5859E96D8051}" type="presParOf" srcId="{0CFB9440-BB52-43C0-B07A-5DDAF63CDBCB}" destId="{D6BFF66E-6D1E-4E38-94EA-06BF05305E18}" srcOrd="0" destOrd="0" presId="urn:microsoft.com/office/officeart/2005/8/layout/orgChart1"/>
    <dgm:cxn modelId="{348CBF7E-F6D7-4A0F-A603-2B88ACF94FA4}" type="presParOf" srcId="{0CFB9440-BB52-43C0-B07A-5DDAF63CDBCB}" destId="{5FE96A2A-C8A5-40C9-BB79-90F119C468E7}" srcOrd="1" destOrd="0" presId="urn:microsoft.com/office/officeart/2005/8/layout/orgChart1"/>
    <dgm:cxn modelId="{B8B50158-689B-42E6-898A-5216932D0D02}" type="presParOf" srcId="{AE2F92F5-BA4F-478D-8E78-A252B8C07EF4}" destId="{3EA64B65-C932-4FA5-B6E9-246156FE9EE8}" srcOrd="1" destOrd="0" presId="urn:microsoft.com/office/officeart/2005/8/layout/orgChart1"/>
    <dgm:cxn modelId="{502E8432-D77D-4846-B755-89C36CCB3D69}" type="presParOf" srcId="{AE2F92F5-BA4F-478D-8E78-A252B8C07EF4}" destId="{3DCBE354-5926-40AC-8652-FD9EE855D566}" srcOrd="2" destOrd="0" presId="urn:microsoft.com/office/officeart/2005/8/layout/orgChart1"/>
    <dgm:cxn modelId="{7AD353BC-B6C0-43F1-8422-1405C1B5E84E}" type="presParOf" srcId="{EDF98A2D-9DBA-4885-89D2-9FE6BBBFE4BD}" destId="{CA0600F4-2962-41F9-B63A-7A4A38CA731E}" srcOrd="6" destOrd="0" presId="urn:microsoft.com/office/officeart/2005/8/layout/orgChart1"/>
    <dgm:cxn modelId="{55381AB1-F582-44B9-BB6A-12D5A70CF5C0}" type="presParOf" srcId="{EDF98A2D-9DBA-4885-89D2-9FE6BBBFE4BD}" destId="{CD5F0988-9C93-459E-83F7-7816783C1B1F}" srcOrd="7" destOrd="0" presId="urn:microsoft.com/office/officeart/2005/8/layout/orgChart1"/>
    <dgm:cxn modelId="{EDC4B5B5-6656-4A66-ADEC-00712B8D7AF3}" type="presParOf" srcId="{CD5F0988-9C93-459E-83F7-7816783C1B1F}" destId="{79270682-80B2-45F8-881B-C306FEA10A19}" srcOrd="0" destOrd="0" presId="urn:microsoft.com/office/officeart/2005/8/layout/orgChart1"/>
    <dgm:cxn modelId="{737DCDF7-4ADF-40A0-88E9-7CC4B67938A5}" type="presParOf" srcId="{79270682-80B2-45F8-881B-C306FEA10A19}" destId="{51C44B17-F4AC-4858-8409-325223427198}" srcOrd="0" destOrd="0" presId="urn:microsoft.com/office/officeart/2005/8/layout/orgChart1"/>
    <dgm:cxn modelId="{0DADB235-0618-4F75-84CA-76A556668673}" type="presParOf" srcId="{79270682-80B2-45F8-881B-C306FEA10A19}" destId="{759B9158-72CF-485D-B475-DDB2BF55D2C2}" srcOrd="1" destOrd="0" presId="urn:microsoft.com/office/officeart/2005/8/layout/orgChart1"/>
    <dgm:cxn modelId="{C1874B35-2216-4523-9E0C-04679BA96300}" type="presParOf" srcId="{CD5F0988-9C93-459E-83F7-7816783C1B1F}" destId="{17C12EDE-89D5-4DEB-AE5A-E5CCC8A25910}" srcOrd="1" destOrd="0" presId="urn:microsoft.com/office/officeart/2005/8/layout/orgChart1"/>
    <dgm:cxn modelId="{CD19BA66-116C-4E30-962C-B2E484C99E79}" type="presParOf" srcId="{CD5F0988-9C93-459E-83F7-7816783C1B1F}" destId="{A9766648-E7DF-4E37-8C05-2FFB443AC9BB}" srcOrd="2" destOrd="0" presId="urn:microsoft.com/office/officeart/2005/8/layout/orgChart1"/>
    <dgm:cxn modelId="{1E9312AA-06C8-4C9A-82DC-7A383C2F55C0}" type="presParOf" srcId="{E0A26B0D-5868-4364-9AB2-CBBFB4C3B2D7}" destId="{CF604FD8-1138-4CCE-A221-E3FC2FA423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600F4-2962-41F9-B63A-7A4A38CA731E}">
      <dsp:nvSpPr>
        <dsp:cNvPr id="0" name=""/>
        <dsp:cNvSpPr/>
      </dsp:nvSpPr>
      <dsp:spPr>
        <a:xfrm>
          <a:off x="3996444" y="2167071"/>
          <a:ext cx="3130039" cy="362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76"/>
              </a:lnTo>
              <a:lnTo>
                <a:pt x="3130039" y="181076"/>
              </a:lnTo>
              <a:lnTo>
                <a:pt x="3130039" y="3621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81BA9-5B44-4BC6-9FD5-579EF1695617}">
      <dsp:nvSpPr>
        <dsp:cNvPr id="0" name=""/>
        <dsp:cNvSpPr/>
      </dsp:nvSpPr>
      <dsp:spPr>
        <a:xfrm>
          <a:off x="3996444" y="2167071"/>
          <a:ext cx="1043346" cy="362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76"/>
              </a:lnTo>
              <a:lnTo>
                <a:pt x="1043346" y="181076"/>
              </a:lnTo>
              <a:lnTo>
                <a:pt x="1043346" y="3621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A0852-464B-43F5-8ECB-18D1E3FB9C67}">
      <dsp:nvSpPr>
        <dsp:cNvPr id="0" name=""/>
        <dsp:cNvSpPr/>
      </dsp:nvSpPr>
      <dsp:spPr>
        <a:xfrm>
          <a:off x="2953097" y="2167071"/>
          <a:ext cx="1043346" cy="362153"/>
        </a:xfrm>
        <a:custGeom>
          <a:avLst/>
          <a:gdLst/>
          <a:ahLst/>
          <a:cxnLst/>
          <a:rect l="0" t="0" r="0" b="0"/>
          <a:pathLst>
            <a:path>
              <a:moveTo>
                <a:pt x="1043346" y="0"/>
              </a:moveTo>
              <a:lnTo>
                <a:pt x="1043346" y="181076"/>
              </a:lnTo>
              <a:lnTo>
                <a:pt x="0" y="181076"/>
              </a:lnTo>
              <a:lnTo>
                <a:pt x="0" y="3621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4D422-867B-4B5F-A7D9-420D89B80C31}">
      <dsp:nvSpPr>
        <dsp:cNvPr id="0" name=""/>
        <dsp:cNvSpPr/>
      </dsp:nvSpPr>
      <dsp:spPr>
        <a:xfrm>
          <a:off x="866404" y="2167071"/>
          <a:ext cx="3130039" cy="362153"/>
        </a:xfrm>
        <a:custGeom>
          <a:avLst/>
          <a:gdLst/>
          <a:ahLst/>
          <a:cxnLst/>
          <a:rect l="0" t="0" r="0" b="0"/>
          <a:pathLst>
            <a:path>
              <a:moveTo>
                <a:pt x="3130039" y="0"/>
              </a:moveTo>
              <a:lnTo>
                <a:pt x="3130039" y="181076"/>
              </a:lnTo>
              <a:lnTo>
                <a:pt x="0" y="181076"/>
              </a:lnTo>
              <a:lnTo>
                <a:pt x="0" y="3621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37FDD-6DF1-4516-ACEC-1772F279EF29}">
      <dsp:nvSpPr>
        <dsp:cNvPr id="0" name=""/>
        <dsp:cNvSpPr/>
      </dsp:nvSpPr>
      <dsp:spPr>
        <a:xfrm>
          <a:off x="3134174" y="1304801"/>
          <a:ext cx="1724539" cy="862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>
              <a:latin typeface="SimHei" pitchFamily="49" charset="-122"/>
              <a:ea typeface="SimHei" pitchFamily="49" charset="-122"/>
            </a:rPr>
            <a:t>index</a:t>
          </a:r>
          <a:endParaRPr lang="zh-TW" altLang="en-US" sz="2200" kern="1200" dirty="0">
            <a:latin typeface="SimHei" pitchFamily="49" charset="-122"/>
            <a:ea typeface="SimHei" pitchFamily="49" charset="-122"/>
          </a:endParaRPr>
        </a:p>
      </dsp:txBody>
      <dsp:txXfrm>
        <a:off x="3134174" y="1304801"/>
        <a:ext cx="1724539" cy="862269"/>
      </dsp:txXfrm>
    </dsp:sp>
    <dsp:sp modelId="{C049B9B8-FDDB-4ABA-A506-D25F4BF2F315}">
      <dsp:nvSpPr>
        <dsp:cNvPr id="0" name=""/>
        <dsp:cNvSpPr/>
      </dsp:nvSpPr>
      <dsp:spPr>
        <a:xfrm>
          <a:off x="4134" y="2529224"/>
          <a:ext cx="1724539" cy="862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Start Game</a:t>
          </a:r>
          <a:endParaRPr lang="en-US" altLang="zh-TW" sz="2200" kern="1200" dirty="0" smtClean="0"/>
        </a:p>
      </dsp:txBody>
      <dsp:txXfrm>
        <a:off x="4134" y="2529224"/>
        <a:ext cx="1724539" cy="862269"/>
      </dsp:txXfrm>
    </dsp:sp>
    <dsp:sp modelId="{C99ED4D1-2F8A-4D12-B5B2-58DE1ACB915E}">
      <dsp:nvSpPr>
        <dsp:cNvPr id="0" name=""/>
        <dsp:cNvSpPr/>
      </dsp:nvSpPr>
      <dsp:spPr>
        <a:xfrm>
          <a:off x="2090827" y="2529224"/>
          <a:ext cx="1724539" cy="862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Practice</a:t>
          </a:r>
          <a:endParaRPr lang="en-US" altLang="zh-TW" sz="2200" kern="1200" dirty="0" smtClean="0"/>
        </a:p>
      </dsp:txBody>
      <dsp:txXfrm>
        <a:off x="2090827" y="2529224"/>
        <a:ext cx="1724539" cy="862269"/>
      </dsp:txXfrm>
    </dsp:sp>
    <dsp:sp modelId="{D6BFF66E-6D1E-4E38-94EA-06BF05305E18}">
      <dsp:nvSpPr>
        <dsp:cNvPr id="0" name=""/>
        <dsp:cNvSpPr/>
      </dsp:nvSpPr>
      <dsp:spPr>
        <a:xfrm>
          <a:off x="4177520" y="2529224"/>
          <a:ext cx="1724539" cy="862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Introduction</a:t>
          </a:r>
          <a:endParaRPr lang="en-US" altLang="zh-TW" sz="2200" kern="1200" dirty="0" smtClean="0"/>
        </a:p>
      </dsp:txBody>
      <dsp:txXfrm>
        <a:off x="4177520" y="2529224"/>
        <a:ext cx="1724539" cy="862269"/>
      </dsp:txXfrm>
    </dsp:sp>
    <dsp:sp modelId="{51C44B17-F4AC-4858-8409-325223427198}">
      <dsp:nvSpPr>
        <dsp:cNvPr id="0" name=""/>
        <dsp:cNvSpPr/>
      </dsp:nvSpPr>
      <dsp:spPr>
        <a:xfrm>
          <a:off x="6264213" y="2529224"/>
          <a:ext cx="1724539" cy="862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說明文件</a:t>
          </a:r>
          <a:endParaRPr lang="zh-TW" altLang="en-US" sz="2200" kern="1200" dirty="0"/>
        </a:p>
      </dsp:txBody>
      <dsp:txXfrm>
        <a:off x="6264213" y="2529224"/>
        <a:ext cx="1724539" cy="862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widgets/like.php?href=http://ind.ntou.edu.tw/~00357022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aira-komori.jpn.org/freesoundtw.html" TargetMode="External"/><Relationship Id="rId2" Type="http://schemas.openxmlformats.org/officeDocument/2006/relationships/hyperlink" Target="http://www.w3schools.com/css/css_table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 rot="20744930">
            <a:off x="901520" y="392955"/>
            <a:ext cx="96076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7200" b="1" dirty="0" smtClean="0">
                <a:solidFill>
                  <a:srgbClr val="0070C0"/>
                </a:solidFill>
                <a:latin typeface="微軟正黑體" panose="020B0604030504040204" pitchFamily="34" charset="-120"/>
              </a:rPr>
              <a:t>網程期末</a:t>
            </a:r>
            <a:r>
              <a:rPr lang="zh-TW" altLang="zh-TW" sz="72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專案</a:t>
            </a:r>
            <a:endParaRPr lang="en-US" altLang="zh-TW" sz="7200" b="1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				     </a:t>
            </a:r>
            <a:r>
              <a:rPr lang="zh-TW" altLang="en-US" sz="40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 </a:t>
            </a:r>
            <a:r>
              <a:rPr lang="en-US" altLang="zh-TW" sz="4000" b="1" dirty="0" smtClean="0">
                <a:solidFill>
                  <a:srgbClr val="0070C0"/>
                </a:solidFill>
                <a:latin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rgbClr val="0070C0"/>
                </a:solidFill>
                <a:latin typeface="微軟正黑體" panose="020B0604030504040204" pitchFamily="34" charset="-120"/>
              </a:rPr>
              <a:t>提案</a:t>
            </a:r>
            <a:r>
              <a:rPr lang="zh-TW" altLang="en-US" sz="40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報告</a:t>
            </a:r>
            <a:endParaRPr lang="zh-TW" altLang="zh-TW" sz="4000" b="1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405352" y="4919729"/>
            <a:ext cx="6980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2060"/>
                </a:solidFill>
              </a:rPr>
              <a:t>2A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　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00357022-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洪家楷 </a:t>
            </a:r>
            <a:endParaRPr lang="en-US" altLang="zh-TW" sz="2400" b="1" dirty="0" smtClean="0">
              <a:solidFill>
                <a:srgbClr val="002060"/>
              </a:solidFill>
            </a:endParaRPr>
          </a:p>
          <a:p>
            <a:r>
              <a:rPr lang="en-US" altLang="zh-TW" sz="2400" b="1" dirty="0">
                <a:solidFill>
                  <a:srgbClr val="002060"/>
                </a:solidFill>
              </a:rPr>
              <a:t> 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　　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00457209-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劉雅典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76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5612" y="617044"/>
            <a:ext cx="2345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002060"/>
                </a:solidFill>
              </a:rPr>
              <a:t>隱藏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&amp;</a:t>
            </a:r>
            <a:r>
              <a:rPr lang="zh-TW" altLang="en-US" sz="3600" b="1" dirty="0" smtClean="0">
                <a:solidFill>
                  <a:srgbClr val="002060"/>
                </a:solidFill>
              </a:rPr>
              <a:t>顯示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755612" y="2414412"/>
            <a:ext cx="6172200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solidFill>
                  <a:schemeClr val="tx1"/>
                </a:solidFill>
              </a:rPr>
              <a:t>運用</a:t>
            </a:r>
            <a:r>
              <a:rPr lang="en-US" altLang="zh-TW" sz="2400" dirty="0" smtClean="0">
                <a:solidFill>
                  <a:schemeClr val="tx1"/>
                </a:solidFill>
              </a:rPr>
              <a:t>jQuery</a:t>
            </a:r>
            <a:r>
              <a:rPr lang="zh-TW" altLang="en-US" sz="2400" dirty="0" smtClean="0">
                <a:solidFill>
                  <a:schemeClr val="tx1"/>
                </a:solidFill>
              </a:rPr>
              <a:t>功能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$(‘#this’).</a:t>
            </a:r>
            <a:r>
              <a:rPr lang="en-US" altLang="zh-TW" sz="2400" dirty="0">
                <a:solidFill>
                  <a:schemeClr val="tx1"/>
                </a:solidFill>
              </a:rPr>
              <a:t>hide();</a:t>
            </a: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$(‘#this').</a:t>
            </a:r>
            <a:r>
              <a:rPr lang="en-US" altLang="zh-TW" sz="2400" dirty="0">
                <a:solidFill>
                  <a:schemeClr val="tx1"/>
                </a:solidFill>
              </a:rPr>
              <a:t>show();</a:t>
            </a:r>
            <a:endParaRPr lang="zh-TW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0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2823" y="668559"/>
            <a:ext cx="2959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 smtClean="0">
                <a:solidFill>
                  <a:srgbClr val="002060"/>
                </a:solidFill>
              </a:rPr>
              <a:t>其他功能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832884" y="1847741"/>
            <a:ext cx="10359115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solidFill>
                  <a:schemeClr val="tx1"/>
                </a:solidFill>
              </a:rPr>
              <a:t>變換圖片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en-US" altLang="zh-TW" sz="2400" dirty="0" err="1" smtClean="0">
                <a:solidFill>
                  <a:schemeClr val="tx1"/>
                </a:solidFill>
              </a:rPr>
              <a:t>onmouseover</a:t>
            </a:r>
            <a:r>
              <a:rPr lang="en-US" altLang="zh-TW" sz="2400" dirty="0">
                <a:solidFill>
                  <a:schemeClr val="tx1"/>
                </a:solidFill>
              </a:rPr>
              <a:t>="</a:t>
            </a:r>
            <a:r>
              <a:rPr lang="en-US" altLang="zh-TW" sz="2400" dirty="0" err="1">
                <a:solidFill>
                  <a:schemeClr val="tx1"/>
                </a:solidFill>
              </a:rPr>
              <a:t>mouseOver</a:t>
            </a:r>
            <a:r>
              <a:rPr lang="en-US" altLang="zh-TW" sz="2400" dirty="0">
                <a:solidFill>
                  <a:schemeClr val="tx1"/>
                </a:solidFill>
              </a:rPr>
              <a:t>()" </a:t>
            </a:r>
            <a:r>
              <a:rPr lang="en-US" altLang="zh-TW" sz="2400" dirty="0" err="1">
                <a:solidFill>
                  <a:schemeClr val="tx1"/>
                </a:solidFill>
              </a:rPr>
              <a:t>onmouseout</a:t>
            </a:r>
            <a:r>
              <a:rPr lang="en-US" altLang="zh-TW" sz="2400" dirty="0">
                <a:solidFill>
                  <a:schemeClr val="tx1"/>
                </a:solidFill>
              </a:rPr>
              <a:t>="</a:t>
            </a:r>
            <a:r>
              <a:rPr lang="en-US" altLang="zh-TW" sz="2400" dirty="0" err="1">
                <a:solidFill>
                  <a:schemeClr val="tx1"/>
                </a:solidFill>
              </a:rPr>
              <a:t>mouseOut</a:t>
            </a:r>
            <a:r>
              <a:rPr lang="en-US" altLang="zh-TW" sz="2400" dirty="0" smtClean="0">
                <a:solidFill>
                  <a:schemeClr val="tx1"/>
                </a:solidFill>
              </a:rPr>
              <a:t>()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“</a:t>
            </a: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運用</a:t>
            </a:r>
            <a:r>
              <a:rPr lang="en-US" altLang="zh-TW" sz="2400" dirty="0" smtClean="0">
                <a:solidFill>
                  <a:schemeClr val="tx1"/>
                </a:solidFill>
              </a:rPr>
              <a:t>FB</a:t>
            </a:r>
            <a:r>
              <a:rPr lang="zh-TW" altLang="en-US" sz="2400" dirty="0" smtClean="0">
                <a:solidFill>
                  <a:schemeClr val="tx1"/>
                </a:solidFill>
              </a:rPr>
              <a:t>按讚功能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&lt;</a:t>
            </a:r>
            <a:r>
              <a:rPr lang="en-US" altLang="zh-TW" sz="2400" dirty="0" smtClean="0">
                <a:solidFill>
                  <a:schemeClr val="tx1"/>
                </a:solidFill>
              </a:rPr>
              <a:t>iframe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2400" dirty="0">
                <a:solidFill>
                  <a:schemeClr val="tx1"/>
                </a:solidFill>
              </a:rPr>
              <a:t> = </a:t>
            </a:r>
            <a:r>
              <a:rPr lang="en-US" altLang="zh-TW" sz="24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altLang="zh-TW" sz="2400" dirty="0">
                <a:solidFill>
                  <a:schemeClr val="tx1"/>
                </a:solidFill>
                <a:hlinkClick r:id="rId2"/>
              </a:rPr>
              <a:t>://www.facebook.com/widgets/like.php?href=http://ind.ntou.edu.tw/~</a:t>
            </a:r>
            <a:r>
              <a:rPr lang="en-US" altLang="zh-TW" sz="2400" dirty="0" smtClean="0">
                <a:solidFill>
                  <a:schemeClr val="tx1"/>
                </a:solidFill>
                <a:hlinkClick r:id="rId2"/>
              </a:rPr>
              <a:t>00357022/index.html</a:t>
            </a:r>
            <a:r>
              <a:rPr lang="en-US" altLang="zh-TW" sz="2400" dirty="0" smtClean="0">
                <a:solidFill>
                  <a:schemeClr val="tx1"/>
                </a:solidFill>
              </a:rPr>
              <a:t>&gt;</a:t>
            </a:r>
          </a:p>
          <a:p>
            <a:endParaRPr lang="zh-TW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8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5612" y="61704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002060"/>
                </a:solidFill>
              </a:rPr>
              <a:t>資料來源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006606" y="1644027"/>
            <a:ext cx="9726047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/>
              <a:t>W3school : </a:t>
            </a:r>
            <a:r>
              <a:rPr lang="en-US" altLang="zh-TW" sz="2800" dirty="0" smtClean="0">
                <a:hlinkClick r:id="rId2"/>
              </a:rPr>
              <a:t>http://www.w3schools.com/css/css_table.asp</a:t>
            </a:r>
            <a:endParaRPr lang="en-US" altLang="zh-TW" sz="2800" dirty="0" smtClean="0"/>
          </a:p>
          <a:p>
            <a:r>
              <a:rPr lang="zh-TW" altLang="en-US" sz="2800" dirty="0"/>
              <a:t>小森平的免費下載音效</a:t>
            </a:r>
            <a:r>
              <a:rPr lang="en-US" altLang="zh-TW" sz="2800" dirty="0" smtClean="0"/>
              <a:t>:</a:t>
            </a:r>
          </a:p>
          <a:p>
            <a:pPr>
              <a:buNone/>
            </a:pPr>
            <a:r>
              <a:rPr lang="en-US" altLang="zh-TW" sz="2800" dirty="0" smtClean="0">
                <a:hlinkClick r:id="rId3"/>
              </a:rPr>
              <a:t>	http</a:t>
            </a:r>
            <a:r>
              <a:rPr lang="en-US" altLang="zh-TW" sz="2800" dirty="0">
                <a:hlinkClick r:id="rId3"/>
              </a:rPr>
              <a:t>://</a:t>
            </a:r>
            <a:r>
              <a:rPr lang="en-US" altLang="zh-TW" sz="2800" dirty="0" smtClean="0">
                <a:hlinkClick r:id="rId3"/>
              </a:rPr>
              <a:t>taira-komori.jpn.org/freesoundtw.html</a:t>
            </a:r>
            <a:endParaRPr lang="en-US" altLang="zh-TW" sz="2800" dirty="0" smtClean="0"/>
          </a:p>
          <a:p>
            <a:r>
              <a:rPr lang="zh-TW" altLang="en-US" sz="2800" smtClean="0"/>
              <a:t>課程講義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95529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0040" y="701383"/>
            <a:ext cx="8911687" cy="128089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+mj-ea"/>
              </a:rPr>
              <a:t>網站主題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35617" y="2627290"/>
            <a:ext cx="9131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類型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遊戲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主題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英打練習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646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525" y="624110"/>
            <a:ext cx="8911687" cy="128089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網站架構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488734106"/>
              </p:ext>
            </p:extLst>
          </p:nvPr>
        </p:nvGraphicFramePr>
        <p:xfrm>
          <a:off x="2355473" y="1484784"/>
          <a:ext cx="7992888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7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1620" y="624110"/>
            <a:ext cx="8911687" cy="128089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網站特色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61620" y="2059547"/>
            <a:ext cx="8422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不像一般的練習英打網站有許多的廣告及讓人眼花的背景，我們的英打練習跟上了現在簡約風的設計，簡單明瞭的版面配置讓使用者能夠輕易的操作。在單字練習中，也顯示出了ｗｐｍ，能讓使用者了解自己的英打速度是否有進步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867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2615" y="624110"/>
            <a:ext cx="8911687" cy="128089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實際分工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83927"/>
              </p:ext>
            </p:extLst>
          </p:nvPr>
        </p:nvGraphicFramePr>
        <p:xfrm>
          <a:off x="2497784" y="2352365"/>
          <a:ext cx="6480720" cy="162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3240360"/>
              </a:tblGrid>
              <a:tr h="648072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00357022</a:t>
                      </a:r>
                      <a:r>
                        <a:rPr lang="zh-TW" altLang="en-US" dirty="0" smtClean="0"/>
                        <a:t> 洪家楷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pPr algn="ctr"/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00457209</a:t>
                      </a:r>
                      <a:r>
                        <a:rPr lang="zh-TW" altLang="en-US" baseline="0" dirty="0" smtClean="0"/>
                        <a:t> 劉雅典</a:t>
                      </a:r>
                      <a:endParaRPr lang="zh-TW" alt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構想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共同討論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Homepage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整體網頁編寫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smtClean="0"/>
                        <a:t>FB + </a:t>
                      </a:r>
                      <a:r>
                        <a:rPr lang="zh-TW" altLang="en-US" dirty="0" smtClean="0"/>
                        <a:t>找素材</a:t>
                      </a:r>
                      <a:r>
                        <a:rPr lang="en-US" altLang="zh-TW" dirty="0" smtClean="0"/>
                        <a:t> +</a:t>
                      </a:r>
                      <a:r>
                        <a:rPr lang="zh-TW" altLang="en-US" dirty="0" smtClean="0"/>
                        <a:t> 說明書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構想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共同討論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圖片美工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en-US" altLang="zh-TW" dirty="0" smtClean="0"/>
                        <a:t> Introduction + </a:t>
                      </a:r>
                      <a:r>
                        <a:rPr lang="zh-TW" altLang="en-US" dirty="0" smtClean="0"/>
                        <a:t>版面配置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smtClean="0"/>
                        <a:t>+ </a:t>
                      </a:r>
                      <a:r>
                        <a:rPr lang="zh-TW" altLang="en-US" dirty="0" smtClean="0"/>
                        <a:t>找</a:t>
                      </a:r>
                      <a:r>
                        <a:rPr lang="zh-TW" altLang="en-US" dirty="0" smtClean="0"/>
                        <a:t>素材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27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6261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>
                <a:solidFill>
                  <a:srgbClr val="002060"/>
                </a:solidFill>
              </a:rPr>
              <a:t>應用技術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sz="quarter" idx="1"/>
          </p:nvPr>
        </p:nvSpPr>
        <p:spPr>
          <a:xfrm>
            <a:off x="1562615" y="1497169"/>
            <a:ext cx="7467600" cy="4873752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HTML5 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CSS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JavaScript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jQuery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FB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按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讚功能</a:t>
            </a:r>
            <a:endParaRPr lang="en-US" altLang="zh-TW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</a:rPr>
              <a:t>Pixlr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去圖片背景軟體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83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8965" y="758712"/>
            <a:ext cx="2028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>Practice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9" y="2570019"/>
            <a:ext cx="3257550" cy="26098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39" y="2621674"/>
            <a:ext cx="5159130" cy="27421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8192" y="4327301"/>
            <a:ext cx="2717442" cy="852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2112135" y="5179869"/>
            <a:ext cx="77274" cy="383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551904" y="5611589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規則介紹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3191814" y="2237870"/>
            <a:ext cx="77274" cy="383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514145" y="1802865"/>
            <a:ext cx="175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點級開始遊戲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72011" y="3541690"/>
            <a:ext cx="4533364" cy="1638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7184265" y="5179869"/>
            <a:ext cx="77274" cy="383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426557" y="5563673"/>
            <a:ext cx="253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熟悉鍵盤位置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3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5612" y="617044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>Start Game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90" y="2323497"/>
            <a:ext cx="2704587" cy="23816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13190" y="3760631"/>
            <a:ext cx="2717442" cy="852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H="1">
            <a:off x="2657133" y="4613199"/>
            <a:ext cx="77274" cy="383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096902" y="4997003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規則介紹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20" y="1723919"/>
            <a:ext cx="6688227" cy="327147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78008" y="4613199"/>
            <a:ext cx="689007" cy="476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5361720" y="5089720"/>
            <a:ext cx="77274" cy="383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717776" y="5473524"/>
            <a:ext cx="13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返回 </a:t>
            </a:r>
            <a:r>
              <a:rPr lang="en-US" altLang="zh-TW" b="1" dirty="0" smtClean="0">
                <a:solidFill>
                  <a:srgbClr val="FF0000"/>
                </a:solidFill>
              </a:rPr>
              <a:t>index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22870" y="4471716"/>
            <a:ext cx="689007" cy="476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11296734" y="4952601"/>
            <a:ext cx="77274" cy="383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663138" y="5336405"/>
            <a:ext cx="13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打字速度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9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5612" y="617044"/>
            <a:ext cx="4985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002060"/>
                </a:solidFill>
              </a:rPr>
              <a:t>鍵盤直接吃值不需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input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755612" y="1512890"/>
            <a:ext cx="6172200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‧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document.addEventListener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('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keydown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', (event) =&gt; {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var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keyName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event.key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keyName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keyName.toUpperCase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();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		if(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keyName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==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ans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		{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		score += 1;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		shuffle();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		}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	else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		return;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	}, false);</a:t>
            </a:r>
            <a:endParaRPr lang="zh-TW" alt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438414" y="5112913"/>
            <a:ext cx="4113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://developer.mozilla.org/en-US/docs/Web/API/KeyboardEvent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45029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251</Words>
  <Application>Microsoft Office PowerPoint</Application>
  <PresentationFormat>寬螢幕</PresentationFormat>
  <Paragraphs>66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SimHei</vt:lpstr>
      <vt:lpstr>微軟正黑體</vt:lpstr>
      <vt:lpstr>Arial</vt:lpstr>
      <vt:lpstr>Century Gothic</vt:lpstr>
      <vt:lpstr>Wingdings 3</vt:lpstr>
      <vt:lpstr>絲縷</vt:lpstr>
      <vt:lpstr>PowerPoint 簡報</vt:lpstr>
      <vt:lpstr>網站主題 </vt:lpstr>
      <vt:lpstr>網站架構</vt:lpstr>
      <vt:lpstr>網站特色</vt:lpstr>
      <vt:lpstr>實際分工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2016-05-08T13:57:14Z</dcterms:created>
  <dcterms:modified xsi:type="dcterms:W3CDTF">2016-06-16T18:42:19Z</dcterms:modified>
</cp:coreProperties>
</file>