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1"/>
  </p:sldMasterIdLst>
  <p:sldIdLst>
    <p:sldId id="256" r:id="rId2"/>
    <p:sldId id="265" r:id="rId3"/>
    <p:sldId id="266" r:id="rId4"/>
    <p:sldId id="262" r:id="rId5"/>
    <p:sldId id="264" r:id="rId6"/>
    <p:sldId id="273" r:id="rId7"/>
    <p:sldId id="272" r:id="rId8"/>
    <p:sldId id="276" r:id="rId9"/>
    <p:sldId id="269" r:id="rId10"/>
    <p:sldId id="275" r:id="rId11"/>
    <p:sldId id="274" r:id="rId12"/>
    <p:sldId id="27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/>
  </p:normalViewPr>
  <p:slideViewPr>
    <p:cSldViewPr snapToGrid="0">
      <p:cViewPr>
        <p:scale>
          <a:sx n="44" d="100"/>
          <a:sy n="44" d="100"/>
        </p:scale>
        <p:origin x="162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0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8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71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14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7302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84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4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3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5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8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7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5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1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4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5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2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3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0404F-835B-4CAA-8E9C-054AC5832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22174"/>
            <a:ext cx="7766936" cy="1401571"/>
          </a:xfrm>
        </p:spPr>
        <p:txBody>
          <a:bodyPr/>
          <a:lstStyle/>
          <a:p>
            <a:pPr algn="ctr"/>
            <a:r>
              <a:rPr lang="pt-BR" dirty="0"/>
              <a:t>Trabalho Java 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88625C-2FAD-42EA-B8DE-C598EEA1B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8670" y="2903838"/>
            <a:ext cx="7865333" cy="3594239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sz="6000" dirty="0" err="1"/>
              <a:t>PureCss</a:t>
            </a:r>
            <a:r>
              <a:rPr lang="pt-BR" sz="6000" dirty="0"/>
              <a:t> </a:t>
            </a:r>
          </a:p>
          <a:p>
            <a:pPr algn="l"/>
            <a:endParaRPr lang="pt-BR" sz="1200" dirty="0"/>
          </a:p>
          <a:p>
            <a:pPr algn="l"/>
            <a:endParaRPr lang="pt-BR" sz="1200" dirty="0"/>
          </a:p>
          <a:p>
            <a:pPr algn="l"/>
            <a:r>
              <a:rPr lang="pt-BR" sz="1200" dirty="0"/>
              <a:t>Carlos Davi Ferreira Araújo - n° 07</a:t>
            </a:r>
          </a:p>
          <a:p>
            <a:pPr algn="l"/>
            <a:r>
              <a:rPr lang="pt-BR" sz="1200" dirty="0"/>
              <a:t>Daniel da Silva Ribeiro - n° 09</a:t>
            </a:r>
          </a:p>
          <a:p>
            <a:pPr algn="l"/>
            <a:r>
              <a:rPr lang="pt-BR" sz="1200" dirty="0"/>
              <a:t>Daniel Rodrigues Alves - n° 10 </a:t>
            </a:r>
          </a:p>
          <a:p>
            <a:pPr algn="l"/>
            <a:r>
              <a:rPr lang="pt-BR" sz="1200" dirty="0"/>
              <a:t>Diogo Santos Sousa - n° 11 </a:t>
            </a:r>
          </a:p>
          <a:p>
            <a:pPr algn="l"/>
            <a:r>
              <a:rPr lang="pt-BR" sz="1200" dirty="0"/>
              <a:t>Yasmim dos Santos Rocha - n°44</a:t>
            </a: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088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F8AB558-E167-4831-A6EC-111AE41B3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75657"/>
            <a:ext cx="10057074" cy="509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3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44D34C6-0C40-489E-B62C-B03FAB9EC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43593"/>
            <a:ext cx="7881257" cy="625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09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60D5734-36D2-4033-982C-9CEAD28B3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18" y="478971"/>
            <a:ext cx="8118036" cy="603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6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A36F24B-2A6A-42BC-8FEB-AA74C06D5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-1"/>
            <a:ext cx="8109857" cy="570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9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C2513-70B9-4764-8045-FF091B16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/>
              <a:t>O que é um framework? </a:t>
            </a:r>
            <a:br>
              <a:rPr lang="pt-BR" sz="4800" dirty="0"/>
            </a:br>
            <a:r>
              <a:rPr lang="pt-BR" sz="4800" dirty="0"/>
              <a:t>E o que é </a:t>
            </a:r>
            <a:r>
              <a:rPr lang="pt-BR" sz="4800" dirty="0" err="1"/>
              <a:t>PureCss</a:t>
            </a:r>
            <a:r>
              <a:rPr lang="pt-BR" sz="4800" dirty="0"/>
              <a:t>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B09E55-FFC9-423E-B53A-BD957BCCBB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41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D132A-9BBB-434E-8D5F-EDA8D7CA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/>
              <a:t>Porque adquirir o </a:t>
            </a:r>
            <a:r>
              <a:rPr lang="pt-BR" sz="4800" dirty="0" err="1"/>
              <a:t>PureCss</a:t>
            </a:r>
            <a:r>
              <a:rPr lang="pt-BR" sz="4800" dirty="0"/>
              <a:t>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A3A3BA-880C-4878-9912-9559A5B68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67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902E0-DA1D-498D-99D7-5658FA26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adquirir o </a:t>
            </a:r>
            <a:r>
              <a:rPr lang="pt-BR" dirty="0" err="1"/>
              <a:t>PureCss</a:t>
            </a:r>
            <a:r>
              <a:rPr lang="pt-BR" dirty="0"/>
              <a:t>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06CAD9-0585-47FB-AAC0-5B17BF713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Ele fica adaptável em versões mobiles;</a:t>
            </a:r>
          </a:p>
          <a:p>
            <a:r>
              <a:rPr lang="pt-BR" sz="2000" dirty="0"/>
              <a:t>Possui grandes diversidades de como personalizar o site(</a:t>
            </a:r>
            <a:r>
              <a:rPr lang="pt-BR" sz="2000" dirty="0" err="1"/>
              <a:t>Ex</a:t>
            </a:r>
            <a:r>
              <a:rPr lang="pt-BR" sz="2000" dirty="0"/>
              <a:t>: layouts, base, grades, formulários, botões, etc..);</a:t>
            </a:r>
          </a:p>
          <a:p>
            <a:r>
              <a:rPr lang="pt-BR" sz="2000" dirty="0"/>
              <a:t>Simples de usar;</a:t>
            </a:r>
          </a:p>
          <a:p>
            <a:r>
              <a:rPr lang="pt-BR" sz="2000" dirty="0"/>
              <a:t>Ocupa pouco espaço em memória;</a:t>
            </a:r>
          </a:p>
        </p:txBody>
      </p:sp>
    </p:spTree>
    <p:extLst>
      <p:ext uri="{BB962C8B-B14F-4D97-AF65-F5344CB8AC3E}">
        <p14:creationId xmlns:p14="http://schemas.microsoft.com/office/powerpoint/2010/main" val="39324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45210-DF23-42BA-A7EA-4DA96FB8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/>
              <a:t>Processo de instalação</a:t>
            </a:r>
          </a:p>
        </p:txBody>
      </p:sp>
      <p:pic>
        <p:nvPicPr>
          <p:cNvPr id="7" name="Picture 8" descr="https://lh5.googleusercontent.com/k37pWMyfphSlViphgFUH0kLNzHNcfs0NWSon_ci6Isq0mlr1TLB7b4jdCEbTALBlI9WUueQpvE1z69bo-CvGzPOZUT0z7Yne_9tyMAdY_vXYY5ChELZmgGA_LpXI5YxhL-4sQTYN">
            <a:extLst>
              <a:ext uri="{FF2B5EF4-FFF2-40B4-BE49-F238E27FC236}">
                <a16:creationId xmlns:a16="http://schemas.microsoft.com/office/drawing/2014/main" id="{5AC1C681-F01A-4A65-AFB6-EDC832F7CE2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086" y="2731490"/>
            <a:ext cx="4690082" cy="245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h3.googleusercontent.com/VyhIQmWadL8-E5s-ReCFpwoPfypAECuNDCHn5n33KtWrRltnerV8x5KM-tIRAIikhipOFvqBA8jmUV7i1pnYJhFmMratDQywNRXBq15sTsCmkLYI-nlKGkYNQ44HGJv25p5nHy8q">
            <a:extLst>
              <a:ext uri="{FF2B5EF4-FFF2-40B4-BE49-F238E27FC236}">
                <a16:creationId xmlns:a16="http://schemas.microsoft.com/office/drawing/2014/main" id="{39E0C3D2-1BB5-47E9-8FB1-4453CB3BF6C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810" y="2731490"/>
            <a:ext cx="4720008" cy="243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15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A589758-B97E-4E00-8405-6F127C834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018" y="1115785"/>
            <a:ext cx="57150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5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BC674BE-5257-4F35-A71A-656AE0EE8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48" y="0"/>
            <a:ext cx="5479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8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BAF3805-88C9-4424-9278-FF4601014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42" y="323850"/>
            <a:ext cx="5715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2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81DA3A9-550D-4FAA-B179-6837706F7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382361"/>
            <a:ext cx="10024731" cy="377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738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101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Facetado</vt:lpstr>
      <vt:lpstr>Trabalho Java Script</vt:lpstr>
      <vt:lpstr>O que é um framework?  E o que é PureCss?</vt:lpstr>
      <vt:lpstr>Porque adquirir o PureCss?</vt:lpstr>
      <vt:lpstr>Porque adquirir o PureCss? </vt:lpstr>
      <vt:lpstr>Processo de instalação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Java Script</dc:title>
  <dc:creator>Filipe</dc:creator>
  <cp:lastModifiedBy>Daniel Alves</cp:lastModifiedBy>
  <cp:revision>10</cp:revision>
  <dcterms:created xsi:type="dcterms:W3CDTF">2018-03-05T22:50:48Z</dcterms:created>
  <dcterms:modified xsi:type="dcterms:W3CDTF">2018-03-06T16:03:41Z</dcterms:modified>
</cp:coreProperties>
</file>