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" y="161122"/>
            <a:ext cx="1771490" cy="98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07066" y="1794549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O que é VBA?</a:t>
            </a:r>
            <a:endParaRPr lang="en-U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71308" y="3086625"/>
            <a:ext cx="10204175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isual</a:t>
            </a:r>
            <a:r>
              <a:rPr lang="pt-BR" dirty="0"/>
              <a:t> B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asic For</a:t>
            </a:r>
            <a:r>
              <a:rPr lang="pt-BR" dirty="0"/>
              <a:t> </a:t>
            </a:r>
            <a:r>
              <a:rPr lang="pt-BR" dirty="0" err="1"/>
              <a:t>A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pplication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Vantagens de utilizar programação em Excel 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Automação de atividades repetitivas</a:t>
            </a:r>
          </a:p>
          <a:p>
            <a:r>
              <a:rPr lang="pt-BR" sz="3200" dirty="0"/>
              <a:t>Soluções novas através de programação</a:t>
            </a:r>
          </a:p>
          <a:p>
            <a:r>
              <a:rPr lang="pt-BR" sz="3200" dirty="0"/>
              <a:t>Análise de informações </a:t>
            </a:r>
          </a:p>
          <a:p>
            <a:r>
              <a:rPr lang="pt-BR" sz="3200" dirty="0"/>
              <a:t>Ganho de tempo significativo</a:t>
            </a:r>
            <a:endParaRPr lang="en-US" sz="3200" dirty="0"/>
          </a:p>
        </p:txBody>
      </p:sp>
      <p:pic>
        <p:nvPicPr>
          <p:cNvPr id="4" name="Picture 2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56" y="-31818"/>
            <a:ext cx="2301554" cy="128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07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188" y="227214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</a:rPr>
              <a:t>O que aprendemos?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56" y="-31818"/>
            <a:ext cx="2301554" cy="128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8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3594" y="1378711"/>
            <a:ext cx="9301553" cy="3880773"/>
          </a:xfrm>
        </p:spPr>
        <p:txBody>
          <a:bodyPr>
            <a:normAutofit/>
          </a:bodyPr>
          <a:lstStyle/>
          <a:p>
            <a:r>
              <a:rPr lang="pt-BR" sz="3200" dirty="0"/>
              <a:t>Conceitos de VBA</a:t>
            </a:r>
          </a:p>
          <a:p>
            <a:r>
              <a:rPr lang="pt-BR" sz="3200" dirty="0"/>
              <a:t>Objetos, propriedades e métodos</a:t>
            </a:r>
          </a:p>
          <a:p>
            <a:r>
              <a:rPr lang="pt-BR" sz="3200" dirty="0"/>
              <a:t>Instruções Condicionais – </a:t>
            </a:r>
            <a:r>
              <a:rPr lang="pt-BR" sz="3200" dirty="0" err="1"/>
              <a:t>If</a:t>
            </a:r>
            <a:r>
              <a:rPr lang="pt-BR" sz="3200" dirty="0"/>
              <a:t>, </a:t>
            </a:r>
            <a:r>
              <a:rPr lang="pt-BR" sz="3200" dirty="0" err="1"/>
              <a:t>Select</a:t>
            </a:r>
            <a:r>
              <a:rPr lang="pt-BR" sz="3200" dirty="0"/>
              <a:t> Case</a:t>
            </a:r>
          </a:p>
          <a:p>
            <a:r>
              <a:rPr lang="pt-BR" sz="3200" dirty="0"/>
              <a:t>Quando utilizar variáveis</a:t>
            </a:r>
          </a:p>
          <a:p>
            <a:r>
              <a:rPr lang="pt-BR" sz="3200" dirty="0"/>
              <a:t>Laços – </a:t>
            </a:r>
            <a:r>
              <a:rPr lang="pt-BR" sz="3200" dirty="0" err="1"/>
              <a:t>While</a:t>
            </a:r>
            <a:r>
              <a:rPr lang="pt-BR" sz="3200" dirty="0"/>
              <a:t>, </a:t>
            </a:r>
            <a:r>
              <a:rPr lang="pt-BR" sz="3200" dirty="0" err="1"/>
              <a:t>Until</a:t>
            </a:r>
            <a:r>
              <a:rPr lang="pt-BR" sz="3200" dirty="0"/>
              <a:t>, For, For </a:t>
            </a:r>
            <a:r>
              <a:rPr lang="pt-BR" sz="3200" dirty="0" err="1"/>
              <a:t>Each</a:t>
            </a:r>
            <a:endParaRPr lang="pt-BR" sz="3200" dirty="0"/>
          </a:p>
          <a:p>
            <a:r>
              <a:rPr lang="pt-BR" sz="3200" dirty="0"/>
              <a:t>Atividades Práticas</a:t>
            </a:r>
          </a:p>
          <a:p>
            <a:endParaRPr lang="pt-BR" sz="3200" dirty="0"/>
          </a:p>
          <a:p>
            <a:endParaRPr lang="pt-BR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2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56" y="-31818"/>
            <a:ext cx="2301554" cy="128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76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944" y="1145711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75000"/>
                  </a:schemeClr>
                </a:solidFill>
              </a:rPr>
              <a:t>Como começou?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56" y="-31818"/>
            <a:ext cx="2301554" cy="128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749287" y="2610678"/>
            <a:ext cx="6917634" cy="2544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Sub </a:t>
            </a:r>
            <a:r>
              <a:rPr lang="en-US" sz="4000" dirty="0" err="1"/>
              <a:t>exemplo</a:t>
            </a:r>
            <a:r>
              <a:rPr lang="en-US" sz="4000" dirty="0"/>
              <a:t>()</a:t>
            </a:r>
          </a:p>
          <a:p>
            <a:r>
              <a:rPr lang="en-US" sz="4000" dirty="0"/>
              <a:t>    Range("a1") = "Excel"</a:t>
            </a:r>
          </a:p>
          <a:p>
            <a:r>
              <a:rPr lang="en-US" sz="4000" dirty="0"/>
              <a:t>End Sub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797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56" y="-31818"/>
            <a:ext cx="2301554" cy="128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73" y="1428045"/>
            <a:ext cx="7324725" cy="5039015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3865" y="0"/>
            <a:ext cx="8596668" cy="1320800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</a:rPr>
              <a:t>Por onde podemos seguir... 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06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87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Apresentação do PowerPoint</vt:lpstr>
      <vt:lpstr>Vantagens de utilizar programação em Excel </vt:lpstr>
      <vt:lpstr>O que aprendemos?</vt:lpstr>
      <vt:lpstr>Apresentação do PowerPoint</vt:lpstr>
      <vt:lpstr>Como começou?</vt:lpstr>
      <vt:lpstr>Por onde podemos seguir...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Aniche</dc:creator>
  <cp:lastModifiedBy>Mauricio Aniche</cp:lastModifiedBy>
  <cp:revision>8</cp:revision>
  <dcterms:created xsi:type="dcterms:W3CDTF">2016-11-26T12:13:50Z</dcterms:created>
  <dcterms:modified xsi:type="dcterms:W3CDTF">2016-11-26T14:16:40Z</dcterms:modified>
</cp:coreProperties>
</file>