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503" autoAdjust="0"/>
  </p:normalViewPr>
  <p:slideViewPr>
    <p:cSldViewPr snapToGrid="0">
      <p:cViewPr>
        <p:scale>
          <a:sx n="25" d="100"/>
          <a:sy n="25" d="100"/>
        </p:scale>
        <p:origin x="289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1F1E-36E4-48E6-A1A8-36CA65FB1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55B4-BFF7-4363-9750-9F662FE26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0521-2892-44BD-A9D0-C758DD3A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85E-76A5-41CA-878A-DD317D45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E29F-0EA5-4741-AD23-A5F4200D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100-B49F-40E9-832D-EB0E275A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7BEEC-D76C-4052-98E3-FE4EA301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A6E-5421-49C4-931C-897E2636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C473F-16D9-416D-83DB-EDCD6BE8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1FFC-20A2-4D9A-BECB-562CC8C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7EC9F-A9EA-42DF-A1B2-838A687C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4F68C-FF05-4B07-B84F-00306A57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3DDB-C0FE-4E5D-9FC8-4C631DA9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4D6C-40FF-4523-B90F-303C50EB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AB8-388D-4944-B28B-3A55D88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FF2B-7816-40D7-954D-40602F62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AE74-E915-428B-8242-D60B6DD6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217A-BD04-4839-BE0F-2FAFA9C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8D72A-61B2-40FC-B2F9-0062F3C1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EF02-66C6-45A7-A343-AF5F9B1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40AE-52B8-4292-9455-C5869B82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B1E0-4B1A-4E9F-846B-676A8F86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8D67-3569-4C2A-AC3D-7DC2432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F3F2-E17C-4943-9C04-537C0D66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9A3C-9F55-45D7-8D0D-15A70EB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B67D-353B-469C-86D1-DA5F29A6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C4EF-2100-43F1-B7DC-A222D23B5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04575-03F3-42BF-961A-4EAEE367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6346B-BCB6-4B12-B705-8EE9BF5A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7025-DF4C-4748-8A6B-0D88C6DE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E92BA-E715-45D6-913A-A2042AA4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9CA-E5F7-4629-9D88-69BB15DD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EB25-20ED-4CD2-BAA6-5D0CDD2E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4FA74-A908-4FF4-9C2E-41949179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23DD2-5FB1-497A-A3F4-F8BCA058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485A4-58AD-4F95-B8DC-1D578D95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190BE-8A75-4150-B219-ADF811B1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25B9A-12C3-463E-9B08-CB2FEBA1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D65EE-A115-4467-A52A-3AA8442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FE45-BEDD-45AB-A73C-D0AB4843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C99DB-884A-45A4-93FC-841BCF0E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C68F-0BC6-4DA9-90F0-2E255FD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731BE-E53A-44B0-8EE9-7709385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14FD7-74F0-4C36-B45B-5222EB9E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94C70-C398-4779-AA05-73C0BD52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0577-01A2-4C80-B9D2-3BBA525B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017D-62F6-4619-938F-30B67CE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53E3-C4B8-425D-8D43-A45590E1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35E81-0309-4FCE-B0E3-2BFCE892B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EEE6-0128-4EA8-9255-097BAC86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4502-288B-42A4-9738-9339114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BAC9-1172-4448-B306-1DA83A43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509D-2663-46FF-9244-A1324D23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8D6B2-CBD5-4CBB-8CC5-42FE5D8CC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5F17-8FF8-4BA8-A172-3A25B986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D463-310E-465B-90F8-D40B94F1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1D56-B9D6-4B5F-A046-94EC09E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D3CC-584F-491F-BF2F-7997F51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A5E7-0298-4F7B-B9F3-C95673B0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3185-F1A0-4D4B-BF58-208DDFD7D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EBFD-A3E0-43E3-A3DF-A6F78B92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E1CD-9588-4959-94BF-E247B964FBE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1972-5731-4CD6-8C51-0FF72CC79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5962-B6BB-43C0-BFDD-724C0CCF7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052B-6532-4593-B8BE-5E906D408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A793C0BC-DD7F-4443-AEE5-DB977EBD523F}"/>
              </a:ext>
            </a:extLst>
          </p:cNvPr>
          <p:cNvGrpSpPr/>
          <p:nvPr/>
        </p:nvGrpSpPr>
        <p:grpSpPr>
          <a:xfrm>
            <a:off x="-9465320" y="-4487580"/>
            <a:ext cx="21108680" cy="10888380"/>
            <a:chOff x="-13860181" y="-1581794"/>
            <a:chExt cx="21108680" cy="1088838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7C824A-D210-4AB2-B39A-15D3200366FD}"/>
                </a:ext>
              </a:extLst>
            </p:cNvPr>
            <p:cNvGrpSpPr/>
            <p:nvPr/>
          </p:nvGrpSpPr>
          <p:grpSpPr>
            <a:xfrm>
              <a:off x="-13860181" y="-1581794"/>
              <a:ext cx="19362098" cy="10888380"/>
              <a:chOff x="-13674986" y="-1442898"/>
              <a:chExt cx="19362098" cy="1088838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C82F2BD-7ED9-4832-A809-55F6F0BAA19B}"/>
                  </a:ext>
                </a:extLst>
              </p:cNvPr>
              <p:cNvGrpSpPr/>
              <p:nvPr/>
            </p:nvGrpSpPr>
            <p:grpSpPr>
              <a:xfrm>
                <a:off x="-13674986" y="-1442898"/>
                <a:ext cx="15887083" cy="10888380"/>
                <a:chOff x="-4960356" y="-2241106"/>
                <a:chExt cx="15887083" cy="10888380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3D651BA4-51E8-40AD-9904-4B0271D4B1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960356" y="-895531"/>
                  <a:ext cx="3486150" cy="2400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58F22E2D-375B-4D7F-8963-7B04424E57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55629" y="-895531"/>
                  <a:ext cx="2447925" cy="2400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04719E20-F70C-4A3D-8BB9-EC09CAD787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35843" y="-1745295"/>
                  <a:ext cx="4209449" cy="40998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D2BB0B1B-9A4A-4C67-963B-B3AA0890A68A}"/>
                    </a:ext>
                  </a:extLst>
                </p:cNvPr>
                <p:cNvGrpSpPr/>
                <p:nvPr/>
              </p:nvGrpSpPr>
              <p:grpSpPr>
                <a:xfrm>
                  <a:off x="-4960356" y="3061071"/>
                  <a:ext cx="7064430" cy="2298826"/>
                  <a:chOff x="40104" y="3679776"/>
                  <a:chExt cx="7376265" cy="2400300"/>
                </a:xfrm>
              </p:grpSpPr>
              <p:pic>
                <p:nvPicPr>
                  <p:cNvPr id="1032" name="Picture 8">
                    <a:extLst>
                      <a:ext uri="{FF2B5EF4-FFF2-40B4-BE49-F238E27FC236}">
                        <a16:creationId xmlns:a16="http://schemas.microsoft.com/office/drawing/2014/main" id="{D7D5393D-A10F-47DC-90FC-FC3AC992F7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104" y="3679776"/>
                    <a:ext cx="2447925" cy="2400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4" name="Picture 10">
                    <a:extLst>
                      <a:ext uri="{FF2B5EF4-FFF2-40B4-BE49-F238E27FC236}">
                        <a16:creationId xmlns:a16="http://schemas.microsoft.com/office/drawing/2014/main" id="{6675C67E-CEDF-4FEA-9A69-03A0AC5593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04274" y="3679776"/>
                    <a:ext cx="2447925" cy="2400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6" name="Picture 12">
                    <a:extLst>
                      <a:ext uri="{FF2B5EF4-FFF2-40B4-BE49-F238E27FC236}">
                        <a16:creationId xmlns:a16="http://schemas.microsoft.com/office/drawing/2014/main" id="{B3553DDB-4F7F-4460-B108-4F0869B3EC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68444" y="3679776"/>
                    <a:ext cx="2447925" cy="2400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6749DD4-8B3B-4508-B81A-BDD624A9065D}"/>
                    </a:ext>
                  </a:extLst>
                </p:cNvPr>
                <p:cNvGrpSpPr/>
                <p:nvPr/>
              </p:nvGrpSpPr>
              <p:grpSpPr>
                <a:xfrm>
                  <a:off x="-4960356" y="6254332"/>
                  <a:ext cx="4880843" cy="2392942"/>
                  <a:chOff x="-1780432" y="2740578"/>
                  <a:chExt cx="4895850" cy="2400300"/>
                </a:xfrm>
              </p:grpSpPr>
              <p:pic>
                <p:nvPicPr>
                  <p:cNvPr id="1038" name="Picture 14">
                    <a:extLst>
                      <a:ext uri="{FF2B5EF4-FFF2-40B4-BE49-F238E27FC236}">
                        <a16:creationId xmlns:a16="http://schemas.microsoft.com/office/drawing/2014/main" id="{4CD7B1BA-B1A7-4798-B553-1639B1F550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780432" y="2740578"/>
                    <a:ext cx="2447925" cy="2400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40" name="Picture 16">
                    <a:extLst>
                      <a:ext uri="{FF2B5EF4-FFF2-40B4-BE49-F238E27FC236}">
                        <a16:creationId xmlns:a16="http://schemas.microsoft.com/office/drawing/2014/main" id="{8AE200ED-8E40-4272-BF01-4948689D18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7493" y="2740578"/>
                    <a:ext cx="2447925" cy="2400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54089F8D-E26D-4C67-86A3-4B846E2F3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87672" y="4606134"/>
                  <a:ext cx="5439055" cy="1009702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0E19DFA-507C-4A24-B6BE-C4F8694AB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08888" y="33142"/>
                  <a:ext cx="1457400" cy="542953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0DE0FF-88CD-4F6C-AEA9-7ECC8C114684}"/>
                    </a:ext>
                  </a:extLst>
                </p:cNvPr>
                <p:cNvSpPr txBox="1"/>
                <p:nvPr/>
              </p:nvSpPr>
              <p:spPr>
                <a:xfrm>
                  <a:off x="-4126712" y="-1324640"/>
                  <a:ext cx="181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Input Image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FFE3C4-5708-4ED7-A53B-F05C68B79BE2}"/>
                    </a:ext>
                  </a:extLst>
                </p:cNvPr>
                <p:cNvSpPr txBox="1"/>
                <p:nvPr/>
              </p:nvSpPr>
              <p:spPr>
                <a:xfrm>
                  <a:off x="158902" y="-1324640"/>
                  <a:ext cx="181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Cropped Image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54890B26-7307-4315-A041-A7918FE7A570}"/>
                    </a:ext>
                  </a:extLst>
                </p:cNvPr>
                <p:cNvCxnSpPr>
                  <a:stCxn id="1026" idx="3"/>
                  <a:endCxn id="1028" idx="1"/>
                </p:cNvCxnSpPr>
                <p:nvPr/>
              </p:nvCxnSpPr>
              <p:spPr>
                <a:xfrm>
                  <a:off x="-1474206" y="304619"/>
                  <a:ext cx="131857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3F2C68-7261-4DAD-8056-DBF36C479C14}"/>
                    </a:ext>
                  </a:extLst>
                </p:cNvPr>
                <p:cNvSpPr txBox="1"/>
                <p:nvPr/>
              </p:nvSpPr>
              <p:spPr>
                <a:xfrm>
                  <a:off x="4831136" y="-2241106"/>
                  <a:ext cx="181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RGB Channels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BB30B9-DAB7-4B6D-A0B5-A2D8C71E3DCF}"/>
                    </a:ext>
                  </a:extLst>
                </p:cNvPr>
                <p:cNvCxnSpPr>
                  <a:cxnSpLocks/>
                  <a:stCxn id="1028" idx="3"/>
                  <a:endCxn id="1030" idx="1"/>
                </p:cNvCxnSpPr>
                <p:nvPr/>
              </p:nvCxnSpPr>
              <p:spPr>
                <a:xfrm>
                  <a:off x="2292296" y="304619"/>
                  <a:ext cx="134354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Curved 15">
                  <a:extLst>
                    <a:ext uri="{FF2B5EF4-FFF2-40B4-BE49-F238E27FC236}">
                      <a16:creationId xmlns:a16="http://schemas.microsoft.com/office/drawing/2014/main" id="{57DCFE8C-80F0-4C86-81E6-322A8FC5D084}"/>
                    </a:ext>
                  </a:extLst>
                </p:cNvPr>
                <p:cNvCxnSpPr>
                  <a:stCxn id="1030" idx="2"/>
                  <a:endCxn id="1034" idx="0"/>
                </p:cNvCxnSpPr>
                <p:nvPr/>
              </p:nvCxnSpPr>
              <p:spPr>
                <a:xfrm rot="5400000">
                  <a:off x="1802945" y="-876552"/>
                  <a:ext cx="706538" cy="7168709"/>
                </a:xfrm>
                <a:prstGeom prst="curvedConnector3">
                  <a:avLst>
                    <a:gd name="adj1" fmla="val 48593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944F46-A4EA-49AE-A54A-B9D8503BC95F}"/>
                    </a:ext>
                  </a:extLst>
                </p:cNvPr>
                <p:cNvSpPr txBox="1"/>
                <p:nvPr/>
              </p:nvSpPr>
              <p:spPr>
                <a:xfrm>
                  <a:off x="-4291848" y="2612502"/>
                  <a:ext cx="18188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HSV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D354321-A812-4A16-80C0-2C82D2A9D8B7}"/>
                    </a:ext>
                  </a:extLst>
                </p:cNvPr>
                <p:cNvCxnSpPr>
                  <a:cxnSpLocks/>
                  <a:stCxn id="1032" idx="2"/>
                </p:cNvCxnSpPr>
                <p:nvPr/>
              </p:nvCxnSpPr>
              <p:spPr>
                <a:xfrm>
                  <a:off x="-3788137" y="5359897"/>
                  <a:ext cx="0" cy="8003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95C3275-7B46-4CB0-93E6-54AF11F2E193}"/>
                    </a:ext>
                  </a:extLst>
                </p:cNvPr>
                <p:cNvSpPr txBox="1"/>
                <p:nvPr/>
              </p:nvSpPr>
              <p:spPr>
                <a:xfrm>
                  <a:off x="-3621058" y="5760056"/>
                  <a:ext cx="4147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K-Means Clustering and Block Reduction</a:t>
                  </a:r>
                </a:p>
              </p:txBody>
            </p:sp>
            <p:cxnSp>
              <p:nvCxnSpPr>
                <p:cNvPr id="38" name="Connector: Curved 37">
                  <a:extLst>
                    <a:ext uri="{FF2B5EF4-FFF2-40B4-BE49-F238E27FC236}">
                      <a16:creationId xmlns:a16="http://schemas.microsoft.com/office/drawing/2014/main" id="{0E64E53F-892B-4871-B7B8-CF0146757C93}"/>
                    </a:ext>
                  </a:extLst>
                </p:cNvPr>
                <p:cNvCxnSpPr>
                  <a:cxnSpLocks/>
                  <a:stCxn id="1036" idx="3"/>
                  <a:endCxn id="7" idx="1"/>
                </p:cNvCxnSpPr>
                <p:nvPr/>
              </p:nvCxnSpPr>
              <p:spPr>
                <a:xfrm>
                  <a:off x="2104074" y="4210484"/>
                  <a:ext cx="3383598" cy="900501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>
                  <a:extLst>
                    <a:ext uri="{FF2B5EF4-FFF2-40B4-BE49-F238E27FC236}">
                      <a16:creationId xmlns:a16="http://schemas.microsoft.com/office/drawing/2014/main" id="{139C658E-C68C-427F-81FF-7561A0A7C2F1}"/>
                    </a:ext>
                  </a:extLst>
                </p:cNvPr>
                <p:cNvCxnSpPr>
                  <a:cxnSpLocks/>
                  <a:stCxn id="1040" idx="3"/>
                  <a:endCxn id="7" idx="1"/>
                </p:cNvCxnSpPr>
                <p:nvPr/>
              </p:nvCxnSpPr>
              <p:spPr>
                <a:xfrm flipV="1">
                  <a:off x="-79513" y="5110985"/>
                  <a:ext cx="5567185" cy="2339818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E36EDAF-19FE-4862-9020-A85A87C3F7D2}"/>
                    </a:ext>
                  </a:extLst>
                </p:cNvPr>
                <p:cNvCxnSpPr>
                  <a:cxnSpLocks/>
                  <a:stCxn id="1030" idx="3"/>
                </p:cNvCxnSpPr>
                <p:nvPr/>
              </p:nvCxnSpPr>
              <p:spPr>
                <a:xfrm>
                  <a:off x="7845292" y="304619"/>
                  <a:ext cx="113968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B84C9B-859C-4D9C-8C40-6EA2C1082122}"/>
                  </a:ext>
                </a:extLst>
              </p:cNvPr>
              <p:cNvSpPr txBox="1"/>
              <p:nvPr/>
            </p:nvSpPr>
            <p:spPr>
              <a:xfrm>
                <a:off x="3058135" y="1570170"/>
                <a:ext cx="1818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Structural Information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5F89732-7BA3-4FD5-A343-59287AE21AB9}"/>
                  </a:ext>
                </a:extLst>
              </p:cNvPr>
              <p:cNvCxnSpPr>
                <a:cxnSpLocks/>
                <a:stCxn id="7" idx="3"/>
                <a:endCxn id="44" idx="1"/>
              </p:cNvCxnSpPr>
              <p:nvPr/>
            </p:nvCxnSpPr>
            <p:spPr>
              <a:xfrm flipV="1">
                <a:off x="2212097" y="4762995"/>
                <a:ext cx="381027" cy="1146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0D1E3A-3680-4766-ABB1-18DDEE2E79F6}"/>
                  </a:ext>
                </a:extLst>
              </p:cNvPr>
              <p:cNvSpPr txBox="1"/>
              <p:nvPr/>
            </p:nvSpPr>
            <p:spPr>
              <a:xfrm>
                <a:off x="3041949" y="3087544"/>
                <a:ext cx="1818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Timbral Information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63F86E58-A4C5-4236-8186-0B814BBD9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93124" y="3798981"/>
                <a:ext cx="3093988" cy="1928027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59F65C6E-D62E-429F-BE08-51C7384B8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3124" y="2216501"/>
                <a:ext cx="2834886" cy="777307"/>
              </a:xfrm>
              <a:prstGeom prst="rect">
                <a:avLst/>
              </a:prstGeom>
            </p:spPr>
          </p:pic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D6D63-10B6-41FC-8385-DC48D707C4A4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1951658" y="1102827"/>
                <a:ext cx="641466" cy="15023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EAC621-66BC-4FCA-A913-35EFB66F60FC}"/>
                </a:ext>
              </a:extLst>
            </p:cNvPr>
            <p:cNvCxnSpPr>
              <a:cxnSpLocks/>
              <a:stCxn id="49" idx="3"/>
              <a:endCxn id="73" idx="0"/>
            </p:cNvCxnSpPr>
            <p:nvPr/>
          </p:nvCxnSpPr>
          <p:spPr>
            <a:xfrm>
              <a:off x="5242815" y="2466259"/>
              <a:ext cx="1096254" cy="613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C80EC32-8340-45C9-8775-214DAF12B702}"/>
                </a:ext>
              </a:extLst>
            </p:cNvPr>
            <p:cNvCxnSpPr>
              <a:cxnSpLocks/>
              <a:stCxn id="44" idx="3"/>
              <a:endCxn id="73" idx="2"/>
            </p:cNvCxnSpPr>
            <p:nvPr/>
          </p:nvCxnSpPr>
          <p:spPr>
            <a:xfrm flipV="1">
              <a:off x="5501917" y="3449389"/>
              <a:ext cx="837152" cy="1174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2F9A80-D208-4BD7-AA09-0F03FEBB6B50}"/>
                </a:ext>
              </a:extLst>
            </p:cNvPr>
            <p:cNvSpPr txBox="1"/>
            <p:nvPr/>
          </p:nvSpPr>
          <p:spPr>
            <a:xfrm>
              <a:off x="5429638" y="3080057"/>
              <a:ext cx="181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Soundscape!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2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eliu</dc:creator>
  <cp:lastModifiedBy>Alvin Shi</cp:lastModifiedBy>
  <cp:revision>4</cp:revision>
  <dcterms:created xsi:type="dcterms:W3CDTF">2022-05-10T23:34:06Z</dcterms:created>
  <dcterms:modified xsi:type="dcterms:W3CDTF">2022-05-11T00:21:12Z</dcterms:modified>
</cp:coreProperties>
</file>