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32" d="100"/>
          <a:sy n="32" d="100"/>
        </p:scale>
        <p:origin x="1982" y="7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21F1E-36E4-48E6-A1A8-36CA65FB15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2655B4-BFF7-4363-9750-9F662FE266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F0521-2892-44BD-A9D0-C758DD3A8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AE1CD-9588-4959-94BF-E247B964FBEF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F785E-76A5-41CA-878A-DD317D45F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6E29F-0EA5-4741-AD23-A5F4200D9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052B-6532-4593-B8BE-5E906D408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753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EB100-B49F-40E9-832D-EB0E275A9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37BEEC-D76C-4052-98E3-FE4EA301C1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F8A6E-5421-49C4-931C-897E26368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AE1CD-9588-4959-94BF-E247B964FBEF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2C473F-16D9-416D-83DB-EDCD6BE84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31FFC-20A2-4D9A-BECB-562CC8CEA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052B-6532-4593-B8BE-5E906D408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790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E7EC9F-A9EA-42DF-A1B2-838A687CBF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84F68C-FF05-4B07-B84F-00306A5721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A3DDB-C0FE-4E5D-9FC8-4C631DA92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AE1CD-9588-4959-94BF-E247B964FBEF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04D6C-40FF-4523-B90F-303C50EB3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78AB8-388D-4944-B28B-3A55D8881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052B-6532-4593-B8BE-5E906D408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55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CFF2B-7816-40D7-954D-40602F626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2AE74-E915-428B-8242-D60B6DD60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E6217A-BD04-4839-BE0F-2FAFA9C0E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AE1CD-9588-4959-94BF-E247B964FBEF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8D72A-61B2-40FC-B2F9-0062F3C12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CEF02-66C6-45A7-A343-AF5F9B1A7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052B-6532-4593-B8BE-5E906D408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637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D40AE-52B8-4292-9455-C5869B82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AEB1E0-4B1A-4E9F-846B-676A8F8685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58D67-3569-4C2A-AC3D-7DC2432E4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AE1CD-9588-4959-94BF-E247B964FBEF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1F3F2-E17C-4943-9C04-537C0D666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E59A3C-9F55-45D7-8D0D-15A70EB87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052B-6532-4593-B8BE-5E906D408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551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9B67D-353B-469C-86D1-DA5F29A6B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6C4EF-2100-43F1-B7DC-A222D23B56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604575-03F3-42BF-961A-4EAEE36785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6346B-BCB6-4B12-B705-8EE9BF5AB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AE1CD-9588-4959-94BF-E247B964FBEF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987025-DF4C-4748-8A6B-0D88C6DE7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6E92BA-E715-45D6-913A-A2042AA43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052B-6532-4593-B8BE-5E906D408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961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209CA-E5F7-4629-9D88-69BB15DD7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C5EB25-20ED-4CD2-BAA6-5D0CDD2EEF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34FA74-A908-4FF4-9C2E-4194917975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323DD2-5FB1-497A-A3F4-F8BCA0589B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0485A4-58AD-4F95-B8DC-1D578D95AB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0190BE-8A75-4150-B219-ADF811B1F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AE1CD-9588-4959-94BF-E247B964FBEF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925B9A-12C3-463E-9B08-CB2FEBA1C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CD65EE-A115-4467-A52A-3AA8442CD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052B-6532-4593-B8BE-5E906D408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510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DFE45-BEDD-45AB-A73C-D0AB4843E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3C99DB-884A-45A4-93FC-841BCF0E5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AE1CD-9588-4959-94BF-E247B964FBEF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A1C68F-0BC6-4DA9-90F0-2E255FDA9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4731BE-E53A-44B0-8EE9-770938556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052B-6532-4593-B8BE-5E906D408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080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314FD7-74F0-4C36-B45B-5222EB9E4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AE1CD-9588-4959-94BF-E247B964FBEF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894C70-C398-4779-AA05-73C0BD52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730577-01A2-4C80-B9D2-3BBA525B5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052B-6532-4593-B8BE-5E906D408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022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5017D-62F6-4619-938F-30B67CE3F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853E3-C4B8-425D-8D43-A45590E1C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835E81-0309-4FCE-B0E3-2BFCE892BA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AEEEE6-0128-4EA8-9255-097BAC866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AE1CD-9588-4959-94BF-E247B964FBEF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B4502-288B-42A4-9738-9339114E1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AABAC9-1172-4448-B306-1DA83A433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052B-6532-4593-B8BE-5E906D408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213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B509D-2663-46FF-9244-A1324D238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98D6B2-CBD5-4CBB-8CC5-42FE5D8CCC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635F17-8FF8-4BA8-A172-3A25B98635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64D463-310E-465B-90F8-D40B94F1C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AE1CD-9588-4959-94BF-E247B964FBEF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F01D56-B9D6-4B5F-A046-94EC09E8B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E7D3CC-584F-491F-BF2F-7997F515F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052B-6532-4593-B8BE-5E906D408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118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55A5E7-0298-4F7B-B9F3-C95673B01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BE3185-F1A0-4D4B-BF58-208DDFD7DA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0DEBFD-A3E0-43E3-A3DF-A6F78B92C5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AE1CD-9588-4959-94BF-E247B964FBEF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BB1972-5731-4CD6-8C51-0FF72CC797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C5962-B6BB-43C0-BFDD-724C0CCF73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0052B-6532-4593-B8BE-5E906D408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541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7C82F2BD-7ED9-4832-A809-55F6F0BAA19B}"/>
              </a:ext>
            </a:extLst>
          </p:cNvPr>
          <p:cNvGrpSpPr/>
          <p:nvPr/>
        </p:nvGrpSpPr>
        <p:grpSpPr>
          <a:xfrm>
            <a:off x="-1422026" y="-2380254"/>
            <a:ext cx="15887083" cy="10888380"/>
            <a:chOff x="-4960356" y="-2241106"/>
            <a:chExt cx="15887083" cy="10888380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D651BA4-51E8-40AD-9904-4B0271D4B1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960356" y="-895531"/>
              <a:ext cx="3486150" cy="2400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58F22E2D-375B-4D7F-8963-7B04424E57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55629" y="-895531"/>
              <a:ext cx="2447925" cy="2400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04719E20-F70C-4A3D-8BB9-EC09CAD787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5843" y="-1745295"/>
              <a:ext cx="4209449" cy="40998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2BB0B1B-9A4A-4C67-963B-B3AA0890A68A}"/>
                </a:ext>
              </a:extLst>
            </p:cNvPr>
            <p:cNvGrpSpPr/>
            <p:nvPr/>
          </p:nvGrpSpPr>
          <p:grpSpPr>
            <a:xfrm>
              <a:off x="-4960356" y="3061071"/>
              <a:ext cx="7064430" cy="2298826"/>
              <a:chOff x="40104" y="3679776"/>
              <a:chExt cx="7376265" cy="2400300"/>
            </a:xfrm>
          </p:grpSpPr>
          <p:pic>
            <p:nvPicPr>
              <p:cNvPr id="1032" name="Picture 8">
                <a:extLst>
                  <a:ext uri="{FF2B5EF4-FFF2-40B4-BE49-F238E27FC236}">
                    <a16:creationId xmlns:a16="http://schemas.microsoft.com/office/drawing/2014/main" id="{D7D5393D-A10F-47DC-90FC-FC3AC992F7D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104" y="3679776"/>
                <a:ext cx="2447925" cy="24003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4" name="Picture 10">
                <a:extLst>
                  <a:ext uri="{FF2B5EF4-FFF2-40B4-BE49-F238E27FC236}">
                    <a16:creationId xmlns:a16="http://schemas.microsoft.com/office/drawing/2014/main" id="{6675C67E-CEDF-4FEA-9A69-03A0AC5593A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04274" y="3679776"/>
                <a:ext cx="2447925" cy="24003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6" name="Picture 12">
                <a:extLst>
                  <a:ext uri="{FF2B5EF4-FFF2-40B4-BE49-F238E27FC236}">
                    <a16:creationId xmlns:a16="http://schemas.microsoft.com/office/drawing/2014/main" id="{B3553DDB-4F7F-4460-B108-4F0869B3EC7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68444" y="3679776"/>
                <a:ext cx="2447925" cy="24003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6749DD4-8B3B-4508-B81A-BDD624A9065D}"/>
                </a:ext>
              </a:extLst>
            </p:cNvPr>
            <p:cNvGrpSpPr/>
            <p:nvPr/>
          </p:nvGrpSpPr>
          <p:grpSpPr>
            <a:xfrm>
              <a:off x="-4960356" y="6254332"/>
              <a:ext cx="4880843" cy="2392942"/>
              <a:chOff x="-1780432" y="2740578"/>
              <a:chExt cx="4895850" cy="2400300"/>
            </a:xfrm>
          </p:grpSpPr>
          <p:pic>
            <p:nvPicPr>
              <p:cNvPr id="1038" name="Picture 14">
                <a:extLst>
                  <a:ext uri="{FF2B5EF4-FFF2-40B4-BE49-F238E27FC236}">
                    <a16:creationId xmlns:a16="http://schemas.microsoft.com/office/drawing/2014/main" id="{4CD7B1BA-B1A7-4798-B553-1639B1F550E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780432" y="2740578"/>
                <a:ext cx="2447925" cy="24003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40" name="Picture 16">
                <a:extLst>
                  <a:ext uri="{FF2B5EF4-FFF2-40B4-BE49-F238E27FC236}">
                    <a16:creationId xmlns:a16="http://schemas.microsoft.com/office/drawing/2014/main" id="{8AE200ED-8E40-4272-BF01-4948689D182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7493" y="2740578"/>
                <a:ext cx="2447925" cy="24003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4089F8D-E26D-4C67-86A3-4B846E2F3E6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487672" y="4606134"/>
              <a:ext cx="5439055" cy="1009702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0E19DFA-507C-4A24-B6BE-C4F8694AB9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208888" y="33142"/>
              <a:ext cx="1457400" cy="542953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F0DE0FF-88CD-4F6C-AEA9-7ECC8C114684}"/>
                </a:ext>
              </a:extLst>
            </p:cNvPr>
            <p:cNvSpPr txBox="1"/>
            <p:nvPr/>
          </p:nvSpPr>
          <p:spPr>
            <a:xfrm>
              <a:off x="-4126712" y="-1324640"/>
              <a:ext cx="18188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Input Image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AFFE3C4-5708-4ED7-A53B-F05C68B79BE2}"/>
                </a:ext>
              </a:extLst>
            </p:cNvPr>
            <p:cNvSpPr txBox="1"/>
            <p:nvPr/>
          </p:nvSpPr>
          <p:spPr>
            <a:xfrm>
              <a:off x="158902" y="-1324640"/>
              <a:ext cx="18188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Cropped Image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4890B26-7307-4315-A041-A7918FE7A570}"/>
                </a:ext>
              </a:extLst>
            </p:cNvPr>
            <p:cNvCxnSpPr>
              <a:stCxn id="1026" idx="3"/>
              <a:endCxn id="1028" idx="1"/>
            </p:cNvCxnSpPr>
            <p:nvPr/>
          </p:nvCxnSpPr>
          <p:spPr>
            <a:xfrm>
              <a:off x="-1474206" y="304619"/>
              <a:ext cx="131857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83F2C68-7261-4DAD-8056-DBF36C479C14}"/>
                </a:ext>
              </a:extLst>
            </p:cNvPr>
            <p:cNvSpPr txBox="1"/>
            <p:nvPr/>
          </p:nvSpPr>
          <p:spPr>
            <a:xfrm>
              <a:off x="4831136" y="-2241106"/>
              <a:ext cx="18188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RGB Channels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B3BB30B9-DAB7-4B6D-A0B5-A2D8C71E3DCF}"/>
                </a:ext>
              </a:extLst>
            </p:cNvPr>
            <p:cNvCxnSpPr>
              <a:cxnSpLocks/>
              <a:stCxn id="1028" idx="3"/>
              <a:endCxn id="1030" idx="1"/>
            </p:cNvCxnSpPr>
            <p:nvPr/>
          </p:nvCxnSpPr>
          <p:spPr>
            <a:xfrm>
              <a:off x="2292296" y="304619"/>
              <a:ext cx="134354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nector: Curved 15">
              <a:extLst>
                <a:ext uri="{FF2B5EF4-FFF2-40B4-BE49-F238E27FC236}">
                  <a16:creationId xmlns:a16="http://schemas.microsoft.com/office/drawing/2014/main" id="{57DCFE8C-80F0-4C86-81E6-322A8FC5D084}"/>
                </a:ext>
              </a:extLst>
            </p:cNvPr>
            <p:cNvCxnSpPr>
              <a:stCxn id="1030" idx="2"/>
              <a:endCxn id="1034" idx="0"/>
            </p:cNvCxnSpPr>
            <p:nvPr/>
          </p:nvCxnSpPr>
          <p:spPr>
            <a:xfrm rot="5400000">
              <a:off x="1802945" y="-876552"/>
              <a:ext cx="706538" cy="7168709"/>
            </a:xfrm>
            <a:prstGeom prst="curvedConnector3">
              <a:avLst>
                <a:gd name="adj1" fmla="val 48593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8944F46-A4EA-49AE-A54A-B9D8503BC95F}"/>
                </a:ext>
              </a:extLst>
            </p:cNvPr>
            <p:cNvSpPr txBox="1"/>
            <p:nvPr/>
          </p:nvSpPr>
          <p:spPr>
            <a:xfrm>
              <a:off x="-4291848" y="2612502"/>
              <a:ext cx="18188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HSV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5D354321-A812-4A16-80C0-2C82D2A9D8B7}"/>
                </a:ext>
              </a:extLst>
            </p:cNvPr>
            <p:cNvCxnSpPr>
              <a:cxnSpLocks/>
              <a:stCxn id="1032" idx="2"/>
            </p:cNvCxnSpPr>
            <p:nvPr/>
          </p:nvCxnSpPr>
          <p:spPr>
            <a:xfrm>
              <a:off x="-3788137" y="5359897"/>
              <a:ext cx="0" cy="80031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95C3275-7B46-4CB0-93E6-54AF11F2E193}"/>
                </a:ext>
              </a:extLst>
            </p:cNvPr>
            <p:cNvSpPr txBox="1"/>
            <p:nvPr/>
          </p:nvSpPr>
          <p:spPr>
            <a:xfrm>
              <a:off x="-3621058" y="5760056"/>
              <a:ext cx="41478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K-Means Clustering and Block Reduction</a:t>
              </a:r>
            </a:p>
          </p:txBody>
        </p:sp>
        <p:cxnSp>
          <p:nvCxnSpPr>
            <p:cNvPr id="38" name="Connector: Curved 37">
              <a:extLst>
                <a:ext uri="{FF2B5EF4-FFF2-40B4-BE49-F238E27FC236}">
                  <a16:creationId xmlns:a16="http://schemas.microsoft.com/office/drawing/2014/main" id="{0E64E53F-892B-4871-B7B8-CF0146757C93}"/>
                </a:ext>
              </a:extLst>
            </p:cNvPr>
            <p:cNvCxnSpPr>
              <a:cxnSpLocks/>
              <a:stCxn id="1036" idx="3"/>
              <a:endCxn id="7" idx="1"/>
            </p:cNvCxnSpPr>
            <p:nvPr/>
          </p:nvCxnSpPr>
          <p:spPr>
            <a:xfrm>
              <a:off x="2104074" y="4210484"/>
              <a:ext cx="3383598" cy="900501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or: Curved 40">
              <a:extLst>
                <a:ext uri="{FF2B5EF4-FFF2-40B4-BE49-F238E27FC236}">
                  <a16:creationId xmlns:a16="http://schemas.microsoft.com/office/drawing/2014/main" id="{139C658E-C68C-427F-81FF-7561A0A7C2F1}"/>
                </a:ext>
              </a:extLst>
            </p:cNvPr>
            <p:cNvCxnSpPr>
              <a:cxnSpLocks/>
              <a:stCxn id="1040" idx="3"/>
              <a:endCxn id="7" idx="1"/>
            </p:cNvCxnSpPr>
            <p:nvPr/>
          </p:nvCxnSpPr>
          <p:spPr>
            <a:xfrm flipV="1">
              <a:off x="-79513" y="5110985"/>
              <a:ext cx="5567185" cy="2339818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8E36EDAF-19FE-4862-9020-A85A87C3F7D2}"/>
                </a:ext>
              </a:extLst>
            </p:cNvPr>
            <p:cNvCxnSpPr>
              <a:cxnSpLocks/>
              <a:stCxn id="1030" idx="3"/>
            </p:cNvCxnSpPr>
            <p:nvPr/>
          </p:nvCxnSpPr>
          <p:spPr>
            <a:xfrm>
              <a:off x="7845292" y="304619"/>
              <a:ext cx="113968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5825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12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eliu</dc:creator>
  <cp:lastModifiedBy>eliu</cp:lastModifiedBy>
  <cp:revision>1</cp:revision>
  <dcterms:created xsi:type="dcterms:W3CDTF">2022-05-10T23:34:06Z</dcterms:created>
  <dcterms:modified xsi:type="dcterms:W3CDTF">2022-05-11T00:00:36Z</dcterms:modified>
</cp:coreProperties>
</file>