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ssistant Medium"/>
      <p:regular r:id="rId11"/>
      <p:bold r:id="rId12"/>
    </p:embeddedFont>
    <p:embeddedFont>
      <p:font typeface="Assistant SemiBold"/>
      <p:regular r:id="rId13"/>
      <p:bold r:id="rId14"/>
    </p:embeddedFont>
    <p:embeddedFont>
      <p:font typeface="Montserrat Black"/>
      <p:bold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Assistant"/>
      <p:regular r:id="rId21"/>
      <p:bold r:id="rId22"/>
    </p:embeddedFont>
    <p:embeddedFont>
      <p:font typeface="Bebas Neue"/>
      <p:regular r:id="rId23"/>
    </p:embeddedFont>
    <p:embeddedFont>
      <p:font typeface="Barlow Medium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Assistant-bold.fntdata"/><Relationship Id="rId21" Type="http://schemas.openxmlformats.org/officeDocument/2006/relationships/font" Target="fonts/Assistant-regular.fntdata"/><Relationship Id="rId24" Type="http://schemas.openxmlformats.org/officeDocument/2006/relationships/font" Target="fonts/BarlowMedium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Medium-italic.fntdata"/><Relationship Id="rId25" Type="http://schemas.openxmlformats.org/officeDocument/2006/relationships/font" Target="fonts/BarlowMedium-bold.fntdata"/><Relationship Id="rId28" Type="http://schemas.openxmlformats.org/officeDocument/2006/relationships/font" Target="fonts/PTSans-regular.fntdata"/><Relationship Id="rId27" Type="http://schemas.openxmlformats.org/officeDocument/2006/relationships/font" Target="fonts/Barlow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font" Target="fonts/AssistantMedium-regular.fntdata"/><Relationship Id="rId33" Type="http://schemas.openxmlformats.org/officeDocument/2006/relationships/font" Target="fonts/Barlow-bold.fntdata"/><Relationship Id="rId10" Type="http://schemas.openxmlformats.org/officeDocument/2006/relationships/slide" Target="slides/slide6.xml"/><Relationship Id="rId32" Type="http://schemas.openxmlformats.org/officeDocument/2006/relationships/font" Target="fonts/Barlow-regular.fntdata"/><Relationship Id="rId13" Type="http://schemas.openxmlformats.org/officeDocument/2006/relationships/font" Target="fonts/AssistantSemiBold-regular.fntdata"/><Relationship Id="rId35" Type="http://schemas.openxmlformats.org/officeDocument/2006/relationships/font" Target="fonts/Barlow-boldItalic.fntdata"/><Relationship Id="rId12" Type="http://schemas.openxmlformats.org/officeDocument/2006/relationships/font" Target="fonts/AssistantMedium-bold.fntdata"/><Relationship Id="rId34" Type="http://schemas.openxmlformats.org/officeDocument/2006/relationships/font" Target="fonts/Barlow-italic.fntdata"/><Relationship Id="rId15" Type="http://schemas.openxmlformats.org/officeDocument/2006/relationships/font" Target="fonts/MontserratBlack-bold.fntdata"/><Relationship Id="rId14" Type="http://schemas.openxmlformats.org/officeDocument/2006/relationships/font" Target="fonts/Assistan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Black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f3044c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7f3044c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7f279308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7f279308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159375"/>
            <a:ext cx="3500700" cy="23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622900"/>
            <a:ext cx="23373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4493325" y="627750"/>
            <a:ext cx="3888000" cy="38880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116812">
            <a:off x="-265021" y="-1883421"/>
            <a:ext cx="2963265" cy="2963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5249274" y="-1156776"/>
            <a:ext cx="3077927" cy="5926325"/>
            <a:chOff x="5249274" y="-1156776"/>
            <a:chExt cx="3077927" cy="5926325"/>
          </a:xfrm>
        </p:grpSpPr>
        <p:pic>
          <p:nvPicPr>
            <p:cNvPr id="62" name="Google Shape;6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5565511" y="-1473013"/>
              <a:ext cx="1740350" cy="23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7277" y="3705100"/>
              <a:ext cx="1519924" cy="1064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3653750" y="1624750"/>
            <a:ext cx="4572900" cy="12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3653750" y="3093327"/>
            <a:ext cx="45729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847250" y="889797"/>
            <a:ext cx="2806500" cy="33639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2" type="title"/>
          </p:nvPr>
        </p:nvSpPr>
        <p:spPr>
          <a:xfrm>
            <a:off x="886300" y="1480875"/>
            <a:ext cx="702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3" type="title"/>
          </p:nvPr>
        </p:nvSpPr>
        <p:spPr>
          <a:xfrm>
            <a:off x="886300" y="2914288"/>
            <a:ext cx="702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4" type="title"/>
          </p:nvPr>
        </p:nvSpPr>
        <p:spPr>
          <a:xfrm>
            <a:off x="3469042" y="1480875"/>
            <a:ext cx="702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5" type="title"/>
          </p:nvPr>
        </p:nvSpPr>
        <p:spPr>
          <a:xfrm>
            <a:off x="3469042" y="2914288"/>
            <a:ext cx="702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6" type="title"/>
          </p:nvPr>
        </p:nvSpPr>
        <p:spPr>
          <a:xfrm>
            <a:off x="6051783" y="1480875"/>
            <a:ext cx="702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7" type="title"/>
          </p:nvPr>
        </p:nvSpPr>
        <p:spPr>
          <a:xfrm>
            <a:off x="6051783" y="2914288"/>
            <a:ext cx="702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886300" y="1984393"/>
            <a:ext cx="2205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subTitle"/>
          </p:nvPr>
        </p:nvSpPr>
        <p:spPr>
          <a:xfrm>
            <a:off x="3469042" y="1984393"/>
            <a:ext cx="2205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9" type="subTitle"/>
          </p:nvPr>
        </p:nvSpPr>
        <p:spPr>
          <a:xfrm>
            <a:off x="6051783" y="1984393"/>
            <a:ext cx="2205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3" type="subTitle"/>
          </p:nvPr>
        </p:nvSpPr>
        <p:spPr>
          <a:xfrm>
            <a:off x="886300" y="3417948"/>
            <a:ext cx="2205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4" type="subTitle"/>
          </p:nvPr>
        </p:nvSpPr>
        <p:spPr>
          <a:xfrm>
            <a:off x="3469042" y="3417948"/>
            <a:ext cx="2205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5" type="subTitle"/>
          </p:nvPr>
        </p:nvSpPr>
        <p:spPr>
          <a:xfrm>
            <a:off x="6051783" y="3417948"/>
            <a:ext cx="2205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rlow"/>
              <a:buNone/>
              <a:defRPr b="1" sz="20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grpSp>
        <p:nvGrpSpPr>
          <p:cNvPr id="82" name="Google Shape;82;p13"/>
          <p:cNvGrpSpPr/>
          <p:nvPr/>
        </p:nvGrpSpPr>
        <p:grpSpPr>
          <a:xfrm>
            <a:off x="-192049" y="836726"/>
            <a:ext cx="10382924" cy="4588521"/>
            <a:chOff x="-192049" y="836726"/>
            <a:chExt cx="10382924" cy="4588521"/>
          </a:xfrm>
        </p:grpSpPr>
        <p:pic>
          <p:nvPicPr>
            <p:cNvPr id="83" name="Google Shape;83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4500003">
              <a:off x="8198680" y="1037978"/>
              <a:ext cx="1790941" cy="1790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92049" y="4010747"/>
              <a:ext cx="1659300" cy="1414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7" name="Google Shape;87;p14"/>
          <p:cNvGrpSpPr/>
          <p:nvPr/>
        </p:nvGrpSpPr>
        <p:grpSpPr>
          <a:xfrm>
            <a:off x="-516785" y="1392621"/>
            <a:ext cx="10723931" cy="2940363"/>
            <a:chOff x="-271860" y="1432346"/>
            <a:chExt cx="10723931" cy="2940363"/>
          </a:xfrm>
        </p:grpSpPr>
        <p:pic>
          <p:nvPicPr>
            <p:cNvPr id="88" name="Google Shape;8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7323753">
              <a:off x="8126492" y="2150540"/>
              <a:ext cx="2063492" cy="17608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313682">
              <a:off x="-182999" y="1810465"/>
              <a:ext cx="1456452" cy="101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2" name="Google Shape;92;p15"/>
          <p:cNvGrpSpPr/>
          <p:nvPr/>
        </p:nvGrpSpPr>
        <p:grpSpPr>
          <a:xfrm>
            <a:off x="-762537" y="1177667"/>
            <a:ext cx="10250562" cy="2752996"/>
            <a:chOff x="-762537" y="1177667"/>
            <a:chExt cx="10250562" cy="2752996"/>
          </a:xfrm>
        </p:grpSpPr>
        <p:pic>
          <p:nvPicPr>
            <p:cNvPr id="93" name="Google Shape;93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56871">
              <a:off x="8459541" y="2542361"/>
              <a:ext cx="997841" cy="1366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83925">
              <a:off x="-602800" y="1337400"/>
              <a:ext cx="1442776" cy="1442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subTitle"/>
          </p:nvPr>
        </p:nvSpPr>
        <p:spPr>
          <a:xfrm flipH="1">
            <a:off x="786825" y="1631500"/>
            <a:ext cx="31644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 flipH="1">
            <a:off x="786825" y="619300"/>
            <a:ext cx="31644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idx="2" type="pic"/>
          </p:nvPr>
        </p:nvSpPr>
        <p:spPr>
          <a:xfrm flipH="1">
            <a:off x="5586076" y="2969800"/>
            <a:ext cx="3558000" cy="2170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99" name="Google Shape;99;p16"/>
          <p:cNvSpPr/>
          <p:nvPr>
            <p:ph idx="3" type="pic"/>
          </p:nvPr>
        </p:nvSpPr>
        <p:spPr>
          <a:xfrm>
            <a:off x="-6100" y="2969775"/>
            <a:ext cx="5453700" cy="2170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00" name="Google Shape;100;p16"/>
          <p:cNvSpPr/>
          <p:nvPr>
            <p:ph idx="4" type="pic"/>
          </p:nvPr>
        </p:nvSpPr>
        <p:spPr>
          <a:xfrm>
            <a:off x="4209400" y="0"/>
            <a:ext cx="4934700" cy="2810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490600" y="-128149"/>
            <a:ext cx="1277425" cy="12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626175" y="2494600"/>
            <a:ext cx="3833726" cy="32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20000" y="1152475"/>
            <a:ext cx="77040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720000" y="2496913"/>
            <a:ext cx="23748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720000" y="2874720"/>
            <a:ext cx="23748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3" type="subTitle"/>
          </p:nvPr>
        </p:nvSpPr>
        <p:spPr>
          <a:xfrm>
            <a:off x="3387056" y="2874702"/>
            <a:ext cx="23748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4" type="subTitle"/>
          </p:nvPr>
        </p:nvSpPr>
        <p:spPr>
          <a:xfrm>
            <a:off x="6054104" y="2874720"/>
            <a:ext cx="23748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5" type="subTitle"/>
          </p:nvPr>
        </p:nvSpPr>
        <p:spPr>
          <a:xfrm>
            <a:off x="3387060" y="2496900"/>
            <a:ext cx="23748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6" type="subTitle"/>
          </p:nvPr>
        </p:nvSpPr>
        <p:spPr>
          <a:xfrm>
            <a:off x="6054112" y="2496913"/>
            <a:ext cx="23748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114" name="Google Shape;1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560954">
            <a:off x="1667421" y="3788094"/>
            <a:ext cx="2095977" cy="17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2362388" y="1314625"/>
            <a:ext cx="4922400" cy="45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2" type="subTitle"/>
          </p:nvPr>
        </p:nvSpPr>
        <p:spPr>
          <a:xfrm>
            <a:off x="2362388" y="2450709"/>
            <a:ext cx="4922400" cy="45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3" type="subTitle"/>
          </p:nvPr>
        </p:nvSpPr>
        <p:spPr>
          <a:xfrm>
            <a:off x="2362388" y="3586742"/>
            <a:ext cx="4922400" cy="45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4" type="subTitle"/>
          </p:nvPr>
        </p:nvSpPr>
        <p:spPr>
          <a:xfrm>
            <a:off x="2362388" y="1701622"/>
            <a:ext cx="49224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5" type="subTitle"/>
          </p:nvPr>
        </p:nvSpPr>
        <p:spPr>
          <a:xfrm>
            <a:off x="2362388" y="2837675"/>
            <a:ext cx="49224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6" type="subTitle"/>
          </p:nvPr>
        </p:nvSpPr>
        <p:spPr>
          <a:xfrm>
            <a:off x="2362388" y="3973702"/>
            <a:ext cx="492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3" name="Google Shape;12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3961" y="2168001"/>
            <a:ext cx="746936" cy="1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1389600" y="1379375"/>
            <a:ext cx="29670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2" type="subTitle"/>
          </p:nvPr>
        </p:nvSpPr>
        <p:spPr>
          <a:xfrm>
            <a:off x="1389625" y="1767475"/>
            <a:ext cx="2967000" cy="8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5239150" y="1767475"/>
            <a:ext cx="2967000" cy="8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4" type="subTitle"/>
          </p:nvPr>
        </p:nvSpPr>
        <p:spPr>
          <a:xfrm>
            <a:off x="1389600" y="3515800"/>
            <a:ext cx="2967000" cy="8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5" type="subTitle"/>
          </p:nvPr>
        </p:nvSpPr>
        <p:spPr>
          <a:xfrm>
            <a:off x="5239140" y="3515800"/>
            <a:ext cx="2967000" cy="8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6" type="subTitle"/>
          </p:nvPr>
        </p:nvSpPr>
        <p:spPr>
          <a:xfrm>
            <a:off x="1389600" y="3127700"/>
            <a:ext cx="29670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7" type="subTitle"/>
          </p:nvPr>
        </p:nvSpPr>
        <p:spPr>
          <a:xfrm>
            <a:off x="5239125" y="1379375"/>
            <a:ext cx="29670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8" type="subTitle"/>
          </p:nvPr>
        </p:nvSpPr>
        <p:spPr>
          <a:xfrm>
            <a:off x="5239125" y="3127700"/>
            <a:ext cx="29670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grpSp>
        <p:nvGrpSpPr>
          <p:cNvPr id="134" name="Google Shape;134;p20"/>
          <p:cNvGrpSpPr/>
          <p:nvPr/>
        </p:nvGrpSpPr>
        <p:grpSpPr>
          <a:xfrm>
            <a:off x="-842764" y="1017725"/>
            <a:ext cx="10340718" cy="3981425"/>
            <a:chOff x="-842764" y="1017725"/>
            <a:chExt cx="10340718" cy="3981425"/>
          </a:xfrm>
        </p:grpSpPr>
        <p:pic>
          <p:nvPicPr>
            <p:cNvPr id="135" name="Google Shape;135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3303" y="1017725"/>
              <a:ext cx="974650" cy="132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42764" y="3436348"/>
              <a:ext cx="1562760" cy="15628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316100" y="-1908475"/>
            <a:ext cx="8823664" cy="7807076"/>
            <a:chOff x="-316100" y="-1908475"/>
            <a:chExt cx="8823664" cy="7807076"/>
          </a:xfrm>
        </p:grpSpPr>
        <p:pic>
          <p:nvPicPr>
            <p:cNvPr id="15" name="Google Shape;1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62524" y="-1908475"/>
              <a:ext cx="3545041" cy="3545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16100" y="3178450"/>
              <a:ext cx="3187774" cy="272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922050" y="2313325"/>
            <a:ext cx="3428400" cy="1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803100" y="1285525"/>
            <a:ext cx="16665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4793550" y="900525"/>
            <a:ext cx="3428400" cy="34284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780400" y="1738713"/>
            <a:ext cx="23433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subTitle"/>
          </p:nvPr>
        </p:nvSpPr>
        <p:spPr>
          <a:xfrm>
            <a:off x="3403975" y="1738713"/>
            <a:ext cx="2342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3" type="subTitle"/>
          </p:nvPr>
        </p:nvSpPr>
        <p:spPr>
          <a:xfrm>
            <a:off x="6026804" y="1738713"/>
            <a:ext cx="23373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4" type="subTitle"/>
          </p:nvPr>
        </p:nvSpPr>
        <p:spPr>
          <a:xfrm>
            <a:off x="780400" y="3439825"/>
            <a:ext cx="23433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5" type="subTitle"/>
          </p:nvPr>
        </p:nvSpPr>
        <p:spPr>
          <a:xfrm>
            <a:off x="3403975" y="3439825"/>
            <a:ext cx="2342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6" type="subTitle"/>
          </p:nvPr>
        </p:nvSpPr>
        <p:spPr>
          <a:xfrm>
            <a:off x="6026804" y="3439825"/>
            <a:ext cx="23373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7" type="subTitle"/>
          </p:nvPr>
        </p:nvSpPr>
        <p:spPr>
          <a:xfrm>
            <a:off x="780403" y="1361075"/>
            <a:ext cx="2343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8" type="subTitle"/>
          </p:nvPr>
        </p:nvSpPr>
        <p:spPr>
          <a:xfrm>
            <a:off x="3403977" y="1361075"/>
            <a:ext cx="23421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9" type="subTitle"/>
          </p:nvPr>
        </p:nvSpPr>
        <p:spPr>
          <a:xfrm>
            <a:off x="6026804" y="1361075"/>
            <a:ext cx="2337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3" type="subTitle"/>
          </p:nvPr>
        </p:nvSpPr>
        <p:spPr>
          <a:xfrm>
            <a:off x="780403" y="3057575"/>
            <a:ext cx="2343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4" type="subTitle"/>
          </p:nvPr>
        </p:nvSpPr>
        <p:spPr>
          <a:xfrm>
            <a:off x="3402763" y="3057575"/>
            <a:ext cx="23421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15" type="subTitle"/>
          </p:nvPr>
        </p:nvSpPr>
        <p:spPr>
          <a:xfrm>
            <a:off x="6024375" y="3057575"/>
            <a:ext cx="23421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grpSp>
        <p:nvGrpSpPr>
          <p:cNvPr id="151" name="Google Shape;151;p21"/>
          <p:cNvGrpSpPr/>
          <p:nvPr/>
        </p:nvGrpSpPr>
        <p:grpSpPr>
          <a:xfrm>
            <a:off x="-708406" y="1396526"/>
            <a:ext cx="10292231" cy="3775075"/>
            <a:chOff x="-708406" y="1396526"/>
            <a:chExt cx="10292231" cy="3775075"/>
          </a:xfrm>
        </p:grpSpPr>
        <p:pic>
          <p:nvPicPr>
            <p:cNvPr id="152" name="Google Shape;152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708406" y="1396526"/>
              <a:ext cx="1526998" cy="1527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468570" y="3644601"/>
              <a:ext cx="1115254" cy="1527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>
            <a:off x="-1486640" y="-984972"/>
            <a:ext cx="12007996" cy="6188045"/>
            <a:chOff x="-1486640" y="-984972"/>
            <a:chExt cx="12007996" cy="6188045"/>
          </a:xfrm>
        </p:grpSpPr>
        <p:pic>
          <p:nvPicPr>
            <p:cNvPr id="156" name="Google Shape;15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87499">
              <a:off x="-1214750" y="-550825"/>
              <a:ext cx="3740500" cy="261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290381">
              <a:off x="7591803" y="2273540"/>
              <a:ext cx="2437045" cy="2437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2"/>
          <p:cNvSpPr txBox="1"/>
          <p:nvPr>
            <p:ph type="ctrTitle"/>
          </p:nvPr>
        </p:nvSpPr>
        <p:spPr>
          <a:xfrm>
            <a:off x="4200175" y="647550"/>
            <a:ext cx="32061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4200175" y="1700400"/>
            <a:ext cx="32061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22"/>
          <p:cNvSpPr txBox="1"/>
          <p:nvPr/>
        </p:nvSpPr>
        <p:spPr>
          <a:xfrm>
            <a:off x="4238750" y="3563450"/>
            <a:ext cx="30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,</a:t>
            </a:r>
            <a:r>
              <a:rPr lang="en" sz="100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" name="Google Shape;161;p22"/>
          <p:cNvSpPr/>
          <p:nvPr>
            <p:ph idx="2" type="pic"/>
          </p:nvPr>
        </p:nvSpPr>
        <p:spPr>
          <a:xfrm>
            <a:off x="598225" y="1005200"/>
            <a:ext cx="3219300" cy="3219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3"/>
          <p:cNvGrpSpPr/>
          <p:nvPr/>
        </p:nvGrpSpPr>
        <p:grpSpPr>
          <a:xfrm>
            <a:off x="-703276" y="-2321698"/>
            <a:ext cx="10550865" cy="7057920"/>
            <a:chOff x="-703276" y="-2321698"/>
            <a:chExt cx="10550865" cy="7057920"/>
          </a:xfrm>
        </p:grpSpPr>
        <p:pic>
          <p:nvPicPr>
            <p:cNvPr id="164" name="Google Shape;164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4116812">
              <a:off x="-265021" y="-1883421"/>
              <a:ext cx="2963265" cy="2963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87499">
              <a:off x="5835200" y="1686625"/>
              <a:ext cx="3740500" cy="2615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4"/>
          <p:cNvGrpSpPr/>
          <p:nvPr/>
        </p:nvGrpSpPr>
        <p:grpSpPr>
          <a:xfrm>
            <a:off x="-1166341" y="-484599"/>
            <a:ext cx="11561589" cy="6594646"/>
            <a:chOff x="-1166341" y="-484599"/>
            <a:chExt cx="11561589" cy="6594646"/>
          </a:xfrm>
        </p:grpSpPr>
        <p:pic>
          <p:nvPicPr>
            <p:cNvPr id="168" name="Google Shape;168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56876">
              <a:off x="3968380" y="-460382"/>
              <a:ext cx="1095965" cy="1500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83924">
              <a:off x="-890185" y="1689502"/>
              <a:ext cx="2494290" cy="2494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313681">
              <a:off x="7102778" y="3134600"/>
              <a:ext cx="3103142" cy="21698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4" name="Google Shape;174;p25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75" name="Google Shape;175;p2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76" name="Google Shape;176;p2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" name="Google Shape;177;p2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78" name="Google Shape;178;p2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79" name="Google Shape;179;p2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2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2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Google Shape;182;p2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Google Shape;183;p2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" name="Google Shape;184;p2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" name="Google Shape;185;p2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" name="Google Shape;186;p2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" name="Google Shape;187;p2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" name="Google Shape;188;p2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2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2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" name="Google Shape;191;p2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Google Shape;192;p2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2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" name="Google Shape;194;p2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2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" name="Google Shape;196;p2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2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2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2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" name="Google Shape;200;p2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" name="Google Shape;201;p2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" name="Google Shape;202;p2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" name="Google Shape;203;p2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" name="Google Shape;204;p2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" name="Google Shape;205;p2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" name="Google Shape;206;p2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7" name="Google Shape;207;p2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2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2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5" name="Google Shape;215;p2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219" name="Google Shape;219;p2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20" name="Google Shape;220;p2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1" name="Google Shape;221;p2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22" name="Google Shape;222;p2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23" name="Google Shape;223;p2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" name="Google Shape;224;p2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" name="Google Shape;225;p2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" name="Google Shape;226;p2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7" name="Google Shape;227;p2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8" name="Google Shape;228;p2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" name="Google Shape;229;p2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" name="Google Shape;230;p2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" name="Google Shape;231;p2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" name="Google Shape;232;p2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" name="Google Shape;233;p2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" name="Google Shape;234;p2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p2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" name="Google Shape;236;p2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2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" name="Google Shape;238;p2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" name="Google Shape;239;p2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" name="Google Shape;240;p2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" name="Google Shape;241;p2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" name="Google Shape;242;p2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" name="Google Shape;243;p2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2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" name="Google Shape;245;p2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" name="Google Shape;246;p2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2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Google Shape;248;p2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Google Shape;249;p2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2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51" name="Google Shape;251;p2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9" name="Google Shape;259;p2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6"/>
          <p:cNvSpPr txBox="1"/>
          <p:nvPr>
            <p:ph idx="1" type="subTitle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5" name="Google Shape;265;p26"/>
          <p:cNvSpPr txBox="1"/>
          <p:nvPr>
            <p:ph idx="2" type="subTitle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6" name="Google Shape;266;p26"/>
          <p:cNvSpPr txBox="1"/>
          <p:nvPr>
            <p:ph idx="3" type="subTitle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idx="4" type="subTitle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68" name="Google Shape;268;p26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269" name="Google Shape;269;p26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6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280" name="Google Shape;280;p26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2" type="subTitle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idx="3" type="subTitle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4" type="subTitle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5" type="subTitle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6" type="subTitle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8" name="Google Shape;298;p27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299" name="Google Shape;299;p27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7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310" name="Google Shape;310;p27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hasCustomPrompt="1" type="title"/>
          </p:nvPr>
        </p:nvSpPr>
        <p:spPr>
          <a:xfrm>
            <a:off x="713213" y="67022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8"/>
          <p:cNvSpPr txBox="1"/>
          <p:nvPr>
            <p:ph idx="1" type="subTitle"/>
          </p:nvPr>
        </p:nvSpPr>
        <p:spPr>
          <a:xfrm>
            <a:off x="713213" y="1439127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hasCustomPrompt="1" idx="2" type="title"/>
          </p:nvPr>
        </p:nvSpPr>
        <p:spPr>
          <a:xfrm>
            <a:off x="3733963" y="2069800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28"/>
          <p:cNvSpPr txBox="1"/>
          <p:nvPr>
            <p:ph idx="3" type="subTitle"/>
          </p:nvPr>
        </p:nvSpPr>
        <p:spPr>
          <a:xfrm>
            <a:off x="3733963" y="2838708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hasCustomPrompt="1" idx="4" type="title"/>
          </p:nvPr>
        </p:nvSpPr>
        <p:spPr>
          <a:xfrm>
            <a:off x="713213" y="346937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28"/>
          <p:cNvSpPr txBox="1"/>
          <p:nvPr>
            <p:ph idx="5" type="subTitle"/>
          </p:nvPr>
        </p:nvSpPr>
        <p:spPr>
          <a:xfrm>
            <a:off x="713213" y="4238290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327" name="Google Shape;327;p28"/>
          <p:cNvGrpSpPr/>
          <p:nvPr/>
        </p:nvGrpSpPr>
        <p:grpSpPr>
          <a:xfrm rot="10800000">
            <a:off x="6611267" y="3525019"/>
            <a:ext cx="2532725" cy="1881750"/>
            <a:chOff x="7221517" y="-507956"/>
            <a:chExt cx="2532725" cy="1881750"/>
          </a:xfrm>
        </p:grpSpPr>
        <p:sp>
          <p:nvSpPr>
            <p:cNvPr id="328" name="Google Shape;328;p28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8"/>
          <p:cNvGrpSpPr/>
          <p:nvPr/>
        </p:nvGrpSpPr>
        <p:grpSpPr>
          <a:xfrm>
            <a:off x="7078642" y="-256406"/>
            <a:ext cx="2532725" cy="1881750"/>
            <a:chOff x="7221517" y="-507956"/>
            <a:chExt cx="2532725" cy="1881750"/>
          </a:xfrm>
        </p:grpSpPr>
        <p:sp>
          <p:nvSpPr>
            <p:cNvPr id="339" name="Google Shape;339;p28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1">
  <p:cSld name="CUSTOM_3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type="title"/>
          </p:nvPr>
        </p:nvSpPr>
        <p:spPr>
          <a:xfrm>
            <a:off x="2347938" y="7878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" name="Google Shape;351;p29"/>
          <p:cNvSpPr txBox="1"/>
          <p:nvPr>
            <p:ph idx="1" type="subTitle"/>
          </p:nvPr>
        </p:nvSpPr>
        <p:spPr>
          <a:xfrm>
            <a:off x="2347900" y="18465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2" name="Google Shape;352;p29"/>
          <p:cNvSpPr txBox="1"/>
          <p:nvPr/>
        </p:nvSpPr>
        <p:spPr>
          <a:xfrm>
            <a:off x="1691450" y="3611950"/>
            <a:ext cx="5760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3" name="Google Shape;353;p29"/>
          <p:cNvGrpSpPr/>
          <p:nvPr/>
        </p:nvGrpSpPr>
        <p:grpSpPr>
          <a:xfrm>
            <a:off x="7372789" y="1086026"/>
            <a:ext cx="5036265" cy="4113315"/>
            <a:chOff x="4780389" y="2513201"/>
            <a:chExt cx="5036265" cy="4113315"/>
          </a:xfrm>
        </p:grpSpPr>
        <p:grpSp>
          <p:nvGrpSpPr>
            <p:cNvPr id="354" name="Google Shape;354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55" name="Google Shape;355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6" name="Google Shape;356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57" name="Google Shape;357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58" name="Google Shape;358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" name="Google Shape;359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" name="Google Shape;360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" name="Google Shape;361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" name="Google Shape;362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3" name="Google Shape;363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" name="Google Shape;364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0" name="Google Shape;370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1" name="Google Shape;371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2" name="Google Shape;372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3" name="Google Shape;373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4" name="Google Shape;374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5" name="Google Shape;375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6" name="Google Shape;376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" name="Google Shape;379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" name="Google Shape;380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" name="Google Shape;381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" name="Google Shape;382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" name="Google Shape;383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" name="Google Shape;384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" name="Google Shape;385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86" name="Google Shape;386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94" name="Google Shape;394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9"/>
          <p:cNvGrpSpPr/>
          <p:nvPr/>
        </p:nvGrpSpPr>
        <p:grpSpPr>
          <a:xfrm>
            <a:off x="-2544736" y="-950637"/>
            <a:ext cx="5036265" cy="4113315"/>
            <a:chOff x="4780389" y="2513201"/>
            <a:chExt cx="5036265" cy="4113315"/>
          </a:xfrm>
        </p:grpSpPr>
        <p:grpSp>
          <p:nvGrpSpPr>
            <p:cNvPr id="398" name="Google Shape;398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99" name="Google Shape;399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0" name="Google Shape;400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01" name="Google Shape;401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02" name="Google Shape;402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Google Shape;403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Google Shape;413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Google Shape;416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Google Shape;418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" name="Google Shape;419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" name="Google Shape;420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Google Shape;421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Google Shape;422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Google Shape;423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" name="Google Shape;424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" name="Google Shape;425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6" name="Google Shape;426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7" name="Google Shape;427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" name="Google Shape;428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" name="Google Shape;429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30" name="Google Shape;430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38" name="Google Shape;438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52475"/>
            <a:ext cx="77040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3" name="Google Shape;23;p4"/>
          <p:cNvGrpSpPr/>
          <p:nvPr/>
        </p:nvGrpSpPr>
        <p:grpSpPr>
          <a:xfrm>
            <a:off x="-654925" y="535000"/>
            <a:ext cx="10650965" cy="5220052"/>
            <a:chOff x="-654925" y="535000"/>
            <a:chExt cx="10650965" cy="5220052"/>
          </a:xfrm>
        </p:grpSpPr>
        <p:pic>
          <p:nvPicPr>
            <p:cNvPr id="24" name="Google Shape;2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441272">
              <a:off x="5855074" y="1438174"/>
              <a:ext cx="3740501" cy="261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290391">
              <a:off x="-342703" y="3897878"/>
              <a:ext cx="1544957" cy="15449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151113" y="2455500"/>
            <a:ext cx="3031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961561" y="2455500"/>
            <a:ext cx="3031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b="1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"/>
              <a:buNone/>
              <a:defRPr sz="2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151100" y="2832575"/>
            <a:ext cx="30315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61549" y="2832575"/>
            <a:ext cx="30315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-480292" y="1342938"/>
            <a:ext cx="9942017" cy="3680711"/>
            <a:chOff x="-480292" y="1342938"/>
            <a:chExt cx="9942017" cy="3680711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333150">
              <a:off x="-180367" y="1489708"/>
              <a:ext cx="917558" cy="1256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49824" y="3477024"/>
              <a:ext cx="2211901" cy="1546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" name="Google Shape;37;p6"/>
          <p:cNvGrpSpPr/>
          <p:nvPr/>
        </p:nvGrpSpPr>
        <p:grpSpPr>
          <a:xfrm>
            <a:off x="-294821" y="772713"/>
            <a:ext cx="9737220" cy="4178078"/>
            <a:chOff x="-294820" y="772713"/>
            <a:chExt cx="9737220" cy="4178078"/>
          </a:xfrm>
        </p:grpSpPr>
        <p:pic>
          <p:nvPicPr>
            <p:cNvPr id="38" name="Google Shape;3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94820" y="3932391"/>
              <a:ext cx="746936" cy="101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8424008" y="772706"/>
              <a:ext cx="1018385" cy="1018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1187063"/>
            <a:ext cx="40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20000" y="1793138"/>
            <a:ext cx="40056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631000" y="0"/>
            <a:ext cx="35130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038775" y="1307100"/>
            <a:ext cx="50664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grpSp>
        <p:nvGrpSpPr>
          <p:cNvPr id="46" name="Google Shape;46;p8"/>
          <p:cNvGrpSpPr/>
          <p:nvPr/>
        </p:nvGrpSpPr>
        <p:grpSpPr>
          <a:xfrm>
            <a:off x="-654925" y="-908693"/>
            <a:ext cx="11191419" cy="6663745"/>
            <a:chOff x="-654925" y="-908693"/>
            <a:chExt cx="11191419" cy="6663745"/>
          </a:xfrm>
        </p:grpSpPr>
        <p:pic>
          <p:nvPicPr>
            <p:cNvPr id="47" name="Google Shape;4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100001">
              <a:off x="6419074" y="30749"/>
              <a:ext cx="3740501" cy="2615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290391">
              <a:off x="-342703" y="3897878"/>
              <a:ext cx="1544957" cy="15449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2" name="Google Shape;52;p9"/>
          <p:cNvGrpSpPr/>
          <p:nvPr/>
        </p:nvGrpSpPr>
        <p:grpSpPr>
          <a:xfrm>
            <a:off x="-1662275" y="772713"/>
            <a:ext cx="11104674" cy="5727670"/>
            <a:chOff x="-1662275" y="772713"/>
            <a:chExt cx="11104674" cy="5727670"/>
          </a:xfrm>
        </p:grpSpPr>
        <p:pic>
          <p:nvPicPr>
            <p:cNvPr id="53" name="Google Shape;5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-928076" y="2221150"/>
              <a:ext cx="3545040" cy="35450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" name="Google Shape;54;p9"/>
            <p:cNvGrpSpPr/>
            <p:nvPr/>
          </p:nvGrpSpPr>
          <p:grpSpPr>
            <a:xfrm>
              <a:off x="6354071" y="772713"/>
              <a:ext cx="3088329" cy="5366206"/>
              <a:chOff x="6354071" y="772713"/>
              <a:chExt cx="3088329" cy="5366206"/>
            </a:xfrm>
          </p:grpSpPr>
          <p:pic>
            <p:nvPicPr>
              <p:cNvPr id="55" name="Google Shape;55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3886474">
                <a:off x="6899129" y="3784551"/>
                <a:ext cx="1652684" cy="22533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5400000">
                <a:off x="8424008" y="772706"/>
                <a:ext cx="1018385" cy="1018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arlow"/>
              <a:buNone/>
              <a:defRPr b="1" sz="3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b="1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●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○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■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●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○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■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●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○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Medium"/>
              <a:buChar char="■"/>
              <a:defRPr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/>
          <p:nvPr>
            <p:ph idx="1" type="subTitle"/>
          </p:nvPr>
        </p:nvSpPr>
        <p:spPr>
          <a:xfrm>
            <a:off x="715100" y="3622900"/>
            <a:ext cx="23373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Alvi Anowar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23366031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- 713</a:t>
            </a:r>
            <a:endParaRPr/>
          </a:p>
        </p:txBody>
      </p:sp>
      <p:sp>
        <p:nvSpPr>
          <p:cNvPr id="446" name="Google Shape;446;p30"/>
          <p:cNvSpPr txBox="1"/>
          <p:nvPr>
            <p:ph type="ctrTitle"/>
          </p:nvPr>
        </p:nvSpPr>
        <p:spPr>
          <a:xfrm>
            <a:off x="715100" y="1159375"/>
            <a:ext cx="7886400" cy="23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DiLB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RT: Cheap Embeddings for Disease </a:t>
            </a:r>
            <a:r>
              <a:rPr lang="en"/>
              <a:t>Related NLP</a:t>
            </a:r>
            <a:r>
              <a:rPr b="0"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b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447" name="Google Shape;447;p30"/>
          <p:cNvPicPr preferRelativeResize="0"/>
          <p:nvPr/>
        </p:nvPicPr>
        <p:blipFill rotWithShape="1">
          <a:blip r:embed="rId3">
            <a:alphaModFix/>
          </a:blip>
          <a:srcRect b="-17259" l="0" r="-13275" t="47069"/>
          <a:stretch/>
        </p:blipFill>
        <p:spPr>
          <a:xfrm rot="-2446477">
            <a:off x="5307975" y="3722350"/>
            <a:ext cx="5407175" cy="23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3" name="Google Shape;453;p31"/>
          <p:cNvSpPr txBox="1"/>
          <p:nvPr/>
        </p:nvSpPr>
        <p:spPr>
          <a:xfrm>
            <a:off x="713250" y="1168950"/>
            <a:ext cx="47802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consuming and demanding manual coding.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NLP models are </a:t>
            </a:r>
            <a:r>
              <a:rPr lang="en" sz="2000"/>
              <a:t>effective</a:t>
            </a:r>
            <a:r>
              <a:rPr lang="en" sz="2000"/>
              <a:t> at the sentence level.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Specialized models are needed for diagnostic expressions in the biomedical domain.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454" name="Google Shape;4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900" y="1234062"/>
            <a:ext cx="2875274" cy="27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43132">
            <a:off x="7668199" y="1430855"/>
            <a:ext cx="2112166" cy="147923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2"/>
          <p:cNvSpPr txBox="1"/>
          <p:nvPr>
            <p:ph type="title"/>
          </p:nvPr>
        </p:nvSpPr>
        <p:spPr>
          <a:xfrm>
            <a:off x="720000" y="323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606000" y="1103125"/>
            <a:ext cx="7818000" cy="21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Wang et al: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 RNN approach for classifying diseases of ICD-10-CM based on large free-text medical notes with F1 score of 0.62.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Della Mea et al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Used</a:t>
            </a:r>
            <a:r>
              <a:rPr lang="en" sz="1700">
                <a:solidFill>
                  <a:schemeClr val="dk1"/>
                </a:solidFill>
              </a:rPr>
              <a:t> biomedical BERT models to identify the underlying cause of death from death certificates.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Zhang et al.: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Trained a BERT model on EHR notes, adapting the BERT architecture for ICD coding with multi-label attention.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>
            <p:ph type="title"/>
          </p:nvPr>
        </p:nvSpPr>
        <p:spPr>
          <a:xfrm>
            <a:off x="804025" y="755188"/>
            <a:ext cx="40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3"/>
          <p:cNvSpPr txBox="1"/>
          <p:nvPr>
            <p:ph idx="1" type="body"/>
          </p:nvPr>
        </p:nvSpPr>
        <p:spPr>
          <a:xfrm>
            <a:off x="3164450" y="1262325"/>
            <a:ext cx="54885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of a specialized BERT model for diagnosing health conditions.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a 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re-training corpus using ICD-11 entities to leverage transfer learning capabilities of NLP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Disease-related language model created through pre-training on ICD-11 entities, supplemented with PubMed and Wikipedia documents.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 performed for three downstream tasks using two different datasets, demonstrating comparable or higher accuracy despite a smaller training corpus.</a:t>
            </a:r>
            <a:endParaRPr sz="1700"/>
          </a:p>
        </p:txBody>
      </p:sp>
      <p:pic>
        <p:nvPicPr>
          <p:cNvPr id="468" name="Google Shape;4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650" y="4489423"/>
            <a:ext cx="1759476" cy="17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644159">
            <a:off x="-417749" y="-315673"/>
            <a:ext cx="1869649" cy="159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25" y="1556500"/>
            <a:ext cx="2546675" cy="309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6" name="Google Shape;476;p34"/>
          <p:cNvSpPr txBox="1"/>
          <p:nvPr/>
        </p:nvSpPr>
        <p:spPr>
          <a:xfrm>
            <a:off x="861800" y="1285875"/>
            <a:ext cx="51003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Performance  </a:t>
            </a:r>
            <a:endParaRPr b="1" sz="15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 achieved 97.53% accuracy on death certificate coding.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81.32% accuracy on clinical document coding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Despite a smaller corpus, the model's performance equals or surpasses existing state-of-the-art models.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Future Research:</a:t>
            </a:r>
            <a:endParaRPr b="1"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300"/>
              <a:t>Future research should explore multi-stage fine-tuning processes and test the model on tasks related to different terminologies as data sets become available.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477" name="Google Shape;4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50" y="1017725"/>
            <a:ext cx="2786532" cy="1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>
            <p:ph type="ctrTitle"/>
          </p:nvPr>
        </p:nvSpPr>
        <p:spPr>
          <a:xfrm>
            <a:off x="3912925" y="1892375"/>
            <a:ext cx="43494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483" name="Google Shape;483;p3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25" y="1005200"/>
            <a:ext cx="3219300" cy="3219300"/>
          </a:xfrm>
          <a:prstGeom prst="snip2DiagRect">
            <a:avLst>
              <a:gd fmla="val 0" name="adj1"/>
              <a:gd fmla="val 16667" name="adj2"/>
            </a:avLst>
          </a:prstGeom>
        </p:spPr>
      </p:pic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175" y="3392375"/>
            <a:ext cx="3036300" cy="9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waste Recycling Campaign by Slidesgo">
  <a:themeElements>
    <a:clrScheme name="Simple Light">
      <a:dk1>
        <a:srgbClr val="4C443C"/>
      </a:dk1>
      <a:lt1>
        <a:srgbClr val="EAE2D1"/>
      </a:lt1>
      <a:dk2>
        <a:srgbClr val="676B3F"/>
      </a:dk2>
      <a:lt2>
        <a:srgbClr val="81BFAC"/>
      </a:lt2>
      <a:accent1>
        <a:srgbClr val="155052"/>
      </a:accent1>
      <a:accent2>
        <a:srgbClr val="EAD47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C4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