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7"/>
  </p:notesMasterIdLst>
  <p:sldIdLst>
    <p:sldId id="256" r:id="rId3"/>
    <p:sldId id="279" r:id="rId4"/>
    <p:sldId id="281" r:id="rId5"/>
    <p:sldId id="291" r:id="rId6"/>
  </p:sldIdLst>
  <p:sldSz cx="12192000" cy="6858000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Maven Pro Black" panose="020B0604020202020204" charset="0"/>
      <p:bold r:id="rId10"/>
    </p:embeddedFont>
    <p:embeddedFont>
      <p:font typeface="Poppins Light" panose="00000400000000000000" pitchFamily="2" charset="0"/>
      <p:regular r:id="rId11"/>
      <p:bold r:id="rId12"/>
      <p:italic r:id="rId13"/>
      <p:boldItalic r:id="rId14"/>
    </p:embeddedFont>
    <p:embeddedFont>
      <p:font typeface="Sriracha" panose="020B0604020202020204" charset="-34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0A282-F662-4765-8861-A619F1FD9DFB}">
  <a:tblStyle styleId="{D720A282-F662-4765-8861-A619F1FD9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b205fd2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b205fd2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98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11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973658" y="1574525"/>
            <a:ext cx="7641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1973650" y="4629650"/>
            <a:ext cx="7641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Four boxe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2388350" y="1239938"/>
            <a:ext cx="7146000" cy="666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subTitle" idx="1"/>
          </p:nvPr>
        </p:nvSpPr>
        <p:spPr>
          <a:xfrm>
            <a:off x="3135625" y="2112038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135625" y="2389091"/>
            <a:ext cx="6398700" cy="53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3"/>
          </p:nvPr>
        </p:nvSpPr>
        <p:spPr>
          <a:xfrm>
            <a:off x="3135625" y="2982345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4"/>
          </p:nvPr>
        </p:nvSpPr>
        <p:spPr>
          <a:xfrm>
            <a:off x="3135625" y="3259398"/>
            <a:ext cx="6398700" cy="53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ubTitle" idx="5"/>
          </p:nvPr>
        </p:nvSpPr>
        <p:spPr>
          <a:xfrm>
            <a:off x="3135625" y="3852652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6"/>
          </p:nvPr>
        </p:nvSpPr>
        <p:spPr>
          <a:xfrm>
            <a:off x="3135625" y="4129705"/>
            <a:ext cx="6398700" cy="53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7"/>
          </p:nvPr>
        </p:nvSpPr>
        <p:spPr>
          <a:xfrm>
            <a:off x="3135625" y="5000012"/>
            <a:ext cx="6398700" cy="53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8"/>
          </p:nvPr>
        </p:nvSpPr>
        <p:spPr>
          <a:xfrm>
            <a:off x="3135625" y="4722959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597550" y="1178350"/>
            <a:ext cx="8760600" cy="76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1597538" y="2330892"/>
            <a:ext cx="4112400" cy="320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2"/>
          </p:nvPr>
        </p:nvSpPr>
        <p:spPr>
          <a:xfrm>
            <a:off x="6245621" y="2330892"/>
            <a:ext cx="4112400" cy="320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96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449335" y="2097650"/>
            <a:ext cx="4872900" cy="7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449325" y="3033825"/>
            <a:ext cx="4872900" cy="172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2"/>
          <p:cNvSpPr>
            <a:spLocks noGrp="1"/>
          </p:cNvSpPr>
          <p:nvPr>
            <p:ph type="pic" idx="2"/>
          </p:nvPr>
        </p:nvSpPr>
        <p:spPr>
          <a:xfrm>
            <a:off x="1951275" y="1967550"/>
            <a:ext cx="2194200" cy="21942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453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22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2002590" y="1808675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subTitle" idx="1"/>
          </p:nvPr>
        </p:nvSpPr>
        <p:spPr>
          <a:xfrm>
            <a:off x="2002563" y="3562173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2"/>
          </p:nvPr>
        </p:nvSpPr>
        <p:spPr>
          <a:xfrm>
            <a:off x="7940625" y="4491450"/>
            <a:ext cx="2307000" cy="169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449335" y="2097650"/>
            <a:ext cx="4872900" cy="7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449325" y="3033825"/>
            <a:ext cx="4872900" cy="172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2"/>
          <p:cNvSpPr>
            <a:spLocks noGrp="1"/>
          </p:cNvSpPr>
          <p:nvPr>
            <p:ph type="pic" idx="2"/>
          </p:nvPr>
        </p:nvSpPr>
        <p:spPr>
          <a:xfrm>
            <a:off x="1951275" y="1967550"/>
            <a:ext cx="2194200" cy="2194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973658" y="1574525"/>
            <a:ext cx="7641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1973650" y="4629650"/>
            <a:ext cx="7641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15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661125" y="3180025"/>
            <a:ext cx="84429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1661125" y="4302325"/>
            <a:ext cx="8442900" cy="88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2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760350" y="1427600"/>
            <a:ext cx="847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760350" y="2574300"/>
            <a:ext cx="8475900" cy="26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Six box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688950" y="1023500"/>
            <a:ext cx="8589900" cy="78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688935" y="2349950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2"/>
          </p:nvPr>
        </p:nvSpPr>
        <p:spPr>
          <a:xfrm>
            <a:off x="1688960" y="2794778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4619806" y="2349950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4"/>
          </p:nvPr>
        </p:nvSpPr>
        <p:spPr>
          <a:xfrm>
            <a:off x="4619831" y="2794778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5"/>
          </p:nvPr>
        </p:nvSpPr>
        <p:spPr>
          <a:xfrm>
            <a:off x="7550696" y="2349950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6"/>
          </p:nvPr>
        </p:nvSpPr>
        <p:spPr>
          <a:xfrm>
            <a:off x="7550721" y="2794778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7"/>
          </p:nvPr>
        </p:nvSpPr>
        <p:spPr>
          <a:xfrm>
            <a:off x="1688888" y="3836878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8"/>
          </p:nvPr>
        </p:nvSpPr>
        <p:spPr>
          <a:xfrm>
            <a:off x="1688913" y="4281706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9"/>
          </p:nvPr>
        </p:nvSpPr>
        <p:spPr>
          <a:xfrm>
            <a:off x="4619758" y="3836878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3"/>
          </p:nvPr>
        </p:nvSpPr>
        <p:spPr>
          <a:xfrm>
            <a:off x="4619784" y="4281706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4"/>
          </p:nvPr>
        </p:nvSpPr>
        <p:spPr>
          <a:xfrm>
            <a:off x="7550649" y="3836878"/>
            <a:ext cx="272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5"/>
          </p:nvPr>
        </p:nvSpPr>
        <p:spPr>
          <a:xfrm>
            <a:off x="7550674" y="4281706"/>
            <a:ext cx="2728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4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Title sub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2002590" y="1808675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subTitle" idx="1"/>
          </p:nvPr>
        </p:nvSpPr>
        <p:spPr>
          <a:xfrm>
            <a:off x="2002563" y="3562173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2"/>
          </p:nvPr>
        </p:nvSpPr>
        <p:spPr>
          <a:xfrm>
            <a:off x="7940625" y="4491450"/>
            <a:ext cx="2307000" cy="169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6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37" y="-151"/>
            <a:ext cx="12192088" cy="6858384"/>
            <a:chOff x="-37" y="-151"/>
            <a:chExt cx="12192088" cy="6858384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-37" y="105"/>
              <a:ext cx="12191268" cy="5244373"/>
              <a:chOff x="422346" y="2168825"/>
              <a:chExt cx="11403300" cy="3298555"/>
            </a:xfrm>
          </p:grpSpPr>
          <p:cxnSp>
            <p:nvCxnSpPr>
              <p:cNvPr id="8" name="Google Shape;8;p1"/>
              <p:cNvCxnSpPr/>
              <p:nvPr/>
            </p:nvCxnSpPr>
            <p:spPr>
              <a:xfrm>
                <a:off x="422346" y="216882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9;p1"/>
              <p:cNvCxnSpPr/>
              <p:nvPr/>
            </p:nvCxnSpPr>
            <p:spPr>
              <a:xfrm>
                <a:off x="422346" y="242256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" name="Google Shape;10;p1"/>
              <p:cNvCxnSpPr/>
              <p:nvPr/>
            </p:nvCxnSpPr>
            <p:spPr>
              <a:xfrm>
                <a:off x="422346" y="267629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11;p1"/>
              <p:cNvCxnSpPr/>
              <p:nvPr/>
            </p:nvCxnSpPr>
            <p:spPr>
              <a:xfrm>
                <a:off x="422346" y="293003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"/>
              <p:cNvCxnSpPr/>
              <p:nvPr/>
            </p:nvCxnSpPr>
            <p:spPr>
              <a:xfrm>
                <a:off x="422346" y="318376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>
                <a:off x="422346" y="343750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>
                <a:off x="422346" y="369123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>
                <a:off x="422346" y="394497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>
                <a:off x="422346" y="419870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>
                <a:off x="422346" y="445244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>
                <a:off x="422346" y="470617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>
                <a:off x="422346" y="495991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>
                <a:off x="422346" y="521364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>
                <a:off x="422346" y="546738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2" name="Google Shape;22;p1"/>
            <p:cNvCxnSpPr/>
            <p:nvPr/>
          </p:nvCxnSpPr>
          <p:spPr>
            <a:xfrm rot="-5400000">
              <a:off x="-342911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02276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261641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-2210061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-1803709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-139735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-99100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-58465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-17830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2805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63440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104075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144710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1853459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225981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 rot="-5400000">
              <a:off x="266616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1"/>
            <p:cNvCxnSpPr/>
            <p:nvPr/>
          </p:nvCxnSpPr>
          <p:spPr>
            <a:xfrm rot="-5400000">
              <a:off x="307251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 rot="-5400000">
              <a:off x="347886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 rot="-5400000">
              <a:off x="388521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 rot="-5400000">
              <a:off x="429157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 rot="-5400000">
              <a:off x="469792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 rot="-5400000">
              <a:off x="510427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 rot="-5400000">
              <a:off x="551062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 rot="-5400000">
              <a:off x="591697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632333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672968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713603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754238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794873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835509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2" name="Google Shape;52;p1"/>
            <p:cNvGrpSpPr/>
            <p:nvPr/>
          </p:nvGrpSpPr>
          <p:grpSpPr>
            <a:xfrm>
              <a:off x="338" y="5647715"/>
              <a:ext cx="12191268" cy="806827"/>
              <a:chOff x="422346" y="4959910"/>
              <a:chExt cx="11403300" cy="507470"/>
            </a:xfrm>
          </p:grpSpPr>
          <p:cxnSp>
            <p:nvCxnSpPr>
              <p:cNvPr id="53" name="Google Shape;53;p1"/>
              <p:cNvCxnSpPr/>
              <p:nvPr/>
            </p:nvCxnSpPr>
            <p:spPr>
              <a:xfrm>
                <a:off x="422346" y="495991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>
                <a:off x="422346" y="521364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>
                <a:off x="422346" y="546738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6" name="Google Shape;56;p1"/>
            <p:cNvCxnSpPr/>
            <p:nvPr/>
          </p:nvCxnSpPr>
          <p:spPr>
            <a:xfrm>
              <a:off x="351" y="6858075"/>
              <a:ext cx="12191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8761442" y="3429084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336749" y="6229225"/>
            <a:ext cx="11003051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0071150" y="1143151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10071150" y="1924184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10071150" y="2705218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10071150" y="3486251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10071150" y="4267285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10071150" y="5048318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 flipH="1">
            <a:off x="7839500" y="3225150"/>
            <a:ext cx="6543725" cy="40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"/>
          <p:cNvGrpSpPr/>
          <p:nvPr/>
        </p:nvGrpSpPr>
        <p:grpSpPr>
          <a:xfrm>
            <a:off x="588167" y="1076728"/>
            <a:ext cx="540369" cy="4704630"/>
            <a:chOff x="1765250" y="1648150"/>
            <a:chExt cx="503700" cy="4385375"/>
          </a:xfrm>
        </p:grpSpPr>
        <p:sp>
          <p:nvSpPr>
            <p:cNvPr id="67" name="Google Shape;67;p1"/>
            <p:cNvSpPr/>
            <p:nvPr/>
          </p:nvSpPr>
          <p:spPr>
            <a:xfrm>
              <a:off x="1765250" y="1648150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765250" y="2235332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765250" y="5758425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765250" y="3996879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765250" y="2822514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765250" y="5171243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765250" y="4584061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765250" y="3409696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75" name="Google Shape;75;p1"/>
          <p:cNvSpPr/>
          <p:nvPr/>
        </p:nvSpPr>
        <p:spPr>
          <a:xfrm>
            <a:off x="736499" y="668572"/>
            <a:ext cx="10141200" cy="5520900"/>
          </a:xfrm>
          <a:prstGeom prst="roundRect">
            <a:avLst>
              <a:gd name="adj" fmla="val 2847"/>
            </a:avLst>
          </a:prstGeom>
          <a:solidFill>
            <a:schemeClr val="l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019399" y="1108203"/>
            <a:ext cx="231900" cy="4641244"/>
            <a:chOff x="931249" y="1108303"/>
            <a:chExt cx="231900" cy="4641244"/>
          </a:xfrm>
        </p:grpSpPr>
        <p:sp>
          <p:nvSpPr>
            <p:cNvPr id="77" name="Google Shape;77;p1"/>
            <p:cNvSpPr/>
            <p:nvPr/>
          </p:nvSpPr>
          <p:spPr>
            <a:xfrm>
              <a:off x="931249" y="1108303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931249" y="4257835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931249" y="2998022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931249" y="1738209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931249" y="5517647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931249" y="3627928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931249" y="2368116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931249" y="4887741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588096" y="1076664"/>
            <a:ext cx="540304" cy="4704536"/>
            <a:chOff x="499946" y="1076764"/>
            <a:chExt cx="540304" cy="4704536"/>
          </a:xfrm>
        </p:grpSpPr>
        <p:sp>
          <p:nvSpPr>
            <p:cNvPr id="86" name="Google Shape;86;p1"/>
            <p:cNvSpPr/>
            <p:nvPr/>
          </p:nvSpPr>
          <p:spPr>
            <a:xfrm>
              <a:off x="499946" y="1076764"/>
              <a:ext cx="540300" cy="295200"/>
            </a:xfrm>
            <a:prstGeom prst="arc">
              <a:avLst>
                <a:gd name="adj1" fmla="val 20656925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99946" y="4226295"/>
              <a:ext cx="540300" cy="295200"/>
            </a:xfrm>
            <a:prstGeom prst="arc">
              <a:avLst>
                <a:gd name="adj1" fmla="val 20760202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99946" y="2966483"/>
              <a:ext cx="540300" cy="295200"/>
            </a:xfrm>
            <a:prstGeom prst="arc">
              <a:avLst>
                <a:gd name="adj1" fmla="val 20733834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99946" y="1706670"/>
              <a:ext cx="540300" cy="295200"/>
            </a:xfrm>
            <a:prstGeom prst="arc">
              <a:avLst>
                <a:gd name="adj1" fmla="val 20657418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9950" y="5486100"/>
              <a:ext cx="540300" cy="295200"/>
            </a:xfrm>
            <a:prstGeom prst="arc">
              <a:avLst>
                <a:gd name="adj1" fmla="val 20823591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99946" y="3596389"/>
              <a:ext cx="540300" cy="295200"/>
            </a:xfrm>
            <a:prstGeom prst="arc">
              <a:avLst>
                <a:gd name="adj1" fmla="val 20862510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9946" y="2336577"/>
              <a:ext cx="540300" cy="295200"/>
            </a:xfrm>
            <a:prstGeom prst="arc">
              <a:avLst>
                <a:gd name="adj1" fmla="val 20732621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9946" y="4856202"/>
              <a:ext cx="540300" cy="295200"/>
            </a:xfrm>
            <a:prstGeom prst="arc">
              <a:avLst>
                <a:gd name="adj1" fmla="val 20682210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1493388" y="1955840"/>
            <a:ext cx="8818200" cy="3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1456800" y="1155175"/>
          <a:ext cx="9043800" cy="4685625"/>
        </p:xfrm>
        <a:graphic>
          <a:graphicData uri="http://schemas.openxmlformats.org/drawingml/2006/table">
            <a:tbl>
              <a:tblPr>
                <a:noFill/>
                <a:tableStyleId>{D720A282-F662-4765-8861-A619F1FD9DFB}</a:tableStyleId>
              </a:tblPr>
              <a:tblGrid>
                <a:gridCol w="90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7" name="Google Shape;97;p1"/>
          <p:cNvSpPr/>
          <p:nvPr/>
        </p:nvSpPr>
        <p:spPr>
          <a:xfrm rot="5400000">
            <a:off x="-508383" y="618033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493388" y="1186338"/>
            <a:ext cx="8818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37" y="-151"/>
            <a:ext cx="12192088" cy="6858384"/>
            <a:chOff x="-37" y="-151"/>
            <a:chExt cx="12192088" cy="6858384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-37" y="105"/>
              <a:ext cx="12191268" cy="5244373"/>
              <a:chOff x="422346" y="2168825"/>
              <a:chExt cx="11403300" cy="3298555"/>
            </a:xfrm>
          </p:grpSpPr>
          <p:cxnSp>
            <p:nvCxnSpPr>
              <p:cNvPr id="8" name="Google Shape;8;p1"/>
              <p:cNvCxnSpPr/>
              <p:nvPr/>
            </p:nvCxnSpPr>
            <p:spPr>
              <a:xfrm>
                <a:off x="422346" y="216882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9;p1"/>
              <p:cNvCxnSpPr/>
              <p:nvPr/>
            </p:nvCxnSpPr>
            <p:spPr>
              <a:xfrm>
                <a:off x="422346" y="242256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" name="Google Shape;10;p1"/>
              <p:cNvCxnSpPr/>
              <p:nvPr/>
            </p:nvCxnSpPr>
            <p:spPr>
              <a:xfrm>
                <a:off x="422346" y="267629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11;p1"/>
              <p:cNvCxnSpPr/>
              <p:nvPr/>
            </p:nvCxnSpPr>
            <p:spPr>
              <a:xfrm>
                <a:off x="422346" y="293003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"/>
              <p:cNvCxnSpPr/>
              <p:nvPr/>
            </p:nvCxnSpPr>
            <p:spPr>
              <a:xfrm>
                <a:off x="422346" y="318376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>
                <a:off x="422346" y="343750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>
                <a:off x="422346" y="369123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>
                <a:off x="422346" y="394497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>
                <a:off x="422346" y="419870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>
                <a:off x="422346" y="445244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>
                <a:off x="422346" y="470617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>
                <a:off x="422346" y="495991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>
                <a:off x="422346" y="521364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>
                <a:off x="422346" y="546738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2" name="Google Shape;22;p1"/>
            <p:cNvCxnSpPr/>
            <p:nvPr/>
          </p:nvCxnSpPr>
          <p:spPr>
            <a:xfrm rot="-5400000">
              <a:off x="-342911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02276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261641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-2210061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-1803709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-139735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-99100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-58465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-17830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2805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634403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1040755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1447107" y="3429001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1853459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2259811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 rot="-5400000">
              <a:off x="266616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1"/>
            <p:cNvCxnSpPr/>
            <p:nvPr/>
          </p:nvCxnSpPr>
          <p:spPr>
            <a:xfrm rot="-5400000">
              <a:off x="307251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 rot="-5400000">
              <a:off x="347886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 rot="-5400000">
              <a:off x="388521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 rot="-5400000">
              <a:off x="429157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 rot="-5400000">
              <a:off x="469792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 rot="-5400000">
              <a:off x="510427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 rot="-5400000">
              <a:off x="551062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 rot="-5400000">
              <a:off x="591697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632333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6729682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7136034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7542386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7948738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8355090" y="3428999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2" name="Google Shape;52;p1"/>
            <p:cNvGrpSpPr/>
            <p:nvPr/>
          </p:nvGrpSpPr>
          <p:grpSpPr>
            <a:xfrm>
              <a:off x="338" y="5647715"/>
              <a:ext cx="12191268" cy="806827"/>
              <a:chOff x="422346" y="4959910"/>
              <a:chExt cx="11403300" cy="507470"/>
            </a:xfrm>
          </p:grpSpPr>
          <p:cxnSp>
            <p:nvCxnSpPr>
              <p:cNvPr id="53" name="Google Shape;53;p1"/>
              <p:cNvCxnSpPr/>
              <p:nvPr/>
            </p:nvCxnSpPr>
            <p:spPr>
              <a:xfrm>
                <a:off x="422346" y="495991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>
                <a:off x="422346" y="5213645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>
                <a:off x="422346" y="5467380"/>
                <a:ext cx="1140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6" name="Google Shape;56;p1"/>
            <p:cNvCxnSpPr/>
            <p:nvPr/>
          </p:nvCxnSpPr>
          <p:spPr>
            <a:xfrm>
              <a:off x="351" y="6858075"/>
              <a:ext cx="12191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8761442" y="3429084"/>
              <a:ext cx="685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8" name="Google Shape;5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800000">
            <a:off x="336749" y="6229225"/>
            <a:ext cx="11003051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0071150" y="1143151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10071150" y="1924184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10071150" y="2705218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10071150" y="3486251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10071150" y="4267285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10071150" y="5048318"/>
            <a:ext cx="1397100" cy="64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400000" flipH="1">
            <a:off x="7839500" y="3225150"/>
            <a:ext cx="6543725" cy="40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"/>
          <p:cNvGrpSpPr/>
          <p:nvPr/>
        </p:nvGrpSpPr>
        <p:grpSpPr>
          <a:xfrm>
            <a:off x="588167" y="1076728"/>
            <a:ext cx="540369" cy="4704630"/>
            <a:chOff x="1765250" y="1648150"/>
            <a:chExt cx="503700" cy="4385375"/>
          </a:xfrm>
        </p:grpSpPr>
        <p:sp>
          <p:nvSpPr>
            <p:cNvPr id="67" name="Google Shape;67;p1"/>
            <p:cNvSpPr/>
            <p:nvPr/>
          </p:nvSpPr>
          <p:spPr>
            <a:xfrm>
              <a:off x="1765250" y="1648150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765250" y="2235332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765250" y="5758425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765250" y="3996879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765250" y="2822514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765250" y="5171243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765250" y="4584061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765250" y="3409696"/>
              <a:ext cx="503700" cy="275100"/>
            </a:xfrm>
            <a:prstGeom prst="arc">
              <a:avLst>
                <a:gd name="adj1" fmla="val 21541820"/>
                <a:gd name="adj2" fmla="val 12844000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75" name="Google Shape;75;p1"/>
          <p:cNvSpPr/>
          <p:nvPr/>
        </p:nvSpPr>
        <p:spPr>
          <a:xfrm>
            <a:off x="736499" y="668572"/>
            <a:ext cx="10141200" cy="5520900"/>
          </a:xfrm>
          <a:prstGeom prst="roundRect">
            <a:avLst>
              <a:gd name="adj" fmla="val 2847"/>
            </a:avLst>
          </a:prstGeom>
          <a:solidFill>
            <a:schemeClr val="l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019399" y="1108203"/>
            <a:ext cx="231900" cy="4641244"/>
            <a:chOff x="931249" y="1108303"/>
            <a:chExt cx="231900" cy="4641244"/>
          </a:xfrm>
        </p:grpSpPr>
        <p:sp>
          <p:nvSpPr>
            <p:cNvPr id="77" name="Google Shape;77;p1"/>
            <p:cNvSpPr/>
            <p:nvPr/>
          </p:nvSpPr>
          <p:spPr>
            <a:xfrm>
              <a:off x="931249" y="1108303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931249" y="4257835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931249" y="2998022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931249" y="1738209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931249" y="5517647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931249" y="3627928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931249" y="2368116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931249" y="4887741"/>
              <a:ext cx="231900" cy="23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588096" y="1076664"/>
            <a:ext cx="540304" cy="4704536"/>
            <a:chOff x="499946" y="1076764"/>
            <a:chExt cx="540304" cy="4704536"/>
          </a:xfrm>
        </p:grpSpPr>
        <p:sp>
          <p:nvSpPr>
            <p:cNvPr id="86" name="Google Shape;86;p1"/>
            <p:cNvSpPr/>
            <p:nvPr/>
          </p:nvSpPr>
          <p:spPr>
            <a:xfrm>
              <a:off x="499946" y="1076764"/>
              <a:ext cx="540300" cy="295200"/>
            </a:xfrm>
            <a:prstGeom prst="arc">
              <a:avLst>
                <a:gd name="adj1" fmla="val 20656925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99946" y="4226295"/>
              <a:ext cx="540300" cy="295200"/>
            </a:xfrm>
            <a:prstGeom prst="arc">
              <a:avLst>
                <a:gd name="adj1" fmla="val 20760202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99946" y="2966483"/>
              <a:ext cx="540300" cy="295200"/>
            </a:xfrm>
            <a:prstGeom prst="arc">
              <a:avLst>
                <a:gd name="adj1" fmla="val 20733834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99946" y="1706670"/>
              <a:ext cx="540300" cy="295200"/>
            </a:xfrm>
            <a:prstGeom prst="arc">
              <a:avLst>
                <a:gd name="adj1" fmla="val 20657418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9950" y="5486100"/>
              <a:ext cx="540300" cy="295200"/>
            </a:xfrm>
            <a:prstGeom prst="arc">
              <a:avLst>
                <a:gd name="adj1" fmla="val 20823591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99946" y="3596389"/>
              <a:ext cx="540300" cy="295200"/>
            </a:xfrm>
            <a:prstGeom prst="arc">
              <a:avLst>
                <a:gd name="adj1" fmla="val 20862510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9946" y="2336577"/>
              <a:ext cx="540300" cy="295200"/>
            </a:xfrm>
            <a:prstGeom prst="arc">
              <a:avLst>
                <a:gd name="adj1" fmla="val 20732621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9946" y="4856202"/>
              <a:ext cx="540300" cy="295200"/>
            </a:xfrm>
            <a:prstGeom prst="arc">
              <a:avLst>
                <a:gd name="adj1" fmla="val 20682210"/>
                <a:gd name="adj2" fmla="val 9870948"/>
              </a:avLst>
            </a:prstGeom>
            <a:noFill/>
            <a:ln w="76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1493388" y="1955840"/>
            <a:ext cx="8818200" cy="3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●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○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ven Pro"/>
              <a:buChar char="■"/>
              <a:defRPr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1456800" y="1155175"/>
          <a:ext cx="9043800" cy="4685625"/>
        </p:xfrm>
        <a:graphic>
          <a:graphicData uri="http://schemas.openxmlformats.org/drawingml/2006/table">
            <a:tbl>
              <a:tblPr>
                <a:noFill/>
                <a:tableStyleId>{D720A282-F662-4765-8861-A619F1FD9DFB}</a:tableStyleId>
              </a:tblPr>
              <a:tblGrid>
                <a:gridCol w="90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7" name="Google Shape;97;p1"/>
          <p:cNvSpPr/>
          <p:nvPr/>
        </p:nvSpPr>
        <p:spPr>
          <a:xfrm rot="5400000">
            <a:off x="-508383" y="618033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493388" y="1186338"/>
            <a:ext cx="8818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riracha"/>
              <a:buNone/>
              <a:defRPr sz="3600" b="1">
                <a:solidFill>
                  <a:schemeClr val="dk1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068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viavailabl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lvi-khan-chowdhury-3292472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2297152" y="4140398"/>
            <a:ext cx="6667393" cy="171031"/>
          </a:xfrm>
          <a:custGeom>
            <a:avLst/>
            <a:gdLst/>
            <a:ahLst/>
            <a:cxnLst/>
            <a:rect l="l" t="t" r="r" b="b"/>
            <a:pathLst>
              <a:path w="6667393" h="171031" extrusionOk="0">
                <a:moveTo>
                  <a:pt x="86024" y="2"/>
                </a:moveTo>
                <a:cubicBezTo>
                  <a:pt x="38811" y="-294"/>
                  <a:pt x="297" y="37678"/>
                  <a:pt x="2" y="84887"/>
                </a:cubicBezTo>
                <a:cubicBezTo>
                  <a:pt x="-298" y="132088"/>
                  <a:pt x="37799" y="170626"/>
                  <a:pt x="85012" y="170909"/>
                </a:cubicBezTo>
                <a:cubicBezTo>
                  <a:pt x="326434" y="170991"/>
                  <a:pt x="567824" y="171274"/>
                  <a:pt x="809246" y="170545"/>
                </a:cubicBezTo>
                <a:cubicBezTo>
                  <a:pt x="875478" y="170343"/>
                  <a:pt x="941754" y="170343"/>
                  <a:pt x="1007985" y="169897"/>
                </a:cubicBezTo>
                <a:cubicBezTo>
                  <a:pt x="1093449" y="169331"/>
                  <a:pt x="1178820" y="168724"/>
                  <a:pt x="1264280" y="167509"/>
                </a:cubicBezTo>
                <a:cubicBezTo>
                  <a:pt x="1309153" y="166861"/>
                  <a:pt x="1354132" y="165445"/>
                  <a:pt x="1399005" y="164837"/>
                </a:cubicBezTo>
                <a:cubicBezTo>
                  <a:pt x="1441729" y="164271"/>
                  <a:pt x="1484425" y="163785"/>
                  <a:pt x="1527157" y="163582"/>
                </a:cubicBezTo>
                <a:cubicBezTo>
                  <a:pt x="1557061" y="163421"/>
                  <a:pt x="1586940" y="163825"/>
                  <a:pt x="1616847" y="163947"/>
                </a:cubicBezTo>
                <a:cubicBezTo>
                  <a:pt x="1674529" y="164190"/>
                  <a:pt x="1732219" y="164433"/>
                  <a:pt x="1789905" y="164716"/>
                </a:cubicBezTo>
                <a:cubicBezTo>
                  <a:pt x="1935184" y="165404"/>
                  <a:pt x="2080430" y="165647"/>
                  <a:pt x="2225710" y="165606"/>
                </a:cubicBezTo>
                <a:cubicBezTo>
                  <a:pt x="2606023" y="165485"/>
                  <a:pt x="2986336" y="160789"/>
                  <a:pt x="3366649" y="159899"/>
                </a:cubicBezTo>
                <a:cubicBezTo>
                  <a:pt x="3535440" y="159494"/>
                  <a:pt x="3704247" y="159939"/>
                  <a:pt x="3873053" y="160668"/>
                </a:cubicBezTo>
                <a:cubicBezTo>
                  <a:pt x="3967051" y="161073"/>
                  <a:pt x="4061008" y="162166"/>
                  <a:pt x="4155005" y="161801"/>
                </a:cubicBezTo>
                <a:cubicBezTo>
                  <a:pt x="4266127" y="161356"/>
                  <a:pt x="4377248" y="158967"/>
                  <a:pt x="4488368" y="157510"/>
                </a:cubicBezTo>
                <a:cubicBezTo>
                  <a:pt x="4644343" y="155446"/>
                  <a:pt x="4800317" y="154231"/>
                  <a:pt x="4956292" y="153057"/>
                </a:cubicBezTo>
                <a:cubicBezTo>
                  <a:pt x="5520317" y="148847"/>
                  <a:pt x="6084382" y="147430"/>
                  <a:pt x="6648408" y="145487"/>
                </a:cubicBezTo>
                <a:cubicBezTo>
                  <a:pt x="6658852" y="145528"/>
                  <a:pt x="6667312" y="137189"/>
                  <a:pt x="6667393" y="126745"/>
                </a:cubicBezTo>
                <a:cubicBezTo>
                  <a:pt x="6667434" y="116341"/>
                  <a:pt x="6659095" y="107840"/>
                  <a:pt x="6648650" y="107799"/>
                </a:cubicBezTo>
                <a:cubicBezTo>
                  <a:pt x="6082561" y="98731"/>
                  <a:pt x="5516431" y="90149"/>
                  <a:pt x="4950341" y="78815"/>
                </a:cubicBezTo>
                <a:cubicBezTo>
                  <a:pt x="4794407" y="75690"/>
                  <a:pt x="4638473" y="72564"/>
                  <a:pt x="4482539" y="68569"/>
                </a:cubicBezTo>
                <a:cubicBezTo>
                  <a:pt x="4373604" y="65776"/>
                  <a:pt x="4264629" y="61877"/>
                  <a:pt x="4155653" y="60092"/>
                </a:cubicBezTo>
                <a:cubicBezTo>
                  <a:pt x="4061656" y="58550"/>
                  <a:pt x="3967658" y="58582"/>
                  <a:pt x="3873661" y="57813"/>
                </a:cubicBezTo>
                <a:cubicBezTo>
                  <a:pt x="3704895" y="56437"/>
                  <a:pt x="3536168" y="54761"/>
                  <a:pt x="3367406" y="52251"/>
                </a:cubicBezTo>
                <a:cubicBezTo>
                  <a:pt x="2987138" y="46591"/>
                  <a:pt x="2606877" y="37014"/>
                  <a:pt x="2226596" y="32136"/>
                </a:cubicBezTo>
                <a:cubicBezTo>
                  <a:pt x="2081325" y="30270"/>
                  <a:pt x="1936066" y="28598"/>
                  <a:pt x="1790787" y="27452"/>
                </a:cubicBezTo>
                <a:cubicBezTo>
                  <a:pt x="1730972" y="26982"/>
                  <a:pt x="1671100" y="26570"/>
                  <a:pt x="1611281" y="26063"/>
                </a:cubicBezTo>
                <a:cubicBezTo>
                  <a:pt x="1583511" y="25829"/>
                  <a:pt x="1555806" y="25780"/>
                  <a:pt x="1528039" y="25302"/>
                </a:cubicBezTo>
                <a:cubicBezTo>
                  <a:pt x="1485320" y="24570"/>
                  <a:pt x="1442604" y="23643"/>
                  <a:pt x="1399892" y="22521"/>
                </a:cubicBezTo>
                <a:cubicBezTo>
                  <a:pt x="1355027" y="21343"/>
                  <a:pt x="1310157" y="19421"/>
                  <a:pt x="1265292" y="18218"/>
                </a:cubicBezTo>
                <a:cubicBezTo>
                  <a:pt x="1179856" y="15931"/>
                  <a:pt x="1094319" y="14162"/>
                  <a:pt x="1008867" y="12527"/>
                </a:cubicBezTo>
                <a:cubicBezTo>
                  <a:pt x="942648" y="11260"/>
                  <a:pt x="876482" y="10397"/>
                  <a:pt x="810258" y="9365"/>
                </a:cubicBezTo>
                <a:cubicBezTo>
                  <a:pt x="568865" y="5600"/>
                  <a:pt x="327426" y="2965"/>
                  <a:pt x="86024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ctrTitle"/>
          </p:nvPr>
        </p:nvSpPr>
        <p:spPr>
          <a:xfrm>
            <a:off x="1973658" y="1574525"/>
            <a:ext cx="7641600" cy="2736900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lvl="0"/>
            <a:r>
              <a:rPr lang="en-MY" dirty="0"/>
              <a:t>Python Workshop.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8B585-BC9A-C2CD-E903-30EFD27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7879" y="4337590"/>
            <a:ext cx="1653777" cy="1653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7028D-0B3F-0C48-3EF2-E7A03B20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70373" y="4478670"/>
            <a:ext cx="2373950" cy="1371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5449335" y="2097650"/>
            <a:ext cx="4872900" cy="7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Hello! I’m Alvi Khan Chowdhury</a:t>
            </a:r>
            <a:endParaRPr dirty="0"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5449325" y="3033824"/>
            <a:ext cx="4872900" cy="22171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Few things about myself: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MY" dirty="0"/>
              <a:t>Graduate Mechatronic Engineer, UCSI University.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MY" dirty="0"/>
              <a:t>BEM Graduate Member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MY" dirty="0"/>
              <a:t>Master of Engineering Science (Research) Student, Monash University Malaysia (Current)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MY" dirty="0"/>
              <a:t>IEEE Graduate Student Member 2024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MY" dirty="0"/>
              <a:t>IEEEXTREME Ambassador, Monash University Malaysia (Current)</a:t>
            </a:r>
            <a:endParaRPr dirty="0"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/>
          <a:srcRect t="12492" b="12492"/>
          <a:stretch/>
        </p:blipFill>
        <p:spPr>
          <a:xfrm>
            <a:off x="2000622" y="2031659"/>
            <a:ext cx="2970300" cy="297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 rot="4981365">
            <a:off x="2007752" y="1944648"/>
            <a:ext cx="3107740" cy="3145876"/>
          </a:xfrm>
          <a:custGeom>
            <a:avLst/>
            <a:gdLst/>
            <a:ahLst/>
            <a:cxnLst/>
            <a:rect l="l" t="t" r="r" b="b"/>
            <a:pathLst>
              <a:path w="1360408" h="1377102" extrusionOk="0">
                <a:moveTo>
                  <a:pt x="723965" y="140"/>
                </a:moveTo>
                <a:cubicBezTo>
                  <a:pt x="638225" y="-1322"/>
                  <a:pt x="552595" y="8600"/>
                  <a:pt x="469819" y="34039"/>
                </a:cubicBezTo>
                <a:cubicBezTo>
                  <a:pt x="440284" y="43119"/>
                  <a:pt x="411336" y="54223"/>
                  <a:pt x="383291" y="67185"/>
                </a:cubicBezTo>
                <a:cubicBezTo>
                  <a:pt x="347489" y="83729"/>
                  <a:pt x="313040" y="103513"/>
                  <a:pt x="280821" y="126263"/>
                </a:cubicBezTo>
                <a:cubicBezTo>
                  <a:pt x="241930" y="153721"/>
                  <a:pt x="206092" y="185568"/>
                  <a:pt x="174306" y="221013"/>
                </a:cubicBezTo>
                <a:cubicBezTo>
                  <a:pt x="79641" y="326568"/>
                  <a:pt x="23113" y="462306"/>
                  <a:pt x="5803" y="602424"/>
                </a:cubicBezTo>
                <a:cubicBezTo>
                  <a:pt x="-1030" y="657705"/>
                  <a:pt x="-1714" y="713682"/>
                  <a:pt x="3147" y="769154"/>
                </a:cubicBezTo>
                <a:cubicBezTo>
                  <a:pt x="13911" y="892039"/>
                  <a:pt x="55044" y="1012738"/>
                  <a:pt x="131040" y="1110840"/>
                </a:cubicBezTo>
                <a:cubicBezTo>
                  <a:pt x="175569" y="1168323"/>
                  <a:pt x="231109" y="1217427"/>
                  <a:pt x="292078" y="1256827"/>
                </a:cubicBezTo>
                <a:cubicBezTo>
                  <a:pt x="415655" y="1336689"/>
                  <a:pt x="564278" y="1379433"/>
                  <a:pt x="711440" y="1377004"/>
                </a:cubicBezTo>
                <a:cubicBezTo>
                  <a:pt x="768530" y="1376065"/>
                  <a:pt x="825642" y="1368050"/>
                  <a:pt x="880324" y="1351452"/>
                </a:cubicBezTo>
                <a:cubicBezTo>
                  <a:pt x="936848" y="1334296"/>
                  <a:pt x="990716" y="1308688"/>
                  <a:pt x="1040480" y="1276943"/>
                </a:cubicBezTo>
                <a:cubicBezTo>
                  <a:pt x="1151843" y="1205898"/>
                  <a:pt x="1244076" y="1103501"/>
                  <a:pt x="1299811" y="983453"/>
                </a:cubicBezTo>
                <a:cubicBezTo>
                  <a:pt x="1343352" y="889667"/>
                  <a:pt x="1364439" y="786103"/>
                  <a:pt x="1359771" y="682751"/>
                </a:cubicBezTo>
                <a:cubicBezTo>
                  <a:pt x="1357541" y="633307"/>
                  <a:pt x="1350392" y="583835"/>
                  <a:pt x="1335612" y="536516"/>
                </a:cubicBezTo>
                <a:cubicBezTo>
                  <a:pt x="1317590" y="478822"/>
                  <a:pt x="1289006" y="424533"/>
                  <a:pt x="1253257" y="375854"/>
                </a:cubicBezTo>
                <a:cubicBezTo>
                  <a:pt x="1211869" y="319492"/>
                  <a:pt x="1160733" y="270461"/>
                  <a:pt x="1102590" y="231640"/>
                </a:cubicBezTo>
                <a:cubicBezTo>
                  <a:pt x="1034703" y="186313"/>
                  <a:pt x="957967" y="154940"/>
                  <a:pt x="878045" y="138533"/>
                </a:cubicBezTo>
                <a:cubicBezTo>
                  <a:pt x="788205" y="120090"/>
                  <a:pt x="694733" y="120887"/>
                  <a:pt x="605177" y="140557"/>
                </a:cubicBezTo>
                <a:cubicBezTo>
                  <a:pt x="532084" y="156612"/>
                  <a:pt x="461942" y="184580"/>
                  <a:pt x="397330" y="222276"/>
                </a:cubicBezTo>
                <a:cubicBezTo>
                  <a:pt x="363427" y="242060"/>
                  <a:pt x="331252" y="264535"/>
                  <a:pt x="300430" y="288820"/>
                </a:cubicBezTo>
                <a:cubicBezTo>
                  <a:pt x="273595" y="310222"/>
                  <a:pt x="269162" y="349274"/>
                  <a:pt x="290564" y="376105"/>
                </a:cubicBezTo>
                <a:cubicBezTo>
                  <a:pt x="311963" y="402940"/>
                  <a:pt x="351015" y="407377"/>
                  <a:pt x="377850" y="385975"/>
                </a:cubicBezTo>
                <a:cubicBezTo>
                  <a:pt x="452700" y="325475"/>
                  <a:pt x="537650" y="279853"/>
                  <a:pt x="631744" y="257953"/>
                </a:cubicBezTo>
                <a:cubicBezTo>
                  <a:pt x="706849" y="240473"/>
                  <a:pt x="785512" y="238688"/>
                  <a:pt x="861221" y="253524"/>
                </a:cubicBezTo>
                <a:cubicBezTo>
                  <a:pt x="925331" y="266089"/>
                  <a:pt x="987251" y="290079"/>
                  <a:pt x="1042880" y="324366"/>
                </a:cubicBezTo>
                <a:cubicBezTo>
                  <a:pt x="1090361" y="353634"/>
                  <a:pt x="1133724" y="389893"/>
                  <a:pt x="1168753" y="433414"/>
                </a:cubicBezTo>
                <a:cubicBezTo>
                  <a:pt x="1203672" y="476798"/>
                  <a:pt x="1229709" y="527145"/>
                  <a:pt x="1244400" y="580916"/>
                </a:cubicBezTo>
                <a:cubicBezTo>
                  <a:pt x="1251189" y="605747"/>
                  <a:pt x="1255297" y="631234"/>
                  <a:pt x="1257937" y="656818"/>
                </a:cubicBezTo>
                <a:cubicBezTo>
                  <a:pt x="1266094" y="735842"/>
                  <a:pt x="1257589" y="816371"/>
                  <a:pt x="1232385" y="891739"/>
                </a:cubicBezTo>
                <a:cubicBezTo>
                  <a:pt x="1192750" y="1010256"/>
                  <a:pt x="1113730" y="1114402"/>
                  <a:pt x="1013531" y="1188515"/>
                </a:cubicBezTo>
                <a:cubicBezTo>
                  <a:pt x="964342" y="1224900"/>
                  <a:pt x="909628" y="1254382"/>
                  <a:pt x="851355" y="1273275"/>
                </a:cubicBezTo>
                <a:cubicBezTo>
                  <a:pt x="759179" y="1303154"/>
                  <a:pt x="658672" y="1304134"/>
                  <a:pt x="564064" y="1285921"/>
                </a:cubicBezTo>
                <a:cubicBezTo>
                  <a:pt x="460096" y="1265911"/>
                  <a:pt x="360168" y="1221228"/>
                  <a:pt x="277784" y="1154487"/>
                </a:cubicBezTo>
                <a:cubicBezTo>
                  <a:pt x="231239" y="1116778"/>
                  <a:pt x="190337" y="1071751"/>
                  <a:pt x="157102" y="1021911"/>
                </a:cubicBezTo>
                <a:cubicBezTo>
                  <a:pt x="134392" y="987854"/>
                  <a:pt x="115046" y="951267"/>
                  <a:pt x="100173" y="913117"/>
                </a:cubicBezTo>
                <a:cubicBezTo>
                  <a:pt x="74791" y="848007"/>
                  <a:pt x="61963" y="778481"/>
                  <a:pt x="58680" y="708813"/>
                </a:cubicBezTo>
                <a:cubicBezTo>
                  <a:pt x="50697" y="539322"/>
                  <a:pt x="103031" y="368410"/>
                  <a:pt x="216937" y="240874"/>
                </a:cubicBezTo>
                <a:cubicBezTo>
                  <a:pt x="245092" y="209351"/>
                  <a:pt x="276578" y="180909"/>
                  <a:pt x="310805" y="156118"/>
                </a:cubicBezTo>
                <a:cubicBezTo>
                  <a:pt x="338915" y="135752"/>
                  <a:pt x="368900" y="117924"/>
                  <a:pt x="400115" y="102731"/>
                </a:cubicBezTo>
                <a:cubicBezTo>
                  <a:pt x="533865" y="37641"/>
                  <a:pt x="685896" y="22841"/>
                  <a:pt x="832378" y="38087"/>
                </a:cubicBezTo>
                <a:cubicBezTo>
                  <a:pt x="879558" y="43001"/>
                  <a:pt x="926242" y="51134"/>
                  <a:pt x="972544" y="61363"/>
                </a:cubicBezTo>
                <a:cubicBezTo>
                  <a:pt x="979940" y="63076"/>
                  <a:pt x="987279" y="58514"/>
                  <a:pt x="988991" y="51118"/>
                </a:cubicBezTo>
                <a:cubicBezTo>
                  <a:pt x="990704" y="43726"/>
                  <a:pt x="986137" y="36257"/>
                  <a:pt x="978746" y="34549"/>
                </a:cubicBezTo>
                <a:cubicBezTo>
                  <a:pt x="895520" y="14405"/>
                  <a:pt x="809704" y="1597"/>
                  <a:pt x="723965" y="1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5449326" y="2760950"/>
            <a:ext cx="3867088" cy="171031"/>
          </a:xfrm>
          <a:custGeom>
            <a:avLst/>
            <a:gdLst/>
            <a:ahLst/>
            <a:cxnLst/>
            <a:rect l="l" t="t" r="r" b="b"/>
            <a:pathLst>
              <a:path w="6667393" h="171031" extrusionOk="0">
                <a:moveTo>
                  <a:pt x="86024" y="2"/>
                </a:moveTo>
                <a:cubicBezTo>
                  <a:pt x="38811" y="-294"/>
                  <a:pt x="297" y="37678"/>
                  <a:pt x="2" y="84887"/>
                </a:cubicBezTo>
                <a:cubicBezTo>
                  <a:pt x="-298" y="132088"/>
                  <a:pt x="37799" y="170626"/>
                  <a:pt x="85012" y="170909"/>
                </a:cubicBezTo>
                <a:cubicBezTo>
                  <a:pt x="326434" y="170991"/>
                  <a:pt x="567824" y="171274"/>
                  <a:pt x="809246" y="170545"/>
                </a:cubicBezTo>
                <a:cubicBezTo>
                  <a:pt x="875478" y="170343"/>
                  <a:pt x="941754" y="170343"/>
                  <a:pt x="1007985" y="169897"/>
                </a:cubicBezTo>
                <a:cubicBezTo>
                  <a:pt x="1093449" y="169331"/>
                  <a:pt x="1178820" y="168724"/>
                  <a:pt x="1264280" y="167509"/>
                </a:cubicBezTo>
                <a:cubicBezTo>
                  <a:pt x="1309153" y="166861"/>
                  <a:pt x="1354132" y="165445"/>
                  <a:pt x="1399005" y="164837"/>
                </a:cubicBezTo>
                <a:cubicBezTo>
                  <a:pt x="1441729" y="164271"/>
                  <a:pt x="1484425" y="163785"/>
                  <a:pt x="1527157" y="163582"/>
                </a:cubicBezTo>
                <a:cubicBezTo>
                  <a:pt x="1557061" y="163421"/>
                  <a:pt x="1586940" y="163825"/>
                  <a:pt x="1616847" y="163947"/>
                </a:cubicBezTo>
                <a:cubicBezTo>
                  <a:pt x="1674529" y="164190"/>
                  <a:pt x="1732219" y="164433"/>
                  <a:pt x="1789905" y="164716"/>
                </a:cubicBezTo>
                <a:cubicBezTo>
                  <a:pt x="1935184" y="165404"/>
                  <a:pt x="2080430" y="165647"/>
                  <a:pt x="2225710" y="165606"/>
                </a:cubicBezTo>
                <a:cubicBezTo>
                  <a:pt x="2606023" y="165485"/>
                  <a:pt x="2986336" y="160789"/>
                  <a:pt x="3366649" y="159899"/>
                </a:cubicBezTo>
                <a:cubicBezTo>
                  <a:pt x="3535440" y="159494"/>
                  <a:pt x="3704247" y="159939"/>
                  <a:pt x="3873053" y="160668"/>
                </a:cubicBezTo>
                <a:cubicBezTo>
                  <a:pt x="3967051" y="161073"/>
                  <a:pt x="4061008" y="162166"/>
                  <a:pt x="4155005" y="161801"/>
                </a:cubicBezTo>
                <a:cubicBezTo>
                  <a:pt x="4266127" y="161356"/>
                  <a:pt x="4377248" y="158967"/>
                  <a:pt x="4488368" y="157510"/>
                </a:cubicBezTo>
                <a:cubicBezTo>
                  <a:pt x="4644343" y="155446"/>
                  <a:pt x="4800317" y="154231"/>
                  <a:pt x="4956292" y="153057"/>
                </a:cubicBezTo>
                <a:cubicBezTo>
                  <a:pt x="5520317" y="148847"/>
                  <a:pt x="6084382" y="147430"/>
                  <a:pt x="6648408" y="145487"/>
                </a:cubicBezTo>
                <a:cubicBezTo>
                  <a:pt x="6658852" y="145528"/>
                  <a:pt x="6667312" y="137189"/>
                  <a:pt x="6667393" y="126745"/>
                </a:cubicBezTo>
                <a:cubicBezTo>
                  <a:pt x="6667434" y="116341"/>
                  <a:pt x="6659095" y="107840"/>
                  <a:pt x="6648650" y="107799"/>
                </a:cubicBezTo>
                <a:cubicBezTo>
                  <a:pt x="6082561" y="98731"/>
                  <a:pt x="5516431" y="90149"/>
                  <a:pt x="4950341" y="78815"/>
                </a:cubicBezTo>
                <a:cubicBezTo>
                  <a:pt x="4794407" y="75690"/>
                  <a:pt x="4638473" y="72564"/>
                  <a:pt x="4482539" y="68569"/>
                </a:cubicBezTo>
                <a:cubicBezTo>
                  <a:pt x="4373604" y="65776"/>
                  <a:pt x="4264629" y="61877"/>
                  <a:pt x="4155653" y="60092"/>
                </a:cubicBezTo>
                <a:cubicBezTo>
                  <a:pt x="4061656" y="58550"/>
                  <a:pt x="3967658" y="58582"/>
                  <a:pt x="3873661" y="57813"/>
                </a:cubicBezTo>
                <a:cubicBezTo>
                  <a:pt x="3704895" y="56437"/>
                  <a:pt x="3536168" y="54761"/>
                  <a:pt x="3367406" y="52251"/>
                </a:cubicBezTo>
                <a:cubicBezTo>
                  <a:pt x="2987138" y="46591"/>
                  <a:pt x="2606877" y="37014"/>
                  <a:pt x="2226596" y="32136"/>
                </a:cubicBezTo>
                <a:cubicBezTo>
                  <a:pt x="2081325" y="30270"/>
                  <a:pt x="1936066" y="28598"/>
                  <a:pt x="1790787" y="27452"/>
                </a:cubicBezTo>
                <a:cubicBezTo>
                  <a:pt x="1730972" y="26982"/>
                  <a:pt x="1671100" y="26570"/>
                  <a:pt x="1611281" y="26063"/>
                </a:cubicBezTo>
                <a:cubicBezTo>
                  <a:pt x="1583511" y="25829"/>
                  <a:pt x="1555806" y="25780"/>
                  <a:pt x="1528039" y="25302"/>
                </a:cubicBezTo>
                <a:cubicBezTo>
                  <a:pt x="1485320" y="24570"/>
                  <a:pt x="1442604" y="23643"/>
                  <a:pt x="1399892" y="22521"/>
                </a:cubicBezTo>
                <a:cubicBezTo>
                  <a:pt x="1355027" y="21343"/>
                  <a:pt x="1310157" y="19421"/>
                  <a:pt x="1265292" y="18218"/>
                </a:cubicBezTo>
                <a:cubicBezTo>
                  <a:pt x="1179856" y="15931"/>
                  <a:pt x="1094319" y="14162"/>
                  <a:pt x="1008867" y="12527"/>
                </a:cubicBezTo>
                <a:cubicBezTo>
                  <a:pt x="942648" y="11260"/>
                  <a:pt x="876482" y="10397"/>
                  <a:pt x="810258" y="9365"/>
                </a:cubicBezTo>
                <a:cubicBezTo>
                  <a:pt x="568865" y="5600"/>
                  <a:pt x="327426" y="2965"/>
                  <a:pt x="86024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30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3901001" y="1735525"/>
            <a:ext cx="4600501" cy="171031"/>
          </a:xfrm>
          <a:custGeom>
            <a:avLst/>
            <a:gdLst/>
            <a:ahLst/>
            <a:cxnLst/>
            <a:rect l="l" t="t" r="r" b="b"/>
            <a:pathLst>
              <a:path w="6667393" h="171031" extrusionOk="0">
                <a:moveTo>
                  <a:pt x="86024" y="2"/>
                </a:moveTo>
                <a:cubicBezTo>
                  <a:pt x="38811" y="-294"/>
                  <a:pt x="297" y="37678"/>
                  <a:pt x="2" y="84887"/>
                </a:cubicBezTo>
                <a:cubicBezTo>
                  <a:pt x="-298" y="132088"/>
                  <a:pt x="37799" y="170626"/>
                  <a:pt x="85012" y="170909"/>
                </a:cubicBezTo>
                <a:cubicBezTo>
                  <a:pt x="326434" y="170991"/>
                  <a:pt x="567824" y="171274"/>
                  <a:pt x="809246" y="170545"/>
                </a:cubicBezTo>
                <a:cubicBezTo>
                  <a:pt x="875478" y="170343"/>
                  <a:pt x="941754" y="170343"/>
                  <a:pt x="1007985" y="169897"/>
                </a:cubicBezTo>
                <a:cubicBezTo>
                  <a:pt x="1093449" y="169331"/>
                  <a:pt x="1178820" y="168724"/>
                  <a:pt x="1264280" y="167509"/>
                </a:cubicBezTo>
                <a:cubicBezTo>
                  <a:pt x="1309153" y="166861"/>
                  <a:pt x="1354132" y="165445"/>
                  <a:pt x="1399005" y="164837"/>
                </a:cubicBezTo>
                <a:cubicBezTo>
                  <a:pt x="1441729" y="164271"/>
                  <a:pt x="1484425" y="163785"/>
                  <a:pt x="1527157" y="163582"/>
                </a:cubicBezTo>
                <a:cubicBezTo>
                  <a:pt x="1557061" y="163421"/>
                  <a:pt x="1586940" y="163825"/>
                  <a:pt x="1616847" y="163947"/>
                </a:cubicBezTo>
                <a:cubicBezTo>
                  <a:pt x="1674529" y="164190"/>
                  <a:pt x="1732219" y="164433"/>
                  <a:pt x="1789905" y="164716"/>
                </a:cubicBezTo>
                <a:cubicBezTo>
                  <a:pt x="1935184" y="165404"/>
                  <a:pt x="2080430" y="165647"/>
                  <a:pt x="2225710" y="165606"/>
                </a:cubicBezTo>
                <a:cubicBezTo>
                  <a:pt x="2606023" y="165485"/>
                  <a:pt x="2986336" y="160789"/>
                  <a:pt x="3366649" y="159899"/>
                </a:cubicBezTo>
                <a:cubicBezTo>
                  <a:pt x="3535440" y="159494"/>
                  <a:pt x="3704247" y="159939"/>
                  <a:pt x="3873053" y="160668"/>
                </a:cubicBezTo>
                <a:cubicBezTo>
                  <a:pt x="3967051" y="161073"/>
                  <a:pt x="4061008" y="162166"/>
                  <a:pt x="4155005" y="161801"/>
                </a:cubicBezTo>
                <a:cubicBezTo>
                  <a:pt x="4266127" y="161356"/>
                  <a:pt x="4377248" y="158967"/>
                  <a:pt x="4488368" y="157510"/>
                </a:cubicBezTo>
                <a:cubicBezTo>
                  <a:pt x="4644343" y="155446"/>
                  <a:pt x="4800317" y="154231"/>
                  <a:pt x="4956292" y="153057"/>
                </a:cubicBezTo>
                <a:cubicBezTo>
                  <a:pt x="5520317" y="148847"/>
                  <a:pt x="6084382" y="147430"/>
                  <a:pt x="6648408" y="145487"/>
                </a:cubicBezTo>
                <a:cubicBezTo>
                  <a:pt x="6658852" y="145528"/>
                  <a:pt x="6667312" y="137189"/>
                  <a:pt x="6667393" y="126745"/>
                </a:cubicBezTo>
                <a:cubicBezTo>
                  <a:pt x="6667434" y="116341"/>
                  <a:pt x="6659095" y="107840"/>
                  <a:pt x="6648650" y="107799"/>
                </a:cubicBezTo>
                <a:cubicBezTo>
                  <a:pt x="6082561" y="98731"/>
                  <a:pt x="5516431" y="90149"/>
                  <a:pt x="4950341" y="78815"/>
                </a:cubicBezTo>
                <a:cubicBezTo>
                  <a:pt x="4794407" y="75690"/>
                  <a:pt x="4638473" y="72564"/>
                  <a:pt x="4482539" y="68569"/>
                </a:cubicBezTo>
                <a:cubicBezTo>
                  <a:pt x="4373604" y="65776"/>
                  <a:pt x="4264629" y="61877"/>
                  <a:pt x="4155653" y="60092"/>
                </a:cubicBezTo>
                <a:cubicBezTo>
                  <a:pt x="4061656" y="58550"/>
                  <a:pt x="3967658" y="58582"/>
                  <a:pt x="3873661" y="57813"/>
                </a:cubicBezTo>
                <a:cubicBezTo>
                  <a:pt x="3704895" y="56437"/>
                  <a:pt x="3536168" y="54761"/>
                  <a:pt x="3367406" y="52251"/>
                </a:cubicBezTo>
                <a:cubicBezTo>
                  <a:pt x="2987138" y="46591"/>
                  <a:pt x="2606877" y="37014"/>
                  <a:pt x="2226596" y="32136"/>
                </a:cubicBezTo>
                <a:cubicBezTo>
                  <a:pt x="2081325" y="30270"/>
                  <a:pt x="1936066" y="28598"/>
                  <a:pt x="1790787" y="27452"/>
                </a:cubicBezTo>
                <a:cubicBezTo>
                  <a:pt x="1730972" y="26982"/>
                  <a:pt x="1671100" y="26570"/>
                  <a:pt x="1611281" y="26063"/>
                </a:cubicBezTo>
                <a:cubicBezTo>
                  <a:pt x="1583511" y="25829"/>
                  <a:pt x="1555806" y="25780"/>
                  <a:pt x="1528039" y="25302"/>
                </a:cubicBezTo>
                <a:cubicBezTo>
                  <a:pt x="1485320" y="24570"/>
                  <a:pt x="1442604" y="23643"/>
                  <a:pt x="1399892" y="22521"/>
                </a:cubicBezTo>
                <a:cubicBezTo>
                  <a:pt x="1355027" y="21343"/>
                  <a:pt x="1310157" y="19421"/>
                  <a:pt x="1265292" y="18218"/>
                </a:cubicBezTo>
                <a:cubicBezTo>
                  <a:pt x="1179856" y="15931"/>
                  <a:pt x="1094319" y="14162"/>
                  <a:pt x="1008867" y="12527"/>
                </a:cubicBezTo>
                <a:cubicBezTo>
                  <a:pt x="942648" y="11260"/>
                  <a:pt x="876482" y="10397"/>
                  <a:pt x="810258" y="9365"/>
                </a:cubicBezTo>
                <a:cubicBezTo>
                  <a:pt x="568865" y="5600"/>
                  <a:pt x="327426" y="2965"/>
                  <a:pt x="86024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2314423" y="2062287"/>
            <a:ext cx="755026" cy="764292"/>
          </a:xfrm>
          <a:custGeom>
            <a:avLst/>
            <a:gdLst/>
            <a:ahLst/>
            <a:cxnLst/>
            <a:rect l="l" t="t" r="r" b="b"/>
            <a:pathLst>
              <a:path w="1360408" h="1377102" extrusionOk="0">
                <a:moveTo>
                  <a:pt x="723965" y="140"/>
                </a:moveTo>
                <a:cubicBezTo>
                  <a:pt x="638225" y="-1322"/>
                  <a:pt x="552595" y="8600"/>
                  <a:pt x="469819" y="34039"/>
                </a:cubicBezTo>
                <a:cubicBezTo>
                  <a:pt x="440284" y="43119"/>
                  <a:pt x="411336" y="54223"/>
                  <a:pt x="383291" y="67185"/>
                </a:cubicBezTo>
                <a:cubicBezTo>
                  <a:pt x="347489" y="83729"/>
                  <a:pt x="313040" y="103513"/>
                  <a:pt x="280821" y="126263"/>
                </a:cubicBezTo>
                <a:cubicBezTo>
                  <a:pt x="241930" y="153721"/>
                  <a:pt x="206092" y="185568"/>
                  <a:pt x="174306" y="221013"/>
                </a:cubicBezTo>
                <a:cubicBezTo>
                  <a:pt x="79641" y="326568"/>
                  <a:pt x="23113" y="462306"/>
                  <a:pt x="5803" y="602424"/>
                </a:cubicBezTo>
                <a:cubicBezTo>
                  <a:pt x="-1030" y="657705"/>
                  <a:pt x="-1714" y="713682"/>
                  <a:pt x="3147" y="769154"/>
                </a:cubicBezTo>
                <a:cubicBezTo>
                  <a:pt x="13911" y="892039"/>
                  <a:pt x="55044" y="1012738"/>
                  <a:pt x="131040" y="1110840"/>
                </a:cubicBezTo>
                <a:cubicBezTo>
                  <a:pt x="175569" y="1168323"/>
                  <a:pt x="231109" y="1217427"/>
                  <a:pt x="292078" y="1256827"/>
                </a:cubicBezTo>
                <a:cubicBezTo>
                  <a:pt x="415655" y="1336689"/>
                  <a:pt x="564278" y="1379433"/>
                  <a:pt x="711440" y="1377004"/>
                </a:cubicBezTo>
                <a:cubicBezTo>
                  <a:pt x="768530" y="1376065"/>
                  <a:pt x="825642" y="1368050"/>
                  <a:pt x="880324" y="1351452"/>
                </a:cubicBezTo>
                <a:cubicBezTo>
                  <a:pt x="936848" y="1334296"/>
                  <a:pt x="990716" y="1308688"/>
                  <a:pt x="1040480" y="1276943"/>
                </a:cubicBezTo>
                <a:cubicBezTo>
                  <a:pt x="1151843" y="1205898"/>
                  <a:pt x="1244076" y="1103501"/>
                  <a:pt x="1299811" y="983453"/>
                </a:cubicBezTo>
                <a:cubicBezTo>
                  <a:pt x="1343352" y="889667"/>
                  <a:pt x="1364439" y="786103"/>
                  <a:pt x="1359771" y="682751"/>
                </a:cubicBezTo>
                <a:cubicBezTo>
                  <a:pt x="1357541" y="633307"/>
                  <a:pt x="1350392" y="583835"/>
                  <a:pt x="1335612" y="536516"/>
                </a:cubicBezTo>
                <a:cubicBezTo>
                  <a:pt x="1317590" y="478822"/>
                  <a:pt x="1289006" y="424533"/>
                  <a:pt x="1253257" y="375854"/>
                </a:cubicBezTo>
                <a:cubicBezTo>
                  <a:pt x="1211869" y="319492"/>
                  <a:pt x="1160733" y="270461"/>
                  <a:pt x="1102590" y="231640"/>
                </a:cubicBezTo>
                <a:cubicBezTo>
                  <a:pt x="1034703" y="186313"/>
                  <a:pt x="957967" y="154940"/>
                  <a:pt x="878045" y="138533"/>
                </a:cubicBezTo>
                <a:cubicBezTo>
                  <a:pt x="788205" y="120090"/>
                  <a:pt x="694733" y="120887"/>
                  <a:pt x="605177" y="140557"/>
                </a:cubicBezTo>
                <a:cubicBezTo>
                  <a:pt x="532084" y="156612"/>
                  <a:pt x="461942" y="184580"/>
                  <a:pt x="397330" y="222276"/>
                </a:cubicBezTo>
                <a:cubicBezTo>
                  <a:pt x="363427" y="242060"/>
                  <a:pt x="331252" y="264535"/>
                  <a:pt x="300430" y="288820"/>
                </a:cubicBezTo>
                <a:cubicBezTo>
                  <a:pt x="273595" y="310222"/>
                  <a:pt x="269162" y="349274"/>
                  <a:pt x="290564" y="376105"/>
                </a:cubicBezTo>
                <a:cubicBezTo>
                  <a:pt x="311963" y="402940"/>
                  <a:pt x="351015" y="407377"/>
                  <a:pt x="377850" y="385975"/>
                </a:cubicBezTo>
                <a:cubicBezTo>
                  <a:pt x="452700" y="325475"/>
                  <a:pt x="537650" y="279853"/>
                  <a:pt x="631744" y="257953"/>
                </a:cubicBezTo>
                <a:cubicBezTo>
                  <a:pt x="706849" y="240473"/>
                  <a:pt x="785512" y="238688"/>
                  <a:pt x="861221" y="253524"/>
                </a:cubicBezTo>
                <a:cubicBezTo>
                  <a:pt x="925331" y="266089"/>
                  <a:pt x="987251" y="290079"/>
                  <a:pt x="1042880" y="324366"/>
                </a:cubicBezTo>
                <a:cubicBezTo>
                  <a:pt x="1090361" y="353634"/>
                  <a:pt x="1133724" y="389893"/>
                  <a:pt x="1168753" y="433414"/>
                </a:cubicBezTo>
                <a:cubicBezTo>
                  <a:pt x="1203672" y="476798"/>
                  <a:pt x="1229709" y="527145"/>
                  <a:pt x="1244400" y="580916"/>
                </a:cubicBezTo>
                <a:cubicBezTo>
                  <a:pt x="1251189" y="605747"/>
                  <a:pt x="1255297" y="631234"/>
                  <a:pt x="1257937" y="656818"/>
                </a:cubicBezTo>
                <a:cubicBezTo>
                  <a:pt x="1266094" y="735842"/>
                  <a:pt x="1257589" y="816371"/>
                  <a:pt x="1232385" y="891739"/>
                </a:cubicBezTo>
                <a:cubicBezTo>
                  <a:pt x="1192750" y="1010256"/>
                  <a:pt x="1113730" y="1114402"/>
                  <a:pt x="1013531" y="1188515"/>
                </a:cubicBezTo>
                <a:cubicBezTo>
                  <a:pt x="964342" y="1224900"/>
                  <a:pt x="909628" y="1254382"/>
                  <a:pt x="851355" y="1273275"/>
                </a:cubicBezTo>
                <a:cubicBezTo>
                  <a:pt x="759179" y="1303154"/>
                  <a:pt x="658672" y="1304134"/>
                  <a:pt x="564064" y="1285921"/>
                </a:cubicBezTo>
                <a:cubicBezTo>
                  <a:pt x="460096" y="1265911"/>
                  <a:pt x="360168" y="1221228"/>
                  <a:pt x="277784" y="1154487"/>
                </a:cubicBezTo>
                <a:cubicBezTo>
                  <a:pt x="231239" y="1116778"/>
                  <a:pt x="190337" y="1071751"/>
                  <a:pt x="157102" y="1021911"/>
                </a:cubicBezTo>
                <a:cubicBezTo>
                  <a:pt x="134392" y="987854"/>
                  <a:pt x="115046" y="951267"/>
                  <a:pt x="100173" y="913117"/>
                </a:cubicBezTo>
                <a:cubicBezTo>
                  <a:pt x="74791" y="848007"/>
                  <a:pt x="61963" y="778481"/>
                  <a:pt x="58680" y="708813"/>
                </a:cubicBezTo>
                <a:cubicBezTo>
                  <a:pt x="50697" y="539322"/>
                  <a:pt x="103031" y="368410"/>
                  <a:pt x="216937" y="240874"/>
                </a:cubicBezTo>
                <a:cubicBezTo>
                  <a:pt x="245092" y="209351"/>
                  <a:pt x="276578" y="180909"/>
                  <a:pt x="310805" y="156118"/>
                </a:cubicBezTo>
                <a:cubicBezTo>
                  <a:pt x="338915" y="135752"/>
                  <a:pt x="368900" y="117924"/>
                  <a:pt x="400115" y="102731"/>
                </a:cubicBezTo>
                <a:cubicBezTo>
                  <a:pt x="533865" y="37641"/>
                  <a:pt x="685896" y="22841"/>
                  <a:pt x="832378" y="38087"/>
                </a:cubicBezTo>
                <a:cubicBezTo>
                  <a:pt x="879558" y="43001"/>
                  <a:pt x="926242" y="51134"/>
                  <a:pt x="972544" y="61363"/>
                </a:cubicBezTo>
                <a:cubicBezTo>
                  <a:pt x="979940" y="63076"/>
                  <a:pt x="987279" y="58514"/>
                  <a:pt x="988991" y="51118"/>
                </a:cubicBezTo>
                <a:cubicBezTo>
                  <a:pt x="990704" y="43726"/>
                  <a:pt x="986137" y="36257"/>
                  <a:pt x="978746" y="34549"/>
                </a:cubicBezTo>
                <a:cubicBezTo>
                  <a:pt x="895520" y="14405"/>
                  <a:pt x="809704" y="1597"/>
                  <a:pt x="723965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 rot="2700000">
            <a:off x="2314369" y="2962925"/>
            <a:ext cx="755134" cy="764400"/>
          </a:xfrm>
          <a:custGeom>
            <a:avLst/>
            <a:gdLst/>
            <a:ahLst/>
            <a:cxnLst/>
            <a:rect l="l" t="t" r="r" b="b"/>
            <a:pathLst>
              <a:path w="1360408" h="1377102" extrusionOk="0">
                <a:moveTo>
                  <a:pt x="723965" y="140"/>
                </a:moveTo>
                <a:cubicBezTo>
                  <a:pt x="638225" y="-1322"/>
                  <a:pt x="552595" y="8600"/>
                  <a:pt x="469819" y="34039"/>
                </a:cubicBezTo>
                <a:cubicBezTo>
                  <a:pt x="440284" y="43119"/>
                  <a:pt x="411336" y="54223"/>
                  <a:pt x="383291" y="67185"/>
                </a:cubicBezTo>
                <a:cubicBezTo>
                  <a:pt x="347489" y="83729"/>
                  <a:pt x="313040" y="103513"/>
                  <a:pt x="280821" y="126263"/>
                </a:cubicBezTo>
                <a:cubicBezTo>
                  <a:pt x="241930" y="153721"/>
                  <a:pt x="206092" y="185568"/>
                  <a:pt x="174306" y="221013"/>
                </a:cubicBezTo>
                <a:cubicBezTo>
                  <a:pt x="79641" y="326568"/>
                  <a:pt x="23113" y="462306"/>
                  <a:pt x="5803" y="602424"/>
                </a:cubicBezTo>
                <a:cubicBezTo>
                  <a:pt x="-1030" y="657705"/>
                  <a:pt x="-1714" y="713682"/>
                  <a:pt x="3147" y="769154"/>
                </a:cubicBezTo>
                <a:cubicBezTo>
                  <a:pt x="13911" y="892039"/>
                  <a:pt x="55044" y="1012738"/>
                  <a:pt x="131040" y="1110840"/>
                </a:cubicBezTo>
                <a:cubicBezTo>
                  <a:pt x="175569" y="1168323"/>
                  <a:pt x="231109" y="1217427"/>
                  <a:pt x="292078" y="1256827"/>
                </a:cubicBezTo>
                <a:cubicBezTo>
                  <a:pt x="415655" y="1336689"/>
                  <a:pt x="564278" y="1379433"/>
                  <a:pt x="711440" y="1377004"/>
                </a:cubicBezTo>
                <a:cubicBezTo>
                  <a:pt x="768530" y="1376065"/>
                  <a:pt x="825642" y="1368050"/>
                  <a:pt x="880324" y="1351452"/>
                </a:cubicBezTo>
                <a:cubicBezTo>
                  <a:pt x="936848" y="1334296"/>
                  <a:pt x="990716" y="1308688"/>
                  <a:pt x="1040480" y="1276943"/>
                </a:cubicBezTo>
                <a:cubicBezTo>
                  <a:pt x="1151843" y="1205898"/>
                  <a:pt x="1244076" y="1103501"/>
                  <a:pt x="1299811" y="983453"/>
                </a:cubicBezTo>
                <a:cubicBezTo>
                  <a:pt x="1343352" y="889667"/>
                  <a:pt x="1364439" y="786103"/>
                  <a:pt x="1359771" y="682751"/>
                </a:cubicBezTo>
                <a:cubicBezTo>
                  <a:pt x="1357541" y="633307"/>
                  <a:pt x="1350392" y="583835"/>
                  <a:pt x="1335612" y="536516"/>
                </a:cubicBezTo>
                <a:cubicBezTo>
                  <a:pt x="1317590" y="478822"/>
                  <a:pt x="1289006" y="424533"/>
                  <a:pt x="1253257" y="375854"/>
                </a:cubicBezTo>
                <a:cubicBezTo>
                  <a:pt x="1211869" y="319492"/>
                  <a:pt x="1160733" y="270461"/>
                  <a:pt x="1102590" y="231640"/>
                </a:cubicBezTo>
                <a:cubicBezTo>
                  <a:pt x="1034703" y="186313"/>
                  <a:pt x="957967" y="154940"/>
                  <a:pt x="878045" y="138533"/>
                </a:cubicBezTo>
                <a:cubicBezTo>
                  <a:pt x="788205" y="120090"/>
                  <a:pt x="694733" y="120887"/>
                  <a:pt x="605177" y="140557"/>
                </a:cubicBezTo>
                <a:cubicBezTo>
                  <a:pt x="532084" y="156612"/>
                  <a:pt x="461942" y="184580"/>
                  <a:pt x="397330" y="222276"/>
                </a:cubicBezTo>
                <a:cubicBezTo>
                  <a:pt x="363427" y="242060"/>
                  <a:pt x="331252" y="264535"/>
                  <a:pt x="300430" y="288820"/>
                </a:cubicBezTo>
                <a:cubicBezTo>
                  <a:pt x="273595" y="310222"/>
                  <a:pt x="269162" y="349274"/>
                  <a:pt x="290564" y="376105"/>
                </a:cubicBezTo>
                <a:cubicBezTo>
                  <a:pt x="311963" y="402940"/>
                  <a:pt x="351015" y="407377"/>
                  <a:pt x="377850" y="385975"/>
                </a:cubicBezTo>
                <a:cubicBezTo>
                  <a:pt x="452700" y="325475"/>
                  <a:pt x="537650" y="279853"/>
                  <a:pt x="631744" y="257953"/>
                </a:cubicBezTo>
                <a:cubicBezTo>
                  <a:pt x="706849" y="240473"/>
                  <a:pt x="785512" y="238688"/>
                  <a:pt x="861221" y="253524"/>
                </a:cubicBezTo>
                <a:cubicBezTo>
                  <a:pt x="925331" y="266089"/>
                  <a:pt x="987251" y="290079"/>
                  <a:pt x="1042880" y="324366"/>
                </a:cubicBezTo>
                <a:cubicBezTo>
                  <a:pt x="1090361" y="353634"/>
                  <a:pt x="1133724" y="389893"/>
                  <a:pt x="1168753" y="433414"/>
                </a:cubicBezTo>
                <a:cubicBezTo>
                  <a:pt x="1203672" y="476798"/>
                  <a:pt x="1229709" y="527145"/>
                  <a:pt x="1244400" y="580916"/>
                </a:cubicBezTo>
                <a:cubicBezTo>
                  <a:pt x="1251189" y="605747"/>
                  <a:pt x="1255297" y="631234"/>
                  <a:pt x="1257937" y="656818"/>
                </a:cubicBezTo>
                <a:cubicBezTo>
                  <a:pt x="1266094" y="735842"/>
                  <a:pt x="1257589" y="816371"/>
                  <a:pt x="1232385" y="891739"/>
                </a:cubicBezTo>
                <a:cubicBezTo>
                  <a:pt x="1192750" y="1010256"/>
                  <a:pt x="1113730" y="1114402"/>
                  <a:pt x="1013531" y="1188515"/>
                </a:cubicBezTo>
                <a:cubicBezTo>
                  <a:pt x="964342" y="1224900"/>
                  <a:pt x="909628" y="1254382"/>
                  <a:pt x="851355" y="1273275"/>
                </a:cubicBezTo>
                <a:cubicBezTo>
                  <a:pt x="759179" y="1303154"/>
                  <a:pt x="658672" y="1304134"/>
                  <a:pt x="564064" y="1285921"/>
                </a:cubicBezTo>
                <a:cubicBezTo>
                  <a:pt x="460096" y="1265911"/>
                  <a:pt x="360168" y="1221228"/>
                  <a:pt x="277784" y="1154487"/>
                </a:cubicBezTo>
                <a:cubicBezTo>
                  <a:pt x="231239" y="1116778"/>
                  <a:pt x="190337" y="1071751"/>
                  <a:pt x="157102" y="1021911"/>
                </a:cubicBezTo>
                <a:cubicBezTo>
                  <a:pt x="134392" y="987854"/>
                  <a:pt x="115046" y="951267"/>
                  <a:pt x="100173" y="913117"/>
                </a:cubicBezTo>
                <a:cubicBezTo>
                  <a:pt x="74791" y="848007"/>
                  <a:pt x="61963" y="778481"/>
                  <a:pt x="58680" y="708813"/>
                </a:cubicBezTo>
                <a:cubicBezTo>
                  <a:pt x="50697" y="539322"/>
                  <a:pt x="103031" y="368410"/>
                  <a:pt x="216937" y="240874"/>
                </a:cubicBezTo>
                <a:cubicBezTo>
                  <a:pt x="245092" y="209351"/>
                  <a:pt x="276578" y="180909"/>
                  <a:pt x="310805" y="156118"/>
                </a:cubicBezTo>
                <a:cubicBezTo>
                  <a:pt x="338915" y="135752"/>
                  <a:pt x="368900" y="117924"/>
                  <a:pt x="400115" y="102731"/>
                </a:cubicBezTo>
                <a:cubicBezTo>
                  <a:pt x="533865" y="37641"/>
                  <a:pt x="685896" y="22841"/>
                  <a:pt x="832378" y="38087"/>
                </a:cubicBezTo>
                <a:cubicBezTo>
                  <a:pt x="879558" y="43001"/>
                  <a:pt x="926242" y="51134"/>
                  <a:pt x="972544" y="61363"/>
                </a:cubicBezTo>
                <a:cubicBezTo>
                  <a:pt x="979940" y="63076"/>
                  <a:pt x="987279" y="58514"/>
                  <a:pt x="988991" y="51118"/>
                </a:cubicBezTo>
                <a:cubicBezTo>
                  <a:pt x="990704" y="43726"/>
                  <a:pt x="986137" y="36257"/>
                  <a:pt x="978746" y="34549"/>
                </a:cubicBezTo>
                <a:cubicBezTo>
                  <a:pt x="895520" y="14405"/>
                  <a:pt x="809704" y="1597"/>
                  <a:pt x="723965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/>
          <p:nvPr/>
        </p:nvSpPr>
        <p:spPr>
          <a:xfrm rot="6452310">
            <a:off x="2313853" y="3844889"/>
            <a:ext cx="756167" cy="765446"/>
          </a:xfrm>
          <a:custGeom>
            <a:avLst/>
            <a:gdLst/>
            <a:ahLst/>
            <a:cxnLst/>
            <a:rect l="l" t="t" r="r" b="b"/>
            <a:pathLst>
              <a:path w="1360408" h="1377102" extrusionOk="0">
                <a:moveTo>
                  <a:pt x="723965" y="140"/>
                </a:moveTo>
                <a:cubicBezTo>
                  <a:pt x="638225" y="-1322"/>
                  <a:pt x="552595" y="8600"/>
                  <a:pt x="469819" y="34039"/>
                </a:cubicBezTo>
                <a:cubicBezTo>
                  <a:pt x="440284" y="43119"/>
                  <a:pt x="411336" y="54223"/>
                  <a:pt x="383291" y="67185"/>
                </a:cubicBezTo>
                <a:cubicBezTo>
                  <a:pt x="347489" y="83729"/>
                  <a:pt x="313040" y="103513"/>
                  <a:pt x="280821" y="126263"/>
                </a:cubicBezTo>
                <a:cubicBezTo>
                  <a:pt x="241930" y="153721"/>
                  <a:pt x="206092" y="185568"/>
                  <a:pt x="174306" y="221013"/>
                </a:cubicBezTo>
                <a:cubicBezTo>
                  <a:pt x="79641" y="326568"/>
                  <a:pt x="23113" y="462306"/>
                  <a:pt x="5803" y="602424"/>
                </a:cubicBezTo>
                <a:cubicBezTo>
                  <a:pt x="-1030" y="657705"/>
                  <a:pt x="-1714" y="713682"/>
                  <a:pt x="3147" y="769154"/>
                </a:cubicBezTo>
                <a:cubicBezTo>
                  <a:pt x="13911" y="892039"/>
                  <a:pt x="55044" y="1012738"/>
                  <a:pt x="131040" y="1110840"/>
                </a:cubicBezTo>
                <a:cubicBezTo>
                  <a:pt x="175569" y="1168323"/>
                  <a:pt x="231109" y="1217427"/>
                  <a:pt x="292078" y="1256827"/>
                </a:cubicBezTo>
                <a:cubicBezTo>
                  <a:pt x="415655" y="1336689"/>
                  <a:pt x="564278" y="1379433"/>
                  <a:pt x="711440" y="1377004"/>
                </a:cubicBezTo>
                <a:cubicBezTo>
                  <a:pt x="768530" y="1376065"/>
                  <a:pt x="825642" y="1368050"/>
                  <a:pt x="880324" y="1351452"/>
                </a:cubicBezTo>
                <a:cubicBezTo>
                  <a:pt x="936848" y="1334296"/>
                  <a:pt x="990716" y="1308688"/>
                  <a:pt x="1040480" y="1276943"/>
                </a:cubicBezTo>
                <a:cubicBezTo>
                  <a:pt x="1151843" y="1205898"/>
                  <a:pt x="1244076" y="1103501"/>
                  <a:pt x="1299811" y="983453"/>
                </a:cubicBezTo>
                <a:cubicBezTo>
                  <a:pt x="1343352" y="889667"/>
                  <a:pt x="1364439" y="786103"/>
                  <a:pt x="1359771" y="682751"/>
                </a:cubicBezTo>
                <a:cubicBezTo>
                  <a:pt x="1357541" y="633307"/>
                  <a:pt x="1350392" y="583835"/>
                  <a:pt x="1335612" y="536516"/>
                </a:cubicBezTo>
                <a:cubicBezTo>
                  <a:pt x="1317590" y="478822"/>
                  <a:pt x="1289006" y="424533"/>
                  <a:pt x="1253257" y="375854"/>
                </a:cubicBezTo>
                <a:cubicBezTo>
                  <a:pt x="1211869" y="319492"/>
                  <a:pt x="1160733" y="270461"/>
                  <a:pt x="1102590" y="231640"/>
                </a:cubicBezTo>
                <a:cubicBezTo>
                  <a:pt x="1034703" y="186313"/>
                  <a:pt x="957967" y="154940"/>
                  <a:pt x="878045" y="138533"/>
                </a:cubicBezTo>
                <a:cubicBezTo>
                  <a:pt x="788205" y="120090"/>
                  <a:pt x="694733" y="120887"/>
                  <a:pt x="605177" y="140557"/>
                </a:cubicBezTo>
                <a:cubicBezTo>
                  <a:pt x="532084" y="156612"/>
                  <a:pt x="461942" y="184580"/>
                  <a:pt x="397330" y="222276"/>
                </a:cubicBezTo>
                <a:cubicBezTo>
                  <a:pt x="363427" y="242060"/>
                  <a:pt x="331252" y="264535"/>
                  <a:pt x="300430" y="288820"/>
                </a:cubicBezTo>
                <a:cubicBezTo>
                  <a:pt x="273595" y="310222"/>
                  <a:pt x="269162" y="349274"/>
                  <a:pt x="290564" y="376105"/>
                </a:cubicBezTo>
                <a:cubicBezTo>
                  <a:pt x="311963" y="402940"/>
                  <a:pt x="351015" y="407377"/>
                  <a:pt x="377850" y="385975"/>
                </a:cubicBezTo>
                <a:cubicBezTo>
                  <a:pt x="452700" y="325475"/>
                  <a:pt x="537650" y="279853"/>
                  <a:pt x="631744" y="257953"/>
                </a:cubicBezTo>
                <a:cubicBezTo>
                  <a:pt x="706849" y="240473"/>
                  <a:pt x="785512" y="238688"/>
                  <a:pt x="861221" y="253524"/>
                </a:cubicBezTo>
                <a:cubicBezTo>
                  <a:pt x="925331" y="266089"/>
                  <a:pt x="987251" y="290079"/>
                  <a:pt x="1042880" y="324366"/>
                </a:cubicBezTo>
                <a:cubicBezTo>
                  <a:pt x="1090361" y="353634"/>
                  <a:pt x="1133724" y="389893"/>
                  <a:pt x="1168753" y="433414"/>
                </a:cubicBezTo>
                <a:cubicBezTo>
                  <a:pt x="1203672" y="476798"/>
                  <a:pt x="1229709" y="527145"/>
                  <a:pt x="1244400" y="580916"/>
                </a:cubicBezTo>
                <a:cubicBezTo>
                  <a:pt x="1251189" y="605747"/>
                  <a:pt x="1255297" y="631234"/>
                  <a:pt x="1257937" y="656818"/>
                </a:cubicBezTo>
                <a:cubicBezTo>
                  <a:pt x="1266094" y="735842"/>
                  <a:pt x="1257589" y="816371"/>
                  <a:pt x="1232385" y="891739"/>
                </a:cubicBezTo>
                <a:cubicBezTo>
                  <a:pt x="1192750" y="1010256"/>
                  <a:pt x="1113730" y="1114402"/>
                  <a:pt x="1013531" y="1188515"/>
                </a:cubicBezTo>
                <a:cubicBezTo>
                  <a:pt x="964342" y="1224900"/>
                  <a:pt x="909628" y="1254382"/>
                  <a:pt x="851355" y="1273275"/>
                </a:cubicBezTo>
                <a:cubicBezTo>
                  <a:pt x="759179" y="1303154"/>
                  <a:pt x="658672" y="1304134"/>
                  <a:pt x="564064" y="1285921"/>
                </a:cubicBezTo>
                <a:cubicBezTo>
                  <a:pt x="460096" y="1265911"/>
                  <a:pt x="360168" y="1221228"/>
                  <a:pt x="277784" y="1154487"/>
                </a:cubicBezTo>
                <a:cubicBezTo>
                  <a:pt x="231239" y="1116778"/>
                  <a:pt x="190337" y="1071751"/>
                  <a:pt x="157102" y="1021911"/>
                </a:cubicBezTo>
                <a:cubicBezTo>
                  <a:pt x="134392" y="987854"/>
                  <a:pt x="115046" y="951267"/>
                  <a:pt x="100173" y="913117"/>
                </a:cubicBezTo>
                <a:cubicBezTo>
                  <a:pt x="74791" y="848007"/>
                  <a:pt x="61963" y="778481"/>
                  <a:pt x="58680" y="708813"/>
                </a:cubicBezTo>
                <a:cubicBezTo>
                  <a:pt x="50697" y="539322"/>
                  <a:pt x="103031" y="368410"/>
                  <a:pt x="216937" y="240874"/>
                </a:cubicBezTo>
                <a:cubicBezTo>
                  <a:pt x="245092" y="209351"/>
                  <a:pt x="276578" y="180909"/>
                  <a:pt x="310805" y="156118"/>
                </a:cubicBezTo>
                <a:cubicBezTo>
                  <a:pt x="338915" y="135752"/>
                  <a:pt x="368900" y="117924"/>
                  <a:pt x="400115" y="102731"/>
                </a:cubicBezTo>
                <a:cubicBezTo>
                  <a:pt x="533865" y="37641"/>
                  <a:pt x="685896" y="22841"/>
                  <a:pt x="832378" y="38087"/>
                </a:cubicBezTo>
                <a:cubicBezTo>
                  <a:pt x="879558" y="43001"/>
                  <a:pt x="926242" y="51134"/>
                  <a:pt x="972544" y="61363"/>
                </a:cubicBezTo>
                <a:cubicBezTo>
                  <a:pt x="979940" y="63076"/>
                  <a:pt x="987279" y="58514"/>
                  <a:pt x="988991" y="51118"/>
                </a:cubicBezTo>
                <a:cubicBezTo>
                  <a:pt x="990704" y="43726"/>
                  <a:pt x="986137" y="36257"/>
                  <a:pt x="978746" y="34549"/>
                </a:cubicBezTo>
                <a:cubicBezTo>
                  <a:pt x="895520" y="14405"/>
                  <a:pt x="809704" y="1597"/>
                  <a:pt x="723965" y="1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2388350" y="1239938"/>
            <a:ext cx="7146000" cy="666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Contents for the Session</a:t>
            </a:r>
            <a:endParaRPr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"/>
          </p:nvPr>
        </p:nvSpPr>
        <p:spPr>
          <a:xfrm>
            <a:off x="3135625" y="2112038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/>
              <a:t>Variables, Data Types, Operators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3"/>
          </p:nvPr>
        </p:nvSpPr>
        <p:spPr>
          <a:xfrm>
            <a:off x="3135625" y="2982345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/>
              <a:t>Conditional Statements, Loops</a:t>
            </a: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5"/>
          </p:nvPr>
        </p:nvSpPr>
        <p:spPr>
          <a:xfrm>
            <a:off x="3135625" y="3852652"/>
            <a:ext cx="6398700" cy="2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800" dirty="0"/>
              <a:t>Lists, Tuples, Range Function</a:t>
            </a:r>
          </a:p>
        </p:txBody>
      </p:sp>
      <p:sp>
        <p:nvSpPr>
          <p:cNvPr id="334" name="Google Shape;334;p30"/>
          <p:cNvSpPr/>
          <p:nvPr/>
        </p:nvSpPr>
        <p:spPr>
          <a:xfrm>
            <a:off x="2294779" y="2112038"/>
            <a:ext cx="755100" cy="755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riracha"/>
                <a:ea typeface="Sriracha"/>
                <a:cs typeface="Sriracha"/>
                <a:sym typeface="Sriracha"/>
              </a:rPr>
              <a:t>01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2294779" y="2976363"/>
            <a:ext cx="755100" cy="755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riracha"/>
                <a:ea typeface="Sriracha"/>
                <a:cs typeface="Sriracha"/>
                <a:sym typeface="Sriracha"/>
              </a:rPr>
              <a:t>02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2294779" y="3840688"/>
            <a:ext cx="755100" cy="755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riracha"/>
                <a:ea typeface="Sriracha"/>
                <a:cs typeface="Sriracha"/>
                <a:sym typeface="Sriracha"/>
              </a:rPr>
              <a:t>03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riracha"/>
              <a:ea typeface="Sriracha"/>
              <a:cs typeface="Sriracha"/>
              <a:sym typeface="Sriracha"/>
            </a:endParaRPr>
          </a:p>
        </p:txBody>
      </p:sp>
    </p:spTree>
    <p:extLst>
      <p:ext uri="{BB962C8B-B14F-4D97-AF65-F5344CB8AC3E}">
        <p14:creationId xmlns:p14="http://schemas.microsoft.com/office/powerpoint/2010/main" val="31490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/>
          <p:nvPr/>
        </p:nvSpPr>
        <p:spPr>
          <a:xfrm rot="-59955">
            <a:off x="2204746" y="3078730"/>
            <a:ext cx="5734830" cy="171057"/>
          </a:xfrm>
          <a:custGeom>
            <a:avLst/>
            <a:gdLst/>
            <a:ahLst/>
            <a:cxnLst/>
            <a:rect l="l" t="t" r="r" b="b"/>
            <a:pathLst>
              <a:path w="6667393" h="171031" extrusionOk="0">
                <a:moveTo>
                  <a:pt x="86024" y="2"/>
                </a:moveTo>
                <a:cubicBezTo>
                  <a:pt x="38811" y="-294"/>
                  <a:pt x="297" y="37678"/>
                  <a:pt x="2" y="84887"/>
                </a:cubicBezTo>
                <a:cubicBezTo>
                  <a:pt x="-298" y="132088"/>
                  <a:pt x="37799" y="170626"/>
                  <a:pt x="85012" y="170909"/>
                </a:cubicBezTo>
                <a:cubicBezTo>
                  <a:pt x="326434" y="170991"/>
                  <a:pt x="567824" y="171274"/>
                  <a:pt x="809246" y="170545"/>
                </a:cubicBezTo>
                <a:cubicBezTo>
                  <a:pt x="875478" y="170343"/>
                  <a:pt x="941754" y="170343"/>
                  <a:pt x="1007985" y="169897"/>
                </a:cubicBezTo>
                <a:cubicBezTo>
                  <a:pt x="1093449" y="169331"/>
                  <a:pt x="1178820" y="168724"/>
                  <a:pt x="1264280" y="167509"/>
                </a:cubicBezTo>
                <a:cubicBezTo>
                  <a:pt x="1309153" y="166861"/>
                  <a:pt x="1354132" y="165445"/>
                  <a:pt x="1399005" y="164837"/>
                </a:cubicBezTo>
                <a:cubicBezTo>
                  <a:pt x="1441729" y="164271"/>
                  <a:pt x="1484425" y="163785"/>
                  <a:pt x="1527157" y="163582"/>
                </a:cubicBezTo>
                <a:cubicBezTo>
                  <a:pt x="1557061" y="163421"/>
                  <a:pt x="1586940" y="163825"/>
                  <a:pt x="1616847" y="163947"/>
                </a:cubicBezTo>
                <a:cubicBezTo>
                  <a:pt x="1674529" y="164190"/>
                  <a:pt x="1732219" y="164433"/>
                  <a:pt x="1789905" y="164716"/>
                </a:cubicBezTo>
                <a:cubicBezTo>
                  <a:pt x="1935184" y="165404"/>
                  <a:pt x="2080430" y="165647"/>
                  <a:pt x="2225710" y="165606"/>
                </a:cubicBezTo>
                <a:cubicBezTo>
                  <a:pt x="2606023" y="165485"/>
                  <a:pt x="2986336" y="160789"/>
                  <a:pt x="3366649" y="159899"/>
                </a:cubicBezTo>
                <a:cubicBezTo>
                  <a:pt x="3535440" y="159494"/>
                  <a:pt x="3704247" y="159939"/>
                  <a:pt x="3873053" y="160668"/>
                </a:cubicBezTo>
                <a:cubicBezTo>
                  <a:pt x="3967051" y="161073"/>
                  <a:pt x="4061008" y="162166"/>
                  <a:pt x="4155005" y="161801"/>
                </a:cubicBezTo>
                <a:cubicBezTo>
                  <a:pt x="4266127" y="161356"/>
                  <a:pt x="4377248" y="158967"/>
                  <a:pt x="4488368" y="157510"/>
                </a:cubicBezTo>
                <a:cubicBezTo>
                  <a:pt x="4644343" y="155446"/>
                  <a:pt x="4800317" y="154231"/>
                  <a:pt x="4956292" y="153057"/>
                </a:cubicBezTo>
                <a:cubicBezTo>
                  <a:pt x="5520317" y="148847"/>
                  <a:pt x="6084382" y="147430"/>
                  <a:pt x="6648408" y="145487"/>
                </a:cubicBezTo>
                <a:cubicBezTo>
                  <a:pt x="6658852" y="145528"/>
                  <a:pt x="6667312" y="137189"/>
                  <a:pt x="6667393" y="126745"/>
                </a:cubicBezTo>
                <a:cubicBezTo>
                  <a:pt x="6667434" y="116341"/>
                  <a:pt x="6659095" y="107840"/>
                  <a:pt x="6648650" y="107799"/>
                </a:cubicBezTo>
                <a:cubicBezTo>
                  <a:pt x="6082561" y="98731"/>
                  <a:pt x="5516431" y="90149"/>
                  <a:pt x="4950341" y="78815"/>
                </a:cubicBezTo>
                <a:cubicBezTo>
                  <a:pt x="4794407" y="75690"/>
                  <a:pt x="4638473" y="72564"/>
                  <a:pt x="4482539" y="68569"/>
                </a:cubicBezTo>
                <a:cubicBezTo>
                  <a:pt x="4373604" y="65776"/>
                  <a:pt x="4264629" y="61877"/>
                  <a:pt x="4155653" y="60092"/>
                </a:cubicBezTo>
                <a:cubicBezTo>
                  <a:pt x="4061656" y="58550"/>
                  <a:pt x="3967658" y="58582"/>
                  <a:pt x="3873661" y="57813"/>
                </a:cubicBezTo>
                <a:cubicBezTo>
                  <a:pt x="3704895" y="56437"/>
                  <a:pt x="3536168" y="54761"/>
                  <a:pt x="3367406" y="52251"/>
                </a:cubicBezTo>
                <a:cubicBezTo>
                  <a:pt x="2987138" y="46591"/>
                  <a:pt x="2606877" y="37014"/>
                  <a:pt x="2226596" y="32136"/>
                </a:cubicBezTo>
                <a:cubicBezTo>
                  <a:pt x="2081325" y="30270"/>
                  <a:pt x="1936066" y="28598"/>
                  <a:pt x="1790787" y="27452"/>
                </a:cubicBezTo>
                <a:cubicBezTo>
                  <a:pt x="1730972" y="26982"/>
                  <a:pt x="1671100" y="26570"/>
                  <a:pt x="1611281" y="26063"/>
                </a:cubicBezTo>
                <a:cubicBezTo>
                  <a:pt x="1583511" y="25829"/>
                  <a:pt x="1555806" y="25780"/>
                  <a:pt x="1528039" y="25302"/>
                </a:cubicBezTo>
                <a:cubicBezTo>
                  <a:pt x="1485320" y="24570"/>
                  <a:pt x="1442604" y="23643"/>
                  <a:pt x="1399892" y="22521"/>
                </a:cubicBezTo>
                <a:cubicBezTo>
                  <a:pt x="1355027" y="21343"/>
                  <a:pt x="1310157" y="19421"/>
                  <a:pt x="1265292" y="18218"/>
                </a:cubicBezTo>
                <a:cubicBezTo>
                  <a:pt x="1179856" y="15931"/>
                  <a:pt x="1094319" y="14162"/>
                  <a:pt x="1008867" y="12527"/>
                </a:cubicBezTo>
                <a:cubicBezTo>
                  <a:pt x="942648" y="11260"/>
                  <a:pt x="876482" y="10397"/>
                  <a:pt x="810258" y="9365"/>
                </a:cubicBezTo>
                <a:cubicBezTo>
                  <a:pt x="568865" y="5600"/>
                  <a:pt x="327426" y="2965"/>
                  <a:pt x="86024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 txBox="1">
            <a:spLocks noGrp="1"/>
          </p:cNvSpPr>
          <p:nvPr>
            <p:ph type="title"/>
          </p:nvPr>
        </p:nvSpPr>
        <p:spPr>
          <a:xfrm>
            <a:off x="2002590" y="1808675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487" name="Google Shape;487;p39"/>
          <p:cNvSpPr/>
          <p:nvPr/>
        </p:nvSpPr>
        <p:spPr>
          <a:xfrm>
            <a:off x="7882843" y="3823436"/>
            <a:ext cx="2711400" cy="2711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2863" dist="9525" dir="27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9"/>
          <p:cNvSpPr/>
          <p:nvPr/>
        </p:nvSpPr>
        <p:spPr>
          <a:xfrm flipH="1">
            <a:off x="7594008" y="3646400"/>
            <a:ext cx="932416" cy="812912"/>
          </a:xfrm>
          <a:custGeom>
            <a:avLst/>
            <a:gdLst/>
            <a:ahLst/>
            <a:cxnLst/>
            <a:rect l="l" t="t" r="r" b="b"/>
            <a:pathLst>
              <a:path w="1184020" h="1032269" extrusionOk="0">
                <a:moveTo>
                  <a:pt x="211073" y="0"/>
                </a:moveTo>
                <a:cubicBezTo>
                  <a:pt x="203073" y="4194"/>
                  <a:pt x="195579" y="6081"/>
                  <a:pt x="203708" y="1389"/>
                </a:cubicBezTo>
                <a:cubicBezTo>
                  <a:pt x="208914" y="-1609"/>
                  <a:pt x="196214" y="-384"/>
                  <a:pt x="193421" y="16470"/>
                </a:cubicBezTo>
                <a:cubicBezTo>
                  <a:pt x="190944" y="31234"/>
                  <a:pt x="202564" y="58197"/>
                  <a:pt x="196151" y="70247"/>
                </a:cubicBezTo>
                <a:cubicBezTo>
                  <a:pt x="190435" y="81073"/>
                  <a:pt x="166115" y="72031"/>
                  <a:pt x="163639" y="86915"/>
                </a:cubicBezTo>
                <a:cubicBezTo>
                  <a:pt x="161734" y="98260"/>
                  <a:pt x="171385" y="125774"/>
                  <a:pt x="161035" y="133152"/>
                </a:cubicBezTo>
                <a:cubicBezTo>
                  <a:pt x="150177" y="140934"/>
                  <a:pt x="132651" y="138613"/>
                  <a:pt x="127508" y="154781"/>
                </a:cubicBezTo>
                <a:cubicBezTo>
                  <a:pt x="124967" y="162867"/>
                  <a:pt x="127253" y="180267"/>
                  <a:pt x="121158" y="186333"/>
                </a:cubicBezTo>
                <a:cubicBezTo>
                  <a:pt x="110362" y="197139"/>
                  <a:pt x="92963" y="190770"/>
                  <a:pt x="85471" y="204986"/>
                </a:cubicBezTo>
                <a:cubicBezTo>
                  <a:pt x="80835" y="213689"/>
                  <a:pt x="74612" y="235904"/>
                  <a:pt x="78930" y="245467"/>
                </a:cubicBezTo>
                <a:cubicBezTo>
                  <a:pt x="80136" y="248219"/>
                  <a:pt x="83947" y="249792"/>
                  <a:pt x="84073" y="252809"/>
                </a:cubicBezTo>
                <a:cubicBezTo>
                  <a:pt x="84137" y="255640"/>
                  <a:pt x="60134" y="264579"/>
                  <a:pt x="56451" y="270272"/>
                </a:cubicBezTo>
                <a:cubicBezTo>
                  <a:pt x="45656" y="287202"/>
                  <a:pt x="70294" y="303623"/>
                  <a:pt x="57658" y="318492"/>
                </a:cubicBezTo>
                <a:cubicBezTo>
                  <a:pt x="45973" y="332278"/>
                  <a:pt x="21526" y="315914"/>
                  <a:pt x="7683" y="329803"/>
                </a:cubicBezTo>
                <a:cubicBezTo>
                  <a:pt x="-6033" y="343534"/>
                  <a:pt x="2476" y="369546"/>
                  <a:pt x="4063" y="385762"/>
                </a:cubicBezTo>
                <a:lnTo>
                  <a:pt x="938910" y="1032269"/>
                </a:lnTo>
                <a:cubicBezTo>
                  <a:pt x="940625" y="1027621"/>
                  <a:pt x="942593" y="1023068"/>
                  <a:pt x="943863" y="1018382"/>
                </a:cubicBezTo>
                <a:cubicBezTo>
                  <a:pt x="945514" y="1012717"/>
                  <a:pt x="943165" y="1002265"/>
                  <a:pt x="947292" y="998138"/>
                </a:cubicBezTo>
                <a:cubicBezTo>
                  <a:pt x="955674" y="989686"/>
                  <a:pt x="968819" y="985146"/>
                  <a:pt x="974660" y="974129"/>
                </a:cubicBezTo>
                <a:cubicBezTo>
                  <a:pt x="981772" y="960692"/>
                  <a:pt x="982408" y="943522"/>
                  <a:pt x="993330" y="931863"/>
                </a:cubicBezTo>
                <a:cubicBezTo>
                  <a:pt x="1001775" y="922827"/>
                  <a:pt x="1015682" y="914508"/>
                  <a:pt x="1017904" y="900907"/>
                </a:cubicBezTo>
                <a:cubicBezTo>
                  <a:pt x="1019746" y="889667"/>
                  <a:pt x="1010665" y="873773"/>
                  <a:pt x="1012126" y="864788"/>
                </a:cubicBezTo>
                <a:cubicBezTo>
                  <a:pt x="1012380" y="863366"/>
                  <a:pt x="1031366" y="868331"/>
                  <a:pt x="1032383" y="868166"/>
                </a:cubicBezTo>
                <a:cubicBezTo>
                  <a:pt x="1036256" y="867556"/>
                  <a:pt x="1031874" y="845160"/>
                  <a:pt x="1046479" y="838004"/>
                </a:cubicBezTo>
                <a:cubicBezTo>
                  <a:pt x="1071054" y="825951"/>
                  <a:pt x="1083754" y="846068"/>
                  <a:pt x="1101026" y="844551"/>
                </a:cubicBezTo>
                <a:lnTo>
                  <a:pt x="1111567" y="829469"/>
                </a:lnTo>
                <a:lnTo>
                  <a:pt x="1124267" y="810813"/>
                </a:lnTo>
                <a:lnTo>
                  <a:pt x="1139380" y="789185"/>
                </a:lnTo>
                <a:cubicBezTo>
                  <a:pt x="1137347" y="784251"/>
                  <a:pt x="1131633" y="780466"/>
                  <a:pt x="1130808" y="775494"/>
                </a:cubicBezTo>
                <a:cubicBezTo>
                  <a:pt x="1129664" y="768166"/>
                  <a:pt x="1146746" y="721367"/>
                  <a:pt x="1151445" y="713975"/>
                </a:cubicBezTo>
                <a:cubicBezTo>
                  <a:pt x="1160081" y="700463"/>
                  <a:pt x="1171321" y="684448"/>
                  <a:pt x="1184021" y="672700"/>
                </a:cubicBezTo>
                <a:lnTo>
                  <a:pt x="211073" y="0"/>
                </a:lnTo>
                <a:close/>
              </a:path>
            </a:pathLst>
          </a:custGeom>
          <a:solidFill>
            <a:srgbClr val="FFFFFF">
              <a:alpha val="40510"/>
            </a:srgbClr>
          </a:solidFill>
          <a:ln>
            <a:noFill/>
          </a:ln>
          <a:effectLst>
            <a:outerShdw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body" idx="2"/>
          </p:nvPr>
        </p:nvSpPr>
        <p:spPr>
          <a:xfrm>
            <a:off x="7940625" y="4491450"/>
            <a:ext cx="2307000" cy="169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E</a:t>
            </a:r>
            <a:r>
              <a:rPr lang="en-MY" dirty="0">
                <a:hlinkClick r:id="rId3"/>
              </a:rPr>
              <a:t>m</a:t>
            </a:r>
            <a:r>
              <a:rPr lang="en" dirty="0">
                <a:hlinkClick r:id="rId3"/>
              </a:rPr>
              <a:t>ail: alviavailable@gmail.com</a:t>
            </a:r>
            <a:endParaRPr lang="e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LinkedIn: </a:t>
            </a:r>
            <a:r>
              <a:rPr lang="en-MY" dirty="0">
                <a:hlinkClick r:id="rId4"/>
              </a:rPr>
              <a:t>https://www.linkedin.com/in/alvi-khan-chowdhury-329247214/</a:t>
            </a:r>
            <a:endParaRPr lang="en-MY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53591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1A3B58"/>
      </a:dk1>
      <a:lt1>
        <a:srgbClr val="AF96DB"/>
      </a:lt1>
      <a:dk2>
        <a:srgbClr val="000000"/>
      </a:dk2>
      <a:lt2>
        <a:srgbClr val="FFFFFF"/>
      </a:lt2>
      <a:accent1>
        <a:srgbClr val="FFC8DD"/>
      </a:accent1>
      <a:accent2>
        <a:srgbClr val="BDE0FE"/>
      </a:accent2>
      <a:accent3>
        <a:srgbClr val="E8D2F8"/>
      </a:accent3>
      <a:accent4>
        <a:srgbClr val="FFC8DD"/>
      </a:accent4>
      <a:accent5>
        <a:srgbClr val="BDE0FE"/>
      </a:accent5>
      <a:accent6>
        <a:srgbClr val="E8D2F8"/>
      </a:accent6>
      <a:hlink>
        <a:srgbClr val="99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desMania Template">
  <a:themeElements>
    <a:clrScheme name="Simple Light">
      <a:dk1>
        <a:srgbClr val="1A3B58"/>
      </a:dk1>
      <a:lt1>
        <a:srgbClr val="AF96DB"/>
      </a:lt1>
      <a:dk2>
        <a:srgbClr val="000000"/>
      </a:dk2>
      <a:lt2>
        <a:srgbClr val="FFFFFF"/>
      </a:lt2>
      <a:accent1>
        <a:srgbClr val="FFC8DD"/>
      </a:accent1>
      <a:accent2>
        <a:srgbClr val="BDE0FE"/>
      </a:accent2>
      <a:accent3>
        <a:srgbClr val="E8D2F8"/>
      </a:accent3>
      <a:accent4>
        <a:srgbClr val="FFC8DD"/>
      </a:accent4>
      <a:accent5>
        <a:srgbClr val="BDE0FE"/>
      </a:accent5>
      <a:accent6>
        <a:srgbClr val="E8D2F8"/>
      </a:accent6>
      <a:hlink>
        <a:srgbClr val="99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102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Maven Pro Black</vt:lpstr>
      <vt:lpstr>Wingdings</vt:lpstr>
      <vt:lpstr>Maven Pro</vt:lpstr>
      <vt:lpstr>Sriracha</vt:lpstr>
      <vt:lpstr>Arial</vt:lpstr>
      <vt:lpstr>Calibri</vt:lpstr>
      <vt:lpstr>Poppins Light</vt:lpstr>
      <vt:lpstr>SlidesMania Template</vt:lpstr>
      <vt:lpstr>1_SlidesMania Template</vt:lpstr>
      <vt:lpstr>Python Workshop.</vt:lpstr>
      <vt:lpstr>Hello! I’m Alvi Khan Chowdhury</vt:lpstr>
      <vt:lpstr>Contents for the Session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Alvi Khan Chowdhury</cp:lastModifiedBy>
  <cp:revision>23</cp:revision>
  <dcterms:modified xsi:type="dcterms:W3CDTF">2024-08-02T05:18:37Z</dcterms:modified>
</cp:coreProperties>
</file>