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5"/>
  </p:notesMasterIdLst>
  <p:sldIdLst>
    <p:sldId id="256" r:id="rId2"/>
    <p:sldId id="279" r:id="rId3"/>
    <p:sldId id="280" r:id="rId4"/>
    <p:sldId id="281" r:id="rId5"/>
    <p:sldId id="283" r:id="rId6"/>
    <p:sldId id="284" r:id="rId7"/>
    <p:sldId id="285" r:id="rId8"/>
    <p:sldId id="286" r:id="rId9"/>
    <p:sldId id="287" r:id="rId10"/>
    <p:sldId id="288" r:id="rId11"/>
    <p:sldId id="289" r:id="rId12"/>
    <p:sldId id="290" r:id="rId13"/>
    <p:sldId id="291" r:id="rId14"/>
  </p:sldIdLst>
  <p:sldSz cx="12192000" cy="6858000"/>
  <p:notesSz cx="6858000" cy="9144000"/>
  <p:embeddedFontLst>
    <p:embeddedFont>
      <p:font typeface="Maven Pro" panose="020B0604020202020204" charset="0"/>
      <p:regular r:id="rId16"/>
      <p:bold r:id="rId17"/>
    </p:embeddedFont>
    <p:embeddedFont>
      <p:font typeface="Maven Pro Black" panose="020B0604020202020204" charset="0"/>
      <p:bold r:id="rId18"/>
    </p:embeddedFont>
    <p:embeddedFont>
      <p:font typeface="Poppins Light" panose="00000400000000000000" pitchFamily="2" charset="0"/>
      <p:regular r:id="rId19"/>
      <p:bold r:id="rId20"/>
      <p:italic r:id="rId21"/>
      <p:boldItalic r:id="rId22"/>
    </p:embeddedFont>
    <p:embeddedFont>
      <p:font typeface="Sriracha" panose="020B0604020202020204" charset="-34"/>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384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20A282-F662-4765-8861-A619F1FD9DFB}">
  <a:tblStyle styleId="{D720A282-F662-4765-8861-A619F1FD9DF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eb205fd2b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eb205fd2b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566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eb2014fdb4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eb2014fdb4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730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eb2014fdb4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eb2014fdb4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9181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1eb205fd2b6_0_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1eb205fd2b6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2112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eb2014fdb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eb2014fdb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6849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eb2014fdb4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eb2014fdb4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9293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eb205fd2b6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eb205fd2b6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7989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615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7630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1602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1988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eb2014fdb4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eb2014fdb4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3352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9"/>
        <p:cNvGrpSpPr/>
        <p:nvPr/>
      </p:nvGrpSpPr>
      <p:grpSpPr>
        <a:xfrm>
          <a:off x="0" y="0"/>
          <a:ext cx="0" cy="0"/>
          <a:chOff x="0" y="0"/>
          <a:chExt cx="0" cy="0"/>
        </a:xfrm>
      </p:grpSpPr>
      <p:sp>
        <p:nvSpPr>
          <p:cNvPr id="100" name="Google Shape;100;p2"/>
          <p:cNvSpPr txBox="1">
            <a:spLocks noGrp="1"/>
          </p:cNvSpPr>
          <p:nvPr>
            <p:ph type="ctrTitle"/>
          </p:nvPr>
        </p:nvSpPr>
        <p:spPr>
          <a:xfrm>
            <a:off x="1973658" y="1574525"/>
            <a:ext cx="76416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900"/>
              <a:buNone/>
              <a:defRPr sz="70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01" name="Google Shape;101;p2"/>
          <p:cNvSpPr txBox="1">
            <a:spLocks noGrp="1"/>
          </p:cNvSpPr>
          <p:nvPr>
            <p:ph type="subTitle" idx="1"/>
          </p:nvPr>
        </p:nvSpPr>
        <p:spPr>
          <a:xfrm>
            <a:off x="1973650" y="4629650"/>
            <a:ext cx="7641600" cy="376500"/>
          </a:xfrm>
          <a:prstGeom prst="rect">
            <a:avLst/>
          </a:prstGeom>
          <a:noFill/>
          <a:ln>
            <a:noFill/>
          </a:ln>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16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02" name="Google Shape;10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3"/>
        <p:cNvGrpSpPr/>
        <p:nvPr/>
      </p:nvGrpSpPr>
      <p:grpSpPr>
        <a:xfrm>
          <a:off x="0" y="0"/>
          <a:ext cx="0" cy="0"/>
          <a:chOff x="0" y="0"/>
          <a:chExt cx="0" cy="0"/>
        </a:xfrm>
      </p:grpSpPr>
      <p:sp>
        <p:nvSpPr>
          <p:cNvPr id="104" name="Google Shape;104;p3"/>
          <p:cNvSpPr txBox="1">
            <a:spLocks noGrp="1"/>
          </p:cNvSpPr>
          <p:nvPr>
            <p:ph type="title"/>
          </p:nvPr>
        </p:nvSpPr>
        <p:spPr>
          <a:xfrm>
            <a:off x="1661125" y="3180025"/>
            <a:ext cx="8442900" cy="11223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05" name="Google Shape;105;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06" name="Google Shape;106;p3"/>
          <p:cNvSpPr txBox="1">
            <a:spLocks noGrp="1"/>
          </p:cNvSpPr>
          <p:nvPr>
            <p:ph type="body" idx="1"/>
          </p:nvPr>
        </p:nvSpPr>
        <p:spPr>
          <a:xfrm>
            <a:off x="1661125" y="4302325"/>
            <a:ext cx="8442900" cy="881100"/>
          </a:xfrm>
          <a:prstGeom prst="rect">
            <a:avLst/>
          </a:prstGeom>
        </p:spPr>
        <p:txBody>
          <a:bodyPr spcFirstLastPara="1" wrap="square" lIns="121900" tIns="121900" rIns="121900" bIns="121900" anchor="t" anchorCtr="0">
            <a:normAutofit/>
          </a:bodyPr>
          <a:lstStyle>
            <a:lvl1pPr marL="457200" lvl="0" indent="-342900" algn="ctr" rtl="0">
              <a:spcBef>
                <a:spcPts val="0"/>
              </a:spcBef>
              <a:spcAft>
                <a:spcPts val="0"/>
              </a:spcAft>
              <a:buSzPts val="1800"/>
              <a:buChar char="●"/>
              <a:defRPr/>
            </a:lvl1pPr>
            <a:lvl2pPr marL="914400" lvl="1" indent="-342900" algn="ctr" rtl="0">
              <a:spcBef>
                <a:spcPts val="0"/>
              </a:spcBef>
              <a:spcAft>
                <a:spcPts val="0"/>
              </a:spcAft>
              <a:buSzPts val="1800"/>
              <a:buChar char="○"/>
              <a:defRPr/>
            </a:lvl2pPr>
            <a:lvl3pPr marL="1371600" lvl="2" indent="-342900" algn="ctr" rtl="0">
              <a:spcBef>
                <a:spcPts val="0"/>
              </a:spcBef>
              <a:spcAft>
                <a:spcPts val="0"/>
              </a:spcAft>
              <a:buSzPts val="1800"/>
              <a:buChar char="■"/>
              <a:defRPr/>
            </a:lvl3pPr>
            <a:lvl4pPr marL="1828800" lvl="3" indent="-342900" algn="ctr" rtl="0">
              <a:spcBef>
                <a:spcPts val="0"/>
              </a:spcBef>
              <a:spcAft>
                <a:spcPts val="0"/>
              </a:spcAft>
              <a:buSzPts val="1800"/>
              <a:buChar char="●"/>
              <a:defRPr/>
            </a:lvl4pPr>
            <a:lvl5pPr marL="2286000" lvl="4" indent="-342900" algn="ctr" rtl="0">
              <a:spcBef>
                <a:spcPts val="0"/>
              </a:spcBef>
              <a:spcAft>
                <a:spcPts val="0"/>
              </a:spcAft>
              <a:buSzPts val="1800"/>
              <a:buChar char="○"/>
              <a:defRPr/>
            </a:lvl5pPr>
            <a:lvl6pPr marL="2743200" lvl="5" indent="-342900" algn="ctr" rtl="0">
              <a:spcBef>
                <a:spcPts val="0"/>
              </a:spcBef>
              <a:spcAft>
                <a:spcPts val="0"/>
              </a:spcAft>
              <a:buSzPts val="1800"/>
              <a:buChar char="■"/>
              <a:defRPr/>
            </a:lvl6pPr>
            <a:lvl7pPr marL="3200400" lvl="6" indent="-342900" algn="ctr" rtl="0">
              <a:spcBef>
                <a:spcPts val="0"/>
              </a:spcBef>
              <a:spcAft>
                <a:spcPts val="0"/>
              </a:spcAft>
              <a:buSzPts val="1800"/>
              <a:buChar char="●"/>
              <a:defRPr/>
            </a:lvl7pPr>
            <a:lvl8pPr marL="3657600" lvl="7" indent="-342900" algn="ctr" rtl="0">
              <a:spcBef>
                <a:spcPts val="0"/>
              </a:spcBef>
              <a:spcAft>
                <a:spcPts val="0"/>
              </a:spcAft>
              <a:buSzPts val="1800"/>
              <a:buChar char="○"/>
              <a:defRPr/>
            </a:lvl8pPr>
            <a:lvl9pPr marL="4114800" lvl="8" indent="-342900" algn="ctr" rtl="0">
              <a:spcBef>
                <a:spcPts val="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7"/>
        <p:cNvGrpSpPr/>
        <p:nvPr/>
      </p:nvGrpSpPr>
      <p:grpSpPr>
        <a:xfrm>
          <a:off x="0" y="0"/>
          <a:ext cx="0" cy="0"/>
          <a:chOff x="0" y="0"/>
          <a:chExt cx="0" cy="0"/>
        </a:xfrm>
      </p:grpSpPr>
      <p:sp>
        <p:nvSpPr>
          <p:cNvPr id="108" name="Google Shape;108;p4"/>
          <p:cNvSpPr txBox="1">
            <a:spLocks noGrp="1"/>
          </p:cNvSpPr>
          <p:nvPr>
            <p:ph type="title"/>
          </p:nvPr>
        </p:nvSpPr>
        <p:spPr>
          <a:xfrm>
            <a:off x="1760350" y="1427600"/>
            <a:ext cx="84759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09" name="Google Shape;109;p4"/>
          <p:cNvSpPr txBox="1">
            <a:spLocks noGrp="1"/>
          </p:cNvSpPr>
          <p:nvPr>
            <p:ph type="body" idx="1"/>
          </p:nvPr>
        </p:nvSpPr>
        <p:spPr>
          <a:xfrm>
            <a:off x="1760350" y="2574300"/>
            <a:ext cx="8475900" cy="2635500"/>
          </a:xfrm>
          <a:prstGeom prst="rect">
            <a:avLst/>
          </a:prstGeom>
        </p:spPr>
        <p:txBody>
          <a:bodyPr spcFirstLastPara="1" wrap="square" lIns="121900" tIns="121900" rIns="121900" bIns="121900" anchor="t" anchorCtr="0">
            <a:normAutofit/>
          </a:bodyPr>
          <a:lstStyle>
            <a:lvl1pPr marL="457200" lvl="0" indent="-342900">
              <a:spcBef>
                <a:spcPts val="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10" name="Google Shape;110;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ix boxes">
  <p:cSld name="CUSTOM">
    <p:spTree>
      <p:nvGrpSpPr>
        <p:cNvPr id="1" name="Shape 111"/>
        <p:cNvGrpSpPr/>
        <p:nvPr/>
      </p:nvGrpSpPr>
      <p:grpSpPr>
        <a:xfrm>
          <a:off x="0" y="0"/>
          <a:ext cx="0" cy="0"/>
          <a:chOff x="0" y="0"/>
          <a:chExt cx="0" cy="0"/>
        </a:xfrm>
      </p:grpSpPr>
      <p:sp>
        <p:nvSpPr>
          <p:cNvPr id="112" name="Google Shape;112;p5"/>
          <p:cNvSpPr txBox="1">
            <a:spLocks noGrp="1"/>
          </p:cNvSpPr>
          <p:nvPr>
            <p:ph type="title"/>
          </p:nvPr>
        </p:nvSpPr>
        <p:spPr>
          <a:xfrm>
            <a:off x="1688950" y="1023500"/>
            <a:ext cx="8589900" cy="787500"/>
          </a:xfrm>
          <a:prstGeom prst="rect">
            <a:avLst/>
          </a:prstGeom>
        </p:spPr>
        <p:txBody>
          <a:bodyPr spcFirstLastPara="1" wrap="square" lIns="121900" tIns="121900" rIns="121900" bIns="121900" anchor="t" anchorCtr="0">
            <a:norm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13" name="Google Shape;113;p5"/>
          <p:cNvSpPr txBox="1">
            <a:spLocks noGrp="1"/>
          </p:cNvSpPr>
          <p:nvPr>
            <p:ph type="subTitle" idx="1"/>
          </p:nvPr>
        </p:nvSpPr>
        <p:spPr>
          <a:xfrm>
            <a:off x="1688935" y="2349950"/>
            <a:ext cx="2728200" cy="385800"/>
          </a:xfrm>
          <a:prstGeom prst="rect">
            <a:avLst/>
          </a:prstGeom>
          <a:noFill/>
          <a:ln>
            <a:noFill/>
          </a:ln>
        </p:spPr>
        <p:txBody>
          <a:bodyPr spcFirstLastPara="1" wrap="square" lIns="121900" tIns="121900" rIns="121900" bIns="121900" anchor="t" anchorCtr="0">
            <a:normAutofit/>
          </a:bodyPr>
          <a:lstStyle>
            <a:lvl1pPr lvl="0" algn="ctr" rtl="0">
              <a:lnSpc>
                <a:spcPct val="100000"/>
              </a:lnSpc>
              <a:spcBef>
                <a:spcPts val="0"/>
              </a:spcBef>
              <a:spcAft>
                <a:spcPts val="0"/>
              </a:spcAft>
              <a:buSzPts val="2800"/>
              <a:buNone/>
              <a:defRPr sz="2000" b="1">
                <a:latin typeface="Sriracha"/>
                <a:ea typeface="Sriracha"/>
                <a:cs typeface="Sriracha"/>
                <a:sym typeface="Sriracha"/>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4" name="Google Shape;114;p5"/>
          <p:cNvSpPr txBox="1">
            <a:spLocks noGrp="1"/>
          </p:cNvSpPr>
          <p:nvPr>
            <p:ph type="body" idx="2"/>
          </p:nvPr>
        </p:nvSpPr>
        <p:spPr>
          <a:xfrm>
            <a:off x="1688960" y="2794778"/>
            <a:ext cx="2728200" cy="943200"/>
          </a:xfrm>
          <a:prstGeom prst="rect">
            <a:avLst/>
          </a:prstGeom>
        </p:spPr>
        <p:txBody>
          <a:bodyPr spcFirstLastPara="1" wrap="square" lIns="121900" tIns="121900" rIns="121900" bIns="121900" anchor="t" anchorCtr="0">
            <a:normAutofit/>
          </a:bodyPr>
          <a:lstStyle>
            <a:lvl1pPr marL="457200" lvl="0" indent="-342900" rtl="0">
              <a:spcBef>
                <a:spcPts val="0"/>
              </a:spcBef>
              <a:spcAft>
                <a:spcPts val="0"/>
              </a:spcAft>
              <a:buSzPts val="1800"/>
              <a:buChar char="●"/>
              <a:defRPr/>
            </a:lvl1pPr>
            <a:lvl2pPr marL="914400" lvl="1" indent="-342900" rtl="0">
              <a:spcBef>
                <a:spcPts val="0"/>
              </a:spcBef>
              <a:spcAft>
                <a:spcPts val="0"/>
              </a:spcAft>
              <a:buSzPts val="1800"/>
              <a:buChar char="○"/>
              <a:defRPr/>
            </a:lvl2pPr>
            <a:lvl3pPr marL="1371600" lvl="2" indent="-342900" rtl="0">
              <a:spcBef>
                <a:spcPts val="0"/>
              </a:spcBef>
              <a:spcAft>
                <a:spcPts val="0"/>
              </a:spcAft>
              <a:buSzPts val="18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115" name="Google Shape;115;p5"/>
          <p:cNvSpPr txBox="1">
            <a:spLocks noGrp="1"/>
          </p:cNvSpPr>
          <p:nvPr>
            <p:ph type="subTitle" idx="3"/>
          </p:nvPr>
        </p:nvSpPr>
        <p:spPr>
          <a:xfrm>
            <a:off x="4619806" y="2349950"/>
            <a:ext cx="2728200" cy="385800"/>
          </a:xfrm>
          <a:prstGeom prst="rect">
            <a:avLst/>
          </a:prstGeom>
          <a:noFill/>
          <a:ln>
            <a:noFill/>
          </a:ln>
        </p:spPr>
        <p:txBody>
          <a:bodyPr spcFirstLastPara="1" wrap="square" lIns="121900" tIns="121900" rIns="121900" bIns="121900" anchor="t" anchorCtr="0">
            <a:normAutofit/>
          </a:bodyPr>
          <a:lstStyle>
            <a:lvl1pPr lvl="0" algn="ctr" rtl="0">
              <a:lnSpc>
                <a:spcPct val="100000"/>
              </a:lnSpc>
              <a:spcBef>
                <a:spcPts val="0"/>
              </a:spcBef>
              <a:spcAft>
                <a:spcPts val="0"/>
              </a:spcAft>
              <a:buSzPts val="2800"/>
              <a:buNone/>
              <a:defRPr sz="2000" b="1">
                <a:latin typeface="Sriracha"/>
                <a:ea typeface="Sriracha"/>
                <a:cs typeface="Sriracha"/>
                <a:sym typeface="Sriracha"/>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6" name="Google Shape;116;p5"/>
          <p:cNvSpPr txBox="1">
            <a:spLocks noGrp="1"/>
          </p:cNvSpPr>
          <p:nvPr>
            <p:ph type="body" idx="4"/>
          </p:nvPr>
        </p:nvSpPr>
        <p:spPr>
          <a:xfrm>
            <a:off x="4619831" y="2794778"/>
            <a:ext cx="2728200" cy="943200"/>
          </a:xfrm>
          <a:prstGeom prst="rect">
            <a:avLst/>
          </a:prstGeom>
        </p:spPr>
        <p:txBody>
          <a:bodyPr spcFirstLastPara="1" wrap="square" lIns="121900" tIns="121900" rIns="121900" bIns="121900" anchor="t" anchorCtr="0">
            <a:normAutofit/>
          </a:bodyPr>
          <a:lstStyle>
            <a:lvl1pPr marL="457200" lvl="0" indent="-342900" rtl="0">
              <a:spcBef>
                <a:spcPts val="0"/>
              </a:spcBef>
              <a:spcAft>
                <a:spcPts val="0"/>
              </a:spcAft>
              <a:buSzPts val="1800"/>
              <a:buChar char="●"/>
              <a:defRPr/>
            </a:lvl1pPr>
            <a:lvl2pPr marL="914400" lvl="1" indent="-342900" rtl="0">
              <a:spcBef>
                <a:spcPts val="0"/>
              </a:spcBef>
              <a:spcAft>
                <a:spcPts val="0"/>
              </a:spcAft>
              <a:buSzPts val="1800"/>
              <a:buChar char="○"/>
              <a:defRPr/>
            </a:lvl2pPr>
            <a:lvl3pPr marL="1371600" lvl="2" indent="-342900" rtl="0">
              <a:spcBef>
                <a:spcPts val="0"/>
              </a:spcBef>
              <a:spcAft>
                <a:spcPts val="0"/>
              </a:spcAft>
              <a:buSzPts val="18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117" name="Google Shape;117;p5"/>
          <p:cNvSpPr txBox="1">
            <a:spLocks noGrp="1"/>
          </p:cNvSpPr>
          <p:nvPr>
            <p:ph type="subTitle" idx="5"/>
          </p:nvPr>
        </p:nvSpPr>
        <p:spPr>
          <a:xfrm>
            <a:off x="7550696" y="2349950"/>
            <a:ext cx="2728200" cy="385800"/>
          </a:xfrm>
          <a:prstGeom prst="rect">
            <a:avLst/>
          </a:prstGeom>
          <a:noFill/>
          <a:ln>
            <a:noFill/>
          </a:ln>
        </p:spPr>
        <p:txBody>
          <a:bodyPr spcFirstLastPara="1" wrap="square" lIns="121900" tIns="121900" rIns="121900" bIns="121900" anchor="t" anchorCtr="0">
            <a:normAutofit/>
          </a:bodyPr>
          <a:lstStyle>
            <a:lvl1pPr lvl="0" algn="ctr" rtl="0">
              <a:lnSpc>
                <a:spcPct val="100000"/>
              </a:lnSpc>
              <a:spcBef>
                <a:spcPts val="0"/>
              </a:spcBef>
              <a:spcAft>
                <a:spcPts val="0"/>
              </a:spcAft>
              <a:buSzPts val="2800"/>
              <a:buNone/>
              <a:defRPr sz="2000" b="1">
                <a:latin typeface="Sriracha"/>
                <a:ea typeface="Sriracha"/>
                <a:cs typeface="Sriracha"/>
                <a:sym typeface="Sriracha"/>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8" name="Google Shape;118;p5"/>
          <p:cNvSpPr txBox="1">
            <a:spLocks noGrp="1"/>
          </p:cNvSpPr>
          <p:nvPr>
            <p:ph type="body" idx="6"/>
          </p:nvPr>
        </p:nvSpPr>
        <p:spPr>
          <a:xfrm>
            <a:off x="7550721" y="2794778"/>
            <a:ext cx="2728200" cy="943200"/>
          </a:xfrm>
          <a:prstGeom prst="rect">
            <a:avLst/>
          </a:prstGeom>
        </p:spPr>
        <p:txBody>
          <a:bodyPr spcFirstLastPara="1" wrap="square" lIns="121900" tIns="121900" rIns="121900" bIns="121900" anchor="t" anchorCtr="0">
            <a:normAutofit/>
          </a:bodyPr>
          <a:lstStyle>
            <a:lvl1pPr marL="457200" lvl="0" indent="-342900" rtl="0">
              <a:spcBef>
                <a:spcPts val="0"/>
              </a:spcBef>
              <a:spcAft>
                <a:spcPts val="0"/>
              </a:spcAft>
              <a:buSzPts val="1800"/>
              <a:buChar char="●"/>
              <a:defRPr/>
            </a:lvl1pPr>
            <a:lvl2pPr marL="914400" lvl="1" indent="-342900" rtl="0">
              <a:spcBef>
                <a:spcPts val="0"/>
              </a:spcBef>
              <a:spcAft>
                <a:spcPts val="0"/>
              </a:spcAft>
              <a:buSzPts val="1800"/>
              <a:buChar char="○"/>
              <a:defRPr/>
            </a:lvl2pPr>
            <a:lvl3pPr marL="1371600" lvl="2" indent="-342900" rtl="0">
              <a:spcBef>
                <a:spcPts val="0"/>
              </a:spcBef>
              <a:spcAft>
                <a:spcPts val="0"/>
              </a:spcAft>
              <a:buSzPts val="18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119" name="Google Shape;119;p5"/>
          <p:cNvSpPr txBox="1">
            <a:spLocks noGrp="1"/>
          </p:cNvSpPr>
          <p:nvPr>
            <p:ph type="subTitle" idx="7"/>
          </p:nvPr>
        </p:nvSpPr>
        <p:spPr>
          <a:xfrm>
            <a:off x="1688888" y="3836878"/>
            <a:ext cx="2728200" cy="385800"/>
          </a:xfrm>
          <a:prstGeom prst="rect">
            <a:avLst/>
          </a:prstGeom>
          <a:noFill/>
          <a:ln>
            <a:noFill/>
          </a:ln>
        </p:spPr>
        <p:txBody>
          <a:bodyPr spcFirstLastPara="1" wrap="square" lIns="121900" tIns="121900" rIns="121900" bIns="121900" anchor="t" anchorCtr="0">
            <a:normAutofit/>
          </a:bodyPr>
          <a:lstStyle>
            <a:lvl1pPr lvl="0" algn="ctr" rtl="0">
              <a:lnSpc>
                <a:spcPct val="100000"/>
              </a:lnSpc>
              <a:spcBef>
                <a:spcPts val="0"/>
              </a:spcBef>
              <a:spcAft>
                <a:spcPts val="0"/>
              </a:spcAft>
              <a:buSzPts val="2800"/>
              <a:buNone/>
              <a:defRPr sz="2000" b="1">
                <a:latin typeface="Sriracha"/>
                <a:ea typeface="Sriracha"/>
                <a:cs typeface="Sriracha"/>
                <a:sym typeface="Sriracha"/>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0" name="Google Shape;120;p5"/>
          <p:cNvSpPr txBox="1">
            <a:spLocks noGrp="1"/>
          </p:cNvSpPr>
          <p:nvPr>
            <p:ph type="body" idx="8"/>
          </p:nvPr>
        </p:nvSpPr>
        <p:spPr>
          <a:xfrm>
            <a:off x="1688913" y="4281706"/>
            <a:ext cx="2728200" cy="943200"/>
          </a:xfrm>
          <a:prstGeom prst="rect">
            <a:avLst/>
          </a:prstGeom>
        </p:spPr>
        <p:txBody>
          <a:bodyPr spcFirstLastPara="1" wrap="square" lIns="121900" tIns="121900" rIns="121900" bIns="121900" anchor="t" anchorCtr="0">
            <a:normAutofit/>
          </a:bodyPr>
          <a:lstStyle>
            <a:lvl1pPr marL="457200" lvl="0" indent="-342900" rtl="0">
              <a:spcBef>
                <a:spcPts val="0"/>
              </a:spcBef>
              <a:spcAft>
                <a:spcPts val="0"/>
              </a:spcAft>
              <a:buSzPts val="1800"/>
              <a:buChar char="●"/>
              <a:defRPr/>
            </a:lvl1pPr>
            <a:lvl2pPr marL="914400" lvl="1" indent="-342900" rtl="0">
              <a:spcBef>
                <a:spcPts val="0"/>
              </a:spcBef>
              <a:spcAft>
                <a:spcPts val="0"/>
              </a:spcAft>
              <a:buSzPts val="1800"/>
              <a:buChar char="○"/>
              <a:defRPr/>
            </a:lvl2pPr>
            <a:lvl3pPr marL="1371600" lvl="2" indent="-342900" rtl="0">
              <a:spcBef>
                <a:spcPts val="0"/>
              </a:spcBef>
              <a:spcAft>
                <a:spcPts val="0"/>
              </a:spcAft>
              <a:buSzPts val="18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121" name="Google Shape;121;p5"/>
          <p:cNvSpPr txBox="1">
            <a:spLocks noGrp="1"/>
          </p:cNvSpPr>
          <p:nvPr>
            <p:ph type="subTitle" idx="9"/>
          </p:nvPr>
        </p:nvSpPr>
        <p:spPr>
          <a:xfrm>
            <a:off x="4619758" y="3836878"/>
            <a:ext cx="2728200" cy="385800"/>
          </a:xfrm>
          <a:prstGeom prst="rect">
            <a:avLst/>
          </a:prstGeom>
          <a:noFill/>
          <a:ln>
            <a:noFill/>
          </a:ln>
        </p:spPr>
        <p:txBody>
          <a:bodyPr spcFirstLastPara="1" wrap="square" lIns="121900" tIns="121900" rIns="121900" bIns="121900" anchor="t" anchorCtr="0">
            <a:normAutofit/>
          </a:bodyPr>
          <a:lstStyle>
            <a:lvl1pPr lvl="0" algn="ctr" rtl="0">
              <a:lnSpc>
                <a:spcPct val="100000"/>
              </a:lnSpc>
              <a:spcBef>
                <a:spcPts val="0"/>
              </a:spcBef>
              <a:spcAft>
                <a:spcPts val="0"/>
              </a:spcAft>
              <a:buSzPts val="2800"/>
              <a:buNone/>
              <a:defRPr sz="2000" b="1">
                <a:latin typeface="Sriracha"/>
                <a:ea typeface="Sriracha"/>
                <a:cs typeface="Sriracha"/>
                <a:sym typeface="Sriracha"/>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2" name="Google Shape;122;p5"/>
          <p:cNvSpPr txBox="1">
            <a:spLocks noGrp="1"/>
          </p:cNvSpPr>
          <p:nvPr>
            <p:ph type="body" idx="13"/>
          </p:nvPr>
        </p:nvSpPr>
        <p:spPr>
          <a:xfrm>
            <a:off x="4619784" y="4281706"/>
            <a:ext cx="2728200" cy="943200"/>
          </a:xfrm>
          <a:prstGeom prst="rect">
            <a:avLst/>
          </a:prstGeom>
        </p:spPr>
        <p:txBody>
          <a:bodyPr spcFirstLastPara="1" wrap="square" lIns="121900" tIns="121900" rIns="121900" bIns="121900" anchor="t" anchorCtr="0">
            <a:normAutofit/>
          </a:bodyPr>
          <a:lstStyle>
            <a:lvl1pPr marL="457200" lvl="0" indent="-342900" rtl="0">
              <a:spcBef>
                <a:spcPts val="0"/>
              </a:spcBef>
              <a:spcAft>
                <a:spcPts val="0"/>
              </a:spcAft>
              <a:buSzPts val="1800"/>
              <a:buChar char="●"/>
              <a:defRPr/>
            </a:lvl1pPr>
            <a:lvl2pPr marL="914400" lvl="1" indent="-342900" rtl="0">
              <a:spcBef>
                <a:spcPts val="0"/>
              </a:spcBef>
              <a:spcAft>
                <a:spcPts val="0"/>
              </a:spcAft>
              <a:buSzPts val="1800"/>
              <a:buChar char="○"/>
              <a:defRPr/>
            </a:lvl2pPr>
            <a:lvl3pPr marL="1371600" lvl="2" indent="-342900" rtl="0">
              <a:spcBef>
                <a:spcPts val="0"/>
              </a:spcBef>
              <a:spcAft>
                <a:spcPts val="0"/>
              </a:spcAft>
              <a:buSzPts val="18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123" name="Google Shape;123;p5"/>
          <p:cNvSpPr txBox="1">
            <a:spLocks noGrp="1"/>
          </p:cNvSpPr>
          <p:nvPr>
            <p:ph type="subTitle" idx="14"/>
          </p:nvPr>
        </p:nvSpPr>
        <p:spPr>
          <a:xfrm>
            <a:off x="7550649" y="3836878"/>
            <a:ext cx="2728200" cy="385800"/>
          </a:xfrm>
          <a:prstGeom prst="rect">
            <a:avLst/>
          </a:prstGeom>
          <a:noFill/>
          <a:ln>
            <a:noFill/>
          </a:ln>
        </p:spPr>
        <p:txBody>
          <a:bodyPr spcFirstLastPara="1" wrap="square" lIns="121900" tIns="121900" rIns="121900" bIns="121900" anchor="t" anchorCtr="0">
            <a:normAutofit/>
          </a:bodyPr>
          <a:lstStyle>
            <a:lvl1pPr lvl="0" algn="ctr" rtl="0">
              <a:lnSpc>
                <a:spcPct val="100000"/>
              </a:lnSpc>
              <a:spcBef>
                <a:spcPts val="0"/>
              </a:spcBef>
              <a:spcAft>
                <a:spcPts val="0"/>
              </a:spcAft>
              <a:buSzPts val="2800"/>
              <a:buNone/>
              <a:defRPr sz="2000" b="1">
                <a:latin typeface="Sriracha"/>
                <a:ea typeface="Sriracha"/>
                <a:cs typeface="Sriracha"/>
                <a:sym typeface="Sriracha"/>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4" name="Google Shape;124;p5"/>
          <p:cNvSpPr txBox="1">
            <a:spLocks noGrp="1"/>
          </p:cNvSpPr>
          <p:nvPr>
            <p:ph type="body" idx="15"/>
          </p:nvPr>
        </p:nvSpPr>
        <p:spPr>
          <a:xfrm>
            <a:off x="7550674" y="4281706"/>
            <a:ext cx="2728200" cy="943200"/>
          </a:xfrm>
          <a:prstGeom prst="rect">
            <a:avLst/>
          </a:prstGeom>
        </p:spPr>
        <p:txBody>
          <a:bodyPr spcFirstLastPara="1" wrap="square" lIns="121900" tIns="121900" rIns="121900" bIns="121900" anchor="t" anchorCtr="0">
            <a:normAutofit/>
          </a:bodyPr>
          <a:lstStyle>
            <a:lvl1pPr marL="457200" lvl="0" indent="-342900" rtl="0">
              <a:spcBef>
                <a:spcPts val="0"/>
              </a:spcBef>
              <a:spcAft>
                <a:spcPts val="0"/>
              </a:spcAft>
              <a:buSzPts val="1800"/>
              <a:buChar char="●"/>
              <a:defRPr/>
            </a:lvl1pPr>
            <a:lvl2pPr marL="914400" lvl="1" indent="-342900" rtl="0">
              <a:spcBef>
                <a:spcPts val="0"/>
              </a:spcBef>
              <a:spcAft>
                <a:spcPts val="0"/>
              </a:spcAft>
              <a:buSzPts val="1800"/>
              <a:buChar char="○"/>
              <a:defRPr/>
            </a:lvl2pPr>
            <a:lvl3pPr marL="1371600" lvl="2" indent="-342900" rtl="0">
              <a:spcBef>
                <a:spcPts val="0"/>
              </a:spcBef>
              <a:spcAft>
                <a:spcPts val="0"/>
              </a:spcAft>
              <a:buSzPts val="18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ubtitle and text">
  <p:cSld name="CUSTOM_2">
    <p:spTree>
      <p:nvGrpSpPr>
        <p:cNvPr id="1" name="Shape 125"/>
        <p:cNvGrpSpPr/>
        <p:nvPr/>
      </p:nvGrpSpPr>
      <p:grpSpPr>
        <a:xfrm>
          <a:off x="0" y="0"/>
          <a:ext cx="0" cy="0"/>
          <a:chOff x="0" y="0"/>
          <a:chExt cx="0" cy="0"/>
        </a:xfrm>
      </p:grpSpPr>
      <p:sp>
        <p:nvSpPr>
          <p:cNvPr id="126" name="Google Shape;126;p6"/>
          <p:cNvSpPr txBox="1">
            <a:spLocks noGrp="1"/>
          </p:cNvSpPr>
          <p:nvPr>
            <p:ph type="title"/>
          </p:nvPr>
        </p:nvSpPr>
        <p:spPr>
          <a:xfrm>
            <a:off x="2002590" y="1808675"/>
            <a:ext cx="7038300" cy="1753500"/>
          </a:xfrm>
          <a:prstGeom prst="rect">
            <a:avLst/>
          </a:prstGeom>
        </p:spPr>
        <p:txBody>
          <a:bodyPr spcFirstLastPara="1" wrap="square" lIns="121900" tIns="121900" rIns="121900" bIns="121900" anchor="t" anchorCtr="0">
            <a:normAutofit/>
          </a:bodyPr>
          <a:lstStyle>
            <a:lvl1pPr lvl="0" rtl="0">
              <a:spcBef>
                <a:spcPts val="0"/>
              </a:spcBef>
              <a:spcAft>
                <a:spcPts val="0"/>
              </a:spcAft>
              <a:buSzPts val="3600"/>
              <a:buNone/>
              <a:defRPr sz="9600"/>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
        <p:nvSpPr>
          <p:cNvPr id="127" name="Google Shape;127;p6"/>
          <p:cNvSpPr txBox="1">
            <a:spLocks noGrp="1"/>
          </p:cNvSpPr>
          <p:nvPr>
            <p:ph type="subTitle" idx="1"/>
          </p:nvPr>
        </p:nvSpPr>
        <p:spPr>
          <a:xfrm>
            <a:off x="2002563" y="3562173"/>
            <a:ext cx="7038300" cy="530700"/>
          </a:xfrm>
          <a:prstGeom prst="rect">
            <a:avLst/>
          </a:prstGeom>
        </p:spPr>
        <p:txBody>
          <a:bodyPr spcFirstLastPara="1" wrap="square" lIns="121900" tIns="121900" rIns="121900" bIns="121900" anchor="t" anchorCtr="0">
            <a:normAutofit/>
          </a:bodyPr>
          <a:lstStyle>
            <a:lvl1pPr lvl="0" rtl="0">
              <a:lnSpc>
                <a:spcPct val="80000"/>
              </a:lnSpc>
              <a:spcBef>
                <a:spcPts val="0"/>
              </a:spcBef>
              <a:spcAft>
                <a:spcPts val="0"/>
              </a:spcAft>
              <a:buSzPts val="2800"/>
              <a:buNone/>
              <a:defRPr sz="2400" b="1"/>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8" name="Google Shape;128;p6"/>
          <p:cNvSpPr txBox="1">
            <a:spLocks noGrp="1"/>
          </p:cNvSpPr>
          <p:nvPr>
            <p:ph type="body" idx="2"/>
          </p:nvPr>
        </p:nvSpPr>
        <p:spPr>
          <a:xfrm>
            <a:off x="7940625" y="4491450"/>
            <a:ext cx="2307000" cy="1695900"/>
          </a:xfrm>
          <a:prstGeom prst="rect">
            <a:avLst/>
          </a:prstGeom>
        </p:spPr>
        <p:txBody>
          <a:bodyPr spcFirstLastPara="1" wrap="square" lIns="121900" tIns="121900" rIns="121900" bIns="121900" anchor="t" anchorCtr="0">
            <a:normAutofit/>
          </a:bodyPr>
          <a:lstStyle>
            <a:lvl1pPr marL="457200" lvl="0" indent="-342900" algn="ctr" rtl="0">
              <a:lnSpc>
                <a:spcPct val="100000"/>
              </a:lnSpc>
              <a:spcBef>
                <a:spcPts val="0"/>
              </a:spcBef>
              <a:spcAft>
                <a:spcPts val="0"/>
              </a:spcAft>
              <a:buSzPts val="1800"/>
              <a:buChar char="●"/>
              <a:defRPr/>
            </a:lvl1pPr>
            <a:lvl2pPr marL="914400" lvl="1" indent="-342900" algn="ctr" rtl="0">
              <a:spcBef>
                <a:spcPts val="0"/>
              </a:spcBef>
              <a:spcAft>
                <a:spcPts val="0"/>
              </a:spcAft>
              <a:buSzPts val="1800"/>
              <a:buChar char="○"/>
              <a:defRPr/>
            </a:lvl2pPr>
            <a:lvl3pPr marL="1371600" lvl="2" indent="-342900" algn="ctr" rtl="0">
              <a:spcBef>
                <a:spcPts val="0"/>
              </a:spcBef>
              <a:spcAft>
                <a:spcPts val="0"/>
              </a:spcAft>
              <a:buSzPts val="1800"/>
              <a:buChar char="■"/>
              <a:defRPr/>
            </a:lvl3pPr>
            <a:lvl4pPr marL="1828800" lvl="3" indent="-342900" algn="ctr" rtl="0">
              <a:spcBef>
                <a:spcPts val="0"/>
              </a:spcBef>
              <a:spcAft>
                <a:spcPts val="0"/>
              </a:spcAft>
              <a:buSzPts val="1800"/>
              <a:buChar char="●"/>
              <a:defRPr/>
            </a:lvl4pPr>
            <a:lvl5pPr marL="2286000" lvl="4" indent="-342900" algn="ctr" rtl="0">
              <a:spcBef>
                <a:spcPts val="0"/>
              </a:spcBef>
              <a:spcAft>
                <a:spcPts val="0"/>
              </a:spcAft>
              <a:buSzPts val="1800"/>
              <a:buChar char="○"/>
              <a:defRPr/>
            </a:lvl5pPr>
            <a:lvl6pPr marL="2743200" lvl="5" indent="-342900" algn="ctr" rtl="0">
              <a:spcBef>
                <a:spcPts val="0"/>
              </a:spcBef>
              <a:spcAft>
                <a:spcPts val="0"/>
              </a:spcAft>
              <a:buSzPts val="1800"/>
              <a:buChar char="■"/>
              <a:defRPr/>
            </a:lvl6pPr>
            <a:lvl7pPr marL="3200400" lvl="6" indent="-342900" algn="ctr" rtl="0">
              <a:spcBef>
                <a:spcPts val="0"/>
              </a:spcBef>
              <a:spcAft>
                <a:spcPts val="0"/>
              </a:spcAft>
              <a:buSzPts val="1800"/>
              <a:buChar char="●"/>
              <a:defRPr/>
            </a:lvl7pPr>
            <a:lvl8pPr marL="3657600" lvl="7" indent="-342900" algn="ctr" rtl="0">
              <a:spcBef>
                <a:spcPts val="0"/>
              </a:spcBef>
              <a:spcAft>
                <a:spcPts val="0"/>
              </a:spcAft>
              <a:buSzPts val="1800"/>
              <a:buChar char="○"/>
              <a:defRPr/>
            </a:lvl8pPr>
            <a:lvl9pPr marL="4114800" lvl="8" indent="-342900" algn="ctr" rtl="0">
              <a:spcBef>
                <a:spcPts val="0"/>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our boxes">
  <p:cSld name="CUSTOM_1">
    <p:spTree>
      <p:nvGrpSpPr>
        <p:cNvPr id="1" name="Shape 129"/>
        <p:cNvGrpSpPr/>
        <p:nvPr/>
      </p:nvGrpSpPr>
      <p:grpSpPr>
        <a:xfrm>
          <a:off x="0" y="0"/>
          <a:ext cx="0" cy="0"/>
          <a:chOff x="0" y="0"/>
          <a:chExt cx="0" cy="0"/>
        </a:xfrm>
      </p:grpSpPr>
      <p:sp>
        <p:nvSpPr>
          <p:cNvPr id="130" name="Google Shape;130;p7"/>
          <p:cNvSpPr txBox="1">
            <a:spLocks noGrp="1"/>
          </p:cNvSpPr>
          <p:nvPr>
            <p:ph type="title"/>
          </p:nvPr>
        </p:nvSpPr>
        <p:spPr>
          <a:xfrm>
            <a:off x="2388350" y="1239938"/>
            <a:ext cx="7146000" cy="666600"/>
          </a:xfrm>
          <a:prstGeom prst="rect">
            <a:avLst/>
          </a:prstGeom>
        </p:spPr>
        <p:txBody>
          <a:bodyPr spcFirstLastPara="1" wrap="square" lIns="121900" tIns="121900" rIns="121900" bIns="121900" anchor="ctr" anchorCtr="0">
            <a:normAutofit/>
          </a:bodyPr>
          <a:lstStyle>
            <a:lvl1pPr lvl="0" algn="ctr" rtl="0">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31" name="Google Shape;131;p7"/>
          <p:cNvSpPr txBox="1">
            <a:spLocks noGrp="1"/>
          </p:cNvSpPr>
          <p:nvPr>
            <p:ph type="subTitle" idx="1"/>
          </p:nvPr>
        </p:nvSpPr>
        <p:spPr>
          <a:xfrm>
            <a:off x="3135625" y="2112038"/>
            <a:ext cx="6398700" cy="296100"/>
          </a:xfrm>
          <a:prstGeom prst="rect">
            <a:avLst/>
          </a:prstGeom>
        </p:spPr>
        <p:txBody>
          <a:bodyPr spcFirstLastPara="1" wrap="square" lIns="121900" tIns="121900" rIns="121900" bIns="121900" anchor="t" anchorCtr="0">
            <a:normAutofit/>
          </a:bodyPr>
          <a:lstStyle>
            <a:lvl1pPr lvl="0" rtl="0">
              <a:lnSpc>
                <a:spcPct val="80000"/>
              </a:lnSpc>
              <a:spcBef>
                <a:spcPts val="0"/>
              </a:spcBef>
              <a:spcAft>
                <a:spcPts val="0"/>
              </a:spcAft>
              <a:buSzPts val="2800"/>
              <a:buNone/>
              <a:defRPr>
                <a:latin typeface="Sriracha"/>
                <a:ea typeface="Sriracha"/>
                <a:cs typeface="Sriracha"/>
                <a:sym typeface="Sriracha"/>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2" name="Google Shape;132;p7"/>
          <p:cNvSpPr txBox="1">
            <a:spLocks noGrp="1"/>
          </p:cNvSpPr>
          <p:nvPr>
            <p:ph type="body" idx="2"/>
          </p:nvPr>
        </p:nvSpPr>
        <p:spPr>
          <a:xfrm>
            <a:off x="3135625" y="2389091"/>
            <a:ext cx="6398700" cy="536100"/>
          </a:xfrm>
          <a:prstGeom prst="rect">
            <a:avLst/>
          </a:prstGeom>
        </p:spPr>
        <p:txBody>
          <a:bodyPr spcFirstLastPara="1" wrap="square" lIns="121900" tIns="121900" rIns="121900" bIns="121900" anchor="t" anchorCtr="0">
            <a:normAutofit/>
          </a:bodyPr>
          <a:lstStyle>
            <a:lvl1pPr marL="457200" lvl="0" indent="-342900" rtl="0">
              <a:spcBef>
                <a:spcPts val="0"/>
              </a:spcBef>
              <a:spcAft>
                <a:spcPts val="0"/>
              </a:spcAft>
              <a:buSzPts val="1800"/>
              <a:buChar char="●"/>
              <a:defRPr sz="1600"/>
            </a:lvl1pPr>
            <a:lvl2pPr marL="914400" lvl="1" indent="-342900" rtl="0">
              <a:spcBef>
                <a:spcPts val="0"/>
              </a:spcBef>
              <a:spcAft>
                <a:spcPts val="0"/>
              </a:spcAft>
              <a:buSzPts val="1800"/>
              <a:buChar char="○"/>
              <a:defRPr/>
            </a:lvl2pPr>
            <a:lvl3pPr marL="1371600" lvl="2" indent="-342900" rtl="0">
              <a:spcBef>
                <a:spcPts val="0"/>
              </a:spcBef>
              <a:spcAft>
                <a:spcPts val="0"/>
              </a:spcAft>
              <a:buSzPts val="18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133" name="Google Shape;133;p7"/>
          <p:cNvSpPr txBox="1">
            <a:spLocks noGrp="1"/>
          </p:cNvSpPr>
          <p:nvPr>
            <p:ph type="subTitle" idx="3"/>
          </p:nvPr>
        </p:nvSpPr>
        <p:spPr>
          <a:xfrm>
            <a:off x="3135625" y="2982345"/>
            <a:ext cx="6398700" cy="296100"/>
          </a:xfrm>
          <a:prstGeom prst="rect">
            <a:avLst/>
          </a:prstGeom>
        </p:spPr>
        <p:txBody>
          <a:bodyPr spcFirstLastPara="1" wrap="square" lIns="121900" tIns="121900" rIns="121900" bIns="121900" anchor="t" anchorCtr="0">
            <a:normAutofit/>
          </a:bodyPr>
          <a:lstStyle>
            <a:lvl1pPr lvl="0" rtl="0">
              <a:lnSpc>
                <a:spcPct val="80000"/>
              </a:lnSpc>
              <a:spcBef>
                <a:spcPts val="0"/>
              </a:spcBef>
              <a:spcAft>
                <a:spcPts val="0"/>
              </a:spcAft>
              <a:buSzPts val="2800"/>
              <a:buNone/>
              <a:defRPr>
                <a:latin typeface="Sriracha"/>
                <a:ea typeface="Sriracha"/>
                <a:cs typeface="Sriracha"/>
                <a:sym typeface="Sriracha"/>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4" name="Google Shape;134;p7"/>
          <p:cNvSpPr txBox="1">
            <a:spLocks noGrp="1"/>
          </p:cNvSpPr>
          <p:nvPr>
            <p:ph type="body" idx="4"/>
          </p:nvPr>
        </p:nvSpPr>
        <p:spPr>
          <a:xfrm>
            <a:off x="3135625" y="3259398"/>
            <a:ext cx="6398700" cy="536100"/>
          </a:xfrm>
          <a:prstGeom prst="rect">
            <a:avLst/>
          </a:prstGeom>
        </p:spPr>
        <p:txBody>
          <a:bodyPr spcFirstLastPara="1" wrap="square" lIns="121900" tIns="121900" rIns="121900" bIns="121900" anchor="t" anchorCtr="0">
            <a:normAutofit/>
          </a:bodyPr>
          <a:lstStyle>
            <a:lvl1pPr marL="457200" lvl="0" indent="-342900" rtl="0">
              <a:spcBef>
                <a:spcPts val="0"/>
              </a:spcBef>
              <a:spcAft>
                <a:spcPts val="0"/>
              </a:spcAft>
              <a:buSzPts val="1800"/>
              <a:buChar char="●"/>
              <a:defRPr sz="1600"/>
            </a:lvl1pPr>
            <a:lvl2pPr marL="914400" lvl="1" indent="-342900" rtl="0">
              <a:spcBef>
                <a:spcPts val="0"/>
              </a:spcBef>
              <a:spcAft>
                <a:spcPts val="0"/>
              </a:spcAft>
              <a:buSzPts val="1800"/>
              <a:buChar char="○"/>
              <a:defRPr/>
            </a:lvl2pPr>
            <a:lvl3pPr marL="1371600" lvl="2" indent="-342900" rtl="0">
              <a:spcBef>
                <a:spcPts val="0"/>
              </a:spcBef>
              <a:spcAft>
                <a:spcPts val="0"/>
              </a:spcAft>
              <a:buSzPts val="18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135" name="Google Shape;135;p7"/>
          <p:cNvSpPr txBox="1">
            <a:spLocks noGrp="1"/>
          </p:cNvSpPr>
          <p:nvPr>
            <p:ph type="subTitle" idx="5"/>
          </p:nvPr>
        </p:nvSpPr>
        <p:spPr>
          <a:xfrm>
            <a:off x="3135625" y="3852652"/>
            <a:ext cx="6398700" cy="296100"/>
          </a:xfrm>
          <a:prstGeom prst="rect">
            <a:avLst/>
          </a:prstGeom>
        </p:spPr>
        <p:txBody>
          <a:bodyPr spcFirstLastPara="1" wrap="square" lIns="121900" tIns="121900" rIns="121900" bIns="121900" anchor="t" anchorCtr="0">
            <a:normAutofit/>
          </a:bodyPr>
          <a:lstStyle>
            <a:lvl1pPr lvl="0" rtl="0">
              <a:lnSpc>
                <a:spcPct val="80000"/>
              </a:lnSpc>
              <a:spcBef>
                <a:spcPts val="0"/>
              </a:spcBef>
              <a:spcAft>
                <a:spcPts val="0"/>
              </a:spcAft>
              <a:buSzPts val="2800"/>
              <a:buNone/>
              <a:defRPr>
                <a:latin typeface="Sriracha"/>
                <a:ea typeface="Sriracha"/>
                <a:cs typeface="Sriracha"/>
                <a:sym typeface="Sriracha"/>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6" name="Google Shape;136;p7"/>
          <p:cNvSpPr txBox="1">
            <a:spLocks noGrp="1"/>
          </p:cNvSpPr>
          <p:nvPr>
            <p:ph type="body" idx="6"/>
          </p:nvPr>
        </p:nvSpPr>
        <p:spPr>
          <a:xfrm>
            <a:off x="3135625" y="4129705"/>
            <a:ext cx="6398700" cy="536100"/>
          </a:xfrm>
          <a:prstGeom prst="rect">
            <a:avLst/>
          </a:prstGeom>
        </p:spPr>
        <p:txBody>
          <a:bodyPr spcFirstLastPara="1" wrap="square" lIns="121900" tIns="121900" rIns="121900" bIns="121900" anchor="t" anchorCtr="0">
            <a:normAutofit/>
          </a:bodyPr>
          <a:lstStyle>
            <a:lvl1pPr marL="457200" lvl="0" indent="-342900" rtl="0">
              <a:spcBef>
                <a:spcPts val="0"/>
              </a:spcBef>
              <a:spcAft>
                <a:spcPts val="0"/>
              </a:spcAft>
              <a:buSzPts val="1800"/>
              <a:buChar char="●"/>
              <a:defRPr sz="1600"/>
            </a:lvl1pPr>
            <a:lvl2pPr marL="914400" lvl="1" indent="-342900" rtl="0">
              <a:spcBef>
                <a:spcPts val="0"/>
              </a:spcBef>
              <a:spcAft>
                <a:spcPts val="0"/>
              </a:spcAft>
              <a:buSzPts val="1800"/>
              <a:buChar char="○"/>
              <a:defRPr/>
            </a:lvl2pPr>
            <a:lvl3pPr marL="1371600" lvl="2" indent="-342900" rtl="0">
              <a:spcBef>
                <a:spcPts val="0"/>
              </a:spcBef>
              <a:spcAft>
                <a:spcPts val="0"/>
              </a:spcAft>
              <a:buSzPts val="18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137" name="Google Shape;137;p7"/>
          <p:cNvSpPr txBox="1">
            <a:spLocks noGrp="1"/>
          </p:cNvSpPr>
          <p:nvPr>
            <p:ph type="body" idx="7"/>
          </p:nvPr>
        </p:nvSpPr>
        <p:spPr>
          <a:xfrm>
            <a:off x="3135625" y="5000012"/>
            <a:ext cx="6398700" cy="536100"/>
          </a:xfrm>
          <a:prstGeom prst="rect">
            <a:avLst/>
          </a:prstGeom>
        </p:spPr>
        <p:txBody>
          <a:bodyPr spcFirstLastPara="1" wrap="square" lIns="121900" tIns="121900" rIns="121900" bIns="121900" anchor="t" anchorCtr="0">
            <a:normAutofit/>
          </a:bodyPr>
          <a:lstStyle>
            <a:lvl1pPr marL="457200" lvl="0" indent="-342900" rtl="0">
              <a:spcBef>
                <a:spcPts val="0"/>
              </a:spcBef>
              <a:spcAft>
                <a:spcPts val="0"/>
              </a:spcAft>
              <a:buSzPts val="1800"/>
              <a:buChar char="●"/>
              <a:defRPr sz="1600"/>
            </a:lvl1pPr>
            <a:lvl2pPr marL="914400" lvl="1" indent="-342900" rtl="0">
              <a:spcBef>
                <a:spcPts val="0"/>
              </a:spcBef>
              <a:spcAft>
                <a:spcPts val="0"/>
              </a:spcAft>
              <a:buSzPts val="1800"/>
              <a:buChar char="○"/>
              <a:defRPr/>
            </a:lvl2pPr>
            <a:lvl3pPr marL="1371600" lvl="2" indent="-342900" rtl="0">
              <a:spcBef>
                <a:spcPts val="0"/>
              </a:spcBef>
              <a:spcAft>
                <a:spcPts val="0"/>
              </a:spcAft>
              <a:buSzPts val="18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138" name="Google Shape;138;p7"/>
          <p:cNvSpPr txBox="1">
            <a:spLocks noGrp="1"/>
          </p:cNvSpPr>
          <p:nvPr>
            <p:ph type="subTitle" idx="8"/>
          </p:nvPr>
        </p:nvSpPr>
        <p:spPr>
          <a:xfrm>
            <a:off x="3135625" y="4722959"/>
            <a:ext cx="6398700" cy="296100"/>
          </a:xfrm>
          <a:prstGeom prst="rect">
            <a:avLst/>
          </a:prstGeom>
        </p:spPr>
        <p:txBody>
          <a:bodyPr spcFirstLastPara="1" wrap="square" lIns="121900" tIns="121900" rIns="121900" bIns="121900" anchor="t" anchorCtr="0">
            <a:normAutofit/>
          </a:bodyPr>
          <a:lstStyle>
            <a:lvl1pPr lvl="0" rtl="0">
              <a:lnSpc>
                <a:spcPct val="80000"/>
              </a:lnSpc>
              <a:spcBef>
                <a:spcPts val="0"/>
              </a:spcBef>
              <a:spcAft>
                <a:spcPts val="0"/>
              </a:spcAft>
              <a:buSzPts val="2800"/>
              <a:buNone/>
              <a:defRPr>
                <a:latin typeface="Sriracha"/>
                <a:ea typeface="Sriracha"/>
                <a:cs typeface="Sriracha"/>
                <a:sym typeface="Sriracha"/>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9"/>
        <p:cNvGrpSpPr/>
        <p:nvPr/>
      </p:nvGrpSpPr>
      <p:grpSpPr>
        <a:xfrm>
          <a:off x="0" y="0"/>
          <a:ext cx="0" cy="0"/>
          <a:chOff x="0" y="0"/>
          <a:chExt cx="0" cy="0"/>
        </a:xfrm>
      </p:grpSpPr>
      <p:sp>
        <p:nvSpPr>
          <p:cNvPr id="140" name="Google Shape;140;p8"/>
          <p:cNvSpPr txBox="1">
            <a:spLocks noGrp="1"/>
          </p:cNvSpPr>
          <p:nvPr>
            <p:ph type="title"/>
          </p:nvPr>
        </p:nvSpPr>
        <p:spPr>
          <a:xfrm>
            <a:off x="1597550" y="1178350"/>
            <a:ext cx="8760600" cy="760200"/>
          </a:xfrm>
          <a:prstGeom prst="rect">
            <a:avLst/>
          </a:prstGeom>
        </p:spPr>
        <p:txBody>
          <a:bodyPr spcFirstLastPara="1" wrap="square" lIns="121900" tIns="121900" rIns="121900" bIns="121900" anchor="t" anchorCtr="0">
            <a:norm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41" name="Google Shape;141;p8"/>
          <p:cNvSpPr txBox="1">
            <a:spLocks noGrp="1"/>
          </p:cNvSpPr>
          <p:nvPr>
            <p:ph type="body" idx="1"/>
          </p:nvPr>
        </p:nvSpPr>
        <p:spPr>
          <a:xfrm>
            <a:off x="1597538" y="2330892"/>
            <a:ext cx="4112400" cy="32043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142" name="Google Shape;142;p8"/>
          <p:cNvSpPr txBox="1">
            <a:spLocks noGrp="1"/>
          </p:cNvSpPr>
          <p:nvPr>
            <p:ph type="body" idx="2"/>
          </p:nvPr>
        </p:nvSpPr>
        <p:spPr>
          <a:xfrm>
            <a:off x="6245621" y="2330892"/>
            <a:ext cx="4112400" cy="32043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143" name="Google Shape;143;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4"/>
        <p:cNvGrpSpPr/>
        <p:nvPr/>
      </p:nvGrpSpPr>
      <p:grpSpPr>
        <a:xfrm>
          <a:off x="0" y="0"/>
          <a:ext cx="0" cy="0"/>
          <a:chOff x="0" y="0"/>
          <a:chExt cx="0" cy="0"/>
        </a:xfrm>
      </p:grpSpPr>
      <p:sp>
        <p:nvSpPr>
          <p:cNvPr id="175" name="Google Shape;175;p12"/>
          <p:cNvSpPr txBox="1">
            <a:spLocks noGrp="1"/>
          </p:cNvSpPr>
          <p:nvPr>
            <p:ph type="title"/>
          </p:nvPr>
        </p:nvSpPr>
        <p:spPr>
          <a:xfrm>
            <a:off x="5449335" y="2097650"/>
            <a:ext cx="4872900" cy="7632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45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176" name="Google Shape;176;p12"/>
          <p:cNvSpPr txBox="1">
            <a:spLocks noGrp="1"/>
          </p:cNvSpPr>
          <p:nvPr>
            <p:ph type="body" idx="1"/>
          </p:nvPr>
        </p:nvSpPr>
        <p:spPr>
          <a:xfrm>
            <a:off x="5449325" y="3033825"/>
            <a:ext cx="4872900" cy="1726500"/>
          </a:xfrm>
          <a:prstGeom prst="rect">
            <a:avLst/>
          </a:prstGeom>
        </p:spPr>
        <p:txBody>
          <a:bodyPr spcFirstLastPara="1" wrap="square" lIns="121900" tIns="121900" rIns="121900" bIns="121900" anchor="t" anchorCtr="0">
            <a:normAutofit/>
          </a:bodyPr>
          <a:lstStyle>
            <a:lvl1pPr marL="457200" lvl="0" indent="-342900">
              <a:spcBef>
                <a:spcPts val="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77" name="Google Shape;177;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78" name="Google Shape;178;p12"/>
          <p:cNvSpPr>
            <a:spLocks noGrp="1"/>
          </p:cNvSpPr>
          <p:nvPr>
            <p:ph type="pic" idx="2"/>
          </p:nvPr>
        </p:nvSpPr>
        <p:spPr>
          <a:xfrm>
            <a:off x="1951275" y="1967550"/>
            <a:ext cx="2194200" cy="2194200"/>
          </a:xfrm>
          <a:prstGeom prst="ellipse">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7"/>
        <p:cNvGrpSpPr/>
        <p:nvPr/>
      </p:nvGrpSpPr>
      <p:grpSpPr>
        <a:xfrm>
          <a:off x="0" y="0"/>
          <a:ext cx="0" cy="0"/>
          <a:chOff x="0" y="0"/>
          <a:chExt cx="0" cy="0"/>
        </a:xfrm>
      </p:grpSpPr>
      <p:sp>
        <p:nvSpPr>
          <p:cNvPr id="208" name="Google Shape;208;p1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7" y="-151"/>
            <a:ext cx="12192088" cy="6858384"/>
            <a:chOff x="-37" y="-151"/>
            <a:chExt cx="12192088" cy="6858384"/>
          </a:xfrm>
        </p:grpSpPr>
        <p:grpSp>
          <p:nvGrpSpPr>
            <p:cNvPr id="7" name="Google Shape;7;p1"/>
            <p:cNvGrpSpPr/>
            <p:nvPr/>
          </p:nvGrpSpPr>
          <p:grpSpPr>
            <a:xfrm>
              <a:off x="-37" y="105"/>
              <a:ext cx="12191268" cy="5244373"/>
              <a:chOff x="422346" y="2168825"/>
              <a:chExt cx="11403300" cy="3298555"/>
            </a:xfrm>
          </p:grpSpPr>
          <p:cxnSp>
            <p:nvCxnSpPr>
              <p:cNvPr id="8" name="Google Shape;8;p1"/>
              <p:cNvCxnSpPr/>
              <p:nvPr/>
            </p:nvCxnSpPr>
            <p:spPr>
              <a:xfrm>
                <a:off x="422346" y="2168825"/>
                <a:ext cx="11403300" cy="0"/>
              </a:xfrm>
              <a:prstGeom prst="straightConnector1">
                <a:avLst/>
              </a:prstGeom>
              <a:noFill/>
              <a:ln w="9525" cap="flat" cmpd="sng">
                <a:solidFill>
                  <a:schemeClr val="accent6"/>
                </a:solidFill>
                <a:prstDash val="solid"/>
                <a:miter lim="800000"/>
                <a:headEnd type="none" w="sm" len="sm"/>
                <a:tailEnd type="none" w="sm" len="sm"/>
              </a:ln>
            </p:spPr>
          </p:cxnSp>
          <p:cxnSp>
            <p:nvCxnSpPr>
              <p:cNvPr id="9" name="Google Shape;9;p1"/>
              <p:cNvCxnSpPr/>
              <p:nvPr/>
            </p:nvCxnSpPr>
            <p:spPr>
              <a:xfrm>
                <a:off x="422346" y="2422560"/>
                <a:ext cx="11403300" cy="0"/>
              </a:xfrm>
              <a:prstGeom prst="straightConnector1">
                <a:avLst/>
              </a:prstGeom>
              <a:noFill/>
              <a:ln w="9525" cap="flat" cmpd="sng">
                <a:solidFill>
                  <a:schemeClr val="accent6"/>
                </a:solidFill>
                <a:prstDash val="solid"/>
                <a:miter lim="800000"/>
                <a:headEnd type="none" w="sm" len="sm"/>
                <a:tailEnd type="none" w="sm" len="sm"/>
              </a:ln>
            </p:spPr>
          </p:cxnSp>
          <p:cxnSp>
            <p:nvCxnSpPr>
              <p:cNvPr id="10" name="Google Shape;10;p1"/>
              <p:cNvCxnSpPr/>
              <p:nvPr/>
            </p:nvCxnSpPr>
            <p:spPr>
              <a:xfrm>
                <a:off x="422346" y="2676295"/>
                <a:ext cx="11403300" cy="0"/>
              </a:xfrm>
              <a:prstGeom prst="straightConnector1">
                <a:avLst/>
              </a:prstGeom>
              <a:noFill/>
              <a:ln w="9525" cap="flat" cmpd="sng">
                <a:solidFill>
                  <a:schemeClr val="accent6"/>
                </a:solidFill>
                <a:prstDash val="solid"/>
                <a:miter lim="800000"/>
                <a:headEnd type="none" w="sm" len="sm"/>
                <a:tailEnd type="none" w="sm" len="sm"/>
              </a:ln>
            </p:spPr>
          </p:cxnSp>
          <p:cxnSp>
            <p:nvCxnSpPr>
              <p:cNvPr id="11" name="Google Shape;11;p1"/>
              <p:cNvCxnSpPr/>
              <p:nvPr/>
            </p:nvCxnSpPr>
            <p:spPr>
              <a:xfrm>
                <a:off x="422346" y="2930030"/>
                <a:ext cx="11403300" cy="0"/>
              </a:xfrm>
              <a:prstGeom prst="straightConnector1">
                <a:avLst/>
              </a:prstGeom>
              <a:noFill/>
              <a:ln w="9525" cap="flat" cmpd="sng">
                <a:solidFill>
                  <a:schemeClr val="accent6"/>
                </a:solidFill>
                <a:prstDash val="solid"/>
                <a:miter lim="800000"/>
                <a:headEnd type="none" w="sm" len="sm"/>
                <a:tailEnd type="none" w="sm" len="sm"/>
              </a:ln>
            </p:spPr>
          </p:cxnSp>
          <p:cxnSp>
            <p:nvCxnSpPr>
              <p:cNvPr id="12" name="Google Shape;12;p1"/>
              <p:cNvCxnSpPr/>
              <p:nvPr/>
            </p:nvCxnSpPr>
            <p:spPr>
              <a:xfrm>
                <a:off x="422346" y="3183765"/>
                <a:ext cx="11403300" cy="0"/>
              </a:xfrm>
              <a:prstGeom prst="straightConnector1">
                <a:avLst/>
              </a:prstGeom>
              <a:noFill/>
              <a:ln w="9525" cap="flat" cmpd="sng">
                <a:solidFill>
                  <a:schemeClr val="accent6"/>
                </a:solidFill>
                <a:prstDash val="solid"/>
                <a:miter lim="800000"/>
                <a:headEnd type="none" w="sm" len="sm"/>
                <a:tailEnd type="none" w="sm" len="sm"/>
              </a:ln>
            </p:spPr>
          </p:cxnSp>
          <p:cxnSp>
            <p:nvCxnSpPr>
              <p:cNvPr id="13" name="Google Shape;13;p1"/>
              <p:cNvCxnSpPr/>
              <p:nvPr/>
            </p:nvCxnSpPr>
            <p:spPr>
              <a:xfrm>
                <a:off x="422346" y="3437500"/>
                <a:ext cx="11403300" cy="0"/>
              </a:xfrm>
              <a:prstGeom prst="straightConnector1">
                <a:avLst/>
              </a:prstGeom>
              <a:noFill/>
              <a:ln w="9525" cap="flat" cmpd="sng">
                <a:solidFill>
                  <a:schemeClr val="accent6"/>
                </a:solidFill>
                <a:prstDash val="solid"/>
                <a:miter lim="800000"/>
                <a:headEnd type="none" w="sm" len="sm"/>
                <a:tailEnd type="none" w="sm" len="sm"/>
              </a:ln>
            </p:spPr>
          </p:cxnSp>
          <p:cxnSp>
            <p:nvCxnSpPr>
              <p:cNvPr id="14" name="Google Shape;14;p1"/>
              <p:cNvCxnSpPr/>
              <p:nvPr/>
            </p:nvCxnSpPr>
            <p:spPr>
              <a:xfrm>
                <a:off x="422346" y="3691235"/>
                <a:ext cx="11403300" cy="0"/>
              </a:xfrm>
              <a:prstGeom prst="straightConnector1">
                <a:avLst/>
              </a:prstGeom>
              <a:noFill/>
              <a:ln w="9525" cap="flat" cmpd="sng">
                <a:solidFill>
                  <a:schemeClr val="accent6"/>
                </a:solidFill>
                <a:prstDash val="solid"/>
                <a:miter lim="800000"/>
                <a:headEnd type="none" w="sm" len="sm"/>
                <a:tailEnd type="none" w="sm" len="sm"/>
              </a:ln>
            </p:spPr>
          </p:cxnSp>
          <p:cxnSp>
            <p:nvCxnSpPr>
              <p:cNvPr id="15" name="Google Shape;15;p1"/>
              <p:cNvCxnSpPr/>
              <p:nvPr/>
            </p:nvCxnSpPr>
            <p:spPr>
              <a:xfrm>
                <a:off x="422346" y="3944970"/>
                <a:ext cx="11403300" cy="0"/>
              </a:xfrm>
              <a:prstGeom prst="straightConnector1">
                <a:avLst/>
              </a:prstGeom>
              <a:noFill/>
              <a:ln w="9525" cap="flat" cmpd="sng">
                <a:solidFill>
                  <a:schemeClr val="accent6"/>
                </a:solidFill>
                <a:prstDash val="solid"/>
                <a:miter lim="800000"/>
                <a:headEnd type="none" w="sm" len="sm"/>
                <a:tailEnd type="none" w="sm" len="sm"/>
              </a:ln>
            </p:spPr>
          </p:cxnSp>
          <p:cxnSp>
            <p:nvCxnSpPr>
              <p:cNvPr id="16" name="Google Shape;16;p1"/>
              <p:cNvCxnSpPr/>
              <p:nvPr/>
            </p:nvCxnSpPr>
            <p:spPr>
              <a:xfrm>
                <a:off x="422346" y="4198705"/>
                <a:ext cx="11403300" cy="0"/>
              </a:xfrm>
              <a:prstGeom prst="straightConnector1">
                <a:avLst/>
              </a:prstGeom>
              <a:noFill/>
              <a:ln w="9525" cap="flat" cmpd="sng">
                <a:solidFill>
                  <a:schemeClr val="accent6"/>
                </a:solidFill>
                <a:prstDash val="solid"/>
                <a:miter lim="800000"/>
                <a:headEnd type="none" w="sm" len="sm"/>
                <a:tailEnd type="none" w="sm" len="sm"/>
              </a:ln>
            </p:spPr>
          </p:cxnSp>
          <p:cxnSp>
            <p:nvCxnSpPr>
              <p:cNvPr id="17" name="Google Shape;17;p1"/>
              <p:cNvCxnSpPr/>
              <p:nvPr/>
            </p:nvCxnSpPr>
            <p:spPr>
              <a:xfrm>
                <a:off x="422346" y="4452440"/>
                <a:ext cx="11403300" cy="0"/>
              </a:xfrm>
              <a:prstGeom prst="straightConnector1">
                <a:avLst/>
              </a:prstGeom>
              <a:noFill/>
              <a:ln w="9525" cap="flat" cmpd="sng">
                <a:solidFill>
                  <a:schemeClr val="accent6"/>
                </a:solidFill>
                <a:prstDash val="solid"/>
                <a:miter lim="800000"/>
                <a:headEnd type="none" w="sm" len="sm"/>
                <a:tailEnd type="none" w="sm" len="sm"/>
              </a:ln>
            </p:spPr>
          </p:cxnSp>
          <p:cxnSp>
            <p:nvCxnSpPr>
              <p:cNvPr id="18" name="Google Shape;18;p1"/>
              <p:cNvCxnSpPr/>
              <p:nvPr/>
            </p:nvCxnSpPr>
            <p:spPr>
              <a:xfrm>
                <a:off x="422346" y="4706175"/>
                <a:ext cx="11403300" cy="0"/>
              </a:xfrm>
              <a:prstGeom prst="straightConnector1">
                <a:avLst/>
              </a:prstGeom>
              <a:noFill/>
              <a:ln w="9525" cap="flat" cmpd="sng">
                <a:solidFill>
                  <a:schemeClr val="accent6"/>
                </a:solidFill>
                <a:prstDash val="solid"/>
                <a:miter lim="800000"/>
                <a:headEnd type="none" w="sm" len="sm"/>
                <a:tailEnd type="none" w="sm" len="sm"/>
              </a:ln>
            </p:spPr>
          </p:cxnSp>
          <p:cxnSp>
            <p:nvCxnSpPr>
              <p:cNvPr id="19" name="Google Shape;19;p1"/>
              <p:cNvCxnSpPr/>
              <p:nvPr/>
            </p:nvCxnSpPr>
            <p:spPr>
              <a:xfrm>
                <a:off x="422346" y="4959910"/>
                <a:ext cx="11403300" cy="0"/>
              </a:xfrm>
              <a:prstGeom prst="straightConnector1">
                <a:avLst/>
              </a:prstGeom>
              <a:noFill/>
              <a:ln w="9525" cap="flat" cmpd="sng">
                <a:solidFill>
                  <a:schemeClr val="accent6"/>
                </a:solidFill>
                <a:prstDash val="solid"/>
                <a:miter lim="800000"/>
                <a:headEnd type="none" w="sm" len="sm"/>
                <a:tailEnd type="none" w="sm" len="sm"/>
              </a:ln>
            </p:spPr>
          </p:cxnSp>
          <p:cxnSp>
            <p:nvCxnSpPr>
              <p:cNvPr id="20" name="Google Shape;20;p1"/>
              <p:cNvCxnSpPr/>
              <p:nvPr/>
            </p:nvCxnSpPr>
            <p:spPr>
              <a:xfrm>
                <a:off x="422346" y="5213645"/>
                <a:ext cx="11403300" cy="0"/>
              </a:xfrm>
              <a:prstGeom prst="straightConnector1">
                <a:avLst/>
              </a:prstGeom>
              <a:noFill/>
              <a:ln w="9525" cap="flat" cmpd="sng">
                <a:solidFill>
                  <a:schemeClr val="accent6"/>
                </a:solidFill>
                <a:prstDash val="solid"/>
                <a:miter lim="800000"/>
                <a:headEnd type="none" w="sm" len="sm"/>
                <a:tailEnd type="none" w="sm" len="sm"/>
              </a:ln>
            </p:spPr>
          </p:cxnSp>
          <p:cxnSp>
            <p:nvCxnSpPr>
              <p:cNvPr id="21" name="Google Shape;21;p1"/>
              <p:cNvCxnSpPr/>
              <p:nvPr/>
            </p:nvCxnSpPr>
            <p:spPr>
              <a:xfrm>
                <a:off x="422346" y="5467380"/>
                <a:ext cx="11403300" cy="0"/>
              </a:xfrm>
              <a:prstGeom prst="straightConnector1">
                <a:avLst/>
              </a:prstGeom>
              <a:noFill/>
              <a:ln w="9525" cap="flat" cmpd="sng">
                <a:solidFill>
                  <a:schemeClr val="accent6"/>
                </a:solidFill>
                <a:prstDash val="solid"/>
                <a:miter lim="800000"/>
                <a:headEnd type="none" w="sm" len="sm"/>
                <a:tailEnd type="none" w="sm" len="sm"/>
              </a:ln>
            </p:spPr>
          </p:cxnSp>
        </p:grpSp>
        <p:cxnSp>
          <p:nvCxnSpPr>
            <p:cNvPr id="22" name="Google Shape;22;p1"/>
            <p:cNvCxnSpPr/>
            <p:nvPr/>
          </p:nvCxnSpPr>
          <p:spPr>
            <a:xfrm rot="-5400000">
              <a:off x="-3429117" y="3429001"/>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23" name="Google Shape;23;p1"/>
            <p:cNvCxnSpPr/>
            <p:nvPr/>
          </p:nvCxnSpPr>
          <p:spPr>
            <a:xfrm rot="-5400000">
              <a:off x="-3022765" y="3429001"/>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24" name="Google Shape;24;p1"/>
            <p:cNvCxnSpPr/>
            <p:nvPr/>
          </p:nvCxnSpPr>
          <p:spPr>
            <a:xfrm rot="-5400000">
              <a:off x="-2616413" y="3429001"/>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25" name="Google Shape;25;p1"/>
            <p:cNvCxnSpPr/>
            <p:nvPr/>
          </p:nvCxnSpPr>
          <p:spPr>
            <a:xfrm rot="-5400000">
              <a:off x="-2210061" y="3429001"/>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26" name="Google Shape;26;p1"/>
            <p:cNvCxnSpPr/>
            <p:nvPr/>
          </p:nvCxnSpPr>
          <p:spPr>
            <a:xfrm rot="-5400000">
              <a:off x="-1803709" y="3429001"/>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27" name="Google Shape;27;p1"/>
            <p:cNvCxnSpPr/>
            <p:nvPr/>
          </p:nvCxnSpPr>
          <p:spPr>
            <a:xfrm rot="-5400000">
              <a:off x="-1397357" y="3429001"/>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28" name="Google Shape;28;p1"/>
            <p:cNvCxnSpPr/>
            <p:nvPr/>
          </p:nvCxnSpPr>
          <p:spPr>
            <a:xfrm rot="-5400000">
              <a:off x="-991005" y="3429001"/>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29" name="Google Shape;29;p1"/>
            <p:cNvCxnSpPr/>
            <p:nvPr/>
          </p:nvCxnSpPr>
          <p:spPr>
            <a:xfrm rot="-5400000">
              <a:off x="-584653" y="3429001"/>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30" name="Google Shape;30;p1"/>
            <p:cNvCxnSpPr/>
            <p:nvPr/>
          </p:nvCxnSpPr>
          <p:spPr>
            <a:xfrm rot="-5400000">
              <a:off x="-178301" y="3428999"/>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31" name="Google Shape;31;p1"/>
            <p:cNvCxnSpPr/>
            <p:nvPr/>
          </p:nvCxnSpPr>
          <p:spPr>
            <a:xfrm rot="-5400000">
              <a:off x="228051" y="3428999"/>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32" name="Google Shape;32;p1"/>
            <p:cNvCxnSpPr/>
            <p:nvPr/>
          </p:nvCxnSpPr>
          <p:spPr>
            <a:xfrm rot="-5400000">
              <a:off x="634403" y="3429001"/>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33" name="Google Shape;33;p1"/>
            <p:cNvCxnSpPr/>
            <p:nvPr/>
          </p:nvCxnSpPr>
          <p:spPr>
            <a:xfrm rot="-5400000">
              <a:off x="1040755" y="3429001"/>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34" name="Google Shape;34;p1"/>
            <p:cNvCxnSpPr/>
            <p:nvPr/>
          </p:nvCxnSpPr>
          <p:spPr>
            <a:xfrm rot="-5400000">
              <a:off x="1447107" y="3429001"/>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35" name="Google Shape;35;p1"/>
            <p:cNvCxnSpPr/>
            <p:nvPr/>
          </p:nvCxnSpPr>
          <p:spPr>
            <a:xfrm rot="-5400000">
              <a:off x="1853459" y="3428999"/>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36" name="Google Shape;36;p1"/>
            <p:cNvCxnSpPr/>
            <p:nvPr/>
          </p:nvCxnSpPr>
          <p:spPr>
            <a:xfrm rot="-5400000">
              <a:off x="2259811" y="3428999"/>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37" name="Google Shape;37;p1"/>
            <p:cNvCxnSpPr/>
            <p:nvPr/>
          </p:nvCxnSpPr>
          <p:spPr>
            <a:xfrm rot="-5400000">
              <a:off x="2666162" y="3428999"/>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38" name="Google Shape;38;p1"/>
            <p:cNvCxnSpPr/>
            <p:nvPr/>
          </p:nvCxnSpPr>
          <p:spPr>
            <a:xfrm rot="-5400000">
              <a:off x="3072514" y="3428999"/>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39" name="Google Shape;39;p1"/>
            <p:cNvCxnSpPr/>
            <p:nvPr/>
          </p:nvCxnSpPr>
          <p:spPr>
            <a:xfrm rot="-5400000">
              <a:off x="3478866" y="3428999"/>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40" name="Google Shape;40;p1"/>
            <p:cNvCxnSpPr/>
            <p:nvPr/>
          </p:nvCxnSpPr>
          <p:spPr>
            <a:xfrm rot="-5400000">
              <a:off x="3885218" y="3428999"/>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41" name="Google Shape;41;p1"/>
            <p:cNvCxnSpPr/>
            <p:nvPr/>
          </p:nvCxnSpPr>
          <p:spPr>
            <a:xfrm rot="-5400000">
              <a:off x="4291570" y="3428999"/>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42" name="Google Shape;42;p1"/>
            <p:cNvCxnSpPr/>
            <p:nvPr/>
          </p:nvCxnSpPr>
          <p:spPr>
            <a:xfrm rot="-5400000">
              <a:off x="4697922" y="3428999"/>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43" name="Google Shape;43;p1"/>
            <p:cNvCxnSpPr/>
            <p:nvPr/>
          </p:nvCxnSpPr>
          <p:spPr>
            <a:xfrm rot="-5400000">
              <a:off x="5104274" y="3428999"/>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44" name="Google Shape;44;p1"/>
            <p:cNvCxnSpPr/>
            <p:nvPr/>
          </p:nvCxnSpPr>
          <p:spPr>
            <a:xfrm rot="-5400000">
              <a:off x="5510626" y="3428999"/>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45" name="Google Shape;45;p1"/>
            <p:cNvCxnSpPr/>
            <p:nvPr/>
          </p:nvCxnSpPr>
          <p:spPr>
            <a:xfrm rot="-5400000">
              <a:off x="5916978" y="3428999"/>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46" name="Google Shape;46;p1"/>
            <p:cNvCxnSpPr/>
            <p:nvPr/>
          </p:nvCxnSpPr>
          <p:spPr>
            <a:xfrm rot="-5400000">
              <a:off x="6323330" y="3428999"/>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47" name="Google Shape;47;p1"/>
            <p:cNvCxnSpPr/>
            <p:nvPr/>
          </p:nvCxnSpPr>
          <p:spPr>
            <a:xfrm rot="-5400000">
              <a:off x="6729682" y="3428999"/>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48" name="Google Shape;48;p1"/>
            <p:cNvCxnSpPr/>
            <p:nvPr/>
          </p:nvCxnSpPr>
          <p:spPr>
            <a:xfrm rot="-5400000">
              <a:off x="7136034" y="3428999"/>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49" name="Google Shape;49;p1"/>
            <p:cNvCxnSpPr/>
            <p:nvPr/>
          </p:nvCxnSpPr>
          <p:spPr>
            <a:xfrm rot="-5400000">
              <a:off x="7542386" y="3428999"/>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50" name="Google Shape;50;p1"/>
            <p:cNvCxnSpPr/>
            <p:nvPr/>
          </p:nvCxnSpPr>
          <p:spPr>
            <a:xfrm rot="-5400000">
              <a:off x="7948738" y="3428999"/>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51" name="Google Shape;51;p1"/>
            <p:cNvCxnSpPr/>
            <p:nvPr/>
          </p:nvCxnSpPr>
          <p:spPr>
            <a:xfrm rot="-5400000">
              <a:off x="8355090" y="3428999"/>
              <a:ext cx="6858300" cy="0"/>
            </a:xfrm>
            <a:prstGeom prst="straightConnector1">
              <a:avLst/>
            </a:prstGeom>
            <a:noFill/>
            <a:ln w="9525" cap="flat" cmpd="sng">
              <a:solidFill>
                <a:schemeClr val="accent6"/>
              </a:solidFill>
              <a:prstDash val="solid"/>
              <a:miter lim="800000"/>
              <a:headEnd type="none" w="sm" len="sm"/>
              <a:tailEnd type="none" w="sm" len="sm"/>
            </a:ln>
          </p:spPr>
        </p:cxnSp>
        <p:grpSp>
          <p:nvGrpSpPr>
            <p:cNvPr id="52" name="Google Shape;52;p1"/>
            <p:cNvGrpSpPr/>
            <p:nvPr/>
          </p:nvGrpSpPr>
          <p:grpSpPr>
            <a:xfrm>
              <a:off x="338" y="5647715"/>
              <a:ext cx="12191268" cy="806827"/>
              <a:chOff x="422346" y="4959910"/>
              <a:chExt cx="11403300" cy="507470"/>
            </a:xfrm>
          </p:grpSpPr>
          <p:cxnSp>
            <p:nvCxnSpPr>
              <p:cNvPr id="53" name="Google Shape;53;p1"/>
              <p:cNvCxnSpPr/>
              <p:nvPr/>
            </p:nvCxnSpPr>
            <p:spPr>
              <a:xfrm>
                <a:off x="422346" y="4959910"/>
                <a:ext cx="11403300" cy="0"/>
              </a:xfrm>
              <a:prstGeom prst="straightConnector1">
                <a:avLst/>
              </a:prstGeom>
              <a:noFill/>
              <a:ln w="9525" cap="flat" cmpd="sng">
                <a:solidFill>
                  <a:schemeClr val="accent6"/>
                </a:solidFill>
                <a:prstDash val="solid"/>
                <a:miter lim="800000"/>
                <a:headEnd type="none" w="sm" len="sm"/>
                <a:tailEnd type="none" w="sm" len="sm"/>
              </a:ln>
            </p:spPr>
          </p:cxnSp>
          <p:cxnSp>
            <p:nvCxnSpPr>
              <p:cNvPr id="54" name="Google Shape;54;p1"/>
              <p:cNvCxnSpPr/>
              <p:nvPr/>
            </p:nvCxnSpPr>
            <p:spPr>
              <a:xfrm>
                <a:off x="422346" y="5213645"/>
                <a:ext cx="11403300" cy="0"/>
              </a:xfrm>
              <a:prstGeom prst="straightConnector1">
                <a:avLst/>
              </a:prstGeom>
              <a:noFill/>
              <a:ln w="9525" cap="flat" cmpd="sng">
                <a:solidFill>
                  <a:schemeClr val="accent6"/>
                </a:solidFill>
                <a:prstDash val="solid"/>
                <a:miter lim="800000"/>
                <a:headEnd type="none" w="sm" len="sm"/>
                <a:tailEnd type="none" w="sm" len="sm"/>
              </a:ln>
            </p:spPr>
          </p:cxnSp>
          <p:cxnSp>
            <p:nvCxnSpPr>
              <p:cNvPr id="55" name="Google Shape;55;p1"/>
              <p:cNvCxnSpPr/>
              <p:nvPr/>
            </p:nvCxnSpPr>
            <p:spPr>
              <a:xfrm>
                <a:off x="422346" y="5467380"/>
                <a:ext cx="11403300" cy="0"/>
              </a:xfrm>
              <a:prstGeom prst="straightConnector1">
                <a:avLst/>
              </a:prstGeom>
              <a:noFill/>
              <a:ln w="9525" cap="flat" cmpd="sng">
                <a:solidFill>
                  <a:schemeClr val="accent6"/>
                </a:solidFill>
                <a:prstDash val="solid"/>
                <a:miter lim="800000"/>
                <a:headEnd type="none" w="sm" len="sm"/>
                <a:tailEnd type="none" w="sm" len="sm"/>
              </a:ln>
            </p:spPr>
          </p:cxnSp>
        </p:grpSp>
        <p:cxnSp>
          <p:nvCxnSpPr>
            <p:cNvPr id="56" name="Google Shape;56;p1"/>
            <p:cNvCxnSpPr/>
            <p:nvPr/>
          </p:nvCxnSpPr>
          <p:spPr>
            <a:xfrm>
              <a:off x="351" y="6858075"/>
              <a:ext cx="12191700" cy="0"/>
            </a:xfrm>
            <a:prstGeom prst="straightConnector1">
              <a:avLst/>
            </a:prstGeom>
            <a:noFill/>
            <a:ln w="9525" cap="flat" cmpd="sng">
              <a:solidFill>
                <a:schemeClr val="accent6"/>
              </a:solidFill>
              <a:prstDash val="solid"/>
              <a:miter lim="800000"/>
              <a:headEnd type="none" w="sm" len="sm"/>
              <a:tailEnd type="none" w="sm" len="sm"/>
            </a:ln>
          </p:spPr>
        </p:cxnSp>
        <p:cxnSp>
          <p:nvCxnSpPr>
            <p:cNvPr id="57" name="Google Shape;57;p1"/>
            <p:cNvCxnSpPr/>
            <p:nvPr/>
          </p:nvCxnSpPr>
          <p:spPr>
            <a:xfrm rot="-5400000">
              <a:off x="8761442" y="3429084"/>
              <a:ext cx="6858300" cy="0"/>
            </a:xfrm>
            <a:prstGeom prst="straightConnector1">
              <a:avLst/>
            </a:prstGeom>
            <a:noFill/>
            <a:ln w="9525" cap="flat" cmpd="sng">
              <a:solidFill>
                <a:schemeClr val="accent6"/>
              </a:solidFill>
              <a:prstDash val="solid"/>
              <a:miter lim="800000"/>
              <a:headEnd type="none" w="sm" len="sm"/>
              <a:tailEnd type="none" w="sm" len="sm"/>
            </a:ln>
          </p:spPr>
        </p:cxnSp>
      </p:grpSp>
      <p:pic>
        <p:nvPicPr>
          <p:cNvPr id="58" name="Google Shape;58;p1"/>
          <p:cNvPicPr preferRelativeResize="0"/>
          <p:nvPr/>
        </p:nvPicPr>
        <p:blipFill>
          <a:blip r:embed="rId11">
            <a:alphaModFix/>
          </a:blip>
          <a:stretch>
            <a:fillRect/>
          </a:stretch>
        </p:blipFill>
        <p:spPr>
          <a:xfrm rot="10800000">
            <a:off x="336749" y="6229225"/>
            <a:ext cx="11003051" cy="301350"/>
          </a:xfrm>
          <a:prstGeom prst="rect">
            <a:avLst/>
          </a:prstGeom>
          <a:noFill/>
          <a:ln>
            <a:noFill/>
          </a:ln>
        </p:spPr>
      </p:pic>
      <p:sp>
        <p:nvSpPr>
          <p:cNvPr id="59" name="Google Shape;59;p1"/>
          <p:cNvSpPr/>
          <p:nvPr/>
        </p:nvSpPr>
        <p:spPr>
          <a:xfrm>
            <a:off x="10071150" y="1143151"/>
            <a:ext cx="1397100" cy="649800"/>
          </a:xfrm>
          <a:prstGeom prst="roundRect">
            <a:avLst>
              <a:gd name="adj" fmla="val 16667"/>
            </a:avLst>
          </a:prstGeom>
          <a:solidFill>
            <a:schemeClr val="accent1"/>
          </a:solidFill>
          <a:ln w="76200" cap="flat" cmpd="sng">
            <a:solidFill>
              <a:schemeClr val="lt2"/>
            </a:solidFill>
            <a:prstDash val="solid"/>
            <a:round/>
            <a:headEnd type="none" w="sm" len="sm"/>
            <a:tailEnd type="none" w="sm" len="sm"/>
          </a:ln>
          <a:effectLst>
            <a:outerShdw blurRad="57150" dist="19050" dir="5400000" algn="bl" rotWithShape="0">
              <a:srgbClr val="000000">
                <a:alpha val="26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p>
        </p:txBody>
      </p:sp>
      <p:sp>
        <p:nvSpPr>
          <p:cNvPr id="60" name="Google Shape;60;p1"/>
          <p:cNvSpPr/>
          <p:nvPr/>
        </p:nvSpPr>
        <p:spPr>
          <a:xfrm>
            <a:off x="10071150" y="1924184"/>
            <a:ext cx="1397100" cy="649800"/>
          </a:xfrm>
          <a:prstGeom prst="roundRect">
            <a:avLst>
              <a:gd name="adj" fmla="val 16667"/>
            </a:avLst>
          </a:prstGeom>
          <a:solidFill>
            <a:schemeClr val="accent2"/>
          </a:solidFill>
          <a:ln w="76200" cap="flat" cmpd="sng">
            <a:solidFill>
              <a:schemeClr val="lt2"/>
            </a:solidFill>
            <a:prstDash val="solid"/>
            <a:round/>
            <a:headEnd type="none" w="sm" len="sm"/>
            <a:tailEnd type="none" w="sm" len="sm"/>
          </a:ln>
          <a:effectLst>
            <a:outerShdw blurRad="57150" dist="19050" dir="5400000" algn="bl" rotWithShape="0">
              <a:srgbClr val="000000">
                <a:alpha val="26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p>
        </p:txBody>
      </p:sp>
      <p:sp>
        <p:nvSpPr>
          <p:cNvPr id="61" name="Google Shape;61;p1"/>
          <p:cNvSpPr/>
          <p:nvPr/>
        </p:nvSpPr>
        <p:spPr>
          <a:xfrm>
            <a:off x="10071150" y="2705218"/>
            <a:ext cx="1397100" cy="649800"/>
          </a:xfrm>
          <a:prstGeom prst="roundRect">
            <a:avLst>
              <a:gd name="adj" fmla="val 16667"/>
            </a:avLst>
          </a:prstGeom>
          <a:solidFill>
            <a:schemeClr val="accent3"/>
          </a:solidFill>
          <a:ln w="76200" cap="flat" cmpd="sng">
            <a:solidFill>
              <a:schemeClr val="lt2"/>
            </a:solidFill>
            <a:prstDash val="solid"/>
            <a:round/>
            <a:headEnd type="none" w="sm" len="sm"/>
            <a:tailEnd type="none" w="sm" len="sm"/>
          </a:ln>
          <a:effectLst>
            <a:outerShdw blurRad="57150" dist="19050" dir="5400000" algn="bl" rotWithShape="0">
              <a:srgbClr val="000000">
                <a:alpha val="26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p>
        </p:txBody>
      </p:sp>
      <p:sp>
        <p:nvSpPr>
          <p:cNvPr id="62" name="Google Shape;62;p1"/>
          <p:cNvSpPr/>
          <p:nvPr/>
        </p:nvSpPr>
        <p:spPr>
          <a:xfrm>
            <a:off x="10071150" y="3486251"/>
            <a:ext cx="1397100" cy="649800"/>
          </a:xfrm>
          <a:prstGeom prst="roundRect">
            <a:avLst>
              <a:gd name="adj" fmla="val 16667"/>
            </a:avLst>
          </a:prstGeom>
          <a:solidFill>
            <a:schemeClr val="accent4"/>
          </a:solidFill>
          <a:ln w="76200" cap="flat" cmpd="sng">
            <a:solidFill>
              <a:schemeClr val="lt2"/>
            </a:solidFill>
            <a:prstDash val="solid"/>
            <a:round/>
            <a:headEnd type="none" w="sm" len="sm"/>
            <a:tailEnd type="none" w="sm" len="sm"/>
          </a:ln>
          <a:effectLst>
            <a:outerShdw blurRad="57150" dist="19050" dir="5400000" algn="bl" rotWithShape="0">
              <a:srgbClr val="000000">
                <a:alpha val="26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p>
        </p:txBody>
      </p:sp>
      <p:sp>
        <p:nvSpPr>
          <p:cNvPr id="63" name="Google Shape;63;p1"/>
          <p:cNvSpPr/>
          <p:nvPr/>
        </p:nvSpPr>
        <p:spPr>
          <a:xfrm>
            <a:off x="10071150" y="4267285"/>
            <a:ext cx="1397100" cy="649800"/>
          </a:xfrm>
          <a:prstGeom prst="roundRect">
            <a:avLst>
              <a:gd name="adj" fmla="val 16667"/>
            </a:avLst>
          </a:prstGeom>
          <a:solidFill>
            <a:schemeClr val="accent5"/>
          </a:solidFill>
          <a:ln w="76200" cap="flat" cmpd="sng">
            <a:solidFill>
              <a:schemeClr val="lt2"/>
            </a:solidFill>
            <a:prstDash val="solid"/>
            <a:round/>
            <a:headEnd type="none" w="sm" len="sm"/>
            <a:tailEnd type="none" w="sm" len="sm"/>
          </a:ln>
          <a:effectLst>
            <a:outerShdw blurRad="57150" dist="19050" dir="5400000" algn="bl" rotWithShape="0">
              <a:srgbClr val="000000">
                <a:alpha val="26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p>
        </p:txBody>
      </p:sp>
      <p:sp>
        <p:nvSpPr>
          <p:cNvPr id="64" name="Google Shape;64;p1"/>
          <p:cNvSpPr/>
          <p:nvPr/>
        </p:nvSpPr>
        <p:spPr>
          <a:xfrm>
            <a:off x="10071150" y="5048318"/>
            <a:ext cx="1397100" cy="649800"/>
          </a:xfrm>
          <a:prstGeom prst="roundRect">
            <a:avLst>
              <a:gd name="adj" fmla="val 16667"/>
            </a:avLst>
          </a:prstGeom>
          <a:solidFill>
            <a:schemeClr val="accent6"/>
          </a:solidFill>
          <a:ln w="76200" cap="flat" cmpd="sng">
            <a:solidFill>
              <a:schemeClr val="lt2"/>
            </a:solidFill>
            <a:prstDash val="solid"/>
            <a:round/>
            <a:headEnd type="none" w="sm" len="sm"/>
            <a:tailEnd type="none" w="sm" len="sm"/>
          </a:ln>
          <a:effectLst>
            <a:outerShdw blurRad="57150" dist="19050" dir="5400000" algn="bl" rotWithShape="0">
              <a:srgbClr val="000000">
                <a:alpha val="26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p>
        </p:txBody>
      </p:sp>
      <p:pic>
        <p:nvPicPr>
          <p:cNvPr id="65" name="Google Shape;65;p1"/>
          <p:cNvPicPr preferRelativeResize="0"/>
          <p:nvPr/>
        </p:nvPicPr>
        <p:blipFill>
          <a:blip r:embed="rId11">
            <a:alphaModFix/>
          </a:blip>
          <a:stretch>
            <a:fillRect/>
          </a:stretch>
        </p:blipFill>
        <p:spPr>
          <a:xfrm rot="5400000" flipH="1">
            <a:off x="7839500" y="3225150"/>
            <a:ext cx="6543725" cy="407775"/>
          </a:xfrm>
          <a:prstGeom prst="rect">
            <a:avLst/>
          </a:prstGeom>
          <a:noFill/>
          <a:ln>
            <a:noFill/>
          </a:ln>
        </p:spPr>
      </p:pic>
      <p:grpSp>
        <p:nvGrpSpPr>
          <p:cNvPr id="66" name="Google Shape;66;p1"/>
          <p:cNvGrpSpPr/>
          <p:nvPr/>
        </p:nvGrpSpPr>
        <p:grpSpPr>
          <a:xfrm>
            <a:off x="588167" y="1076728"/>
            <a:ext cx="540369" cy="4704630"/>
            <a:chOff x="1765250" y="1648150"/>
            <a:chExt cx="503700" cy="4385375"/>
          </a:xfrm>
        </p:grpSpPr>
        <p:sp>
          <p:nvSpPr>
            <p:cNvPr id="67" name="Google Shape;67;p1"/>
            <p:cNvSpPr/>
            <p:nvPr/>
          </p:nvSpPr>
          <p:spPr>
            <a:xfrm>
              <a:off x="1765250" y="1648150"/>
              <a:ext cx="503700" cy="275100"/>
            </a:xfrm>
            <a:prstGeom prst="arc">
              <a:avLst>
                <a:gd name="adj1" fmla="val 21541820"/>
                <a:gd name="adj2" fmla="val 12844000"/>
              </a:avLst>
            </a:prstGeom>
            <a:noFill/>
            <a:ln w="76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68" name="Google Shape;68;p1"/>
            <p:cNvSpPr/>
            <p:nvPr/>
          </p:nvSpPr>
          <p:spPr>
            <a:xfrm>
              <a:off x="1765250" y="2235332"/>
              <a:ext cx="503700" cy="275100"/>
            </a:xfrm>
            <a:prstGeom prst="arc">
              <a:avLst>
                <a:gd name="adj1" fmla="val 21541820"/>
                <a:gd name="adj2" fmla="val 12844000"/>
              </a:avLst>
            </a:prstGeom>
            <a:noFill/>
            <a:ln w="76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69" name="Google Shape;69;p1"/>
            <p:cNvSpPr/>
            <p:nvPr/>
          </p:nvSpPr>
          <p:spPr>
            <a:xfrm>
              <a:off x="1765250" y="5758425"/>
              <a:ext cx="503700" cy="275100"/>
            </a:xfrm>
            <a:prstGeom prst="arc">
              <a:avLst>
                <a:gd name="adj1" fmla="val 21541820"/>
                <a:gd name="adj2" fmla="val 12844000"/>
              </a:avLst>
            </a:prstGeom>
            <a:noFill/>
            <a:ln w="76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70" name="Google Shape;70;p1"/>
            <p:cNvSpPr/>
            <p:nvPr/>
          </p:nvSpPr>
          <p:spPr>
            <a:xfrm>
              <a:off x="1765250" y="3996879"/>
              <a:ext cx="503700" cy="275100"/>
            </a:xfrm>
            <a:prstGeom prst="arc">
              <a:avLst>
                <a:gd name="adj1" fmla="val 21541820"/>
                <a:gd name="adj2" fmla="val 12844000"/>
              </a:avLst>
            </a:prstGeom>
            <a:noFill/>
            <a:ln w="76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71" name="Google Shape;71;p1"/>
            <p:cNvSpPr/>
            <p:nvPr/>
          </p:nvSpPr>
          <p:spPr>
            <a:xfrm>
              <a:off x="1765250" y="2822514"/>
              <a:ext cx="503700" cy="275100"/>
            </a:xfrm>
            <a:prstGeom prst="arc">
              <a:avLst>
                <a:gd name="adj1" fmla="val 21541820"/>
                <a:gd name="adj2" fmla="val 12844000"/>
              </a:avLst>
            </a:prstGeom>
            <a:noFill/>
            <a:ln w="76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72" name="Google Shape;72;p1"/>
            <p:cNvSpPr/>
            <p:nvPr/>
          </p:nvSpPr>
          <p:spPr>
            <a:xfrm>
              <a:off x="1765250" y="5171243"/>
              <a:ext cx="503700" cy="275100"/>
            </a:xfrm>
            <a:prstGeom prst="arc">
              <a:avLst>
                <a:gd name="adj1" fmla="val 21541820"/>
                <a:gd name="adj2" fmla="val 12844000"/>
              </a:avLst>
            </a:prstGeom>
            <a:noFill/>
            <a:ln w="76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73" name="Google Shape;73;p1"/>
            <p:cNvSpPr/>
            <p:nvPr/>
          </p:nvSpPr>
          <p:spPr>
            <a:xfrm>
              <a:off x="1765250" y="4584061"/>
              <a:ext cx="503700" cy="275100"/>
            </a:xfrm>
            <a:prstGeom prst="arc">
              <a:avLst>
                <a:gd name="adj1" fmla="val 21541820"/>
                <a:gd name="adj2" fmla="val 12844000"/>
              </a:avLst>
            </a:prstGeom>
            <a:noFill/>
            <a:ln w="76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74" name="Google Shape;74;p1"/>
            <p:cNvSpPr/>
            <p:nvPr/>
          </p:nvSpPr>
          <p:spPr>
            <a:xfrm>
              <a:off x="1765250" y="3409696"/>
              <a:ext cx="503700" cy="275100"/>
            </a:xfrm>
            <a:prstGeom prst="arc">
              <a:avLst>
                <a:gd name="adj1" fmla="val 21541820"/>
                <a:gd name="adj2" fmla="val 12844000"/>
              </a:avLst>
            </a:prstGeom>
            <a:noFill/>
            <a:ln w="76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grpSp>
      <p:sp>
        <p:nvSpPr>
          <p:cNvPr id="75" name="Google Shape;75;p1"/>
          <p:cNvSpPr/>
          <p:nvPr/>
        </p:nvSpPr>
        <p:spPr>
          <a:xfrm>
            <a:off x="736499" y="668572"/>
            <a:ext cx="10141200" cy="5520900"/>
          </a:xfrm>
          <a:prstGeom prst="roundRect">
            <a:avLst>
              <a:gd name="adj" fmla="val 2847"/>
            </a:avLst>
          </a:prstGeom>
          <a:solidFill>
            <a:schemeClr val="lt2"/>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grpSp>
        <p:nvGrpSpPr>
          <p:cNvPr id="76" name="Google Shape;76;p1"/>
          <p:cNvGrpSpPr/>
          <p:nvPr/>
        </p:nvGrpSpPr>
        <p:grpSpPr>
          <a:xfrm>
            <a:off x="1019399" y="1108203"/>
            <a:ext cx="231900" cy="4641244"/>
            <a:chOff x="931249" y="1108303"/>
            <a:chExt cx="231900" cy="4641244"/>
          </a:xfrm>
        </p:grpSpPr>
        <p:sp>
          <p:nvSpPr>
            <p:cNvPr id="77" name="Google Shape;77;p1"/>
            <p:cNvSpPr/>
            <p:nvPr/>
          </p:nvSpPr>
          <p:spPr>
            <a:xfrm>
              <a:off x="931249" y="1108303"/>
              <a:ext cx="231900" cy="231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78" name="Google Shape;78;p1"/>
            <p:cNvSpPr/>
            <p:nvPr/>
          </p:nvSpPr>
          <p:spPr>
            <a:xfrm>
              <a:off x="931249" y="4257835"/>
              <a:ext cx="231900" cy="231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79" name="Google Shape;79;p1"/>
            <p:cNvSpPr/>
            <p:nvPr/>
          </p:nvSpPr>
          <p:spPr>
            <a:xfrm>
              <a:off x="931249" y="2998022"/>
              <a:ext cx="231900" cy="231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80" name="Google Shape;80;p1"/>
            <p:cNvSpPr/>
            <p:nvPr/>
          </p:nvSpPr>
          <p:spPr>
            <a:xfrm>
              <a:off x="931249" y="1738209"/>
              <a:ext cx="231900" cy="231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81" name="Google Shape;81;p1"/>
            <p:cNvSpPr/>
            <p:nvPr/>
          </p:nvSpPr>
          <p:spPr>
            <a:xfrm>
              <a:off x="931249" y="5517647"/>
              <a:ext cx="231900" cy="231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82" name="Google Shape;82;p1"/>
            <p:cNvSpPr/>
            <p:nvPr/>
          </p:nvSpPr>
          <p:spPr>
            <a:xfrm>
              <a:off x="931249" y="3627928"/>
              <a:ext cx="231900" cy="231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83" name="Google Shape;83;p1"/>
            <p:cNvSpPr/>
            <p:nvPr/>
          </p:nvSpPr>
          <p:spPr>
            <a:xfrm>
              <a:off x="931249" y="2368116"/>
              <a:ext cx="231900" cy="231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84" name="Google Shape;84;p1"/>
            <p:cNvSpPr/>
            <p:nvPr/>
          </p:nvSpPr>
          <p:spPr>
            <a:xfrm>
              <a:off x="931249" y="4887741"/>
              <a:ext cx="231900" cy="231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grpSp>
      <p:grpSp>
        <p:nvGrpSpPr>
          <p:cNvPr id="85" name="Google Shape;85;p1"/>
          <p:cNvGrpSpPr/>
          <p:nvPr/>
        </p:nvGrpSpPr>
        <p:grpSpPr>
          <a:xfrm>
            <a:off x="588096" y="1076664"/>
            <a:ext cx="540304" cy="4704536"/>
            <a:chOff x="499946" y="1076764"/>
            <a:chExt cx="540304" cy="4704536"/>
          </a:xfrm>
        </p:grpSpPr>
        <p:sp>
          <p:nvSpPr>
            <p:cNvPr id="86" name="Google Shape;86;p1"/>
            <p:cNvSpPr/>
            <p:nvPr/>
          </p:nvSpPr>
          <p:spPr>
            <a:xfrm>
              <a:off x="499946" y="1076764"/>
              <a:ext cx="540300" cy="295200"/>
            </a:xfrm>
            <a:prstGeom prst="arc">
              <a:avLst>
                <a:gd name="adj1" fmla="val 20656925"/>
                <a:gd name="adj2" fmla="val 9870948"/>
              </a:avLst>
            </a:prstGeom>
            <a:noFill/>
            <a:ln w="76200" cap="rnd" cmpd="sng">
              <a:solidFill>
                <a:schemeClr val="dk1"/>
              </a:solidFill>
              <a:prstDash val="solid"/>
              <a:round/>
              <a:headEnd type="none" w="sm" len="sm"/>
              <a:tailEnd type="none" w="sm" len="sm"/>
            </a:ln>
            <a:effectLst>
              <a:outerShdw blurRad="114300" dist="57150" dir="5400000" algn="bl" rotWithShape="0">
                <a:srgbClr val="000000">
                  <a:alpha val="23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87" name="Google Shape;87;p1"/>
            <p:cNvSpPr/>
            <p:nvPr/>
          </p:nvSpPr>
          <p:spPr>
            <a:xfrm>
              <a:off x="499946" y="4226295"/>
              <a:ext cx="540300" cy="295200"/>
            </a:xfrm>
            <a:prstGeom prst="arc">
              <a:avLst>
                <a:gd name="adj1" fmla="val 20760202"/>
                <a:gd name="adj2" fmla="val 9870948"/>
              </a:avLst>
            </a:prstGeom>
            <a:noFill/>
            <a:ln w="76200" cap="rnd" cmpd="sng">
              <a:solidFill>
                <a:schemeClr val="dk1"/>
              </a:solidFill>
              <a:prstDash val="solid"/>
              <a:round/>
              <a:headEnd type="none" w="sm" len="sm"/>
              <a:tailEnd type="none" w="sm" len="sm"/>
            </a:ln>
            <a:effectLst>
              <a:outerShdw blurRad="114300" dist="57150" dir="5400000" algn="bl" rotWithShape="0">
                <a:srgbClr val="000000">
                  <a:alpha val="23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88" name="Google Shape;88;p1"/>
            <p:cNvSpPr/>
            <p:nvPr/>
          </p:nvSpPr>
          <p:spPr>
            <a:xfrm>
              <a:off x="499946" y="2966483"/>
              <a:ext cx="540300" cy="295200"/>
            </a:xfrm>
            <a:prstGeom prst="arc">
              <a:avLst>
                <a:gd name="adj1" fmla="val 20733834"/>
                <a:gd name="adj2" fmla="val 9870948"/>
              </a:avLst>
            </a:prstGeom>
            <a:noFill/>
            <a:ln w="76200" cap="rnd" cmpd="sng">
              <a:solidFill>
                <a:schemeClr val="dk1"/>
              </a:solidFill>
              <a:prstDash val="solid"/>
              <a:round/>
              <a:headEnd type="none" w="sm" len="sm"/>
              <a:tailEnd type="none" w="sm" len="sm"/>
            </a:ln>
            <a:effectLst>
              <a:outerShdw blurRad="114300" dist="57150" dir="5400000" algn="bl" rotWithShape="0">
                <a:srgbClr val="000000">
                  <a:alpha val="23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89" name="Google Shape;89;p1"/>
            <p:cNvSpPr/>
            <p:nvPr/>
          </p:nvSpPr>
          <p:spPr>
            <a:xfrm>
              <a:off x="499946" y="1706670"/>
              <a:ext cx="540300" cy="295200"/>
            </a:xfrm>
            <a:prstGeom prst="arc">
              <a:avLst>
                <a:gd name="adj1" fmla="val 20657418"/>
                <a:gd name="adj2" fmla="val 9870948"/>
              </a:avLst>
            </a:prstGeom>
            <a:noFill/>
            <a:ln w="76200" cap="rnd" cmpd="sng">
              <a:solidFill>
                <a:schemeClr val="dk1"/>
              </a:solidFill>
              <a:prstDash val="solid"/>
              <a:round/>
              <a:headEnd type="none" w="sm" len="sm"/>
              <a:tailEnd type="none" w="sm" len="sm"/>
            </a:ln>
            <a:effectLst>
              <a:outerShdw blurRad="114300" dist="57150" dir="5400000" algn="bl" rotWithShape="0">
                <a:srgbClr val="000000">
                  <a:alpha val="23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90" name="Google Shape;90;p1"/>
            <p:cNvSpPr/>
            <p:nvPr/>
          </p:nvSpPr>
          <p:spPr>
            <a:xfrm>
              <a:off x="499950" y="5486100"/>
              <a:ext cx="540300" cy="295200"/>
            </a:xfrm>
            <a:prstGeom prst="arc">
              <a:avLst>
                <a:gd name="adj1" fmla="val 20823591"/>
                <a:gd name="adj2" fmla="val 9870948"/>
              </a:avLst>
            </a:prstGeom>
            <a:noFill/>
            <a:ln w="76200" cap="rnd" cmpd="sng">
              <a:solidFill>
                <a:schemeClr val="dk1"/>
              </a:solidFill>
              <a:prstDash val="solid"/>
              <a:round/>
              <a:headEnd type="none" w="sm" len="sm"/>
              <a:tailEnd type="none" w="sm" len="sm"/>
            </a:ln>
            <a:effectLst>
              <a:outerShdw blurRad="114300" dist="57150" dir="5400000" algn="bl" rotWithShape="0">
                <a:srgbClr val="000000">
                  <a:alpha val="23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91" name="Google Shape;91;p1"/>
            <p:cNvSpPr/>
            <p:nvPr/>
          </p:nvSpPr>
          <p:spPr>
            <a:xfrm>
              <a:off x="499946" y="3596389"/>
              <a:ext cx="540300" cy="295200"/>
            </a:xfrm>
            <a:prstGeom prst="arc">
              <a:avLst>
                <a:gd name="adj1" fmla="val 20862510"/>
                <a:gd name="adj2" fmla="val 9870948"/>
              </a:avLst>
            </a:prstGeom>
            <a:noFill/>
            <a:ln w="76200" cap="rnd" cmpd="sng">
              <a:solidFill>
                <a:schemeClr val="dk1"/>
              </a:solidFill>
              <a:prstDash val="solid"/>
              <a:round/>
              <a:headEnd type="none" w="sm" len="sm"/>
              <a:tailEnd type="none" w="sm" len="sm"/>
            </a:ln>
            <a:effectLst>
              <a:outerShdw blurRad="114300" dist="57150" dir="5400000" algn="bl" rotWithShape="0">
                <a:srgbClr val="000000">
                  <a:alpha val="23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92" name="Google Shape;92;p1"/>
            <p:cNvSpPr/>
            <p:nvPr/>
          </p:nvSpPr>
          <p:spPr>
            <a:xfrm>
              <a:off x="499946" y="2336577"/>
              <a:ext cx="540300" cy="295200"/>
            </a:xfrm>
            <a:prstGeom prst="arc">
              <a:avLst>
                <a:gd name="adj1" fmla="val 20732621"/>
                <a:gd name="adj2" fmla="val 9870948"/>
              </a:avLst>
            </a:prstGeom>
            <a:noFill/>
            <a:ln w="76200" cap="rnd" cmpd="sng">
              <a:solidFill>
                <a:schemeClr val="dk1"/>
              </a:solidFill>
              <a:prstDash val="solid"/>
              <a:round/>
              <a:headEnd type="none" w="sm" len="sm"/>
              <a:tailEnd type="none" w="sm" len="sm"/>
            </a:ln>
            <a:effectLst>
              <a:outerShdw blurRad="114300" dist="57150" dir="5400000" algn="bl" rotWithShape="0">
                <a:srgbClr val="000000">
                  <a:alpha val="23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93" name="Google Shape;93;p1"/>
            <p:cNvSpPr/>
            <p:nvPr/>
          </p:nvSpPr>
          <p:spPr>
            <a:xfrm>
              <a:off x="499946" y="4856202"/>
              <a:ext cx="540300" cy="295200"/>
            </a:xfrm>
            <a:prstGeom prst="arc">
              <a:avLst>
                <a:gd name="adj1" fmla="val 20682210"/>
                <a:gd name="adj2" fmla="val 9870948"/>
              </a:avLst>
            </a:prstGeom>
            <a:noFill/>
            <a:ln w="76200" cap="rnd" cmpd="sng">
              <a:solidFill>
                <a:schemeClr val="dk1"/>
              </a:solidFill>
              <a:prstDash val="solid"/>
              <a:round/>
              <a:headEnd type="none" w="sm" len="sm"/>
              <a:tailEnd type="none" w="sm" len="sm"/>
            </a:ln>
            <a:effectLst>
              <a:outerShdw blurRad="114300" dist="57150" dir="5400000" algn="bl" rotWithShape="0">
                <a:srgbClr val="000000">
                  <a:alpha val="23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grpSp>
      <p:sp>
        <p:nvSpPr>
          <p:cNvPr id="94" name="Google Shape;94;p1"/>
          <p:cNvSpPr txBox="1">
            <a:spLocks noGrp="1"/>
          </p:cNvSpPr>
          <p:nvPr>
            <p:ph type="body" idx="1"/>
          </p:nvPr>
        </p:nvSpPr>
        <p:spPr>
          <a:xfrm>
            <a:off x="1493388" y="1955840"/>
            <a:ext cx="8818200" cy="3716100"/>
          </a:xfrm>
          <a:prstGeom prst="rect">
            <a:avLst/>
          </a:prstGeom>
          <a:noFill/>
          <a:ln>
            <a:noFill/>
          </a:ln>
        </p:spPr>
        <p:txBody>
          <a:bodyPr spcFirstLastPara="1" wrap="square" lIns="121900" tIns="121900" rIns="121900" bIns="121900" anchor="t" anchorCtr="0">
            <a:normAutofit/>
          </a:bodyPr>
          <a:lstStyle>
            <a:lvl1pPr marL="457200" lvl="0" indent="-342900">
              <a:lnSpc>
                <a:spcPct val="115000"/>
              </a:lnSpc>
              <a:spcBef>
                <a:spcPts val="0"/>
              </a:spcBef>
              <a:spcAft>
                <a:spcPts val="0"/>
              </a:spcAft>
              <a:buClr>
                <a:schemeClr val="dk2"/>
              </a:buClr>
              <a:buSzPts val="1800"/>
              <a:buFont typeface="Maven Pro"/>
              <a:buChar char="●"/>
              <a:defRPr sz="1800">
                <a:solidFill>
                  <a:schemeClr val="dk2"/>
                </a:solidFill>
                <a:latin typeface="Maven Pro"/>
                <a:ea typeface="Maven Pro"/>
                <a:cs typeface="Maven Pro"/>
                <a:sym typeface="Maven Pro"/>
              </a:defRPr>
            </a:lvl1pPr>
            <a:lvl2pPr marL="914400" lvl="1" indent="-342900">
              <a:lnSpc>
                <a:spcPct val="115000"/>
              </a:lnSpc>
              <a:spcBef>
                <a:spcPts val="0"/>
              </a:spcBef>
              <a:spcAft>
                <a:spcPts val="0"/>
              </a:spcAft>
              <a:buClr>
                <a:schemeClr val="dk2"/>
              </a:buClr>
              <a:buSzPts val="1800"/>
              <a:buFont typeface="Maven Pro"/>
              <a:buChar char="○"/>
              <a:defRPr sz="1800">
                <a:solidFill>
                  <a:schemeClr val="dk2"/>
                </a:solidFill>
                <a:latin typeface="Maven Pro"/>
                <a:ea typeface="Maven Pro"/>
                <a:cs typeface="Maven Pro"/>
                <a:sym typeface="Maven Pro"/>
              </a:defRPr>
            </a:lvl2pPr>
            <a:lvl3pPr marL="1371600" lvl="2" indent="-342900">
              <a:lnSpc>
                <a:spcPct val="115000"/>
              </a:lnSpc>
              <a:spcBef>
                <a:spcPts val="0"/>
              </a:spcBef>
              <a:spcAft>
                <a:spcPts val="0"/>
              </a:spcAft>
              <a:buClr>
                <a:schemeClr val="dk2"/>
              </a:buClr>
              <a:buSzPts val="1800"/>
              <a:buFont typeface="Maven Pro"/>
              <a:buChar char="■"/>
              <a:defRPr sz="1800">
                <a:solidFill>
                  <a:schemeClr val="dk2"/>
                </a:solidFill>
                <a:latin typeface="Maven Pro"/>
                <a:ea typeface="Maven Pro"/>
                <a:cs typeface="Maven Pro"/>
                <a:sym typeface="Maven Pro"/>
              </a:defRPr>
            </a:lvl3pPr>
            <a:lvl4pPr marL="1828800" lvl="3" indent="-342900">
              <a:lnSpc>
                <a:spcPct val="115000"/>
              </a:lnSpc>
              <a:spcBef>
                <a:spcPts val="0"/>
              </a:spcBef>
              <a:spcAft>
                <a:spcPts val="0"/>
              </a:spcAft>
              <a:buClr>
                <a:schemeClr val="dk2"/>
              </a:buClr>
              <a:buSzPts val="1800"/>
              <a:buFont typeface="Maven Pro"/>
              <a:buChar char="●"/>
              <a:defRPr sz="1800">
                <a:solidFill>
                  <a:schemeClr val="dk2"/>
                </a:solidFill>
                <a:latin typeface="Maven Pro"/>
                <a:ea typeface="Maven Pro"/>
                <a:cs typeface="Maven Pro"/>
                <a:sym typeface="Maven Pro"/>
              </a:defRPr>
            </a:lvl4pPr>
            <a:lvl5pPr marL="2286000" lvl="4" indent="-342900">
              <a:lnSpc>
                <a:spcPct val="115000"/>
              </a:lnSpc>
              <a:spcBef>
                <a:spcPts val="0"/>
              </a:spcBef>
              <a:spcAft>
                <a:spcPts val="0"/>
              </a:spcAft>
              <a:buClr>
                <a:schemeClr val="dk2"/>
              </a:buClr>
              <a:buSzPts val="1800"/>
              <a:buFont typeface="Maven Pro"/>
              <a:buChar char="○"/>
              <a:defRPr sz="1800">
                <a:solidFill>
                  <a:schemeClr val="dk2"/>
                </a:solidFill>
                <a:latin typeface="Maven Pro"/>
                <a:ea typeface="Maven Pro"/>
                <a:cs typeface="Maven Pro"/>
                <a:sym typeface="Maven Pro"/>
              </a:defRPr>
            </a:lvl5pPr>
            <a:lvl6pPr marL="2743200" lvl="5" indent="-342900">
              <a:lnSpc>
                <a:spcPct val="115000"/>
              </a:lnSpc>
              <a:spcBef>
                <a:spcPts val="0"/>
              </a:spcBef>
              <a:spcAft>
                <a:spcPts val="0"/>
              </a:spcAft>
              <a:buClr>
                <a:schemeClr val="dk2"/>
              </a:buClr>
              <a:buSzPts val="1800"/>
              <a:buFont typeface="Maven Pro"/>
              <a:buChar char="■"/>
              <a:defRPr sz="1800">
                <a:solidFill>
                  <a:schemeClr val="dk2"/>
                </a:solidFill>
                <a:latin typeface="Maven Pro"/>
                <a:ea typeface="Maven Pro"/>
                <a:cs typeface="Maven Pro"/>
                <a:sym typeface="Maven Pro"/>
              </a:defRPr>
            </a:lvl6pPr>
            <a:lvl7pPr marL="3200400" lvl="6" indent="-342900">
              <a:lnSpc>
                <a:spcPct val="115000"/>
              </a:lnSpc>
              <a:spcBef>
                <a:spcPts val="0"/>
              </a:spcBef>
              <a:spcAft>
                <a:spcPts val="0"/>
              </a:spcAft>
              <a:buClr>
                <a:schemeClr val="dk2"/>
              </a:buClr>
              <a:buSzPts val="1800"/>
              <a:buFont typeface="Maven Pro"/>
              <a:buChar char="●"/>
              <a:defRPr sz="1800">
                <a:solidFill>
                  <a:schemeClr val="dk2"/>
                </a:solidFill>
                <a:latin typeface="Maven Pro"/>
                <a:ea typeface="Maven Pro"/>
                <a:cs typeface="Maven Pro"/>
                <a:sym typeface="Maven Pro"/>
              </a:defRPr>
            </a:lvl7pPr>
            <a:lvl8pPr marL="3657600" lvl="7" indent="-342900">
              <a:lnSpc>
                <a:spcPct val="115000"/>
              </a:lnSpc>
              <a:spcBef>
                <a:spcPts val="0"/>
              </a:spcBef>
              <a:spcAft>
                <a:spcPts val="0"/>
              </a:spcAft>
              <a:buClr>
                <a:schemeClr val="dk2"/>
              </a:buClr>
              <a:buSzPts val="1800"/>
              <a:buFont typeface="Maven Pro"/>
              <a:buChar char="○"/>
              <a:defRPr sz="1800">
                <a:solidFill>
                  <a:schemeClr val="dk2"/>
                </a:solidFill>
                <a:latin typeface="Maven Pro"/>
                <a:ea typeface="Maven Pro"/>
                <a:cs typeface="Maven Pro"/>
                <a:sym typeface="Maven Pro"/>
              </a:defRPr>
            </a:lvl8pPr>
            <a:lvl9pPr marL="4114800" lvl="8" indent="-342900">
              <a:lnSpc>
                <a:spcPct val="115000"/>
              </a:lnSpc>
              <a:spcBef>
                <a:spcPts val="0"/>
              </a:spcBef>
              <a:spcAft>
                <a:spcPts val="0"/>
              </a:spcAft>
              <a:buClr>
                <a:schemeClr val="dk2"/>
              </a:buClr>
              <a:buSzPts val="1800"/>
              <a:buFont typeface="Maven Pro"/>
              <a:buChar char="■"/>
              <a:defRPr sz="1800">
                <a:solidFill>
                  <a:schemeClr val="dk2"/>
                </a:solidFill>
                <a:latin typeface="Maven Pro"/>
                <a:ea typeface="Maven Pro"/>
                <a:cs typeface="Maven Pro"/>
                <a:sym typeface="Maven Pro"/>
              </a:defRPr>
            </a:lvl9pPr>
          </a:lstStyle>
          <a:p>
            <a:endParaRPr/>
          </a:p>
        </p:txBody>
      </p:sp>
      <p:sp>
        <p:nvSpPr>
          <p:cNvPr id="95" name="Google Shape;95;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graphicFrame>
        <p:nvGraphicFramePr>
          <p:cNvPr id="96" name="Google Shape;96;p1"/>
          <p:cNvGraphicFramePr/>
          <p:nvPr/>
        </p:nvGraphicFramePr>
        <p:xfrm>
          <a:off x="1456800" y="1155175"/>
          <a:ext cx="9043800" cy="4685625"/>
        </p:xfrm>
        <a:graphic>
          <a:graphicData uri="http://schemas.openxmlformats.org/drawingml/2006/table">
            <a:tbl>
              <a:tblPr>
                <a:noFill/>
                <a:tableStyleId>{D720A282-F662-4765-8861-A619F1FD9DFB}</a:tableStyleId>
              </a:tblPr>
              <a:tblGrid>
                <a:gridCol w="9043800">
                  <a:extLst>
                    <a:ext uri="{9D8B030D-6E8A-4147-A177-3AD203B41FA5}">
                      <a16:colId xmlns:a16="http://schemas.microsoft.com/office/drawing/2014/main" val="20000"/>
                    </a:ext>
                  </a:extLst>
                </a:gridCol>
              </a:tblGrid>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alpha val="0"/>
                        </a:srgbClr>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0"/>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1"/>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2"/>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3"/>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4"/>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5"/>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6"/>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7"/>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8"/>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9"/>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10"/>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11"/>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12"/>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13"/>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alpha val="0"/>
                        </a:srgbClr>
                      </a:solidFill>
                      <a:prstDash val="solid"/>
                      <a:round/>
                      <a:headEnd type="none" w="sm" len="sm"/>
                      <a:tailEnd type="none" w="sm" len="sm"/>
                    </a:lnB>
                  </a:tcPr>
                </a:tc>
                <a:extLst>
                  <a:ext uri="{0D108BD9-81ED-4DB2-BD59-A6C34878D82A}">
                    <a16:rowId xmlns:a16="http://schemas.microsoft.com/office/drawing/2014/main" val="10014"/>
                  </a:ext>
                </a:extLst>
              </a:tr>
            </a:tbl>
          </a:graphicData>
        </a:graphic>
      </p:graphicFrame>
      <p:sp>
        <p:nvSpPr>
          <p:cNvPr id="97" name="Google Shape;97;p1"/>
          <p:cNvSpPr/>
          <p:nvPr/>
        </p:nvSpPr>
        <p:spPr>
          <a:xfrm rot="5400000">
            <a:off x="-508383" y="6180330"/>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
          <p:cNvSpPr txBox="1">
            <a:spLocks noGrp="1"/>
          </p:cNvSpPr>
          <p:nvPr>
            <p:ph type="title"/>
          </p:nvPr>
        </p:nvSpPr>
        <p:spPr>
          <a:xfrm>
            <a:off x="1493388" y="1186338"/>
            <a:ext cx="8818200" cy="6228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600"/>
              <a:buFont typeface="Sriracha"/>
              <a:buNone/>
              <a:defRPr sz="3600" b="1">
                <a:solidFill>
                  <a:schemeClr val="dk1"/>
                </a:solidFill>
                <a:latin typeface="Sriracha"/>
                <a:ea typeface="Sriracha"/>
                <a:cs typeface="Sriracha"/>
                <a:sym typeface="Sriracha"/>
              </a:defRPr>
            </a:lvl1pPr>
            <a:lvl2pPr lvl="1">
              <a:spcBef>
                <a:spcPts val="0"/>
              </a:spcBef>
              <a:spcAft>
                <a:spcPts val="0"/>
              </a:spcAft>
              <a:buClr>
                <a:schemeClr val="dk1"/>
              </a:buClr>
              <a:buSzPts val="3600"/>
              <a:buFont typeface="Sriracha"/>
              <a:buNone/>
              <a:defRPr sz="3600" b="1">
                <a:solidFill>
                  <a:schemeClr val="dk1"/>
                </a:solidFill>
                <a:latin typeface="Sriracha"/>
                <a:ea typeface="Sriracha"/>
                <a:cs typeface="Sriracha"/>
                <a:sym typeface="Sriracha"/>
              </a:defRPr>
            </a:lvl2pPr>
            <a:lvl3pPr lvl="2">
              <a:spcBef>
                <a:spcPts val="0"/>
              </a:spcBef>
              <a:spcAft>
                <a:spcPts val="0"/>
              </a:spcAft>
              <a:buClr>
                <a:schemeClr val="dk1"/>
              </a:buClr>
              <a:buSzPts val="3600"/>
              <a:buFont typeface="Sriracha"/>
              <a:buNone/>
              <a:defRPr sz="3600" b="1">
                <a:solidFill>
                  <a:schemeClr val="dk1"/>
                </a:solidFill>
                <a:latin typeface="Sriracha"/>
                <a:ea typeface="Sriracha"/>
                <a:cs typeface="Sriracha"/>
                <a:sym typeface="Sriracha"/>
              </a:defRPr>
            </a:lvl3pPr>
            <a:lvl4pPr lvl="3">
              <a:spcBef>
                <a:spcPts val="0"/>
              </a:spcBef>
              <a:spcAft>
                <a:spcPts val="0"/>
              </a:spcAft>
              <a:buClr>
                <a:schemeClr val="dk1"/>
              </a:buClr>
              <a:buSzPts val="3600"/>
              <a:buFont typeface="Sriracha"/>
              <a:buNone/>
              <a:defRPr sz="3600" b="1">
                <a:solidFill>
                  <a:schemeClr val="dk1"/>
                </a:solidFill>
                <a:latin typeface="Sriracha"/>
                <a:ea typeface="Sriracha"/>
                <a:cs typeface="Sriracha"/>
                <a:sym typeface="Sriracha"/>
              </a:defRPr>
            </a:lvl4pPr>
            <a:lvl5pPr lvl="4">
              <a:spcBef>
                <a:spcPts val="0"/>
              </a:spcBef>
              <a:spcAft>
                <a:spcPts val="0"/>
              </a:spcAft>
              <a:buClr>
                <a:schemeClr val="dk1"/>
              </a:buClr>
              <a:buSzPts val="3600"/>
              <a:buFont typeface="Sriracha"/>
              <a:buNone/>
              <a:defRPr sz="3600" b="1">
                <a:solidFill>
                  <a:schemeClr val="dk1"/>
                </a:solidFill>
                <a:latin typeface="Sriracha"/>
                <a:ea typeface="Sriracha"/>
                <a:cs typeface="Sriracha"/>
                <a:sym typeface="Sriracha"/>
              </a:defRPr>
            </a:lvl5pPr>
            <a:lvl6pPr lvl="5">
              <a:spcBef>
                <a:spcPts val="0"/>
              </a:spcBef>
              <a:spcAft>
                <a:spcPts val="0"/>
              </a:spcAft>
              <a:buClr>
                <a:schemeClr val="dk1"/>
              </a:buClr>
              <a:buSzPts val="3600"/>
              <a:buFont typeface="Sriracha"/>
              <a:buNone/>
              <a:defRPr sz="3600" b="1">
                <a:solidFill>
                  <a:schemeClr val="dk1"/>
                </a:solidFill>
                <a:latin typeface="Sriracha"/>
                <a:ea typeface="Sriracha"/>
                <a:cs typeface="Sriracha"/>
                <a:sym typeface="Sriracha"/>
              </a:defRPr>
            </a:lvl6pPr>
            <a:lvl7pPr lvl="6">
              <a:spcBef>
                <a:spcPts val="0"/>
              </a:spcBef>
              <a:spcAft>
                <a:spcPts val="0"/>
              </a:spcAft>
              <a:buClr>
                <a:schemeClr val="dk1"/>
              </a:buClr>
              <a:buSzPts val="3600"/>
              <a:buFont typeface="Sriracha"/>
              <a:buNone/>
              <a:defRPr sz="3600" b="1">
                <a:solidFill>
                  <a:schemeClr val="dk1"/>
                </a:solidFill>
                <a:latin typeface="Sriracha"/>
                <a:ea typeface="Sriracha"/>
                <a:cs typeface="Sriracha"/>
                <a:sym typeface="Sriracha"/>
              </a:defRPr>
            </a:lvl7pPr>
            <a:lvl8pPr lvl="7">
              <a:spcBef>
                <a:spcPts val="0"/>
              </a:spcBef>
              <a:spcAft>
                <a:spcPts val="0"/>
              </a:spcAft>
              <a:buClr>
                <a:schemeClr val="dk1"/>
              </a:buClr>
              <a:buSzPts val="3600"/>
              <a:buFont typeface="Sriracha"/>
              <a:buNone/>
              <a:defRPr sz="3600" b="1">
                <a:solidFill>
                  <a:schemeClr val="dk1"/>
                </a:solidFill>
                <a:latin typeface="Sriracha"/>
                <a:ea typeface="Sriracha"/>
                <a:cs typeface="Sriracha"/>
                <a:sym typeface="Sriracha"/>
              </a:defRPr>
            </a:lvl8pPr>
            <a:lvl9pPr lvl="8">
              <a:spcBef>
                <a:spcPts val="0"/>
              </a:spcBef>
              <a:spcAft>
                <a:spcPts val="0"/>
              </a:spcAft>
              <a:buClr>
                <a:schemeClr val="dk1"/>
              </a:buClr>
              <a:buSzPts val="3600"/>
              <a:buFont typeface="Sriracha"/>
              <a:buNone/>
              <a:defRPr sz="3600" b="1">
                <a:solidFill>
                  <a:schemeClr val="dk1"/>
                </a:solidFill>
                <a:latin typeface="Sriracha"/>
                <a:ea typeface="Sriracha"/>
                <a:cs typeface="Sriracha"/>
                <a:sym typeface="Srirach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8" r:id="rId8"/>
    <p:sldLayoutId id="2147483665"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ultralytics/ultralytics"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docs.ultralytics.com/modes/#introductio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mailto:alviavailable@gmail.com"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hyperlink" Target="https://www.linkedin.com/in/alvi-khan-chowdhury-329247214/"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1"/>
          <p:cNvSpPr/>
          <p:nvPr/>
        </p:nvSpPr>
        <p:spPr>
          <a:xfrm>
            <a:off x="2297152" y="4140398"/>
            <a:ext cx="6667393" cy="171031"/>
          </a:xfrm>
          <a:custGeom>
            <a:avLst/>
            <a:gdLst/>
            <a:ahLst/>
            <a:cxnLst/>
            <a:rect l="l" t="t" r="r" b="b"/>
            <a:pathLst>
              <a:path w="6667393" h="171031" extrusionOk="0">
                <a:moveTo>
                  <a:pt x="86024" y="2"/>
                </a:moveTo>
                <a:cubicBezTo>
                  <a:pt x="38811" y="-294"/>
                  <a:pt x="297" y="37678"/>
                  <a:pt x="2" y="84887"/>
                </a:cubicBezTo>
                <a:cubicBezTo>
                  <a:pt x="-298" y="132088"/>
                  <a:pt x="37799" y="170626"/>
                  <a:pt x="85012" y="170909"/>
                </a:cubicBezTo>
                <a:cubicBezTo>
                  <a:pt x="326434" y="170991"/>
                  <a:pt x="567824" y="171274"/>
                  <a:pt x="809246" y="170545"/>
                </a:cubicBezTo>
                <a:cubicBezTo>
                  <a:pt x="875478" y="170343"/>
                  <a:pt x="941754" y="170343"/>
                  <a:pt x="1007985" y="169897"/>
                </a:cubicBezTo>
                <a:cubicBezTo>
                  <a:pt x="1093449" y="169331"/>
                  <a:pt x="1178820" y="168724"/>
                  <a:pt x="1264280" y="167509"/>
                </a:cubicBezTo>
                <a:cubicBezTo>
                  <a:pt x="1309153" y="166861"/>
                  <a:pt x="1354132" y="165445"/>
                  <a:pt x="1399005" y="164837"/>
                </a:cubicBezTo>
                <a:cubicBezTo>
                  <a:pt x="1441729" y="164271"/>
                  <a:pt x="1484425" y="163785"/>
                  <a:pt x="1527157" y="163582"/>
                </a:cubicBezTo>
                <a:cubicBezTo>
                  <a:pt x="1557061" y="163421"/>
                  <a:pt x="1586940" y="163825"/>
                  <a:pt x="1616847" y="163947"/>
                </a:cubicBezTo>
                <a:cubicBezTo>
                  <a:pt x="1674529" y="164190"/>
                  <a:pt x="1732219" y="164433"/>
                  <a:pt x="1789905" y="164716"/>
                </a:cubicBezTo>
                <a:cubicBezTo>
                  <a:pt x="1935184" y="165404"/>
                  <a:pt x="2080430" y="165647"/>
                  <a:pt x="2225710" y="165606"/>
                </a:cubicBezTo>
                <a:cubicBezTo>
                  <a:pt x="2606023" y="165485"/>
                  <a:pt x="2986336" y="160789"/>
                  <a:pt x="3366649" y="159899"/>
                </a:cubicBezTo>
                <a:cubicBezTo>
                  <a:pt x="3535440" y="159494"/>
                  <a:pt x="3704247" y="159939"/>
                  <a:pt x="3873053" y="160668"/>
                </a:cubicBezTo>
                <a:cubicBezTo>
                  <a:pt x="3967051" y="161073"/>
                  <a:pt x="4061008" y="162166"/>
                  <a:pt x="4155005" y="161801"/>
                </a:cubicBezTo>
                <a:cubicBezTo>
                  <a:pt x="4266127" y="161356"/>
                  <a:pt x="4377248" y="158967"/>
                  <a:pt x="4488368" y="157510"/>
                </a:cubicBezTo>
                <a:cubicBezTo>
                  <a:pt x="4644343" y="155446"/>
                  <a:pt x="4800317" y="154231"/>
                  <a:pt x="4956292" y="153057"/>
                </a:cubicBezTo>
                <a:cubicBezTo>
                  <a:pt x="5520317" y="148847"/>
                  <a:pt x="6084382" y="147430"/>
                  <a:pt x="6648408" y="145487"/>
                </a:cubicBezTo>
                <a:cubicBezTo>
                  <a:pt x="6658852" y="145528"/>
                  <a:pt x="6667312" y="137189"/>
                  <a:pt x="6667393" y="126745"/>
                </a:cubicBezTo>
                <a:cubicBezTo>
                  <a:pt x="6667434" y="116341"/>
                  <a:pt x="6659095" y="107840"/>
                  <a:pt x="6648650" y="107799"/>
                </a:cubicBezTo>
                <a:cubicBezTo>
                  <a:pt x="6082561" y="98731"/>
                  <a:pt x="5516431" y="90149"/>
                  <a:pt x="4950341" y="78815"/>
                </a:cubicBezTo>
                <a:cubicBezTo>
                  <a:pt x="4794407" y="75690"/>
                  <a:pt x="4638473" y="72564"/>
                  <a:pt x="4482539" y="68569"/>
                </a:cubicBezTo>
                <a:cubicBezTo>
                  <a:pt x="4373604" y="65776"/>
                  <a:pt x="4264629" y="61877"/>
                  <a:pt x="4155653" y="60092"/>
                </a:cubicBezTo>
                <a:cubicBezTo>
                  <a:pt x="4061656" y="58550"/>
                  <a:pt x="3967658" y="58582"/>
                  <a:pt x="3873661" y="57813"/>
                </a:cubicBezTo>
                <a:cubicBezTo>
                  <a:pt x="3704895" y="56437"/>
                  <a:pt x="3536168" y="54761"/>
                  <a:pt x="3367406" y="52251"/>
                </a:cubicBezTo>
                <a:cubicBezTo>
                  <a:pt x="2987138" y="46591"/>
                  <a:pt x="2606877" y="37014"/>
                  <a:pt x="2226596" y="32136"/>
                </a:cubicBezTo>
                <a:cubicBezTo>
                  <a:pt x="2081325" y="30270"/>
                  <a:pt x="1936066" y="28598"/>
                  <a:pt x="1790787" y="27452"/>
                </a:cubicBezTo>
                <a:cubicBezTo>
                  <a:pt x="1730972" y="26982"/>
                  <a:pt x="1671100" y="26570"/>
                  <a:pt x="1611281" y="26063"/>
                </a:cubicBezTo>
                <a:cubicBezTo>
                  <a:pt x="1583511" y="25829"/>
                  <a:pt x="1555806" y="25780"/>
                  <a:pt x="1528039" y="25302"/>
                </a:cubicBezTo>
                <a:cubicBezTo>
                  <a:pt x="1485320" y="24570"/>
                  <a:pt x="1442604" y="23643"/>
                  <a:pt x="1399892" y="22521"/>
                </a:cubicBezTo>
                <a:cubicBezTo>
                  <a:pt x="1355027" y="21343"/>
                  <a:pt x="1310157" y="19421"/>
                  <a:pt x="1265292" y="18218"/>
                </a:cubicBezTo>
                <a:cubicBezTo>
                  <a:pt x="1179856" y="15931"/>
                  <a:pt x="1094319" y="14162"/>
                  <a:pt x="1008867" y="12527"/>
                </a:cubicBezTo>
                <a:cubicBezTo>
                  <a:pt x="942648" y="11260"/>
                  <a:pt x="876482" y="10397"/>
                  <a:pt x="810258" y="9365"/>
                </a:cubicBezTo>
                <a:cubicBezTo>
                  <a:pt x="568865" y="5600"/>
                  <a:pt x="327426" y="2965"/>
                  <a:pt x="86024" y="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6" name="Google Shape;226;p21"/>
          <p:cNvSpPr txBox="1">
            <a:spLocks noGrp="1"/>
          </p:cNvSpPr>
          <p:nvPr>
            <p:ph type="ctrTitle"/>
          </p:nvPr>
        </p:nvSpPr>
        <p:spPr>
          <a:xfrm>
            <a:off x="1973658" y="1574525"/>
            <a:ext cx="7641600" cy="2736900"/>
          </a:xfrm>
        </p:spPr>
        <p:txBody>
          <a:bodyPr spcFirstLastPara="1" wrap="square" lIns="121900" tIns="121900" rIns="121900" bIns="121900" anchor="b" anchorCtr="0">
            <a:normAutofit fontScale="90000"/>
          </a:bodyPr>
          <a:lstStyle/>
          <a:p>
            <a:pPr lvl="0"/>
            <a:r>
              <a:rPr lang="en-MY" dirty="0"/>
              <a:t>Machine Vision (YOLOV8) Workshop.</a:t>
            </a:r>
          </a:p>
        </p:txBody>
      </p:sp>
      <p:sp>
        <p:nvSpPr>
          <p:cNvPr id="7" name="Subtitle 6">
            <a:extLst>
              <a:ext uri="{FF2B5EF4-FFF2-40B4-BE49-F238E27FC236}">
                <a16:creationId xmlns:a16="http://schemas.microsoft.com/office/drawing/2014/main" id="{B2EAA3A2-1A35-D3FA-F77A-46E295D6D6A1}"/>
              </a:ext>
            </a:extLst>
          </p:cNvPr>
          <p:cNvSpPr>
            <a:spLocks noGrp="1"/>
          </p:cNvSpPr>
          <p:nvPr>
            <p:ph type="subTitle" idx="1"/>
          </p:nvPr>
        </p:nvSpPr>
        <p:spPr/>
        <p:txBody>
          <a:bodyPr>
            <a:normAutofit fontScale="62500" lnSpcReduction="20000"/>
          </a:bodyPr>
          <a:lstStyle/>
          <a:p>
            <a:endParaRPr lang="en-MY" dirty="0"/>
          </a:p>
        </p:txBody>
      </p:sp>
      <p:pic>
        <p:nvPicPr>
          <p:cNvPr id="9" name="Picture 8" descr="A red and white logo&#10;&#10;Description automatically generated">
            <a:extLst>
              <a:ext uri="{FF2B5EF4-FFF2-40B4-BE49-F238E27FC236}">
                <a16:creationId xmlns:a16="http://schemas.microsoft.com/office/drawing/2014/main" id="{4FA8B585-BC9A-C2CD-E903-30EFD272D5A7}"/>
              </a:ext>
            </a:extLst>
          </p:cNvPr>
          <p:cNvPicPr>
            <a:picLocks noChangeAspect="1"/>
          </p:cNvPicPr>
          <p:nvPr/>
        </p:nvPicPr>
        <p:blipFill>
          <a:blip r:embed="rId3"/>
          <a:stretch>
            <a:fillRect/>
          </a:stretch>
        </p:blipFill>
        <p:spPr>
          <a:xfrm>
            <a:off x="3612268" y="4337590"/>
            <a:ext cx="1905000" cy="1653777"/>
          </a:xfrm>
          <a:prstGeom prst="rect">
            <a:avLst/>
          </a:prstGeom>
        </p:spPr>
      </p:pic>
      <p:pic>
        <p:nvPicPr>
          <p:cNvPr id="11" name="Picture 10" descr="A logo with a flame and text&#10;&#10;Description automatically generated">
            <a:extLst>
              <a:ext uri="{FF2B5EF4-FFF2-40B4-BE49-F238E27FC236}">
                <a16:creationId xmlns:a16="http://schemas.microsoft.com/office/drawing/2014/main" id="{44E7028D-0B3F-0C48-3EF2-E7A03B208B49}"/>
              </a:ext>
            </a:extLst>
          </p:cNvPr>
          <p:cNvPicPr>
            <a:picLocks noChangeAspect="1"/>
          </p:cNvPicPr>
          <p:nvPr/>
        </p:nvPicPr>
        <p:blipFill>
          <a:blip r:embed="rId4"/>
          <a:stretch>
            <a:fillRect/>
          </a:stretch>
        </p:blipFill>
        <p:spPr>
          <a:xfrm>
            <a:off x="5517268" y="4478671"/>
            <a:ext cx="2771775" cy="137161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8"/>
          <p:cNvSpPr/>
          <p:nvPr/>
        </p:nvSpPr>
        <p:spPr>
          <a:xfrm>
            <a:off x="4012926" y="1786150"/>
            <a:ext cx="4600501" cy="171031"/>
          </a:xfrm>
          <a:custGeom>
            <a:avLst/>
            <a:gdLst/>
            <a:ahLst/>
            <a:cxnLst/>
            <a:rect l="l" t="t" r="r" b="b"/>
            <a:pathLst>
              <a:path w="6667393" h="171031" extrusionOk="0">
                <a:moveTo>
                  <a:pt x="86024" y="2"/>
                </a:moveTo>
                <a:cubicBezTo>
                  <a:pt x="38811" y="-294"/>
                  <a:pt x="297" y="37678"/>
                  <a:pt x="2" y="84887"/>
                </a:cubicBezTo>
                <a:cubicBezTo>
                  <a:pt x="-298" y="132088"/>
                  <a:pt x="37799" y="170626"/>
                  <a:pt x="85012" y="170909"/>
                </a:cubicBezTo>
                <a:cubicBezTo>
                  <a:pt x="326434" y="170991"/>
                  <a:pt x="567824" y="171274"/>
                  <a:pt x="809246" y="170545"/>
                </a:cubicBezTo>
                <a:cubicBezTo>
                  <a:pt x="875478" y="170343"/>
                  <a:pt x="941754" y="170343"/>
                  <a:pt x="1007985" y="169897"/>
                </a:cubicBezTo>
                <a:cubicBezTo>
                  <a:pt x="1093449" y="169331"/>
                  <a:pt x="1178820" y="168724"/>
                  <a:pt x="1264280" y="167509"/>
                </a:cubicBezTo>
                <a:cubicBezTo>
                  <a:pt x="1309153" y="166861"/>
                  <a:pt x="1354132" y="165445"/>
                  <a:pt x="1399005" y="164837"/>
                </a:cubicBezTo>
                <a:cubicBezTo>
                  <a:pt x="1441729" y="164271"/>
                  <a:pt x="1484425" y="163785"/>
                  <a:pt x="1527157" y="163582"/>
                </a:cubicBezTo>
                <a:cubicBezTo>
                  <a:pt x="1557061" y="163421"/>
                  <a:pt x="1586940" y="163825"/>
                  <a:pt x="1616847" y="163947"/>
                </a:cubicBezTo>
                <a:cubicBezTo>
                  <a:pt x="1674529" y="164190"/>
                  <a:pt x="1732219" y="164433"/>
                  <a:pt x="1789905" y="164716"/>
                </a:cubicBezTo>
                <a:cubicBezTo>
                  <a:pt x="1935184" y="165404"/>
                  <a:pt x="2080430" y="165647"/>
                  <a:pt x="2225710" y="165606"/>
                </a:cubicBezTo>
                <a:cubicBezTo>
                  <a:pt x="2606023" y="165485"/>
                  <a:pt x="2986336" y="160789"/>
                  <a:pt x="3366649" y="159899"/>
                </a:cubicBezTo>
                <a:cubicBezTo>
                  <a:pt x="3535440" y="159494"/>
                  <a:pt x="3704247" y="159939"/>
                  <a:pt x="3873053" y="160668"/>
                </a:cubicBezTo>
                <a:cubicBezTo>
                  <a:pt x="3967051" y="161073"/>
                  <a:pt x="4061008" y="162166"/>
                  <a:pt x="4155005" y="161801"/>
                </a:cubicBezTo>
                <a:cubicBezTo>
                  <a:pt x="4266127" y="161356"/>
                  <a:pt x="4377248" y="158967"/>
                  <a:pt x="4488368" y="157510"/>
                </a:cubicBezTo>
                <a:cubicBezTo>
                  <a:pt x="4644343" y="155446"/>
                  <a:pt x="4800317" y="154231"/>
                  <a:pt x="4956292" y="153057"/>
                </a:cubicBezTo>
                <a:cubicBezTo>
                  <a:pt x="5520317" y="148847"/>
                  <a:pt x="6084382" y="147430"/>
                  <a:pt x="6648408" y="145487"/>
                </a:cubicBezTo>
                <a:cubicBezTo>
                  <a:pt x="6658852" y="145528"/>
                  <a:pt x="6667312" y="137189"/>
                  <a:pt x="6667393" y="126745"/>
                </a:cubicBezTo>
                <a:cubicBezTo>
                  <a:pt x="6667434" y="116341"/>
                  <a:pt x="6659095" y="107840"/>
                  <a:pt x="6648650" y="107799"/>
                </a:cubicBezTo>
                <a:cubicBezTo>
                  <a:pt x="6082561" y="98731"/>
                  <a:pt x="5516431" y="90149"/>
                  <a:pt x="4950341" y="78815"/>
                </a:cubicBezTo>
                <a:cubicBezTo>
                  <a:pt x="4794407" y="75690"/>
                  <a:pt x="4638473" y="72564"/>
                  <a:pt x="4482539" y="68569"/>
                </a:cubicBezTo>
                <a:cubicBezTo>
                  <a:pt x="4373604" y="65776"/>
                  <a:pt x="4264629" y="61877"/>
                  <a:pt x="4155653" y="60092"/>
                </a:cubicBezTo>
                <a:cubicBezTo>
                  <a:pt x="4061656" y="58550"/>
                  <a:pt x="3967658" y="58582"/>
                  <a:pt x="3873661" y="57813"/>
                </a:cubicBezTo>
                <a:cubicBezTo>
                  <a:pt x="3704895" y="56437"/>
                  <a:pt x="3536168" y="54761"/>
                  <a:pt x="3367406" y="52251"/>
                </a:cubicBezTo>
                <a:cubicBezTo>
                  <a:pt x="2987138" y="46591"/>
                  <a:pt x="2606877" y="37014"/>
                  <a:pt x="2226596" y="32136"/>
                </a:cubicBezTo>
                <a:cubicBezTo>
                  <a:pt x="2081325" y="30270"/>
                  <a:pt x="1936066" y="28598"/>
                  <a:pt x="1790787" y="27452"/>
                </a:cubicBezTo>
                <a:cubicBezTo>
                  <a:pt x="1730972" y="26982"/>
                  <a:pt x="1671100" y="26570"/>
                  <a:pt x="1611281" y="26063"/>
                </a:cubicBezTo>
                <a:cubicBezTo>
                  <a:pt x="1583511" y="25829"/>
                  <a:pt x="1555806" y="25780"/>
                  <a:pt x="1528039" y="25302"/>
                </a:cubicBezTo>
                <a:cubicBezTo>
                  <a:pt x="1485320" y="24570"/>
                  <a:pt x="1442604" y="23643"/>
                  <a:pt x="1399892" y="22521"/>
                </a:cubicBezTo>
                <a:cubicBezTo>
                  <a:pt x="1355027" y="21343"/>
                  <a:pt x="1310157" y="19421"/>
                  <a:pt x="1265292" y="18218"/>
                </a:cubicBezTo>
                <a:cubicBezTo>
                  <a:pt x="1179856" y="15931"/>
                  <a:pt x="1094319" y="14162"/>
                  <a:pt x="1008867" y="12527"/>
                </a:cubicBezTo>
                <a:cubicBezTo>
                  <a:pt x="942648" y="11260"/>
                  <a:pt x="876482" y="10397"/>
                  <a:pt x="810258" y="9365"/>
                </a:cubicBezTo>
                <a:cubicBezTo>
                  <a:pt x="568865" y="5600"/>
                  <a:pt x="327426" y="2965"/>
                  <a:pt x="86024" y="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2" name="Google Shape;302;p28"/>
          <p:cNvSpPr/>
          <p:nvPr/>
        </p:nvSpPr>
        <p:spPr>
          <a:xfrm>
            <a:off x="6166100" y="2249000"/>
            <a:ext cx="4232700" cy="3368100"/>
          </a:xfrm>
          <a:prstGeom prst="rect">
            <a:avLst/>
          </a:prstGeom>
          <a:solidFill>
            <a:schemeClr val="accent1"/>
          </a:solidFill>
          <a:ln>
            <a:noFill/>
          </a:ln>
          <a:effectLst>
            <a:outerShdw blurRad="42863" dist="9525" dir="2700000" algn="bl" rotWithShape="0">
              <a:srgbClr val="000000">
                <a:alpha val="32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03" name="Google Shape;303;p28"/>
          <p:cNvSpPr txBox="1">
            <a:spLocks noGrp="1"/>
          </p:cNvSpPr>
          <p:nvPr>
            <p:ph type="title"/>
          </p:nvPr>
        </p:nvSpPr>
        <p:spPr>
          <a:xfrm>
            <a:off x="1597550" y="1178350"/>
            <a:ext cx="8760600" cy="760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Vision AI Tasks Supported by YOLOV8</a:t>
            </a:r>
            <a:endParaRPr dirty="0"/>
          </a:p>
        </p:txBody>
      </p:sp>
      <p:sp>
        <p:nvSpPr>
          <p:cNvPr id="304" name="Google Shape;304;p28"/>
          <p:cNvSpPr txBox="1">
            <a:spLocks noGrp="1"/>
          </p:cNvSpPr>
          <p:nvPr>
            <p:ph type="body" idx="1"/>
          </p:nvPr>
        </p:nvSpPr>
        <p:spPr>
          <a:xfrm>
            <a:off x="1597538" y="2330892"/>
            <a:ext cx="4112400" cy="32043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MY" sz="1400" b="1" dirty="0"/>
              <a:t>Detection:</a:t>
            </a:r>
            <a:r>
              <a:rPr lang="en-MY" sz="1400" dirty="0"/>
              <a:t>  </a:t>
            </a:r>
            <a:r>
              <a:rPr lang="en-US" sz="1400" dirty="0"/>
              <a:t>Object detection is a task that involves identifying the location and class of objects in an image or video stream.</a:t>
            </a:r>
          </a:p>
          <a:p>
            <a:pPr marL="0" lvl="0" indent="0" algn="l" rtl="0">
              <a:spcBef>
                <a:spcPts val="0"/>
              </a:spcBef>
              <a:spcAft>
                <a:spcPts val="0"/>
              </a:spcAft>
              <a:buNone/>
            </a:pPr>
            <a:r>
              <a:rPr lang="en-US" sz="1400" b="1" dirty="0"/>
              <a:t>Segmentation: </a:t>
            </a:r>
            <a:r>
              <a:rPr lang="en-US" sz="1400" dirty="0"/>
              <a:t>Instance segmentation goes a step further than object detection and involves identifying individual objects in an image and segmenting them from the rest of the image.</a:t>
            </a:r>
          </a:p>
          <a:p>
            <a:pPr marL="0" lvl="0" indent="0" algn="l" rtl="0">
              <a:spcBef>
                <a:spcPts val="0"/>
              </a:spcBef>
              <a:spcAft>
                <a:spcPts val="0"/>
              </a:spcAft>
              <a:buNone/>
            </a:pPr>
            <a:r>
              <a:rPr lang="en-US" sz="1400" b="1" dirty="0"/>
              <a:t>Pose Estimation:</a:t>
            </a:r>
            <a:r>
              <a:rPr lang="en-US" sz="1400" dirty="0"/>
              <a:t> Pose estimation identifies specific points in an image, called </a:t>
            </a:r>
            <a:r>
              <a:rPr lang="en-US" sz="1400" dirty="0" err="1"/>
              <a:t>keypoints</a:t>
            </a:r>
            <a:r>
              <a:rPr lang="en-US" sz="1400" dirty="0"/>
              <a:t>. These </a:t>
            </a:r>
            <a:r>
              <a:rPr lang="en-US" sz="1400" dirty="0" err="1"/>
              <a:t>keypoints</a:t>
            </a:r>
            <a:r>
              <a:rPr lang="en-US" sz="1400" dirty="0"/>
              <a:t> can represent parts of an object like joints or landmarks. The locations of </a:t>
            </a:r>
            <a:r>
              <a:rPr lang="en-US" sz="1400" dirty="0" err="1"/>
              <a:t>keypoints</a:t>
            </a:r>
            <a:r>
              <a:rPr lang="en-US" sz="1400" dirty="0"/>
              <a:t> are usually given as 2D [x, y] or 3D [x, y, visible] coordinates.</a:t>
            </a:r>
          </a:p>
          <a:p>
            <a:pPr marL="0" lvl="0" indent="0" algn="l" rtl="0">
              <a:spcBef>
                <a:spcPts val="0"/>
              </a:spcBef>
              <a:spcAft>
                <a:spcPts val="0"/>
              </a:spcAft>
              <a:buNone/>
            </a:pPr>
            <a:endParaRPr b="1" i="1" dirty="0"/>
          </a:p>
        </p:txBody>
      </p:sp>
      <p:sp>
        <p:nvSpPr>
          <p:cNvPr id="305" name="Google Shape;305;p28"/>
          <p:cNvSpPr txBox="1">
            <a:spLocks noGrp="1"/>
          </p:cNvSpPr>
          <p:nvPr>
            <p:ph type="body" idx="2"/>
          </p:nvPr>
        </p:nvSpPr>
        <p:spPr>
          <a:xfrm>
            <a:off x="6245621" y="2330892"/>
            <a:ext cx="4112400" cy="32043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MY" sz="1400" b="1" dirty="0"/>
              <a:t>Tracking:</a:t>
            </a:r>
            <a:r>
              <a:rPr lang="en-MY" sz="1400" dirty="0"/>
              <a:t> </a:t>
            </a:r>
            <a:r>
              <a:rPr lang="en-US" sz="1400" dirty="0"/>
              <a:t>Object tracking in the realm of video analytics is a critical task that not only identifies the location and class of objects within the frame but also maintains a unique ID for each detected object as the video progresses. </a:t>
            </a:r>
          </a:p>
          <a:p>
            <a:pPr marL="0" lvl="0" indent="0" algn="l" rtl="0">
              <a:spcBef>
                <a:spcPts val="0"/>
              </a:spcBef>
              <a:spcAft>
                <a:spcPts val="0"/>
              </a:spcAft>
              <a:buNone/>
            </a:pPr>
            <a:r>
              <a:rPr lang="en-US" sz="1400" b="1" dirty="0"/>
              <a:t>Classification:</a:t>
            </a:r>
            <a:r>
              <a:rPr lang="en-US" sz="1400" dirty="0"/>
              <a:t> Image classification involves classifying an entire image into one of a set of predefined classes.</a:t>
            </a:r>
            <a:endParaRPr sz="1400" b="1" dirty="0"/>
          </a:p>
        </p:txBody>
      </p:sp>
      <p:sp>
        <p:nvSpPr>
          <p:cNvPr id="306" name="Google Shape;306;p28"/>
          <p:cNvSpPr/>
          <p:nvPr/>
        </p:nvSpPr>
        <p:spPr>
          <a:xfrm>
            <a:off x="9592459" y="1786155"/>
            <a:ext cx="1184020" cy="1032269"/>
          </a:xfrm>
          <a:custGeom>
            <a:avLst/>
            <a:gdLst/>
            <a:ahLst/>
            <a:cxnLst/>
            <a:rect l="l" t="t" r="r" b="b"/>
            <a:pathLst>
              <a:path w="1184020" h="1032269" extrusionOk="0">
                <a:moveTo>
                  <a:pt x="211073" y="0"/>
                </a:moveTo>
                <a:cubicBezTo>
                  <a:pt x="203073" y="4194"/>
                  <a:pt x="195579" y="6081"/>
                  <a:pt x="203708" y="1389"/>
                </a:cubicBezTo>
                <a:cubicBezTo>
                  <a:pt x="208914" y="-1609"/>
                  <a:pt x="196214" y="-384"/>
                  <a:pt x="193421" y="16470"/>
                </a:cubicBezTo>
                <a:cubicBezTo>
                  <a:pt x="190944" y="31234"/>
                  <a:pt x="202564" y="58197"/>
                  <a:pt x="196151" y="70247"/>
                </a:cubicBezTo>
                <a:cubicBezTo>
                  <a:pt x="190435" y="81073"/>
                  <a:pt x="166115" y="72031"/>
                  <a:pt x="163639" y="86915"/>
                </a:cubicBezTo>
                <a:cubicBezTo>
                  <a:pt x="161734" y="98260"/>
                  <a:pt x="171385" y="125774"/>
                  <a:pt x="161035" y="133152"/>
                </a:cubicBezTo>
                <a:cubicBezTo>
                  <a:pt x="150177" y="140934"/>
                  <a:pt x="132651" y="138613"/>
                  <a:pt x="127508" y="154781"/>
                </a:cubicBezTo>
                <a:cubicBezTo>
                  <a:pt x="124967" y="162867"/>
                  <a:pt x="127253" y="180267"/>
                  <a:pt x="121158" y="186333"/>
                </a:cubicBezTo>
                <a:cubicBezTo>
                  <a:pt x="110362" y="197139"/>
                  <a:pt x="92963" y="190770"/>
                  <a:pt x="85471" y="204986"/>
                </a:cubicBezTo>
                <a:cubicBezTo>
                  <a:pt x="80835" y="213689"/>
                  <a:pt x="74612" y="235904"/>
                  <a:pt x="78930" y="245467"/>
                </a:cubicBezTo>
                <a:cubicBezTo>
                  <a:pt x="80136" y="248219"/>
                  <a:pt x="83947" y="249792"/>
                  <a:pt x="84073" y="252809"/>
                </a:cubicBezTo>
                <a:cubicBezTo>
                  <a:pt x="84137" y="255640"/>
                  <a:pt x="60134" y="264579"/>
                  <a:pt x="56451" y="270272"/>
                </a:cubicBezTo>
                <a:cubicBezTo>
                  <a:pt x="45656" y="287202"/>
                  <a:pt x="70294" y="303623"/>
                  <a:pt x="57658" y="318492"/>
                </a:cubicBezTo>
                <a:cubicBezTo>
                  <a:pt x="45973" y="332278"/>
                  <a:pt x="21526" y="315914"/>
                  <a:pt x="7683" y="329803"/>
                </a:cubicBezTo>
                <a:cubicBezTo>
                  <a:pt x="-6033" y="343534"/>
                  <a:pt x="2476" y="369546"/>
                  <a:pt x="4063" y="385762"/>
                </a:cubicBezTo>
                <a:lnTo>
                  <a:pt x="938910" y="1032269"/>
                </a:lnTo>
                <a:cubicBezTo>
                  <a:pt x="940625" y="1027621"/>
                  <a:pt x="942593" y="1023068"/>
                  <a:pt x="943863" y="1018382"/>
                </a:cubicBezTo>
                <a:cubicBezTo>
                  <a:pt x="945514" y="1012717"/>
                  <a:pt x="943165" y="1002265"/>
                  <a:pt x="947292" y="998138"/>
                </a:cubicBezTo>
                <a:cubicBezTo>
                  <a:pt x="955674" y="989686"/>
                  <a:pt x="968819" y="985146"/>
                  <a:pt x="974660" y="974129"/>
                </a:cubicBezTo>
                <a:cubicBezTo>
                  <a:pt x="981772" y="960692"/>
                  <a:pt x="982408" y="943522"/>
                  <a:pt x="993330" y="931863"/>
                </a:cubicBezTo>
                <a:cubicBezTo>
                  <a:pt x="1001775" y="922827"/>
                  <a:pt x="1015682" y="914508"/>
                  <a:pt x="1017904" y="900907"/>
                </a:cubicBezTo>
                <a:cubicBezTo>
                  <a:pt x="1019746" y="889667"/>
                  <a:pt x="1010665" y="873773"/>
                  <a:pt x="1012126" y="864788"/>
                </a:cubicBezTo>
                <a:cubicBezTo>
                  <a:pt x="1012380" y="863366"/>
                  <a:pt x="1031366" y="868331"/>
                  <a:pt x="1032383" y="868166"/>
                </a:cubicBezTo>
                <a:cubicBezTo>
                  <a:pt x="1036256" y="867556"/>
                  <a:pt x="1031874" y="845160"/>
                  <a:pt x="1046479" y="838004"/>
                </a:cubicBezTo>
                <a:cubicBezTo>
                  <a:pt x="1071054" y="825951"/>
                  <a:pt x="1083754" y="846068"/>
                  <a:pt x="1101026" y="844551"/>
                </a:cubicBezTo>
                <a:lnTo>
                  <a:pt x="1111567" y="829469"/>
                </a:lnTo>
                <a:lnTo>
                  <a:pt x="1124267" y="810813"/>
                </a:lnTo>
                <a:lnTo>
                  <a:pt x="1139380" y="789185"/>
                </a:lnTo>
                <a:cubicBezTo>
                  <a:pt x="1137347" y="784251"/>
                  <a:pt x="1131633" y="780466"/>
                  <a:pt x="1130808" y="775494"/>
                </a:cubicBezTo>
                <a:cubicBezTo>
                  <a:pt x="1129664" y="768166"/>
                  <a:pt x="1146746" y="721367"/>
                  <a:pt x="1151445" y="713975"/>
                </a:cubicBezTo>
                <a:cubicBezTo>
                  <a:pt x="1160081" y="700463"/>
                  <a:pt x="1171321" y="684448"/>
                  <a:pt x="1184021" y="672700"/>
                </a:cubicBezTo>
                <a:lnTo>
                  <a:pt x="211073" y="0"/>
                </a:lnTo>
                <a:close/>
              </a:path>
            </a:pathLst>
          </a:custGeom>
          <a:solidFill>
            <a:srgbClr val="FFFFFF">
              <a:alpha val="40510"/>
            </a:srgbClr>
          </a:solidFill>
          <a:ln>
            <a:noFill/>
          </a:ln>
          <a:effectLst>
            <a:outerShdw dist="9525" dir="5400000" algn="bl" rotWithShape="0">
              <a:srgbClr val="000000">
                <a:alpha val="15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972435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3"/>
          <p:cNvSpPr txBox="1">
            <a:spLocks noGrp="1"/>
          </p:cNvSpPr>
          <p:nvPr>
            <p:ph type="title"/>
          </p:nvPr>
        </p:nvSpPr>
        <p:spPr>
          <a:xfrm>
            <a:off x="1688950" y="1023500"/>
            <a:ext cx="8589900" cy="787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SzPts val="990"/>
              <a:buNone/>
            </a:pPr>
            <a:r>
              <a:rPr lang="en" dirty="0"/>
              <a:t>Contents for the Session.</a:t>
            </a:r>
            <a:endParaRPr dirty="0"/>
          </a:p>
        </p:txBody>
      </p:sp>
      <p:sp>
        <p:nvSpPr>
          <p:cNvPr id="248" name="Google Shape;248;p23"/>
          <p:cNvSpPr/>
          <p:nvPr/>
        </p:nvSpPr>
        <p:spPr>
          <a:xfrm rot="283679">
            <a:off x="1724397" y="2077245"/>
            <a:ext cx="2560483" cy="856919"/>
          </a:xfrm>
          <a:custGeom>
            <a:avLst/>
            <a:gdLst/>
            <a:ahLst/>
            <a:cxnLst/>
            <a:rect l="l" t="t" r="r" b="b"/>
            <a:pathLst>
              <a:path w="2558166" h="967753" extrusionOk="0">
                <a:moveTo>
                  <a:pt x="1660108" y="480"/>
                </a:moveTo>
                <a:cubicBezTo>
                  <a:pt x="1567649" y="-1099"/>
                  <a:pt x="1475149" y="1241"/>
                  <a:pt x="1382933" y="7183"/>
                </a:cubicBezTo>
                <a:cubicBezTo>
                  <a:pt x="1246997" y="15948"/>
                  <a:pt x="1111425" y="32011"/>
                  <a:pt x="977513" y="56898"/>
                </a:cubicBezTo>
                <a:cubicBezTo>
                  <a:pt x="864530" y="77888"/>
                  <a:pt x="752802" y="105452"/>
                  <a:pt x="642773" y="138493"/>
                </a:cubicBezTo>
                <a:cubicBezTo>
                  <a:pt x="563795" y="162214"/>
                  <a:pt x="485666" y="188438"/>
                  <a:pt x="409602" y="220467"/>
                </a:cubicBezTo>
                <a:cubicBezTo>
                  <a:pt x="326737" y="255378"/>
                  <a:pt x="245571" y="296499"/>
                  <a:pt x="172665" y="349505"/>
                </a:cubicBezTo>
                <a:cubicBezTo>
                  <a:pt x="124857" y="384274"/>
                  <a:pt x="79963" y="424934"/>
                  <a:pt x="46809" y="474236"/>
                </a:cubicBezTo>
                <a:cubicBezTo>
                  <a:pt x="18229" y="516737"/>
                  <a:pt x="-554" y="566359"/>
                  <a:pt x="12" y="618070"/>
                </a:cubicBezTo>
                <a:cubicBezTo>
                  <a:pt x="215" y="638857"/>
                  <a:pt x="3696" y="659231"/>
                  <a:pt x="11509" y="678541"/>
                </a:cubicBezTo>
                <a:cubicBezTo>
                  <a:pt x="20981" y="701911"/>
                  <a:pt x="35838" y="722690"/>
                  <a:pt x="53245" y="740781"/>
                </a:cubicBezTo>
                <a:cubicBezTo>
                  <a:pt x="75591" y="763968"/>
                  <a:pt x="102066" y="782885"/>
                  <a:pt x="129795" y="799098"/>
                </a:cubicBezTo>
                <a:cubicBezTo>
                  <a:pt x="176430" y="826374"/>
                  <a:pt x="227112" y="846619"/>
                  <a:pt x="278321" y="863487"/>
                </a:cubicBezTo>
                <a:cubicBezTo>
                  <a:pt x="359000" y="890075"/>
                  <a:pt x="442351" y="908523"/>
                  <a:pt x="525985" y="922946"/>
                </a:cubicBezTo>
                <a:cubicBezTo>
                  <a:pt x="631317" y="941102"/>
                  <a:pt x="737581" y="952417"/>
                  <a:pt x="844168" y="959630"/>
                </a:cubicBezTo>
                <a:cubicBezTo>
                  <a:pt x="1061795" y="974366"/>
                  <a:pt x="1280799" y="969273"/>
                  <a:pt x="1497293" y="942555"/>
                </a:cubicBezTo>
                <a:cubicBezTo>
                  <a:pt x="1556962" y="935188"/>
                  <a:pt x="1616469" y="926302"/>
                  <a:pt x="1675653" y="915733"/>
                </a:cubicBezTo>
                <a:cubicBezTo>
                  <a:pt x="1704718" y="910551"/>
                  <a:pt x="1733743" y="905155"/>
                  <a:pt x="1762566" y="898908"/>
                </a:cubicBezTo>
                <a:cubicBezTo>
                  <a:pt x="1852637" y="879405"/>
                  <a:pt x="1941453" y="855561"/>
                  <a:pt x="2029256" y="827560"/>
                </a:cubicBezTo>
                <a:cubicBezTo>
                  <a:pt x="2106819" y="802814"/>
                  <a:pt x="2183490" y="774247"/>
                  <a:pt x="2257450" y="740149"/>
                </a:cubicBezTo>
                <a:cubicBezTo>
                  <a:pt x="2315540" y="713375"/>
                  <a:pt x="2372497" y="683196"/>
                  <a:pt x="2424556" y="645901"/>
                </a:cubicBezTo>
                <a:cubicBezTo>
                  <a:pt x="2459856" y="620632"/>
                  <a:pt x="2493617" y="591640"/>
                  <a:pt x="2519566" y="556591"/>
                </a:cubicBezTo>
                <a:cubicBezTo>
                  <a:pt x="2535879" y="534553"/>
                  <a:pt x="2549036" y="509782"/>
                  <a:pt x="2554865" y="482838"/>
                </a:cubicBezTo>
                <a:cubicBezTo>
                  <a:pt x="2557658" y="470038"/>
                  <a:pt x="2558711" y="456825"/>
                  <a:pt x="2557901" y="443749"/>
                </a:cubicBezTo>
                <a:cubicBezTo>
                  <a:pt x="2553165" y="368325"/>
                  <a:pt x="2488233" y="317322"/>
                  <a:pt x="2426459" y="284735"/>
                </a:cubicBezTo>
                <a:cubicBezTo>
                  <a:pt x="2417270" y="279877"/>
                  <a:pt x="2407959" y="275275"/>
                  <a:pt x="2398527" y="270943"/>
                </a:cubicBezTo>
                <a:cubicBezTo>
                  <a:pt x="2386544" y="265458"/>
                  <a:pt x="2374359" y="260430"/>
                  <a:pt x="2362094" y="255637"/>
                </a:cubicBezTo>
                <a:cubicBezTo>
                  <a:pt x="2344605" y="248812"/>
                  <a:pt x="2326956" y="242626"/>
                  <a:pt x="2309063" y="236915"/>
                </a:cubicBezTo>
                <a:cubicBezTo>
                  <a:pt x="2285017" y="229223"/>
                  <a:pt x="2260566" y="222349"/>
                  <a:pt x="2236075" y="216168"/>
                </a:cubicBezTo>
                <a:cubicBezTo>
                  <a:pt x="2158432" y="196583"/>
                  <a:pt x="2079292" y="183184"/>
                  <a:pt x="1999907" y="173031"/>
                </a:cubicBezTo>
                <a:cubicBezTo>
                  <a:pt x="1911051" y="161664"/>
                  <a:pt x="1821709" y="154491"/>
                  <a:pt x="1732205" y="150386"/>
                </a:cubicBezTo>
                <a:cubicBezTo>
                  <a:pt x="1517128" y="140525"/>
                  <a:pt x="1300027" y="146738"/>
                  <a:pt x="1086286" y="173663"/>
                </a:cubicBezTo>
                <a:cubicBezTo>
                  <a:pt x="1078757" y="174557"/>
                  <a:pt x="1073373" y="181431"/>
                  <a:pt x="1074263" y="188969"/>
                </a:cubicBezTo>
                <a:cubicBezTo>
                  <a:pt x="1075154" y="196506"/>
                  <a:pt x="1082036" y="201882"/>
                  <a:pt x="1089565" y="200987"/>
                </a:cubicBezTo>
                <a:cubicBezTo>
                  <a:pt x="1295494" y="178030"/>
                  <a:pt x="1503891" y="174484"/>
                  <a:pt x="1710710" y="185932"/>
                </a:cubicBezTo>
                <a:cubicBezTo>
                  <a:pt x="1793494" y="190515"/>
                  <a:pt x="1876075" y="197692"/>
                  <a:pt x="1958293" y="208323"/>
                </a:cubicBezTo>
                <a:cubicBezTo>
                  <a:pt x="2037758" y="218605"/>
                  <a:pt x="2117020" y="232150"/>
                  <a:pt x="2194825" y="251463"/>
                </a:cubicBezTo>
                <a:cubicBezTo>
                  <a:pt x="2219316" y="257532"/>
                  <a:pt x="2243645" y="264126"/>
                  <a:pt x="2267691" y="271579"/>
                </a:cubicBezTo>
                <a:cubicBezTo>
                  <a:pt x="2287567" y="277720"/>
                  <a:pt x="2307201" y="284444"/>
                  <a:pt x="2326672" y="291819"/>
                </a:cubicBezTo>
                <a:cubicBezTo>
                  <a:pt x="2342339" y="297762"/>
                  <a:pt x="2357883" y="304211"/>
                  <a:pt x="2373064" y="311299"/>
                </a:cubicBezTo>
                <a:cubicBezTo>
                  <a:pt x="2383508" y="316157"/>
                  <a:pt x="2393750" y="321322"/>
                  <a:pt x="2403829" y="326860"/>
                </a:cubicBezTo>
                <a:cubicBezTo>
                  <a:pt x="2411562" y="331114"/>
                  <a:pt x="2419131" y="335640"/>
                  <a:pt x="2426580" y="340397"/>
                </a:cubicBezTo>
                <a:cubicBezTo>
                  <a:pt x="2464309" y="364463"/>
                  <a:pt x="2506288" y="400750"/>
                  <a:pt x="2506935" y="449316"/>
                </a:cubicBezTo>
                <a:cubicBezTo>
                  <a:pt x="2507016" y="455797"/>
                  <a:pt x="2506328" y="462326"/>
                  <a:pt x="2505033" y="468670"/>
                </a:cubicBezTo>
                <a:cubicBezTo>
                  <a:pt x="2500216" y="491922"/>
                  <a:pt x="2487100" y="512721"/>
                  <a:pt x="2472121" y="530784"/>
                </a:cubicBezTo>
                <a:cubicBezTo>
                  <a:pt x="2447225" y="560846"/>
                  <a:pt x="2415650" y="585155"/>
                  <a:pt x="2383184" y="606561"/>
                </a:cubicBezTo>
                <a:cubicBezTo>
                  <a:pt x="2331894" y="640416"/>
                  <a:pt x="2276232" y="667668"/>
                  <a:pt x="2219640" y="691442"/>
                </a:cubicBezTo>
                <a:cubicBezTo>
                  <a:pt x="2147381" y="721795"/>
                  <a:pt x="2072855" y="746723"/>
                  <a:pt x="1997479" y="768105"/>
                </a:cubicBezTo>
                <a:cubicBezTo>
                  <a:pt x="1913683" y="791880"/>
                  <a:pt x="1828591" y="810838"/>
                  <a:pt x="1743095" y="827435"/>
                </a:cubicBezTo>
                <a:cubicBezTo>
                  <a:pt x="1706783" y="834487"/>
                  <a:pt x="1670552" y="841372"/>
                  <a:pt x="1634038" y="847424"/>
                </a:cubicBezTo>
                <a:cubicBezTo>
                  <a:pt x="1543360" y="862455"/>
                  <a:pt x="1451953" y="874053"/>
                  <a:pt x="1360304" y="881323"/>
                </a:cubicBezTo>
                <a:cubicBezTo>
                  <a:pt x="1193318" y="894573"/>
                  <a:pt x="1025402" y="893375"/>
                  <a:pt x="858458" y="880441"/>
                </a:cubicBezTo>
                <a:cubicBezTo>
                  <a:pt x="762315" y="872992"/>
                  <a:pt x="666455" y="861160"/>
                  <a:pt x="571527" y="844133"/>
                </a:cubicBezTo>
                <a:cubicBezTo>
                  <a:pt x="490281" y="829560"/>
                  <a:pt x="409318" y="811348"/>
                  <a:pt x="330785" y="785690"/>
                </a:cubicBezTo>
                <a:cubicBezTo>
                  <a:pt x="289615" y="772230"/>
                  <a:pt x="249093" y="756653"/>
                  <a:pt x="210393" y="737113"/>
                </a:cubicBezTo>
                <a:cubicBezTo>
                  <a:pt x="178535" y="721038"/>
                  <a:pt x="146231" y="701923"/>
                  <a:pt x="121699" y="675630"/>
                </a:cubicBezTo>
                <a:cubicBezTo>
                  <a:pt x="110445" y="663579"/>
                  <a:pt x="100244" y="649147"/>
                  <a:pt x="97167" y="632619"/>
                </a:cubicBezTo>
                <a:cubicBezTo>
                  <a:pt x="93807" y="614645"/>
                  <a:pt x="97167" y="593850"/>
                  <a:pt x="102835" y="576702"/>
                </a:cubicBezTo>
                <a:cubicBezTo>
                  <a:pt x="107935" y="561335"/>
                  <a:pt x="115505" y="546839"/>
                  <a:pt x="124330" y="533314"/>
                </a:cubicBezTo>
                <a:cubicBezTo>
                  <a:pt x="137527" y="513130"/>
                  <a:pt x="153639" y="494934"/>
                  <a:pt x="171046" y="478284"/>
                </a:cubicBezTo>
                <a:cubicBezTo>
                  <a:pt x="214361" y="436787"/>
                  <a:pt x="265650" y="403746"/>
                  <a:pt x="318033" y="374931"/>
                </a:cubicBezTo>
                <a:cubicBezTo>
                  <a:pt x="389280" y="335737"/>
                  <a:pt x="464494" y="303915"/>
                  <a:pt x="541045" y="276639"/>
                </a:cubicBezTo>
                <a:cubicBezTo>
                  <a:pt x="625529" y="246525"/>
                  <a:pt x="712037" y="221880"/>
                  <a:pt x="799638" y="202631"/>
                </a:cubicBezTo>
                <a:cubicBezTo>
                  <a:pt x="840525" y="193644"/>
                  <a:pt x="881653" y="185851"/>
                  <a:pt x="922863" y="178342"/>
                </a:cubicBezTo>
                <a:cubicBezTo>
                  <a:pt x="992815" y="165595"/>
                  <a:pt x="1063131" y="155130"/>
                  <a:pt x="1133730" y="146589"/>
                </a:cubicBezTo>
                <a:cubicBezTo>
                  <a:pt x="1276346" y="129336"/>
                  <a:pt x="1419811" y="120405"/>
                  <a:pt x="1563439" y="120025"/>
                </a:cubicBezTo>
                <a:cubicBezTo>
                  <a:pt x="1683587" y="119709"/>
                  <a:pt x="1803897" y="125802"/>
                  <a:pt x="1923236" y="139634"/>
                </a:cubicBezTo>
                <a:cubicBezTo>
                  <a:pt x="1970073" y="145059"/>
                  <a:pt x="2016667" y="151904"/>
                  <a:pt x="2063140" y="159620"/>
                </a:cubicBezTo>
                <a:cubicBezTo>
                  <a:pt x="2097022" y="165093"/>
                  <a:pt x="2128922" y="142144"/>
                  <a:pt x="2134387" y="108261"/>
                </a:cubicBezTo>
                <a:cubicBezTo>
                  <a:pt x="2139851" y="74374"/>
                  <a:pt x="2116777" y="42382"/>
                  <a:pt x="2082894" y="36913"/>
                </a:cubicBezTo>
                <a:cubicBezTo>
                  <a:pt x="2034316" y="29290"/>
                  <a:pt x="1985658" y="22534"/>
                  <a:pt x="1936757" y="17304"/>
                </a:cubicBezTo>
                <a:cubicBezTo>
                  <a:pt x="1844864" y="7475"/>
                  <a:pt x="1752567" y="2059"/>
                  <a:pt x="1660108" y="48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9" name="Google Shape;249;p23"/>
          <p:cNvSpPr/>
          <p:nvPr/>
        </p:nvSpPr>
        <p:spPr>
          <a:xfrm rot="283679">
            <a:off x="4723167" y="2024306"/>
            <a:ext cx="2560483" cy="856919"/>
          </a:xfrm>
          <a:custGeom>
            <a:avLst/>
            <a:gdLst/>
            <a:ahLst/>
            <a:cxnLst/>
            <a:rect l="l" t="t" r="r" b="b"/>
            <a:pathLst>
              <a:path w="2558166" h="967753" extrusionOk="0">
                <a:moveTo>
                  <a:pt x="1660108" y="480"/>
                </a:moveTo>
                <a:cubicBezTo>
                  <a:pt x="1567649" y="-1099"/>
                  <a:pt x="1475149" y="1241"/>
                  <a:pt x="1382933" y="7183"/>
                </a:cubicBezTo>
                <a:cubicBezTo>
                  <a:pt x="1246997" y="15948"/>
                  <a:pt x="1111425" y="32011"/>
                  <a:pt x="977513" y="56898"/>
                </a:cubicBezTo>
                <a:cubicBezTo>
                  <a:pt x="864530" y="77888"/>
                  <a:pt x="752802" y="105452"/>
                  <a:pt x="642773" y="138493"/>
                </a:cubicBezTo>
                <a:cubicBezTo>
                  <a:pt x="563795" y="162214"/>
                  <a:pt x="485666" y="188438"/>
                  <a:pt x="409602" y="220467"/>
                </a:cubicBezTo>
                <a:cubicBezTo>
                  <a:pt x="326737" y="255378"/>
                  <a:pt x="245571" y="296499"/>
                  <a:pt x="172665" y="349505"/>
                </a:cubicBezTo>
                <a:cubicBezTo>
                  <a:pt x="124857" y="384274"/>
                  <a:pt x="79963" y="424934"/>
                  <a:pt x="46809" y="474236"/>
                </a:cubicBezTo>
                <a:cubicBezTo>
                  <a:pt x="18229" y="516737"/>
                  <a:pt x="-554" y="566359"/>
                  <a:pt x="12" y="618070"/>
                </a:cubicBezTo>
                <a:cubicBezTo>
                  <a:pt x="215" y="638857"/>
                  <a:pt x="3696" y="659231"/>
                  <a:pt x="11509" y="678541"/>
                </a:cubicBezTo>
                <a:cubicBezTo>
                  <a:pt x="20981" y="701911"/>
                  <a:pt x="35838" y="722690"/>
                  <a:pt x="53245" y="740781"/>
                </a:cubicBezTo>
                <a:cubicBezTo>
                  <a:pt x="75591" y="763968"/>
                  <a:pt x="102066" y="782885"/>
                  <a:pt x="129795" y="799098"/>
                </a:cubicBezTo>
                <a:cubicBezTo>
                  <a:pt x="176430" y="826374"/>
                  <a:pt x="227112" y="846619"/>
                  <a:pt x="278321" y="863487"/>
                </a:cubicBezTo>
                <a:cubicBezTo>
                  <a:pt x="359000" y="890075"/>
                  <a:pt x="442351" y="908523"/>
                  <a:pt x="525985" y="922946"/>
                </a:cubicBezTo>
                <a:cubicBezTo>
                  <a:pt x="631317" y="941102"/>
                  <a:pt x="737581" y="952417"/>
                  <a:pt x="844168" y="959630"/>
                </a:cubicBezTo>
                <a:cubicBezTo>
                  <a:pt x="1061795" y="974366"/>
                  <a:pt x="1280799" y="969273"/>
                  <a:pt x="1497293" y="942555"/>
                </a:cubicBezTo>
                <a:cubicBezTo>
                  <a:pt x="1556962" y="935188"/>
                  <a:pt x="1616469" y="926302"/>
                  <a:pt x="1675653" y="915733"/>
                </a:cubicBezTo>
                <a:cubicBezTo>
                  <a:pt x="1704718" y="910551"/>
                  <a:pt x="1733743" y="905155"/>
                  <a:pt x="1762566" y="898908"/>
                </a:cubicBezTo>
                <a:cubicBezTo>
                  <a:pt x="1852637" y="879405"/>
                  <a:pt x="1941453" y="855561"/>
                  <a:pt x="2029256" y="827560"/>
                </a:cubicBezTo>
                <a:cubicBezTo>
                  <a:pt x="2106819" y="802814"/>
                  <a:pt x="2183490" y="774247"/>
                  <a:pt x="2257450" y="740149"/>
                </a:cubicBezTo>
                <a:cubicBezTo>
                  <a:pt x="2315540" y="713375"/>
                  <a:pt x="2372497" y="683196"/>
                  <a:pt x="2424556" y="645901"/>
                </a:cubicBezTo>
                <a:cubicBezTo>
                  <a:pt x="2459856" y="620632"/>
                  <a:pt x="2493617" y="591640"/>
                  <a:pt x="2519566" y="556591"/>
                </a:cubicBezTo>
                <a:cubicBezTo>
                  <a:pt x="2535879" y="534553"/>
                  <a:pt x="2549036" y="509782"/>
                  <a:pt x="2554865" y="482838"/>
                </a:cubicBezTo>
                <a:cubicBezTo>
                  <a:pt x="2557658" y="470038"/>
                  <a:pt x="2558711" y="456825"/>
                  <a:pt x="2557901" y="443749"/>
                </a:cubicBezTo>
                <a:cubicBezTo>
                  <a:pt x="2553165" y="368325"/>
                  <a:pt x="2488233" y="317322"/>
                  <a:pt x="2426459" y="284735"/>
                </a:cubicBezTo>
                <a:cubicBezTo>
                  <a:pt x="2417270" y="279877"/>
                  <a:pt x="2407959" y="275275"/>
                  <a:pt x="2398527" y="270943"/>
                </a:cubicBezTo>
                <a:cubicBezTo>
                  <a:pt x="2386544" y="265458"/>
                  <a:pt x="2374359" y="260430"/>
                  <a:pt x="2362094" y="255637"/>
                </a:cubicBezTo>
                <a:cubicBezTo>
                  <a:pt x="2344605" y="248812"/>
                  <a:pt x="2326956" y="242626"/>
                  <a:pt x="2309063" y="236915"/>
                </a:cubicBezTo>
                <a:cubicBezTo>
                  <a:pt x="2285017" y="229223"/>
                  <a:pt x="2260566" y="222349"/>
                  <a:pt x="2236075" y="216168"/>
                </a:cubicBezTo>
                <a:cubicBezTo>
                  <a:pt x="2158432" y="196583"/>
                  <a:pt x="2079292" y="183184"/>
                  <a:pt x="1999907" y="173031"/>
                </a:cubicBezTo>
                <a:cubicBezTo>
                  <a:pt x="1911051" y="161664"/>
                  <a:pt x="1821709" y="154491"/>
                  <a:pt x="1732205" y="150386"/>
                </a:cubicBezTo>
                <a:cubicBezTo>
                  <a:pt x="1517128" y="140525"/>
                  <a:pt x="1300027" y="146738"/>
                  <a:pt x="1086286" y="173663"/>
                </a:cubicBezTo>
                <a:cubicBezTo>
                  <a:pt x="1078757" y="174557"/>
                  <a:pt x="1073373" y="181431"/>
                  <a:pt x="1074263" y="188969"/>
                </a:cubicBezTo>
                <a:cubicBezTo>
                  <a:pt x="1075154" y="196506"/>
                  <a:pt x="1082036" y="201882"/>
                  <a:pt x="1089565" y="200987"/>
                </a:cubicBezTo>
                <a:cubicBezTo>
                  <a:pt x="1295494" y="178030"/>
                  <a:pt x="1503891" y="174484"/>
                  <a:pt x="1710710" y="185932"/>
                </a:cubicBezTo>
                <a:cubicBezTo>
                  <a:pt x="1793494" y="190515"/>
                  <a:pt x="1876075" y="197692"/>
                  <a:pt x="1958293" y="208323"/>
                </a:cubicBezTo>
                <a:cubicBezTo>
                  <a:pt x="2037758" y="218605"/>
                  <a:pt x="2117020" y="232150"/>
                  <a:pt x="2194825" y="251463"/>
                </a:cubicBezTo>
                <a:cubicBezTo>
                  <a:pt x="2219316" y="257532"/>
                  <a:pt x="2243645" y="264126"/>
                  <a:pt x="2267691" y="271579"/>
                </a:cubicBezTo>
                <a:cubicBezTo>
                  <a:pt x="2287567" y="277720"/>
                  <a:pt x="2307201" y="284444"/>
                  <a:pt x="2326672" y="291819"/>
                </a:cubicBezTo>
                <a:cubicBezTo>
                  <a:pt x="2342339" y="297762"/>
                  <a:pt x="2357883" y="304211"/>
                  <a:pt x="2373064" y="311299"/>
                </a:cubicBezTo>
                <a:cubicBezTo>
                  <a:pt x="2383508" y="316157"/>
                  <a:pt x="2393750" y="321322"/>
                  <a:pt x="2403829" y="326860"/>
                </a:cubicBezTo>
                <a:cubicBezTo>
                  <a:pt x="2411562" y="331114"/>
                  <a:pt x="2419131" y="335640"/>
                  <a:pt x="2426580" y="340397"/>
                </a:cubicBezTo>
                <a:cubicBezTo>
                  <a:pt x="2464309" y="364463"/>
                  <a:pt x="2506288" y="400750"/>
                  <a:pt x="2506935" y="449316"/>
                </a:cubicBezTo>
                <a:cubicBezTo>
                  <a:pt x="2507016" y="455797"/>
                  <a:pt x="2506328" y="462326"/>
                  <a:pt x="2505033" y="468670"/>
                </a:cubicBezTo>
                <a:cubicBezTo>
                  <a:pt x="2500216" y="491922"/>
                  <a:pt x="2487100" y="512721"/>
                  <a:pt x="2472121" y="530784"/>
                </a:cubicBezTo>
                <a:cubicBezTo>
                  <a:pt x="2447225" y="560846"/>
                  <a:pt x="2415650" y="585155"/>
                  <a:pt x="2383184" y="606561"/>
                </a:cubicBezTo>
                <a:cubicBezTo>
                  <a:pt x="2331894" y="640416"/>
                  <a:pt x="2276232" y="667668"/>
                  <a:pt x="2219640" y="691442"/>
                </a:cubicBezTo>
                <a:cubicBezTo>
                  <a:pt x="2147381" y="721795"/>
                  <a:pt x="2072855" y="746723"/>
                  <a:pt x="1997479" y="768105"/>
                </a:cubicBezTo>
                <a:cubicBezTo>
                  <a:pt x="1913683" y="791880"/>
                  <a:pt x="1828591" y="810838"/>
                  <a:pt x="1743095" y="827435"/>
                </a:cubicBezTo>
                <a:cubicBezTo>
                  <a:pt x="1706783" y="834487"/>
                  <a:pt x="1670552" y="841372"/>
                  <a:pt x="1634038" y="847424"/>
                </a:cubicBezTo>
                <a:cubicBezTo>
                  <a:pt x="1543360" y="862455"/>
                  <a:pt x="1451953" y="874053"/>
                  <a:pt x="1360304" y="881323"/>
                </a:cubicBezTo>
                <a:cubicBezTo>
                  <a:pt x="1193318" y="894573"/>
                  <a:pt x="1025402" y="893375"/>
                  <a:pt x="858458" y="880441"/>
                </a:cubicBezTo>
                <a:cubicBezTo>
                  <a:pt x="762315" y="872992"/>
                  <a:pt x="666455" y="861160"/>
                  <a:pt x="571527" y="844133"/>
                </a:cubicBezTo>
                <a:cubicBezTo>
                  <a:pt x="490281" y="829560"/>
                  <a:pt x="409318" y="811348"/>
                  <a:pt x="330785" y="785690"/>
                </a:cubicBezTo>
                <a:cubicBezTo>
                  <a:pt x="289615" y="772230"/>
                  <a:pt x="249093" y="756653"/>
                  <a:pt x="210393" y="737113"/>
                </a:cubicBezTo>
                <a:cubicBezTo>
                  <a:pt x="178535" y="721038"/>
                  <a:pt x="146231" y="701923"/>
                  <a:pt x="121699" y="675630"/>
                </a:cubicBezTo>
                <a:cubicBezTo>
                  <a:pt x="110445" y="663579"/>
                  <a:pt x="100244" y="649147"/>
                  <a:pt x="97167" y="632619"/>
                </a:cubicBezTo>
                <a:cubicBezTo>
                  <a:pt x="93807" y="614645"/>
                  <a:pt x="97167" y="593850"/>
                  <a:pt x="102835" y="576702"/>
                </a:cubicBezTo>
                <a:cubicBezTo>
                  <a:pt x="107935" y="561335"/>
                  <a:pt x="115505" y="546839"/>
                  <a:pt x="124330" y="533314"/>
                </a:cubicBezTo>
                <a:cubicBezTo>
                  <a:pt x="137527" y="513130"/>
                  <a:pt x="153639" y="494934"/>
                  <a:pt x="171046" y="478284"/>
                </a:cubicBezTo>
                <a:cubicBezTo>
                  <a:pt x="214361" y="436787"/>
                  <a:pt x="265650" y="403746"/>
                  <a:pt x="318033" y="374931"/>
                </a:cubicBezTo>
                <a:cubicBezTo>
                  <a:pt x="389280" y="335737"/>
                  <a:pt x="464494" y="303915"/>
                  <a:pt x="541045" y="276639"/>
                </a:cubicBezTo>
                <a:cubicBezTo>
                  <a:pt x="625529" y="246525"/>
                  <a:pt x="712037" y="221880"/>
                  <a:pt x="799638" y="202631"/>
                </a:cubicBezTo>
                <a:cubicBezTo>
                  <a:pt x="840525" y="193644"/>
                  <a:pt x="881653" y="185851"/>
                  <a:pt x="922863" y="178342"/>
                </a:cubicBezTo>
                <a:cubicBezTo>
                  <a:pt x="992815" y="165595"/>
                  <a:pt x="1063131" y="155130"/>
                  <a:pt x="1133730" y="146589"/>
                </a:cubicBezTo>
                <a:cubicBezTo>
                  <a:pt x="1276346" y="129336"/>
                  <a:pt x="1419811" y="120405"/>
                  <a:pt x="1563439" y="120025"/>
                </a:cubicBezTo>
                <a:cubicBezTo>
                  <a:pt x="1683587" y="119709"/>
                  <a:pt x="1803897" y="125802"/>
                  <a:pt x="1923236" y="139634"/>
                </a:cubicBezTo>
                <a:cubicBezTo>
                  <a:pt x="1970073" y="145059"/>
                  <a:pt x="2016667" y="151904"/>
                  <a:pt x="2063140" y="159620"/>
                </a:cubicBezTo>
                <a:cubicBezTo>
                  <a:pt x="2097022" y="165093"/>
                  <a:pt x="2128922" y="142144"/>
                  <a:pt x="2134387" y="108261"/>
                </a:cubicBezTo>
                <a:cubicBezTo>
                  <a:pt x="2139851" y="74374"/>
                  <a:pt x="2116777" y="42382"/>
                  <a:pt x="2082894" y="36913"/>
                </a:cubicBezTo>
                <a:cubicBezTo>
                  <a:pt x="2034316" y="29290"/>
                  <a:pt x="1985658" y="22534"/>
                  <a:pt x="1936757" y="17304"/>
                </a:cubicBezTo>
                <a:cubicBezTo>
                  <a:pt x="1844864" y="7475"/>
                  <a:pt x="1752567" y="2059"/>
                  <a:pt x="1660108" y="48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0" name="Google Shape;250;p23"/>
          <p:cNvSpPr/>
          <p:nvPr/>
        </p:nvSpPr>
        <p:spPr>
          <a:xfrm rot="283679">
            <a:off x="7718848" y="2024306"/>
            <a:ext cx="2560483" cy="856919"/>
          </a:xfrm>
          <a:custGeom>
            <a:avLst/>
            <a:gdLst/>
            <a:ahLst/>
            <a:cxnLst/>
            <a:rect l="l" t="t" r="r" b="b"/>
            <a:pathLst>
              <a:path w="2558166" h="967753" extrusionOk="0">
                <a:moveTo>
                  <a:pt x="1660108" y="480"/>
                </a:moveTo>
                <a:cubicBezTo>
                  <a:pt x="1567649" y="-1099"/>
                  <a:pt x="1475149" y="1241"/>
                  <a:pt x="1382933" y="7183"/>
                </a:cubicBezTo>
                <a:cubicBezTo>
                  <a:pt x="1246997" y="15948"/>
                  <a:pt x="1111425" y="32011"/>
                  <a:pt x="977513" y="56898"/>
                </a:cubicBezTo>
                <a:cubicBezTo>
                  <a:pt x="864530" y="77888"/>
                  <a:pt x="752802" y="105452"/>
                  <a:pt x="642773" y="138493"/>
                </a:cubicBezTo>
                <a:cubicBezTo>
                  <a:pt x="563795" y="162214"/>
                  <a:pt x="485666" y="188438"/>
                  <a:pt x="409602" y="220467"/>
                </a:cubicBezTo>
                <a:cubicBezTo>
                  <a:pt x="326737" y="255378"/>
                  <a:pt x="245571" y="296499"/>
                  <a:pt x="172665" y="349505"/>
                </a:cubicBezTo>
                <a:cubicBezTo>
                  <a:pt x="124857" y="384274"/>
                  <a:pt x="79963" y="424934"/>
                  <a:pt x="46809" y="474236"/>
                </a:cubicBezTo>
                <a:cubicBezTo>
                  <a:pt x="18229" y="516737"/>
                  <a:pt x="-554" y="566359"/>
                  <a:pt x="12" y="618070"/>
                </a:cubicBezTo>
                <a:cubicBezTo>
                  <a:pt x="215" y="638857"/>
                  <a:pt x="3696" y="659231"/>
                  <a:pt x="11509" y="678541"/>
                </a:cubicBezTo>
                <a:cubicBezTo>
                  <a:pt x="20981" y="701911"/>
                  <a:pt x="35838" y="722690"/>
                  <a:pt x="53245" y="740781"/>
                </a:cubicBezTo>
                <a:cubicBezTo>
                  <a:pt x="75591" y="763968"/>
                  <a:pt x="102066" y="782885"/>
                  <a:pt x="129795" y="799098"/>
                </a:cubicBezTo>
                <a:cubicBezTo>
                  <a:pt x="176430" y="826374"/>
                  <a:pt x="227112" y="846619"/>
                  <a:pt x="278321" y="863487"/>
                </a:cubicBezTo>
                <a:cubicBezTo>
                  <a:pt x="359000" y="890075"/>
                  <a:pt x="442351" y="908523"/>
                  <a:pt x="525985" y="922946"/>
                </a:cubicBezTo>
                <a:cubicBezTo>
                  <a:pt x="631317" y="941102"/>
                  <a:pt x="737581" y="952417"/>
                  <a:pt x="844168" y="959630"/>
                </a:cubicBezTo>
                <a:cubicBezTo>
                  <a:pt x="1061795" y="974366"/>
                  <a:pt x="1280799" y="969273"/>
                  <a:pt x="1497293" y="942555"/>
                </a:cubicBezTo>
                <a:cubicBezTo>
                  <a:pt x="1556962" y="935188"/>
                  <a:pt x="1616469" y="926302"/>
                  <a:pt x="1675653" y="915733"/>
                </a:cubicBezTo>
                <a:cubicBezTo>
                  <a:pt x="1704718" y="910551"/>
                  <a:pt x="1733743" y="905155"/>
                  <a:pt x="1762566" y="898908"/>
                </a:cubicBezTo>
                <a:cubicBezTo>
                  <a:pt x="1852637" y="879405"/>
                  <a:pt x="1941453" y="855561"/>
                  <a:pt x="2029256" y="827560"/>
                </a:cubicBezTo>
                <a:cubicBezTo>
                  <a:pt x="2106819" y="802814"/>
                  <a:pt x="2183490" y="774247"/>
                  <a:pt x="2257450" y="740149"/>
                </a:cubicBezTo>
                <a:cubicBezTo>
                  <a:pt x="2315540" y="713375"/>
                  <a:pt x="2372497" y="683196"/>
                  <a:pt x="2424556" y="645901"/>
                </a:cubicBezTo>
                <a:cubicBezTo>
                  <a:pt x="2459856" y="620632"/>
                  <a:pt x="2493617" y="591640"/>
                  <a:pt x="2519566" y="556591"/>
                </a:cubicBezTo>
                <a:cubicBezTo>
                  <a:pt x="2535879" y="534553"/>
                  <a:pt x="2549036" y="509782"/>
                  <a:pt x="2554865" y="482838"/>
                </a:cubicBezTo>
                <a:cubicBezTo>
                  <a:pt x="2557658" y="470038"/>
                  <a:pt x="2558711" y="456825"/>
                  <a:pt x="2557901" y="443749"/>
                </a:cubicBezTo>
                <a:cubicBezTo>
                  <a:pt x="2553165" y="368325"/>
                  <a:pt x="2488233" y="317322"/>
                  <a:pt x="2426459" y="284735"/>
                </a:cubicBezTo>
                <a:cubicBezTo>
                  <a:pt x="2417270" y="279877"/>
                  <a:pt x="2407959" y="275275"/>
                  <a:pt x="2398527" y="270943"/>
                </a:cubicBezTo>
                <a:cubicBezTo>
                  <a:pt x="2386544" y="265458"/>
                  <a:pt x="2374359" y="260430"/>
                  <a:pt x="2362094" y="255637"/>
                </a:cubicBezTo>
                <a:cubicBezTo>
                  <a:pt x="2344605" y="248812"/>
                  <a:pt x="2326956" y="242626"/>
                  <a:pt x="2309063" y="236915"/>
                </a:cubicBezTo>
                <a:cubicBezTo>
                  <a:pt x="2285017" y="229223"/>
                  <a:pt x="2260566" y="222349"/>
                  <a:pt x="2236075" y="216168"/>
                </a:cubicBezTo>
                <a:cubicBezTo>
                  <a:pt x="2158432" y="196583"/>
                  <a:pt x="2079292" y="183184"/>
                  <a:pt x="1999907" y="173031"/>
                </a:cubicBezTo>
                <a:cubicBezTo>
                  <a:pt x="1911051" y="161664"/>
                  <a:pt x="1821709" y="154491"/>
                  <a:pt x="1732205" y="150386"/>
                </a:cubicBezTo>
                <a:cubicBezTo>
                  <a:pt x="1517128" y="140525"/>
                  <a:pt x="1300027" y="146738"/>
                  <a:pt x="1086286" y="173663"/>
                </a:cubicBezTo>
                <a:cubicBezTo>
                  <a:pt x="1078757" y="174557"/>
                  <a:pt x="1073373" y="181431"/>
                  <a:pt x="1074263" y="188969"/>
                </a:cubicBezTo>
                <a:cubicBezTo>
                  <a:pt x="1075154" y="196506"/>
                  <a:pt x="1082036" y="201882"/>
                  <a:pt x="1089565" y="200987"/>
                </a:cubicBezTo>
                <a:cubicBezTo>
                  <a:pt x="1295494" y="178030"/>
                  <a:pt x="1503891" y="174484"/>
                  <a:pt x="1710710" y="185932"/>
                </a:cubicBezTo>
                <a:cubicBezTo>
                  <a:pt x="1793494" y="190515"/>
                  <a:pt x="1876075" y="197692"/>
                  <a:pt x="1958293" y="208323"/>
                </a:cubicBezTo>
                <a:cubicBezTo>
                  <a:pt x="2037758" y="218605"/>
                  <a:pt x="2117020" y="232150"/>
                  <a:pt x="2194825" y="251463"/>
                </a:cubicBezTo>
                <a:cubicBezTo>
                  <a:pt x="2219316" y="257532"/>
                  <a:pt x="2243645" y="264126"/>
                  <a:pt x="2267691" y="271579"/>
                </a:cubicBezTo>
                <a:cubicBezTo>
                  <a:pt x="2287567" y="277720"/>
                  <a:pt x="2307201" y="284444"/>
                  <a:pt x="2326672" y="291819"/>
                </a:cubicBezTo>
                <a:cubicBezTo>
                  <a:pt x="2342339" y="297762"/>
                  <a:pt x="2357883" y="304211"/>
                  <a:pt x="2373064" y="311299"/>
                </a:cubicBezTo>
                <a:cubicBezTo>
                  <a:pt x="2383508" y="316157"/>
                  <a:pt x="2393750" y="321322"/>
                  <a:pt x="2403829" y="326860"/>
                </a:cubicBezTo>
                <a:cubicBezTo>
                  <a:pt x="2411562" y="331114"/>
                  <a:pt x="2419131" y="335640"/>
                  <a:pt x="2426580" y="340397"/>
                </a:cubicBezTo>
                <a:cubicBezTo>
                  <a:pt x="2464309" y="364463"/>
                  <a:pt x="2506288" y="400750"/>
                  <a:pt x="2506935" y="449316"/>
                </a:cubicBezTo>
                <a:cubicBezTo>
                  <a:pt x="2507016" y="455797"/>
                  <a:pt x="2506328" y="462326"/>
                  <a:pt x="2505033" y="468670"/>
                </a:cubicBezTo>
                <a:cubicBezTo>
                  <a:pt x="2500216" y="491922"/>
                  <a:pt x="2487100" y="512721"/>
                  <a:pt x="2472121" y="530784"/>
                </a:cubicBezTo>
                <a:cubicBezTo>
                  <a:pt x="2447225" y="560846"/>
                  <a:pt x="2415650" y="585155"/>
                  <a:pt x="2383184" y="606561"/>
                </a:cubicBezTo>
                <a:cubicBezTo>
                  <a:pt x="2331894" y="640416"/>
                  <a:pt x="2276232" y="667668"/>
                  <a:pt x="2219640" y="691442"/>
                </a:cubicBezTo>
                <a:cubicBezTo>
                  <a:pt x="2147381" y="721795"/>
                  <a:pt x="2072855" y="746723"/>
                  <a:pt x="1997479" y="768105"/>
                </a:cubicBezTo>
                <a:cubicBezTo>
                  <a:pt x="1913683" y="791880"/>
                  <a:pt x="1828591" y="810838"/>
                  <a:pt x="1743095" y="827435"/>
                </a:cubicBezTo>
                <a:cubicBezTo>
                  <a:pt x="1706783" y="834487"/>
                  <a:pt x="1670552" y="841372"/>
                  <a:pt x="1634038" y="847424"/>
                </a:cubicBezTo>
                <a:cubicBezTo>
                  <a:pt x="1543360" y="862455"/>
                  <a:pt x="1451953" y="874053"/>
                  <a:pt x="1360304" y="881323"/>
                </a:cubicBezTo>
                <a:cubicBezTo>
                  <a:pt x="1193318" y="894573"/>
                  <a:pt x="1025402" y="893375"/>
                  <a:pt x="858458" y="880441"/>
                </a:cubicBezTo>
                <a:cubicBezTo>
                  <a:pt x="762315" y="872992"/>
                  <a:pt x="666455" y="861160"/>
                  <a:pt x="571527" y="844133"/>
                </a:cubicBezTo>
                <a:cubicBezTo>
                  <a:pt x="490281" y="829560"/>
                  <a:pt x="409318" y="811348"/>
                  <a:pt x="330785" y="785690"/>
                </a:cubicBezTo>
                <a:cubicBezTo>
                  <a:pt x="289615" y="772230"/>
                  <a:pt x="249093" y="756653"/>
                  <a:pt x="210393" y="737113"/>
                </a:cubicBezTo>
                <a:cubicBezTo>
                  <a:pt x="178535" y="721038"/>
                  <a:pt x="146231" y="701923"/>
                  <a:pt x="121699" y="675630"/>
                </a:cubicBezTo>
                <a:cubicBezTo>
                  <a:pt x="110445" y="663579"/>
                  <a:pt x="100244" y="649147"/>
                  <a:pt x="97167" y="632619"/>
                </a:cubicBezTo>
                <a:cubicBezTo>
                  <a:pt x="93807" y="614645"/>
                  <a:pt x="97167" y="593850"/>
                  <a:pt x="102835" y="576702"/>
                </a:cubicBezTo>
                <a:cubicBezTo>
                  <a:pt x="107935" y="561335"/>
                  <a:pt x="115505" y="546839"/>
                  <a:pt x="124330" y="533314"/>
                </a:cubicBezTo>
                <a:cubicBezTo>
                  <a:pt x="137527" y="513130"/>
                  <a:pt x="153639" y="494934"/>
                  <a:pt x="171046" y="478284"/>
                </a:cubicBezTo>
                <a:cubicBezTo>
                  <a:pt x="214361" y="436787"/>
                  <a:pt x="265650" y="403746"/>
                  <a:pt x="318033" y="374931"/>
                </a:cubicBezTo>
                <a:cubicBezTo>
                  <a:pt x="389280" y="335737"/>
                  <a:pt x="464494" y="303915"/>
                  <a:pt x="541045" y="276639"/>
                </a:cubicBezTo>
                <a:cubicBezTo>
                  <a:pt x="625529" y="246525"/>
                  <a:pt x="712037" y="221880"/>
                  <a:pt x="799638" y="202631"/>
                </a:cubicBezTo>
                <a:cubicBezTo>
                  <a:pt x="840525" y="193644"/>
                  <a:pt x="881653" y="185851"/>
                  <a:pt x="922863" y="178342"/>
                </a:cubicBezTo>
                <a:cubicBezTo>
                  <a:pt x="992815" y="165595"/>
                  <a:pt x="1063131" y="155130"/>
                  <a:pt x="1133730" y="146589"/>
                </a:cubicBezTo>
                <a:cubicBezTo>
                  <a:pt x="1276346" y="129336"/>
                  <a:pt x="1419811" y="120405"/>
                  <a:pt x="1563439" y="120025"/>
                </a:cubicBezTo>
                <a:cubicBezTo>
                  <a:pt x="1683587" y="119709"/>
                  <a:pt x="1803897" y="125802"/>
                  <a:pt x="1923236" y="139634"/>
                </a:cubicBezTo>
                <a:cubicBezTo>
                  <a:pt x="1970073" y="145059"/>
                  <a:pt x="2016667" y="151904"/>
                  <a:pt x="2063140" y="159620"/>
                </a:cubicBezTo>
                <a:cubicBezTo>
                  <a:pt x="2097022" y="165093"/>
                  <a:pt x="2128922" y="142144"/>
                  <a:pt x="2134387" y="108261"/>
                </a:cubicBezTo>
                <a:cubicBezTo>
                  <a:pt x="2139851" y="74374"/>
                  <a:pt x="2116777" y="42382"/>
                  <a:pt x="2082894" y="36913"/>
                </a:cubicBezTo>
                <a:cubicBezTo>
                  <a:pt x="2034316" y="29290"/>
                  <a:pt x="1985658" y="22534"/>
                  <a:pt x="1936757" y="17304"/>
                </a:cubicBezTo>
                <a:cubicBezTo>
                  <a:pt x="1844864" y="7475"/>
                  <a:pt x="1752567" y="2059"/>
                  <a:pt x="1660108" y="48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1" name="Google Shape;251;p23"/>
          <p:cNvSpPr/>
          <p:nvPr/>
        </p:nvSpPr>
        <p:spPr>
          <a:xfrm rot="283679">
            <a:off x="1724397" y="3703983"/>
            <a:ext cx="2560483" cy="856919"/>
          </a:xfrm>
          <a:custGeom>
            <a:avLst/>
            <a:gdLst/>
            <a:ahLst/>
            <a:cxnLst/>
            <a:rect l="l" t="t" r="r" b="b"/>
            <a:pathLst>
              <a:path w="2558166" h="967753" extrusionOk="0">
                <a:moveTo>
                  <a:pt x="1660108" y="480"/>
                </a:moveTo>
                <a:cubicBezTo>
                  <a:pt x="1567649" y="-1099"/>
                  <a:pt x="1475149" y="1241"/>
                  <a:pt x="1382933" y="7183"/>
                </a:cubicBezTo>
                <a:cubicBezTo>
                  <a:pt x="1246997" y="15948"/>
                  <a:pt x="1111425" y="32011"/>
                  <a:pt x="977513" y="56898"/>
                </a:cubicBezTo>
                <a:cubicBezTo>
                  <a:pt x="864530" y="77888"/>
                  <a:pt x="752802" y="105452"/>
                  <a:pt x="642773" y="138493"/>
                </a:cubicBezTo>
                <a:cubicBezTo>
                  <a:pt x="563795" y="162214"/>
                  <a:pt x="485666" y="188438"/>
                  <a:pt x="409602" y="220467"/>
                </a:cubicBezTo>
                <a:cubicBezTo>
                  <a:pt x="326737" y="255378"/>
                  <a:pt x="245571" y="296499"/>
                  <a:pt x="172665" y="349505"/>
                </a:cubicBezTo>
                <a:cubicBezTo>
                  <a:pt x="124857" y="384274"/>
                  <a:pt x="79963" y="424934"/>
                  <a:pt x="46809" y="474236"/>
                </a:cubicBezTo>
                <a:cubicBezTo>
                  <a:pt x="18229" y="516737"/>
                  <a:pt x="-554" y="566359"/>
                  <a:pt x="12" y="618070"/>
                </a:cubicBezTo>
                <a:cubicBezTo>
                  <a:pt x="215" y="638857"/>
                  <a:pt x="3696" y="659231"/>
                  <a:pt x="11509" y="678541"/>
                </a:cubicBezTo>
                <a:cubicBezTo>
                  <a:pt x="20981" y="701911"/>
                  <a:pt x="35838" y="722690"/>
                  <a:pt x="53245" y="740781"/>
                </a:cubicBezTo>
                <a:cubicBezTo>
                  <a:pt x="75591" y="763968"/>
                  <a:pt x="102066" y="782885"/>
                  <a:pt x="129795" y="799098"/>
                </a:cubicBezTo>
                <a:cubicBezTo>
                  <a:pt x="176430" y="826374"/>
                  <a:pt x="227112" y="846619"/>
                  <a:pt x="278321" y="863487"/>
                </a:cubicBezTo>
                <a:cubicBezTo>
                  <a:pt x="359000" y="890075"/>
                  <a:pt x="442351" y="908523"/>
                  <a:pt x="525985" y="922946"/>
                </a:cubicBezTo>
                <a:cubicBezTo>
                  <a:pt x="631317" y="941102"/>
                  <a:pt x="737581" y="952417"/>
                  <a:pt x="844168" y="959630"/>
                </a:cubicBezTo>
                <a:cubicBezTo>
                  <a:pt x="1061795" y="974366"/>
                  <a:pt x="1280799" y="969273"/>
                  <a:pt x="1497293" y="942555"/>
                </a:cubicBezTo>
                <a:cubicBezTo>
                  <a:pt x="1556962" y="935188"/>
                  <a:pt x="1616469" y="926302"/>
                  <a:pt x="1675653" y="915733"/>
                </a:cubicBezTo>
                <a:cubicBezTo>
                  <a:pt x="1704718" y="910551"/>
                  <a:pt x="1733743" y="905155"/>
                  <a:pt x="1762566" y="898908"/>
                </a:cubicBezTo>
                <a:cubicBezTo>
                  <a:pt x="1852637" y="879405"/>
                  <a:pt x="1941453" y="855561"/>
                  <a:pt x="2029256" y="827560"/>
                </a:cubicBezTo>
                <a:cubicBezTo>
                  <a:pt x="2106819" y="802814"/>
                  <a:pt x="2183490" y="774247"/>
                  <a:pt x="2257450" y="740149"/>
                </a:cubicBezTo>
                <a:cubicBezTo>
                  <a:pt x="2315540" y="713375"/>
                  <a:pt x="2372497" y="683196"/>
                  <a:pt x="2424556" y="645901"/>
                </a:cubicBezTo>
                <a:cubicBezTo>
                  <a:pt x="2459856" y="620632"/>
                  <a:pt x="2493617" y="591640"/>
                  <a:pt x="2519566" y="556591"/>
                </a:cubicBezTo>
                <a:cubicBezTo>
                  <a:pt x="2535879" y="534553"/>
                  <a:pt x="2549036" y="509782"/>
                  <a:pt x="2554865" y="482838"/>
                </a:cubicBezTo>
                <a:cubicBezTo>
                  <a:pt x="2557658" y="470038"/>
                  <a:pt x="2558711" y="456825"/>
                  <a:pt x="2557901" y="443749"/>
                </a:cubicBezTo>
                <a:cubicBezTo>
                  <a:pt x="2553165" y="368325"/>
                  <a:pt x="2488233" y="317322"/>
                  <a:pt x="2426459" y="284735"/>
                </a:cubicBezTo>
                <a:cubicBezTo>
                  <a:pt x="2417270" y="279877"/>
                  <a:pt x="2407959" y="275275"/>
                  <a:pt x="2398527" y="270943"/>
                </a:cubicBezTo>
                <a:cubicBezTo>
                  <a:pt x="2386544" y="265458"/>
                  <a:pt x="2374359" y="260430"/>
                  <a:pt x="2362094" y="255637"/>
                </a:cubicBezTo>
                <a:cubicBezTo>
                  <a:pt x="2344605" y="248812"/>
                  <a:pt x="2326956" y="242626"/>
                  <a:pt x="2309063" y="236915"/>
                </a:cubicBezTo>
                <a:cubicBezTo>
                  <a:pt x="2285017" y="229223"/>
                  <a:pt x="2260566" y="222349"/>
                  <a:pt x="2236075" y="216168"/>
                </a:cubicBezTo>
                <a:cubicBezTo>
                  <a:pt x="2158432" y="196583"/>
                  <a:pt x="2079292" y="183184"/>
                  <a:pt x="1999907" y="173031"/>
                </a:cubicBezTo>
                <a:cubicBezTo>
                  <a:pt x="1911051" y="161664"/>
                  <a:pt x="1821709" y="154491"/>
                  <a:pt x="1732205" y="150386"/>
                </a:cubicBezTo>
                <a:cubicBezTo>
                  <a:pt x="1517128" y="140525"/>
                  <a:pt x="1300027" y="146738"/>
                  <a:pt x="1086286" y="173663"/>
                </a:cubicBezTo>
                <a:cubicBezTo>
                  <a:pt x="1078757" y="174557"/>
                  <a:pt x="1073373" y="181431"/>
                  <a:pt x="1074263" y="188969"/>
                </a:cubicBezTo>
                <a:cubicBezTo>
                  <a:pt x="1075154" y="196506"/>
                  <a:pt x="1082036" y="201882"/>
                  <a:pt x="1089565" y="200987"/>
                </a:cubicBezTo>
                <a:cubicBezTo>
                  <a:pt x="1295494" y="178030"/>
                  <a:pt x="1503891" y="174484"/>
                  <a:pt x="1710710" y="185932"/>
                </a:cubicBezTo>
                <a:cubicBezTo>
                  <a:pt x="1793494" y="190515"/>
                  <a:pt x="1876075" y="197692"/>
                  <a:pt x="1958293" y="208323"/>
                </a:cubicBezTo>
                <a:cubicBezTo>
                  <a:pt x="2037758" y="218605"/>
                  <a:pt x="2117020" y="232150"/>
                  <a:pt x="2194825" y="251463"/>
                </a:cubicBezTo>
                <a:cubicBezTo>
                  <a:pt x="2219316" y="257532"/>
                  <a:pt x="2243645" y="264126"/>
                  <a:pt x="2267691" y="271579"/>
                </a:cubicBezTo>
                <a:cubicBezTo>
                  <a:pt x="2287567" y="277720"/>
                  <a:pt x="2307201" y="284444"/>
                  <a:pt x="2326672" y="291819"/>
                </a:cubicBezTo>
                <a:cubicBezTo>
                  <a:pt x="2342339" y="297762"/>
                  <a:pt x="2357883" y="304211"/>
                  <a:pt x="2373064" y="311299"/>
                </a:cubicBezTo>
                <a:cubicBezTo>
                  <a:pt x="2383508" y="316157"/>
                  <a:pt x="2393750" y="321322"/>
                  <a:pt x="2403829" y="326860"/>
                </a:cubicBezTo>
                <a:cubicBezTo>
                  <a:pt x="2411562" y="331114"/>
                  <a:pt x="2419131" y="335640"/>
                  <a:pt x="2426580" y="340397"/>
                </a:cubicBezTo>
                <a:cubicBezTo>
                  <a:pt x="2464309" y="364463"/>
                  <a:pt x="2506288" y="400750"/>
                  <a:pt x="2506935" y="449316"/>
                </a:cubicBezTo>
                <a:cubicBezTo>
                  <a:pt x="2507016" y="455797"/>
                  <a:pt x="2506328" y="462326"/>
                  <a:pt x="2505033" y="468670"/>
                </a:cubicBezTo>
                <a:cubicBezTo>
                  <a:pt x="2500216" y="491922"/>
                  <a:pt x="2487100" y="512721"/>
                  <a:pt x="2472121" y="530784"/>
                </a:cubicBezTo>
                <a:cubicBezTo>
                  <a:pt x="2447225" y="560846"/>
                  <a:pt x="2415650" y="585155"/>
                  <a:pt x="2383184" y="606561"/>
                </a:cubicBezTo>
                <a:cubicBezTo>
                  <a:pt x="2331894" y="640416"/>
                  <a:pt x="2276232" y="667668"/>
                  <a:pt x="2219640" y="691442"/>
                </a:cubicBezTo>
                <a:cubicBezTo>
                  <a:pt x="2147381" y="721795"/>
                  <a:pt x="2072855" y="746723"/>
                  <a:pt x="1997479" y="768105"/>
                </a:cubicBezTo>
                <a:cubicBezTo>
                  <a:pt x="1913683" y="791880"/>
                  <a:pt x="1828591" y="810838"/>
                  <a:pt x="1743095" y="827435"/>
                </a:cubicBezTo>
                <a:cubicBezTo>
                  <a:pt x="1706783" y="834487"/>
                  <a:pt x="1670552" y="841372"/>
                  <a:pt x="1634038" y="847424"/>
                </a:cubicBezTo>
                <a:cubicBezTo>
                  <a:pt x="1543360" y="862455"/>
                  <a:pt x="1451953" y="874053"/>
                  <a:pt x="1360304" y="881323"/>
                </a:cubicBezTo>
                <a:cubicBezTo>
                  <a:pt x="1193318" y="894573"/>
                  <a:pt x="1025402" y="893375"/>
                  <a:pt x="858458" y="880441"/>
                </a:cubicBezTo>
                <a:cubicBezTo>
                  <a:pt x="762315" y="872992"/>
                  <a:pt x="666455" y="861160"/>
                  <a:pt x="571527" y="844133"/>
                </a:cubicBezTo>
                <a:cubicBezTo>
                  <a:pt x="490281" y="829560"/>
                  <a:pt x="409318" y="811348"/>
                  <a:pt x="330785" y="785690"/>
                </a:cubicBezTo>
                <a:cubicBezTo>
                  <a:pt x="289615" y="772230"/>
                  <a:pt x="249093" y="756653"/>
                  <a:pt x="210393" y="737113"/>
                </a:cubicBezTo>
                <a:cubicBezTo>
                  <a:pt x="178535" y="721038"/>
                  <a:pt x="146231" y="701923"/>
                  <a:pt x="121699" y="675630"/>
                </a:cubicBezTo>
                <a:cubicBezTo>
                  <a:pt x="110445" y="663579"/>
                  <a:pt x="100244" y="649147"/>
                  <a:pt x="97167" y="632619"/>
                </a:cubicBezTo>
                <a:cubicBezTo>
                  <a:pt x="93807" y="614645"/>
                  <a:pt x="97167" y="593850"/>
                  <a:pt x="102835" y="576702"/>
                </a:cubicBezTo>
                <a:cubicBezTo>
                  <a:pt x="107935" y="561335"/>
                  <a:pt x="115505" y="546839"/>
                  <a:pt x="124330" y="533314"/>
                </a:cubicBezTo>
                <a:cubicBezTo>
                  <a:pt x="137527" y="513130"/>
                  <a:pt x="153639" y="494934"/>
                  <a:pt x="171046" y="478284"/>
                </a:cubicBezTo>
                <a:cubicBezTo>
                  <a:pt x="214361" y="436787"/>
                  <a:pt x="265650" y="403746"/>
                  <a:pt x="318033" y="374931"/>
                </a:cubicBezTo>
                <a:cubicBezTo>
                  <a:pt x="389280" y="335737"/>
                  <a:pt x="464494" y="303915"/>
                  <a:pt x="541045" y="276639"/>
                </a:cubicBezTo>
                <a:cubicBezTo>
                  <a:pt x="625529" y="246525"/>
                  <a:pt x="712037" y="221880"/>
                  <a:pt x="799638" y="202631"/>
                </a:cubicBezTo>
                <a:cubicBezTo>
                  <a:pt x="840525" y="193644"/>
                  <a:pt x="881653" y="185851"/>
                  <a:pt x="922863" y="178342"/>
                </a:cubicBezTo>
                <a:cubicBezTo>
                  <a:pt x="992815" y="165595"/>
                  <a:pt x="1063131" y="155130"/>
                  <a:pt x="1133730" y="146589"/>
                </a:cubicBezTo>
                <a:cubicBezTo>
                  <a:pt x="1276346" y="129336"/>
                  <a:pt x="1419811" y="120405"/>
                  <a:pt x="1563439" y="120025"/>
                </a:cubicBezTo>
                <a:cubicBezTo>
                  <a:pt x="1683587" y="119709"/>
                  <a:pt x="1803897" y="125802"/>
                  <a:pt x="1923236" y="139634"/>
                </a:cubicBezTo>
                <a:cubicBezTo>
                  <a:pt x="1970073" y="145059"/>
                  <a:pt x="2016667" y="151904"/>
                  <a:pt x="2063140" y="159620"/>
                </a:cubicBezTo>
                <a:cubicBezTo>
                  <a:pt x="2097022" y="165093"/>
                  <a:pt x="2128922" y="142144"/>
                  <a:pt x="2134387" y="108261"/>
                </a:cubicBezTo>
                <a:cubicBezTo>
                  <a:pt x="2139851" y="74374"/>
                  <a:pt x="2116777" y="42382"/>
                  <a:pt x="2082894" y="36913"/>
                </a:cubicBezTo>
                <a:cubicBezTo>
                  <a:pt x="2034316" y="29290"/>
                  <a:pt x="1985658" y="22534"/>
                  <a:pt x="1936757" y="17304"/>
                </a:cubicBezTo>
                <a:cubicBezTo>
                  <a:pt x="1844864" y="7475"/>
                  <a:pt x="1752567" y="2059"/>
                  <a:pt x="1660108" y="48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2" name="Google Shape;252;p23"/>
          <p:cNvSpPr/>
          <p:nvPr/>
        </p:nvSpPr>
        <p:spPr>
          <a:xfrm rot="283679">
            <a:off x="4723167" y="3651043"/>
            <a:ext cx="2560483" cy="856919"/>
          </a:xfrm>
          <a:custGeom>
            <a:avLst/>
            <a:gdLst/>
            <a:ahLst/>
            <a:cxnLst/>
            <a:rect l="l" t="t" r="r" b="b"/>
            <a:pathLst>
              <a:path w="2558166" h="967753" extrusionOk="0">
                <a:moveTo>
                  <a:pt x="1660108" y="480"/>
                </a:moveTo>
                <a:cubicBezTo>
                  <a:pt x="1567649" y="-1099"/>
                  <a:pt x="1475149" y="1241"/>
                  <a:pt x="1382933" y="7183"/>
                </a:cubicBezTo>
                <a:cubicBezTo>
                  <a:pt x="1246997" y="15948"/>
                  <a:pt x="1111425" y="32011"/>
                  <a:pt x="977513" y="56898"/>
                </a:cubicBezTo>
                <a:cubicBezTo>
                  <a:pt x="864530" y="77888"/>
                  <a:pt x="752802" y="105452"/>
                  <a:pt x="642773" y="138493"/>
                </a:cubicBezTo>
                <a:cubicBezTo>
                  <a:pt x="563795" y="162214"/>
                  <a:pt x="485666" y="188438"/>
                  <a:pt x="409602" y="220467"/>
                </a:cubicBezTo>
                <a:cubicBezTo>
                  <a:pt x="326737" y="255378"/>
                  <a:pt x="245571" y="296499"/>
                  <a:pt x="172665" y="349505"/>
                </a:cubicBezTo>
                <a:cubicBezTo>
                  <a:pt x="124857" y="384274"/>
                  <a:pt x="79963" y="424934"/>
                  <a:pt x="46809" y="474236"/>
                </a:cubicBezTo>
                <a:cubicBezTo>
                  <a:pt x="18229" y="516737"/>
                  <a:pt x="-554" y="566359"/>
                  <a:pt x="12" y="618070"/>
                </a:cubicBezTo>
                <a:cubicBezTo>
                  <a:pt x="215" y="638857"/>
                  <a:pt x="3696" y="659231"/>
                  <a:pt x="11509" y="678541"/>
                </a:cubicBezTo>
                <a:cubicBezTo>
                  <a:pt x="20981" y="701911"/>
                  <a:pt x="35838" y="722690"/>
                  <a:pt x="53245" y="740781"/>
                </a:cubicBezTo>
                <a:cubicBezTo>
                  <a:pt x="75591" y="763968"/>
                  <a:pt x="102066" y="782885"/>
                  <a:pt x="129795" y="799098"/>
                </a:cubicBezTo>
                <a:cubicBezTo>
                  <a:pt x="176430" y="826374"/>
                  <a:pt x="227112" y="846619"/>
                  <a:pt x="278321" y="863487"/>
                </a:cubicBezTo>
                <a:cubicBezTo>
                  <a:pt x="359000" y="890075"/>
                  <a:pt x="442351" y="908523"/>
                  <a:pt x="525985" y="922946"/>
                </a:cubicBezTo>
                <a:cubicBezTo>
                  <a:pt x="631317" y="941102"/>
                  <a:pt x="737581" y="952417"/>
                  <a:pt x="844168" y="959630"/>
                </a:cubicBezTo>
                <a:cubicBezTo>
                  <a:pt x="1061795" y="974366"/>
                  <a:pt x="1280799" y="969273"/>
                  <a:pt x="1497293" y="942555"/>
                </a:cubicBezTo>
                <a:cubicBezTo>
                  <a:pt x="1556962" y="935188"/>
                  <a:pt x="1616469" y="926302"/>
                  <a:pt x="1675653" y="915733"/>
                </a:cubicBezTo>
                <a:cubicBezTo>
                  <a:pt x="1704718" y="910551"/>
                  <a:pt x="1733743" y="905155"/>
                  <a:pt x="1762566" y="898908"/>
                </a:cubicBezTo>
                <a:cubicBezTo>
                  <a:pt x="1852637" y="879405"/>
                  <a:pt x="1941453" y="855561"/>
                  <a:pt x="2029256" y="827560"/>
                </a:cubicBezTo>
                <a:cubicBezTo>
                  <a:pt x="2106819" y="802814"/>
                  <a:pt x="2183490" y="774247"/>
                  <a:pt x="2257450" y="740149"/>
                </a:cubicBezTo>
                <a:cubicBezTo>
                  <a:pt x="2315540" y="713375"/>
                  <a:pt x="2372497" y="683196"/>
                  <a:pt x="2424556" y="645901"/>
                </a:cubicBezTo>
                <a:cubicBezTo>
                  <a:pt x="2459856" y="620632"/>
                  <a:pt x="2493617" y="591640"/>
                  <a:pt x="2519566" y="556591"/>
                </a:cubicBezTo>
                <a:cubicBezTo>
                  <a:pt x="2535879" y="534553"/>
                  <a:pt x="2549036" y="509782"/>
                  <a:pt x="2554865" y="482838"/>
                </a:cubicBezTo>
                <a:cubicBezTo>
                  <a:pt x="2557658" y="470038"/>
                  <a:pt x="2558711" y="456825"/>
                  <a:pt x="2557901" y="443749"/>
                </a:cubicBezTo>
                <a:cubicBezTo>
                  <a:pt x="2553165" y="368325"/>
                  <a:pt x="2488233" y="317322"/>
                  <a:pt x="2426459" y="284735"/>
                </a:cubicBezTo>
                <a:cubicBezTo>
                  <a:pt x="2417270" y="279877"/>
                  <a:pt x="2407959" y="275275"/>
                  <a:pt x="2398527" y="270943"/>
                </a:cubicBezTo>
                <a:cubicBezTo>
                  <a:pt x="2386544" y="265458"/>
                  <a:pt x="2374359" y="260430"/>
                  <a:pt x="2362094" y="255637"/>
                </a:cubicBezTo>
                <a:cubicBezTo>
                  <a:pt x="2344605" y="248812"/>
                  <a:pt x="2326956" y="242626"/>
                  <a:pt x="2309063" y="236915"/>
                </a:cubicBezTo>
                <a:cubicBezTo>
                  <a:pt x="2285017" y="229223"/>
                  <a:pt x="2260566" y="222349"/>
                  <a:pt x="2236075" y="216168"/>
                </a:cubicBezTo>
                <a:cubicBezTo>
                  <a:pt x="2158432" y="196583"/>
                  <a:pt x="2079292" y="183184"/>
                  <a:pt x="1999907" y="173031"/>
                </a:cubicBezTo>
                <a:cubicBezTo>
                  <a:pt x="1911051" y="161664"/>
                  <a:pt x="1821709" y="154491"/>
                  <a:pt x="1732205" y="150386"/>
                </a:cubicBezTo>
                <a:cubicBezTo>
                  <a:pt x="1517128" y="140525"/>
                  <a:pt x="1300027" y="146738"/>
                  <a:pt x="1086286" y="173663"/>
                </a:cubicBezTo>
                <a:cubicBezTo>
                  <a:pt x="1078757" y="174557"/>
                  <a:pt x="1073373" y="181431"/>
                  <a:pt x="1074263" y="188969"/>
                </a:cubicBezTo>
                <a:cubicBezTo>
                  <a:pt x="1075154" y="196506"/>
                  <a:pt x="1082036" y="201882"/>
                  <a:pt x="1089565" y="200987"/>
                </a:cubicBezTo>
                <a:cubicBezTo>
                  <a:pt x="1295494" y="178030"/>
                  <a:pt x="1503891" y="174484"/>
                  <a:pt x="1710710" y="185932"/>
                </a:cubicBezTo>
                <a:cubicBezTo>
                  <a:pt x="1793494" y="190515"/>
                  <a:pt x="1876075" y="197692"/>
                  <a:pt x="1958293" y="208323"/>
                </a:cubicBezTo>
                <a:cubicBezTo>
                  <a:pt x="2037758" y="218605"/>
                  <a:pt x="2117020" y="232150"/>
                  <a:pt x="2194825" y="251463"/>
                </a:cubicBezTo>
                <a:cubicBezTo>
                  <a:pt x="2219316" y="257532"/>
                  <a:pt x="2243645" y="264126"/>
                  <a:pt x="2267691" y="271579"/>
                </a:cubicBezTo>
                <a:cubicBezTo>
                  <a:pt x="2287567" y="277720"/>
                  <a:pt x="2307201" y="284444"/>
                  <a:pt x="2326672" y="291819"/>
                </a:cubicBezTo>
                <a:cubicBezTo>
                  <a:pt x="2342339" y="297762"/>
                  <a:pt x="2357883" y="304211"/>
                  <a:pt x="2373064" y="311299"/>
                </a:cubicBezTo>
                <a:cubicBezTo>
                  <a:pt x="2383508" y="316157"/>
                  <a:pt x="2393750" y="321322"/>
                  <a:pt x="2403829" y="326860"/>
                </a:cubicBezTo>
                <a:cubicBezTo>
                  <a:pt x="2411562" y="331114"/>
                  <a:pt x="2419131" y="335640"/>
                  <a:pt x="2426580" y="340397"/>
                </a:cubicBezTo>
                <a:cubicBezTo>
                  <a:pt x="2464309" y="364463"/>
                  <a:pt x="2506288" y="400750"/>
                  <a:pt x="2506935" y="449316"/>
                </a:cubicBezTo>
                <a:cubicBezTo>
                  <a:pt x="2507016" y="455797"/>
                  <a:pt x="2506328" y="462326"/>
                  <a:pt x="2505033" y="468670"/>
                </a:cubicBezTo>
                <a:cubicBezTo>
                  <a:pt x="2500216" y="491922"/>
                  <a:pt x="2487100" y="512721"/>
                  <a:pt x="2472121" y="530784"/>
                </a:cubicBezTo>
                <a:cubicBezTo>
                  <a:pt x="2447225" y="560846"/>
                  <a:pt x="2415650" y="585155"/>
                  <a:pt x="2383184" y="606561"/>
                </a:cubicBezTo>
                <a:cubicBezTo>
                  <a:pt x="2331894" y="640416"/>
                  <a:pt x="2276232" y="667668"/>
                  <a:pt x="2219640" y="691442"/>
                </a:cubicBezTo>
                <a:cubicBezTo>
                  <a:pt x="2147381" y="721795"/>
                  <a:pt x="2072855" y="746723"/>
                  <a:pt x="1997479" y="768105"/>
                </a:cubicBezTo>
                <a:cubicBezTo>
                  <a:pt x="1913683" y="791880"/>
                  <a:pt x="1828591" y="810838"/>
                  <a:pt x="1743095" y="827435"/>
                </a:cubicBezTo>
                <a:cubicBezTo>
                  <a:pt x="1706783" y="834487"/>
                  <a:pt x="1670552" y="841372"/>
                  <a:pt x="1634038" y="847424"/>
                </a:cubicBezTo>
                <a:cubicBezTo>
                  <a:pt x="1543360" y="862455"/>
                  <a:pt x="1451953" y="874053"/>
                  <a:pt x="1360304" y="881323"/>
                </a:cubicBezTo>
                <a:cubicBezTo>
                  <a:pt x="1193318" y="894573"/>
                  <a:pt x="1025402" y="893375"/>
                  <a:pt x="858458" y="880441"/>
                </a:cubicBezTo>
                <a:cubicBezTo>
                  <a:pt x="762315" y="872992"/>
                  <a:pt x="666455" y="861160"/>
                  <a:pt x="571527" y="844133"/>
                </a:cubicBezTo>
                <a:cubicBezTo>
                  <a:pt x="490281" y="829560"/>
                  <a:pt x="409318" y="811348"/>
                  <a:pt x="330785" y="785690"/>
                </a:cubicBezTo>
                <a:cubicBezTo>
                  <a:pt x="289615" y="772230"/>
                  <a:pt x="249093" y="756653"/>
                  <a:pt x="210393" y="737113"/>
                </a:cubicBezTo>
                <a:cubicBezTo>
                  <a:pt x="178535" y="721038"/>
                  <a:pt x="146231" y="701923"/>
                  <a:pt x="121699" y="675630"/>
                </a:cubicBezTo>
                <a:cubicBezTo>
                  <a:pt x="110445" y="663579"/>
                  <a:pt x="100244" y="649147"/>
                  <a:pt x="97167" y="632619"/>
                </a:cubicBezTo>
                <a:cubicBezTo>
                  <a:pt x="93807" y="614645"/>
                  <a:pt x="97167" y="593850"/>
                  <a:pt x="102835" y="576702"/>
                </a:cubicBezTo>
                <a:cubicBezTo>
                  <a:pt x="107935" y="561335"/>
                  <a:pt x="115505" y="546839"/>
                  <a:pt x="124330" y="533314"/>
                </a:cubicBezTo>
                <a:cubicBezTo>
                  <a:pt x="137527" y="513130"/>
                  <a:pt x="153639" y="494934"/>
                  <a:pt x="171046" y="478284"/>
                </a:cubicBezTo>
                <a:cubicBezTo>
                  <a:pt x="214361" y="436787"/>
                  <a:pt x="265650" y="403746"/>
                  <a:pt x="318033" y="374931"/>
                </a:cubicBezTo>
                <a:cubicBezTo>
                  <a:pt x="389280" y="335737"/>
                  <a:pt x="464494" y="303915"/>
                  <a:pt x="541045" y="276639"/>
                </a:cubicBezTo>
                <a:cubicBezTo>
                  <a:pt x="625529" y="246525"/>
                  <a:pt x="712037" y="221880"/>
                  <a:pt x="799638" y="202631"/>
                </a:cubicBezTo>
                <a:cubicBezTo>
                  <a:pt x="840525" y="193644"/>
                  <a:pt x="881653" y="185851"/>
                  <a:pt x="922863" y="178342"/>
                </a:cubicBezTo>
                <a:cubicBezTo>
                  <a:pt x="992815" y="165595"/>
                  <a:pt x="1063131" y="155130"/>
                  <a:pt x="1133730" y="146589"/>
                </a:cubicBezTo>
                <a:cubicBezTo>
                  <a:pt x="1276346" y="129336"/>
                  <a:pt x="1419811" y="120405"/>
                  <a:pt x="1563439" y="120025"/>
                </a:cubicBezTo>
                <a:cubicBezTo>
                  <a:pt x="1683587" y="119709"/>
                  <a:pt x="1803897" y="125802"/>
                  <a:pt x="1923236" y="139634"/>
                </a:cubicBezTo>
                <a:cubicBezTo>
                  <a:pt x="1970073" y="145059"/>
                  <a:pt x="2016667" y="151904"/>
                  <a:pt x="2063140" y="159620"/>
                </a:cubicBezTo>
                <a:cubicBezTo>
                  <a:pt x="2097022" y="165093"/>
                  <a:pt x="2128922" y="142144"/>
                  <a:pt x="2134387" y="108261"/>
                </a:cubicBezTo>
                <a:cubicBezTo>
                  <a:pt x="2139851" y="74374"/>
                  <a:pt x="2116777" y="42382"/>
                  <a:pt x="2082894" y="36913"/>
                </a:cubicBezTo>
                <a:cubicBezTo>
                  <a:pt x="2034316" y="29290"/>
                  <a:pt x="1985658" y="22534"/>
                  <a:pt x="1936757" y="17304"/>
                </a:cubicBezTo>
                <a:cubicBezTo>
                  <a:pt x="1844864" y="7475"/>
                  <a:pt x="1752567" y="2059"/>
                  <a:pt x="1660108" y="48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3" name="Google Shape;253;p23"/>
          <p:cNvSpPr/>
          <p:nvPr/>
        </p:nvSpPr>
        <p:spPr>
          <a:xfrm rot="283679">
            <a:off x="7718848" y="3651043"/>
            <a:ext cx="2560483" cy="856919"/>
          </a:xfrm>
          <a:custGeom>
            <a:avLst/>
            <a:gdLst/>
            <a:ahLst/>
            <a:cxnLst/>
            <a:rect l="l" t="t" r="r" b="b"/>
            <a:pathLst>
              <a:path w="2558166" h="967753" extrusionOk="0">
                <a:moveTo>
                  <a:pt x="1660108" y="480"/>
                </a:moveTo>
                <a:cubicBezTo>
                  <a:pt x="1567649" y="-1099"/>
                  <a:pt x="1475149" y="1241"/>
                  <a:pt x="1382933" y="7183"/>
                </a:cubicBezTo>
                <a:cubicBezTo>
                  <a:pt x="1246997" y="15948"/>
                  <a:pt x="1111425" y="32011"/>
                  <a:pt x="977513" y="56898"/>
                </a:cubicBezTo>
                <a:cubicBezTo>
                  <a:pt x="864530" y="77888"/>
                  <a:pt x="752802" y="105452"/>
                  <a:pt x="642773" y="138493"/>
                </a:cubicBezTo>
                <a:cubicBezTo>
                  <a:pt x="563795" y="162214"/>
                  <a:pt x="485666" y="188438"/>
                  <a:pt x="409602" y="220467"/>
                </a:cubicBezTo>
                <a:cubicBezTo>
                  <a:pt x="326737" y="255378"/>
                  <a:pt x="245571" y="296499"/>
                  <a:pt x="172665" y="349505"/>
                </a:cubicBezTo>
                <a:cubicBezTo>
                  <a:pt x="124857" y="384274"/>
                  <a:pt x="79963" y="424934"/>
                  <a:pt x="46809" y="474236"/>
                </a:cubicBezTo>
                <a:cubicBezTo>
                  <a:pt x="18229" y="516737"/>
                  <a:pt x="-554" y="566359"/>
                  <a:pt x="12" y="618070"/>
                </a:cubicBezTo>
                <a:cubicBezTo>
                  <a:pt x="215" y="638857"/>
                  <a:pt x="3696" y="659231"/>
                  <a:pt x="11509" y="678541"/>
                </a:cubicBezTo>
                <a:cubicBezTo>
                  <a:pt x="20981" y="701911"/>
                  <a:pt x="35838" y="722690"/>
                  <a:pt x="53245" y="740781"/>
                </a:cubicBezTo>
                <a:cubicBezTo>
                  <a:pt x="75591" y="763968"/>
                  <a:pt x="102066" y="782885"/>
                  <a:pt x="129795" y="799098"/>
                </a:cubicBezTo>
                <a:cubicBezTo>
                  <a:pt x="176430" y="826374"/>
                  <a:pt x="227112" y="846619"/>
                  <a:pt x="278321" y="863487"/>
                </a:cubicBezTo>
                <a:cubicBezTo>
                  <a:pt x="359000" y="890075"/>
                  <a:pt x="442351" y="908523"/>
                  <a:pt x="525985" y="922946"/>
                </a:cubicBezTo>
                <a:cubicBezTo>
                  <a:pt x="631317" y="941102"/>
                  <a:pt x="737581" y="952417"/>
                  <a:pt x="844168" y="959630"/>
                </a:cubicBezTo>
                <a:cubicBezTo>
                  <a:pt x="1061795" y="974366"/>
                  <a:pt x="1280799" y="969273"/>
                  <a:pt x="1497293" y="942555"/>
                </a:cubicBezTo>
                <a:cubicBezTo>
                  <a:pt x="1556962" y="935188"/>
                  <a:pt x="1616469" y="926302"/>
                  <a:pt x="1675653" y="915733"/>
                </a:cubicBezTo>
                <a:cubicBezTo>
                  <a:pt x="1704718" y="910551"/>
                  <a:pt x="1733743" y="905155"/>
                  <a:pt x="1762566" y="898908"/>
                </a:cubicBezTo>
                <a:cubicBezTo>
                  <a:pt x="1852637" y="879405"/>
                  <a:pt x="1941453" y="855561"/>
                  <a:pt x="2029256" y="827560"/>
                </a:cubicBezTo>
                <a:cubicBezTo>
                  <a:pt x="2106819" y="802814"/>
                  <a:pt x="2183490" y="774247"/>
                  <a:pt x="2257450" y="740149"/>
                </a:cubicBezTo>
                <a:cubicBezTo>
                  <a:pt x="2315540" y="713375"/>
                  <a:pt x="2372497" y="683196"/>
                  <a:pt x="2424556" y="645901"/>
                </a:cubicBezTo>
                <a:cubicBezTo>
                  <a:pt x="2459856" y="620632"/>
                  <a:pt x="2493617" y="591640"/>
                  <a:pt x="2519566" y="556591"/>
                </a:cubicBezTo>
                <a:cubicBezTo>
                  <a:pt x="2535879" y="534553"/>
                  <a:pt x="2549036" y="509782"/>
                  <a:pt x="2554865" y="482838"/>
                </a:cubicBezTo>
                <a:cubicBezTo>
                  <a:pt x="2557658" y="470038"/>
                  <a:pt x="2558711" y="456825"/>
                  <a:pt x="2557901" y="443749"/>
                </a:cubicBezTo>
                <a:cubicBezTo>
                  <a:pt x="2553165" y="368325"/>
                  <a:pt x="2488233" y="317322"/>
                  <a:pt x="2426459" y="284735"/>
                </a:cubicBezTo>
                <a:cubicBezTo>
                  <a:pt x="2417270" y="279877"/>
                  <a:pt x="2407959" y="275275"/>
                  <a:pt x="2398527" y="270943"/>
                </a:cubicBezTo>
                <a:cubicBezTo>
                  <a:pt x="2386544" y="265458"/>
                  <a:pt x="2374359" y="260430"/>
                  <a:pt x="2362094" y="255637"/>
                </a:cubicBezTo>
                <a:cubicBezTo>
                  <a:pt x="2344605" y="248812"/>
                  <a:pt x="2326956" y="242626"/>
                  <a:pt x="2309063" y="236915"/>
                </a:cubicBezTo>
                <a:cubicBezTo>
                  <a:pt x="2285017" y="229223"/>
                  <a:pt x="2260566" y="222349"/>
                  <a:pt x="2236075" y="216168"/>
                </a:cubicBezTo>
                <a:cubicBezTo>
                  <a:pt x="2158432" y="196583"/>
                  <a:pt x="2079292" y="183184"/>
                  <a:pt x="1999907" y="173031"/>
                </a:cubicBezTo>
                <a:cubicBezTo>
                  <a:pt x="1911051" y="161664"/>
                  <a:pt x="1821709" y="154491"/>
                  <a:pt x="1732205" y="150386"/>
                </a:cubicBezTo>
                <a:cubicBezTo>
                  <a:pt x="1517128" y="140525"/>
                  <a:pt x="1300027" y="146738"/>
                  <a:pt x="1086286" y="173663"/>
                </a:cubicBezTo>
                <a:cubicBezTo>
                  <a:pt x="1078757" y="174557"/>
                  <a:pt x="1073373" y="181431"/>
                  <a:pt x="1074263" y="188969"/>
                </a:cubicBezTo>
                <a:cubicBezTo>
                  <a:pt x="1075154" y="196506"/>
                  <a:pt x="1082036" y="201882"/>
                  <a:pt x="1089565" y="200987"/>
                </a:cubicBezTo>
                <a:cubicBezTo>
                  <a:pt x="1295494" y="178030"/>
                  <a:pt x="1503891" y="174484"/>
                  <a:pt x="1710710" y="185932"/>
                </a:cubicBezTo>
                <a:cubicBezTo>
                  <a:pt x="1793494" y="190515"/>
                  <a:pt x="1876075" y="197692"/>
                  <a:pt x="1958293" y="208323"/>
                </a:cubicBezTo>
                <a:cubicBezTo>
                  <a:pt x="2037758" y="218605"/>
                  <a:pt x="2117020" y="232150"/>
                  <a:pt x="2194825" y="251463"/>
                </a:cubicBezTo>
                <a:cubicBezTo>
                  <a:pt x="2219316" y="257532"/>
                  <a:pt x="2243645" y="264126"/>
                  <a:pt x="2267691" y="271579"/>
                </a:cubicBezTo>
                <a:cubicBezTo>
                  <a:pt x="2287567" y="277720"/>
                  <a:pt x="2307201" y="284444"/>
                  <a:pt x="2326672" y="291819"/>
                </a:cubicBezTo>
                <a:cubicBezTo>
                  <a:pt x="2342339" y="297762"/>
                  <a:pt x="2357883" y="304211"/>
                  <a:pt x="2373064" y="311299"/>
                </a:cubicBezTo>
                <a:cubicBezTo>
                  <a:pt x="2383508" y="316157"/>
                  <a:pt x="2393750" y="321322"/>
                  <a:pt x="2403829" y="326860"/>
                </a:cubicBezTo>
                <a:cubicBezTo>
                  <a:pt x="2411562" y="331114"/>
                  <a:pt x="2419131" y="335640"/>
                  <a:pt x="2426580" y="340397"/>
                </a:cubicBezTo>
                <a:cubicBezTo>
                  <a:pt x="2464309" y="364463"/>
                  <a:pt x="2506288" y="400750"/>
                  <a:pt x="2506935" y="449316"/>
                </a:cubicBezTo>
                <a:cubicBezTo>
                  <a:pt x="2507016" y="455797"/>
                  <a:pt x="2506328" y="462326"/>
                  <a:pt x="2505033" y="468670"/>
                </a:cubicBezTo>
                <a:cubicBezTo>
                  <a:pt x="2500216" y="491922"/>
                  <a:pt x="2487100" y="512721"/>
                  <a:pt x="2472121" y="530784"/>
                </a:cubicBezTo>
                <a:cubicBezTo>
                  <a:pt x="2447225" y="560846"/>
                  <a:pt x="2415650" y="585155"/>
                  <a:pt x="2383184" y="606561"/>
                </a:cubicBezTo>
                <a:cubicBezTo>
                  <a:pt x="2331894" y="640416"/>
                  <a:pt x="2276232" y="667668"/>
                  <a:pt x="2219640" y="691442"/>
                </a:cubicBezTo>
                <a:cubicBezTo>
                  <a:pt x="2147381" y="721795"/>
                  <a:pt x="2072855" y="746723"/>
                  <a:pt x="1997479" y="768105"/>
                </a:cubicBezTo>
                <a:cubicBezTo>
                  <a:pt x="1913683" y="791880"/>
                  <a:pt x="1828591" y="810838"/>
                  <a:pt x="1743095" y="827435"/>
                </a:cubicBezTo>
                <a:cubicBezTo>
                  <a:pt x="1706783" y="834487"/>
                  <a:pt x="1670552" y="841372"/>
                  <a:pt x="1634038" y="847424"/>
                </a:cubicBezTo>
                <a:cubicBezTo>
                  <a:pt x="1543360" y="862455"/>
                  <a:pt x="1451953" y="874053"/>
                  <a:pt x="1360304" y="881323"/>
                </a:cubicBezTo>
                <a:cubicBezTo>
                  <a:pt x="1193318" y="894573"/>
                  <a:pt x="1025402" y="893375"/>
                  <a:pt x="858458" y="880441"/>
                </a:cubicBezTo>
                <a:cubicBezTo>
                  <a:pt x="762315" y="872992"/>
                  <a:pt x="666455" y="861160"/>
                  <a:pt x="571527" y="844133"/>
                </a:cubicBezTo>
                <a:cubicBezTo>
                  <a:pt x="490281" y="829560"/>
                  <a:pt x="409318" y="811348"/>
                  <a:pt x="330785" y="785690"/>
                </a:cubicBezTo>
                <a:cubicBezTo>
                  <a:pt x="289615" y="772230"/>
                  <a:pt x="249093" y="756653"/>
                  <a:pt x="210393" y="737113"/>
                </a:cubicBezTo>
                <a:cubicBezTo>
                  <a:pt x="178535" y="721038"/>
                  <a:pt x="146231" y="701923"/>
                  <a:pt x="121699" y="675630"/>
                </a:cubicBezTo>
                <a:cubicBezTo>
                  <a:pt x="110445" y="663579"/>
                  <a:pt x="100244" y="649147"/>
                  <a:pt x="97167" y="632619"/>
                </a:cubicBezTo>
                <a:cubicBezTo>
                  <a:pt x="93807" y="614645"/>
                  <a:pt x="97167" y="593850"/>
                  <a:pt x="102835" y="576702"/>
                </a:cubicBezTo>
                <a:cubicBezTo>
                  <a:pt x="107935" y="561335"/>
                  <a:pt x="115505" y="546839"/>
                  <a:pt x="124330" y="533314"/>
                </a:cubicBezTo>
                <a:cubicBezTo>
                  <a:pt x="137527" y="513130"/>
                  <a:pt x="153639" y="494934"/>
                  <a:pt x="171046" y="478284"/>
                </a:cubicBezTo>
                <a:cubicBezTo>
                  <a:pt x="214361" y="436787"/>
                  <a:pt x="265650" y="403746"/>
                  <a:pt x="318033" y="374931"/>
                </a:cubicBezTo>
                <a:cubicBezTo>
                  <a:pt x="389280" y="335737"/>
                  <a:pt x="464494" y="303915"/>
                  <a:pt x="541045" y="276639"/>
                </a:cubicBezTo>
                <a:cubicBezTo>
                  <a:pt x="625529" y="246525"/>
                  <a:pt x="712037" y="221880"/>
                  <a:pt x="799638" y="202631"/>
                </a:cubicBezTo>
                <a:cubicBezTo>
                  <a:pt x="840525" y="193644"/>
                  <a:pt x="881653" y="185851"/>
                  <a:pt x="922863" y="178342"/>
                </a:cubicBezTo>
                <a:cubicBezTo>
                  <a:pt x="992815" y="165595"/>
                  <a:pt x="1063131" y="155130"/>
                  <a:pt x="1133730" y="146589"/>
                </a:cubicBezTo>
                <a:cubicBezTo>
                  <a:pt x="1276346" y="129336"/>
                  <a:pt x="1419811" y="120405"/>
                  <a:pt x="1563439" y="120025"/>
                </a:cubicBezTo>
                <a:cubicBezTo>
                  <a:pt x="1683587" y="119709"/>
                  <a:pt x="1803897" y="125802"/>
                  <a:pt x="1923236" y="139634"/>
                </a:cubicBezTo>
                <a:cubicBezTo>
                  <a:pt x="1970073" y="145059"/>
                  <a:pt x="2016667" y="151904"/>
                  <a:pt x="2063140" y="159620"/>
                </a:cubicBezTo>
                <a:cubicBezTo>
                  <a:pt x="2097022" y="165093"/>
                  <a:pt x="2128922" y="142144"/>
                  <a:pt x="2134387" y="108261"/>
                </a:cubicBezTo>
                <a:cubicBezTo>
                  <a:pt x="2139851" y="74374"/>
                  <a:pt x="2116777" y="42382"/>
                  <a:pt x="2082894" y="36913"/>
                </a:cubicBezTo>
                <a:cubicBezTo>
                  <a:pt x="2034316" y="29290"/>
                  <a:pt x="1985658" y="22534"/>
                  <a:pt x="1936757" y="17304"/>
                </a:cubicBezTo>
                <a:cubicBezTo>
                  <a:pt x="1844864" y="7475"/>
                  <a:pt x="1752567" y="2059"/>
                  <a:pt x="1660108" y="48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4" name="Google Shape;254;p23"/>
          <p:cNvSpPr txBox="1">
            <a:spLocks noGrp="1"/>
          </p:cNvSpPr>
          <p:nvPr>
            <p:ph type="subTitle" idx="1"/>
          </p:nvPr>
        </p:nvSpPr>
        <p:spPr>
          <a:xfrm>
            <a:off x="1688935" y="2349950"/>
            <a:ext cx="2728200" cy="385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sz="1600" dirty="0"/>
              <a:t>01 | Create Custom Dataset</a:t>
            </a:r>
            <a:endParaRPr sz="1600" dirty="0"/>
          </a:p>
        </p:txBody>
      </p:sp>
      <p:sp>
        <p:nvSpPr>
          <p:cNvPr id="255" name="Google Shape;255;p23"/>
          <p:cNvSpPr txBox="1">
            <a:spLocks noGrp="1"/>
          </p:cNvSpPr>
          <p:nvPr>
            <p:ph type="subTitle" idx="3"/>
          </p:nvPr>
        </p:nvSpPr>
        <p:spPr>
          <a:xfrm>
            <a:off x="4619806" y="2349950"/>
            <a:ext cx="2728200" cy="385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sz="1600" dirty="0"/>
              <a:t>02 | Train custom dataset using YOLOV8</a:t>
            </a:r>
            <a:endParaRPr sz="1600" dirty="0"/>
          </a:p>
        </p:txBody>
      </p:sp>
      <p:sp>
        <p:nvSpPr>
          <p:cNvPr id="256" name="Google Shape;256;p23"/>
          <p:cNvSpPr txBox="1">
            <a:spLocks noGrp="1"/>
          </p:cNvSpPr>
          <p:nvPr>
            <p:ph type="subTitle" idx="5"/>
          </p:nvPr>
        </p:nvSpPr>
        <p:spPr>
          <a:xfrm>
            <a:off x="7550696" y="2349950"/>
            <a:ext cx="2728200" cy="385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sz="1600" dirty="0"/>
              <a:t>03 | Validate the trained model</a:t>
            </a:r>
            <a:endParaRPr sz="1600" dirty="0"/>
          </a:p>
        </p:txBody>
      </p:sp>
      <p:sp>
        <p:nvSpPr>
          <p:cNvPr id="257" name="Google Shape;257;p23"/>
          <p:cNvSpPr txBox="1">
            <a:spLocks noGrp="1"/>
          </p:cNvSpPr>
          <p:nvPr>
            <p:ph type="subTitle" idx="7"/>
          </p:nvPr>
        </p:nvSpPr>
        <p:spPr>
          <a:xfrm>
            <a:off x="1688888" y="4299663"/>
            <a:ext cx="2728200" cy="75414"/>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sz="1600" dirty="0"/>
              <a:t>04 | Predict for detection, segmentation and pose estimation using pretrained model </a:t>
            </a:r>
            <a:endParaRPr sz="1600" dirty="0"/>
          </a:p>
        </p:txBody>
      </p:sp>
      <p:sp>
        <p:nvSpPr>
          <p:cNvPr id="258" name="Google Shape;258;p23"/>
          <p:cNvSpPr txBox="1">
            <a:spLocks noGrp="1"/>
          </p:cNvSpPr>
          <p:nvPr>
            <p:ph type="subTitle" idx="9"/>
          </p:nvPr>
        </p:nvSpPr>
        <p:spPr>
          <a:xfrm>
            <a:off x="4619758" y="3989278"/>
            <a:ext cx="2728200" cy="385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sz="1600" dirty="0"/>
              <a:t>05 | Predict using trained custom model</a:t>
            </a:r>
            <a:endParaRPr sz="1600" dirty="0"/>
          </a:p>
        </p:txBody>
      </p:sp>
      <p:sp>
        <p:nvSpPr>
          <p:cNvPr id="259" name="Google Shape;259;p23"/>
          <p:cNvSpPr txBox="1">
            <a:spLocks noGrp="1"/>
          </p:cNvSpPr>
          <p:nvPr>
            <p:ph type="subTitle" idx="14"/>
          </p:nvPr>
        </p:nvSpPr>
        <p:spPr>
          <a:xfrm>
            <a:off x="7550649" y="3989278"/>
            <a:ext cx="2728200" cy="385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t>06 | Q &amp; A Session</a:t>
            </a:r>
            <a:endParaRPr dirty="0"/>
          </a:p>
        </p:txBody>
      </p:sp>
    </p:spTree>
    <p:extLst>
      <p:ext uri="{BB962C8B-B14F-4D97-AF65-F5344CB8AC3E}">
        <p14:creationId xmlns:p14="http://schemas.microsoft.com/office/powerpoint/2010/main" val="2548352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5"/>
          <p:cNvSpPr/>
          <p:nvPr/>
        </p:nvSpPr>
        <p:spPr>
          <a:xfrm>
            <a:off x="1837176" y="2020075"/>
            <a:ext cx="3867088" cy="171031"/>
          </a:xfrm>
          <a:custGeom>
            <a:avLst/>
            <a:gdLst/>
            <a:ahLst/>
            <a:cxnLst/>
            <a:rect l="l" t="t" r="r" b="b"/>
            <a:pathLst>
              <a:path w="6667393" h="171031" extrusionOk="0">
                <a:moveTo>
                  <a:pt x="86024" y="2"/>
                </a:moveTo>
                <a:cubicBezTo>
                  <a:pt x="38811" y="-294"/>
                  <a:pt x="297" y="37678"/>
                  <a:pt x="2" y="84887"/>
                </a:cubicBezTo>
                <a:cubicBezTo>
                  <a:pt x="-298" y="132088"/>
                  <a:pt x="37799" y="170626"/>
                  <a:pt x="85012" y="170909"/>
                </a:cubicBezTo>
                <a:cubicBezTo>
                  <a:pt x="326434" y="170991"/>
                  <a:pt x="567824" y="171274"/>
                  <a:pt x="809246" y="170545"/>
                </a:cubicBezTo>
                <a:cubicBezTo>
                  <a:pt x="875478" y="170343"/>
                  <a:pt x="941754" y="170343"/>
                  <a:pt x="1007985" y="169897"/>
                </a:cubicBezTo>
                <a:cubicBezTo>
                  <a:pt x="1093449" y="169331"/>
                  <a:pt x="1178820" y="168724"/>
                  <a:pt x="1264280" y="167509"/>
                </a:cubicBezTo>
                <a:cubicBezTo>
                  <a:pt x="1309153" y="166861"/>
                  <a:pt x="1354132" y="165445"/>
                  <a:pt x="1399005" y="164837"/>
                </a:cubicBezTo>
                <a:cubicBezTo>
                  <a:pt x="1441729" y="164271"/>
                  <a:pt x="1484425" y="163785"/>
                  <a:pt x="1527157" y="163582"/>
                </a:cubicBezTo>
                <a:cubicBezTo>
                  <a:pt x="1557061" y="163421"/>
                  <a:pt x="1586940" y="163825"/>
                  <a:pt x="1616847" y="163947"/>
                </a:cubicBezTo>
                <a:cubicBezTo>
                  <a:pt x="1674529" y="164190"/>
                  <a:pt x="1732219" y="164433"/>
                  <a:pt x="1789905" y="164716"/>
                </a:cubicBezTo>
                <a:cubicBezTo>
                  <a:pt x="1935184" y="165404"/>
                  <a:pt x="2080430" y="165647"/>
                  <a:pt x="2225710" y="165606"/>
                </a:cubicBezTo>
                <a:cubicBezTo>
                  <a:pt x="2606023" y="165485"/>
                  <a:pt x="2986336" y="160789"/>
                  <a:pt x="3366649" y="159899"/>
                </a:cubicBezTo>
                <a:cubicBezTo>
                  <a:pt x="3535440" y="159494"/>
                  <a:pt x="3704247" y="159939"/>
                  <a:pt x="3873053" y="160668"/>
                </a:cubicBezTo>
                <a:cubicBezTo>
                  <a:pt x="3967051" y="161073"/>
                  <a:pt x="4061008" y="162166"/>
                  <a:pt x="4155005" y="161801"/>
                </a:cubicBezTo>
                <a:cubicBezTo>
                  <a:pt x="4266127" y="161356"/>
                  <a:pt x="4377248" y="158967"/>
                  <a:pt x="4488368" y="157510"/>
                </a:cubicBezTo>
                <a:cubicBezTo>
                  <a:pt x="4644343" y="155446"/>
                  <a:pt x="4800317" y="154231"/>
                  <a:pt x="4956292" y="153057"/>
                </a:cubicBezTo>
                <a:cubicBezTo>
                  <a:pt x="5520317" y="148847"/>
                  <a:pt x="6084382" y="147430"/>
                  <a:pt x="6648408" y="145487"/>
                </a:cubicBezTo>
                <a:cubicBezTo>
                  <a:pt x="6658852" y="145528"/>
                  <a:pt x="6667312" y="137189"/>
                  <a:pt x="6667393" y="126745"/>
                </a:cubicBezTo>
                <a:cubicBezTo>
                  <a:pt x="6667434" y="116341"/>
                  <a:pt x="6659095" y="107840"/>
                  <a:pt x="6648650" y="107799"/>
                </a:cubicBezTo>
                <a:cubicBezTo>
                  <a:pt x="6082561" y="98731"/>
                  <a:pt x="5516431" y="90149"/>
                  <a:pt x="4950341" y="78815"/>
                </a:cubicBezTo>
                <a:cubicBezTo>
                  <a:pt x="4794407" y="75690"/>
                  <a:pt x="4638473" y="72564"/>
                  <a:pt x="4482539" y="68569"/>
                </a:cubicBezTo>
                <a:cubicBezTo>
                  <a:pt x="4373604" y="65776"/>
                  <a:pt x="4264629" y="61877"/>
                  <a:pt x="4155653" y="60092"/>
                </a:cubicBezTo>
                <a:cubicBezTo>
                  <a:pt x="4061656" y="58550"/>
                  <a:pt x="3967658" y="58582"/>
                  <a:pt x="3873661" y="57813"/>
                </a:cubicBezTo>
                <a:cubicBezTo>
                  <a:pt x="3704895" y="56437"/>
                  <a:pt x="3536168" y="54761"/>
                  <a:pt x="3367406" y="52251"/>
                </a:cubicBezTo>
                <a:cubicBezTo>
                  <a:pt x="2987138" y="46591"/>
                  <a:pt x="2606877" y="37014"/>
                  <a:pt x="2226596" y="32136"/>
                </a:cubicBezTo>
                <a:cubicBezTo>
                  <a:pt x="2081325" y="30270"/>
                  <a:pt x="1936066" y="28598"/>
                  <a:pt x="1790787" y="27452"/>
                </a:cubicBezTo>
                <a:cubicBezTo>
                  <a:pt x="1730972" y="26982"/>
                  <a:pt x="1671100" y="26570"/>
                  <a:pt x="1611281" y="26063"/>
                </a:cubicBezTo>
                <a:cubicBezTo>
                  <a:pt x="1583511" y="25829"/>
                  <a:pt x="1555806" y="25780"/>
                  <a:pt x="1528039" y="25302"/>
                </a:cubicBezTo>
                <a:cubicBezTo>
                  <a:pt x="1485320" y="24570"/>
                  <a:pt x="1442604" y="23643"/>
                  <a:pt x="1399892" y="22521"/>
                </a:cubicBezTo>
                <a:cubicBezTo>
                  <a:pt x="1355027" y="21343"/>
                  <a:pt x="1310157" y="19421"/>
                  <a:pt x="1265292" y="18218"/>
                </a:cubicBezTo>
                <a:cubicBezTo>
                  <a:pt x="1179856" y="15931"/>
                  <a:pt x="1094319" y="14162"/>
                  <a:pt x="1008867" y="12527"/>
                </a:cubicBezTo>
                <a:cubicBezTo>
                  <a:pt x="942648" y="11260"/>
                  <a:pt x="876482" y="10397"/>
                  <a:pt x="810258" y="9365"/>
                </a:cubicBezTo>
                <a:cubicBezTo>
                  <a:pt x="568865" y="5600"/>
                  <a:pt x="327426" y="2965"/>
                  <a:pt x="86024" y="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4" name="Google Shape;274;p25"/>
          <p:cNvSpPr txBox="1">
            <a:spLocks noGrp="1"/>
          </p:cNvSpPr>
          <p:nvPr>
            <p:ph type="title"/>
          </p:nvPr>
        </p:nvSpPr>
        <p:spPr>
          <a:xfrm>
            <a:off x="1760350" y="1427600"/>
            <a:ext cx="8475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Important Links</a:t>
            </a:r>
            <a:br>
              <a:rPr lang="en" dirty="0"/>
            </a:br>
            <a:endParaRPr dirty="0"/>
          </a:p>
        </p:txBody>
      </p:sp>
      <p:sp>
        <p:nvSpPr>
          <p:cNvPr id="275" name="Google Shape;275;p25"/>
          <p:cNvSpPr txBox="1">
            <a:spLocks noGrp="1"/>
          </p:cNvSpPr>
          <p:nvPr>
            <p:ph type="body" idx="1"/>
          </p:nvPr>
        </p:nvSpPr>
        <p:spPr>
          <a:xfrm>
            <a:off x="1760350" y="2574300"/>
            <a:ext cx="8475900" cy="1447094"/>
          </a:xfrm>
          <a:prstGeom prst="rect">
            <a:avLst/>
          </a:prstGeom>
        </p:spPr>
        <p:txBody>
          <a:bodyPr spcFirstLastPara="1" wrap="square" lIns="121900" tIns="121900" rIns="121900" bIns="121900" anchor="t" anchorCtr="0">
            <a:normAutofit lnSpcReduction="10000"/>
          </a:bodyPr>
          <a:lstStyle/>
          <a:p>
            <a:pPr marL="285750" lvl="0" indent="-285750" algn="l" rtl="0">
              <a:spcBef>
                <a:spcPts val="0"/>
              </a:spcBef>
              <a:spcAft>
                <a:spcPts val="0"/>
              </a:spcAft>
              <a:buClr>
                <a:schemeClr val="bg1"/>
              </a:buClr>
              <a:buFont typeface="Wingdings" panose="05000000000000000000" pitchFamily="2" charset="2"/>
              <a:buChar char="Ø"/>
            </a:pPr>
            <a:r>
              <a:rPr lang="en-MY" b="1" u="sng" dirty="0"/>
              <a:t>YOLOV8 </a:t>
            </a:r>
            <a:r>
              <a:rPr lang="en-MY" b="1" u="sng" dirty="0" err="1"/>
              <a:t>Github</a:t>
            </a:r>
            <a:r>
              <a:rPr lang="en-MY" b="1" u="sng" dirty="0"/>
              <a:t>:</a:t>
            </a:r>
            <a:r>
              <a:rPr lang="en-MY" b="1" dirty="0"/>
              <a:t> </a:t>
            </a:r>
            <a:r>
              <a:rPr lang="en-MY" dirty="0" err="1">
                <a:hlinkClick r:id="rId3"/>
              </a:rPr>
              <a:t>ultralytics</a:t>
            </a:r>
            <a:r>
              <a:rPr lang="en-MY" dirty="0">
                <a:hlinkClick r:id="rId3"/>
              </a:rPr>
              <a:t>/</a:t>
            </a:r>
            <a:r>
              <a:rPr lang="en-MY" dirty="0" err="1">
                <a:hlinkClick r:id="rId3"/>
              </a:rPr>
              <a:t>ultralytics</a:t>
            </a:r>
            <a:r>
              <a:rPr lang="en-MY" dirty="0">
                <a:hlinkClick r:id="rId3"/>
              </a:rPr>
              <a:t>: NEW - YOLOv8 🚀 in </a:t>
            </a:r>
            <a:r>
              <a:rPr lang="en-MY" dirty="0" err="1">
                <a:hlinkClick r:id="rId3"/>
              </a:rPr>
              <a:t>PyTorch</a:t>
            </a:r>
            <a:r>
              <a:rPr lang="en-MY" dirty="0">
                <a:hlinkClick r:id="rId3"/>
              </a:rPr>
              <a:t> &gt; ONNX &gt; </a:t>
            </a:r>
            <a:r>
              <a:rPr lang="en-MY" dirty="0" err="1">
                <a:hlinkClick r:id="rId3"/>
              </a:rPr>
              <a:t>OpenVINO</a:t>
            </a:r>
            <a:r>
              <a:rPr lang="en-MY" dirty="0">
                <a:hlinkClick r:id="rId3"/>
              </a:rPr>
              <a:t> &gt; </a:t>
            </a:r>
            <a:r>
              <a:rPr lang="en-MY" dirty="0" err="1">
                <a:hlinkClick r:id="rId3"/>
              </a:rPr>
              <a:t>CoreML</a:t>
            </a:r>
            <a:r>
              <a:rPr lang="en-MY" dirty="0">
                <a:hlinkClick r:id="rId3"/>
              </a:rPr>
              <a:t> &gt; </a:t>
            </a:r>
            <a:r>
              <a:rPr lang="en-MY" dirty="0" err="1">
                <a:hlinkClick r:id="rId3"/>
              </a:rPr>
              <a:t>TFLite</a:t>
            </a:r>
            <a:r>
              <a:rPr lang="en-MY" dirty="0">
                <a:hlinkClick r:id="rId3"/>
              </a:rPr>
              <a:t> (github.com)</a:t>
            </a:r>
            <a:endParaRPr lang="en-MY" dirty="0"/>
          </a:p>
          <a:p>
            <a:pPr marL="0" lvl="0" indent="0" algn="l" rtl="0">
              <a:spcBef>
                <a:spcPts val="0"/>
              </a:spcBef>
              <a:spcAft>
                <a:spcPts val="0"/>
              </a:spcAft>
              <a:buClr>
                <a:schemeClr val="bg1"/>
              </a:buClr>
              <a:buNone/>
            </a:pPr>
            <a:endParaRPr lang="en-MY" dirty="0"/>
          </a:p>
          <a:p>
            <a:pPr marL="285750" lvl="0" indent="-285750" algn="l" rtl="0">
              <a:spcBef>
                <a:spcPts val="0"/>
              </a:spcBef>
              <a:spcAft>
                <a:spcPts val="0"/>
              </a:spcAft>
              <a:buClr>
                <a:schemeClr val="bg1"/>
              </a:buClr>
              <a:buFont typeface="Wingdings" panose="05000000000000000000" pitchFamily="2" charset="2"/>
              <a:buChar char="Ø"/>
            </a:pPr>
            <a:r>
              <a:rPr lang="en-MY" b="1" u="sng" dirty="0"/>
              <a:t>YOLOV8 Basic:</a:t>
            </a:r>
            <a:r>
              <a:rPr lang="en-MY" dirty="0"/>
              <a:t> </a:t>
            </a:r>
            <a:r>
              <a:rPr lang="en-MY" dirty="0" err="1">
                <a:hlinkClick r:id="rId4"/>
              </a:rPr>
              <a:t>Ultralytics</a:t>
            </a:r>
            <a:r>
              <a:rPr lang="en-MY" dirty="0">
                <a:hlinkClick r:id="rId4"/>
              </a:rPr>
              <a:t> YOLOv8 Modes - </a:t>
            </a:r>
            <a:r>
              <a:rPr lang="en-MY" dirty="0" err="1">
                <a:hlinkClick r:id="rId4"/>
              </a:rPr>
              <a:t>Ultralytics</a:t>
            </a:r>
            <a:r>
              <a:rPr lang="en-MY" dirty="0">
                <a:hlinkClick r:id="rId4"/>
              </a:rPr>
              <a:t> YOLO Docs</a:t>
            </a:r>
            <a:endParaRPr b="1" u="sng" dirty="0"/>
          </a:p>
        </p:txBody>
      </p:sp>
    </p:spTree>
    <p:extLst>
      <p:ext uri="{BB962C8B-B14F-4D97-AF65-F5344CB8AC3E}">
        <p14:creationId xmlns:p14="http://schemas.microsoft.com/office/powerpoint/2010/main" val="343734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5" name="Google Shape;485;p39"/>
          <p:cNvSpPr/>
          <p:nvPr/>
        </p:nvSpPr>
        <p:spPr>
          <a:xfrm rot="-59955">
            <a:off x="2204746" y="3078730"/>
            <a:ext cx="5734830" cy="171057"/>
          </a:xfrm>
          <a:custGeom>
            <a:avLst/>
            <a:gdLst/>
            <a:ahLst/>
            <a:cxnLst/>
            <a:rect l="l" t="t" r="r" b="b"/>
            <a:pathLst>
              <a:path w="6667393" h="171031" extrusionOk="0">
                <a:moveTo>
                  <a:pt x="86024" y="2"/>
                </a:moveTo>
                <a:cubicBezTo>
                  <a:pt x="38811" y="-294"/>
                  <a:pt x="297" y="37678"/>
                  <a:pt x="2" y="84887"/>
                </a:cubicBezTo>
                <a:cubicBezTo>
                  <a:pt x="-298" y="132088"/>
                  <a:pt x="37799" y="170626"/>
                  <a:pt x="85012" y="170909"/>
                </a:cubicBezTo>
                <a:cubicBezTo>
                  <a:pt x="326434" y="170991"/>
                  <a:pt x="567824" y="171274"/>
                  <a:pt x="809246" y="170545"/>
                </a:cubicBezTo>
                <a:cubicBezTo>
                  <a:pt x="875478" y="170343"/>
                  <a:pt x="941754" y="170343"/>
                  <a:pt x="1007985" y="169897"/>
                </a:cubicBezTo>
                <a:cubicBezTo>
                  <a:pt x="1093449" y="169331"/>
                  <a:pt x="1178820" y="168724"/>
                  <a:pt x="1264280" y="167509"/>
                </a:cubicBezTo>
                <a:cubicBezTo>
                  <a:pt x="1309153" y="166861"/>
                  <a:pt x="1354132" y="165445"/>
                  <a:pt x="1399005" y="164837"/>
                </a:cubicBezTo>
                <a:cubicBezTo>
                  <a:pt x="1441729" y="164271"/>
                  <a:pt x="1484425" y="163785"/>
                  <a:pt x="1527157" y="163582"/>
                </a:cubicBezTo>
                <a:cubicBezTo>
                  <a:pt x="1557061" y="163421"/>
                  <a:pt x="1586940" y="163825"/>
                  <a:pt x="1616847" y="163947"/>
                </a:cubicBezTo>
                <a:cubicBezTo>
                  <a:pt x="1674529" y="164190"/>
                  <a:pt x="1732219" y="164433"/>
                  <a:pt x="1789905" y="164716"/>
                </a:cubicBezTo>
                <a:cubicBezTo>
                  <a:pt x="1935184" y="165404"/>
                  <a:pt x="2080430" y="165647"/>
                  <a:pt x="2225710" y="165606"/>
                </a:cubicBezTo>
                <a:cubicBezTo>
                  <a:pt x="2606023" y="165485"/>
                  <a:pt x="2986336" y="160789"/>
                  <a:pt x="3366649" y="159899"/>
                </a:cubicBezTo>
                <a:cubicBezTo>
                  <a:pt x="3535440" y="159494"/>
                  <a:pt x="3704247" y="159939"/>
                  <a:pt x="3873053" y="160668"/>
                </a:cubicBezTo>
                <a:cubicBezTo>
                  <a:pt x="3967051" y="161073"/>
                  <a:pt x="4061008" y="162166"/>
                  <a:pt x="4155005" y="161801"/>
                </a:cubicBezTo>
                <a:cubicBezTo>
                  <a:pt x="4266127" y="161356"/>
                  <a:pt x="4377248" y="158967"/>
                  <a:pt x="4488368" y="157510"/>
                </a:cubicBezTo>
                <a:cubicBezTo>
                  <a:pt x="4644343" y="155446"/>
                  <a:pt x="4800317" y="154231"/>
                  <a:pt x="4956292" y="153057"/>
                </a:cubicBezTo>
                <a:cubicBezTo>
                  <a:pt x="5520317" y="148847"/>
                  <a:pt x="6084382" y="147430"/>
                  <a:pt x="6648408" y="145487"/>
                </a:cubicBezTo>
                <a:cubicBezTo>
                  <a:pt x="6658852" y="145528"/>
                  <a:pt x="6667312" y="137189"/>
                  <a:pt x="6667393" y="126745"/>
                </a:cubicBezTo>
                <a:cubicBezTo>
                  <a:pt x="6667434" y="116341"/>
                  <a:pt x="6659095" y="107840"/>
                  <a:pt x="6648650" y="107799"/>
                </a:cubicBezTo>
                <a:cubicBezTo>
                  <a:pt x="6082561" y="98731"/>
                  <a:pt x="5516431" y="90149"/>
                  <a:pt x="4950341" y="78815"/>
                </a:cubicBezTo>
                <a:cubicBezTo>
                  <a:pt x="4794407" y="75690"/>
                  <a:pt x="4638473" y="72564"/>
                  <a:pt x="4482539" y="68569"/>
                </a:cubicBezTo>
                <a:cubicBezTo>
                  <a:pt x="4373604" y="65776"/>
                  <a:pt x="4264629" y="61877"/>
                  <a:pt x="4155653" y="60092"/>
                </a:cubicBezTo>
                <a:cubicBezTo>
                  <a:pt x="4061656" y="58550"/>
                  <a:pt x="3967658" y="58582"/>
                  <a:pt x="3873661" y="57813"/>
                </a:cubicBezTo>
                <a:cubicBezTo>
                  <a:pt x="3704895" y="56437"/>
                  <a:pt x="3536168" y="54761"/>
                  <a:pt x="3367406" y="52251"/>
                </a:cubicBezTo>
                <a:cubicBezTo>
                  <a:pt x="2987138" y="46591"/>
                  <a:pt x="2606877" y="37014"/>
                  <a:pt x="2226596" y="32136"/>
                </a:cubicBezTo>
                <a:cubicBezTo>
                  <a:pt x="2081325" y="30270"/>
                  <a:pt x="1936066" y="28598"/>
                  <a:pt x="1790787" y="27452"/>
                </a:cubicBezTo>
                <a:cubicBezTo>
                  <a:pt x="1730972" y="26982"/>
                  <a:pt x="1671100" y="26570"/>
                  <a:pt x="1611281" y="26063"/>
                </a:cubicBezTo>
                <a:cubicBezTo>
                  <a:pt x="1583511" y="25829"/>
                  <a:pt x="1555806" y="25780"/>
                  <a:pt x="1528039" y="25302"/>
                </a:cubicBezTo>
                <a:cubicBezTo>
                  <a:pt x="1485320" y="24570"/>
                  <a:pt x="1442604" y="23643"/>
                  <a:pt x="1399892" y="22521"/>
                </a:cubicBezTo>
                <a:cubicBezTo>
                  <a:pt x="1355027" y="21343"/>
                  <a:pt x="1310157" y="19421"/>
                  <a:pt x="1265292" y="18218"/>
                </a:cubicBezTo>
                <a:cubicBezTo>
                  <a:pt x="1179856" y="15931"/>
                  <a:pt x="1094319" y="14162"/>
                  <a:pt x="1008867" y="12527"/>
                </a:cubicBezTo>
                <a:cubicBezTo>
                  <a:pt x="942648" y="11260"/>
                  <a:pt x="876482" y="10397"/>
                  <a:pt x="810258" y="9365"/>
                </a:cubicBezTo>
                <a:cubicBezTo>
                  <a:pt x="568865" y="5600"/>
                  <a:pt x="327426" y="2965"/>
                  <a:pt x="86024" y="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6" name="Google Shape;486;p39"/>
          <p:cNvSpPr txBox="1">
            <a:spLocks noGrp="1"/>
          </p:cNvSpPr>
          <p:nvPr>
            <p:ph type="title"/>
          </p:nvPr>
        </p:nvSpPr>
        <p:spPr>
          <a:xfrm>
            <a:off x="2002590" y="1808675"/>
            <a:ext cx="7038300" cy="175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Thank you!</a:t>
            </a:r>
            <a:endParaRPr dirty="0"/>
          </a:p>
        </p:txBody>
      </p:sp>
      <p:sp>
        <p:nvSpPr>
          <p:cNvPr id="487" name="Google Shape;487;p39"/>
          <p:cNvSpPr/>
          <p:nvPr/>
        </p:nvSpPr>
        <p:spPr>
          <a:xfrm>
            <a:off x="7882843" y="3823436"/>
            <a:ext cx="2711400" cy="2711400"/>
          </a:xfrm>
          <a:prstGeom prst="rect">
            <a:avLst/>
          </a:prstGeom>
          <a:solidFill>
            <a:schemeClr val="accent3"/>
          </a:solidFill>
          <a:ln>
            <a:noFill/>
          </a:ln>
          <a:effectLst>
            <a:outerShdw blurRad="42863" dist="9525" dir="2700000" algn="bl" rotWithShape="0">
              <a:srgbClr val="000000">
                <a:alpha val="32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8" name="Google Shape;488;p39"/>
          <p:cNvSpPr/>
          <p:nvPr/>
        </p:nvSpPr>
        <p:spPr>
          <a:xfrm flipH="1">
            <a:off x="7594008" y="3646400"/>
            <a:ext cx="932416" cy="812912"/>
          </a:xfrm>
          <a:custGeom>
            <a:avLst/>
            <a:gdLst/>
            <a:ahLst/>
            <a:cxnLst/>
            <a:rect l="l" t="t" r="r" b="b"/>
            <a:pathLst>
              <a:path w="1184020" h="1032269" extrusionOk="0">
                <a:moveTo>
                  <a:pt x="211073" y="0"/>
                </a:moveTo>
                <a:cubicBezTo>
                  <a:pt x="203073" y="4194"/>
                  <a:pt x="195579" y="6081"/>
                  <a:pt x="203708" y="1389"/>
                </a:cubicBezTo>
                <a:cubicBezTo>
                  <a:pt x="208914" y="-1609"/>
                  <a:pt x="196214" y="-384"/>
                  <a:pt x="193421" y="16470"/>
                </a:cubicBezTo>
                <a:cubicBezTo>
                  <a:pt x="190944" y="31234"/>
                  <a:pt x="202564" y="58197"/>
                  <a:pt x="196151" y="70247"/>
                </a:cubicBezTo>
                <a:cubicBezTo>
                  <a:pt x="190435" y="81073"/>
                  <a:pt x="166115" y="72031"/>
                  <a:pt x="163639" y="86915"/>
                </a:cubicBezTo>
                <a:cubicBezTo>
                  <a:pt x="161734" y="98260"/>
                  <a:pt x="171385" y="125774"/>
                  <a:pt x="161035" y="133152"/>
                </a:cubicBezTo>
                <a:cubicBezTo>
                  <a:pt x="150177" y="140934"/>
                  <a:pt x="132651" y="138613"/>
                  <a:pt x="127508" y="154781"/>
                </a:cubicBezTo>
                <a:cubicBezTo>
                  <a:pt x="124967" y="162867"/>
                  <a:pt x="127253" y="180267"/>
                  <a:pt x="121158" y="186333"/>
                </a:cubicBezTo>
                <a:cubicBezTo>
                  <a:pt x="110362" y="197139"/>
                  <a:pt x="92963" y="190770"/>
                  <a:pt x="85471" y="204986"/>
                </a:cubicBezTo>
                <a:cubicBezTo>
                  <a:pt x="80835" y="213689"/>
                  <a:pt x="74612" y="235904"/>
                  <a:pt x="78930" y="245467"/>
                </a:cubicBezTo>
                <a:cubicBezTo>
                  <a:pt x="80136" y="248219"/>
                  <a:pt x="83947" y="249792"/>
                  <a:pt x="84073" y="252809"/>
                </a:cubicBezTo>
                <a:cubicBezTo>
                  <a:pt x="84137" y="255640"/>
                  <a:pt x="60134" y="264579"/>
                  <a:pt x="56451" y="270272"/>
                </a:cubicBezTo>
                <a:cubicBezTo>
                  <a:pt x="45656" y="287202"/>
                  <a:pt x="70294" y="303623"/>
                  <a:pt x="57658" y="318492"/>
                </a:cubicBezTo>
                <a:cubicBezTo>
                  <a:pt x="45973" y="332278"/>
                  <a:pt x="21526" y="315914"/>
                  <a:pt x="7683" y="329803"/>
                </a:cubicBezTo>
                <a:cubicBezTo>
                  <a:pt x="-6033" y="343534"/>
                  <a:pt x="2476" y="369546"/>
                  <a:pt x="4063" y="385762"/>
                </a:cubicBezTo>
                <a:lnTo>
                  <a:pt x="938910" y="1032269"/>
                </a:lnTo>
                <a:cubicBezTo>
                  <a:pt x="940625" y="1027621"/>
                  <a:pt x="942593" y="1023068"/>
                  <a:pt x="943863" y="1018382"/>
                </a:cubicBezTo>
                <a:cubicBezTo>
                  <a:pt x="945514" y="1012717"/>
                  <a:pt x="943165" y="1002265"/>
                  <a:pt x="947292" y="998138"/>
                </a:cubicBezTo>
                <a:cubicBezTo>
                  <a:pt x="955674" y="989686"/>
                  <a:pt x="968819" y="985146"/>
                  <a:pt x="974660" y="974129"/>
                </a:cubicBezTo>
                <a:cubicBezTo>
                  <a:pt x="981772" y="960692"/>
                  <a:pt x="982408" y="943522"/>
                  <a:pt x="993330" y="931863"/>
                </a:cubicBezTo>
                <a:cubicBezTo>
                  <a:pt x="1001775" y="922827"/>
                  <a:pt x="1015682" y="914508"/>
                  <a:pt x="1017904" y="900907"/>
                </a:cubicBezTo>
                <a:cubicBezTo>
                  <a:pt x="1019746" y="889667"/>
                  <a:pt x="1010665" y="873773"/>
                  <a:pt x="1012126" y="864788"/>
                </a:cubicBezTo>
                <a:cubicBezTo>
                  <a:pt x="1012380" y="863366"/>
                  <a:pt x="1031366" y="868331"/>
                  <a:pt x="1032383" y="868166"/>
                </a:cubicBezTo>
                <a:cubicBezTo>
                  <a:pt x="1036256" y="867556"/>
                  <a:pt x="1031874" y="845160"/>
                  <a:pt x="1046479" y="838004"/>
                </a:cubicBezTo>
                <a:cubicBezTo>
                  <a:pt x="1071054" y="825951"/>
                  <a:pt x="1083754" y="846068"/>
                  <a:pt x="1101026" y="844551"/>
                </a:cubicBezTo>
                <a:lnTo>
                  <a:pt x="1111567" y="829469"/>
                </a:lnTo>
                <a:lnTo>
                  <a:pt x="1124267" y="810813"/>
                </a:lnTo>
                <a:lnTo>
                  <a:pt x="1139380" y="789185"/>
                </a:lnTo>
                <a:cubicBezTo>
                  <a:pt x="1137347" y="784251"/>
                  <a:pt x="1131633" y="780466"/>
                  <a:pt x="1130808" y="775494"/>
                </a:cubicBezTo>
                <a:cubicBezTo>
                  <a:pt x="1129664" y="768166"/>
                  <a:pt x="1146746" y="721367"/>
                  <a:pt x="1151445" y="713975"/>
                </a:cubicBezTo>
                <a:cubicBezTo>
                  <a:pt x="1160081" y="700463"/>
                  <a:pt x="1171321" y="684448"/>
                  <a:pt x="1184021" y="672700"/>
                </a:cubicBezTo>
                <a:lnTo>
                  <a:pt x="211073" y="0"/>
                </a:lnTo>
                <a:close/>
              </a:path>
            </a:pathLst>
          </a:custGeom>
          <a:solidFill>
            <a:srgbClr val="FFFFFF">
              <a:alpha val="40510"/>
            </a:srgbClr>
          </a:solidFill>
          <a:ln>
            <a:noFill/>
          </a:ln>
          <a:effectLst>
            <a:outerShdw dist="9525" dir="5400000" algn="bl" rotWithShape="0">
              <a:srgbClr val="000000">
                <a:alpha val="15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39"/>
          <p:cNvSpPr txBox="1">
            <a:spLocks noGrp="1"/>
          </p:cNvSpPr>
          <p:nvPr>
            <p:ph type="body" idx="2"/>
          </p:nvPr>
        </p:nvSpPr>
        <p:spPr>
          <a:xfrm>
            <a:off x="7940625" y="4491450"/>
            <a:ext cx="2307000" cy="1695900"/>
          </a:xfrm>
          <a:prstGeom prst="rect">
            <a:avLst/>
          </a:prstGeom>
        </p:spPr>
        <p:txBody>
          <a:bodyPr spcFirstLastPara="1" wrap="square" lIns="121900" tIns="121900" rIns="121900" bIns="121900" anchor="ctr" anchorCtr="0">
            <a:normAutofit fontScale="77500" lnSpcReduction="20000"/>
          </a:bodyPr>
          <a:lstStyle/>
          <a:p>
            <a:pPr marL="0" lvl="0" indent="0" algn="just" rtl="0">
              <a:spcBef>
                <a:spcPts val="0"/>
              </a:spcBef>
              <a:spcAft>
                <a:spcPts val="0"/>
              </a:spcAft>
              <a:buNone/>
            </a:pPr>
            <a:r>
              <a:rPr lang="en" dirty="0">
                <a:hlinkClick r:id="rId3"/>
              </a:rPr>
              <a:t>E</a:t>
            </a:r>
            <a:r>
              <a:rPr lang="en-MY" dirty="0">
                <a:hlinkClick r:id="rId3"/>
              </a:rPr>
              <a:t>m</a:t>
            </a:r>
            <a:r>
              <a:rPr lang="en" dirty="0">
                <a:hlinkClick r:id="rId3"/>
              </a:rPr>
              <a:t>ail: alviavailable@gmail.com</a:t>
            </a:r>
            <a:endParaRPr lang="en" dirty="0"/>
          </a:p>
          <a:p>
            <a:pPr marL="0" lvl="0" indent="0" algn="just" rtl="0">
              <a:spcBef>
                <a:spcPts val="0"/>
              </a:spcBef>
              <a:spcAft>
                <a:spcPts val="0"/>
              </a:spcAft>
              <a:buNone/>
            </a:pPr>
            <a:endParaRPr lang="en" dirty="0"/>
          </a:p>
          <a:p>
            <a:pPr marL="0" lvl="0" indent="0" algn="just" rtl="0">
              <a:spcBef>
                <a:spcPts val="0"/>
              </a:spcBef>
              <a:spcAft>
                <a:spcPts val="0"/>
              </a:spcAft>
              <a:buNone/>
            </a:pPr>
            <a:r>
              <a:rPr lang="en" dirty="0">
                <a:solidFill>
                  <a:schemeClr val="accent6">
                    <a:lumMod val="50000"/>
                  </a:schemeClr>
                </a:solidFill>
              </a:rPr>
              <a:t>LinkedIn: </a:t>
            </a:r>
            <a:r>
              <a:rPr lang="en-MY" dirty="0">
                <a:hlinkClick r:id="rId4"/>
              </a:rPr>
              <a:t>https://www.linkedin.com/in/alvi-khan-chowdhury-329247214/</a:t>
            </a:r>
            <a:endParaRPr lang="en-MY" dirty="0"/>
          </a:p>
          <a:p>
            <a:pPr marL="0" lvl="0" indent="0" algn="ctr" rtl="0">
              <a:spcBef>
                <a:spcPts val="0"/>
              </a:spcBef>
              <a:spcAft>
                <a:spcPts val="0"/>
              </a:spcAft>
              <a:buNone/>
            </a:pPr>
            <a:endParaRPr lang="en" dirty="0"/>
          </a:p>
          <a:p>
            <a:pPr marL="0" lvl="0" indent="0" algn="ctr" rtl="0">
              <a:spcBef>
                <a:spcPts val="0"/>
              </a:spcBef>
              <a:spcAft>
                <a:spcPts val="0"/>
              </a:spcAft>
              <a:buNone/>
            </a:pPr>
            <a:endParaRPr lang="en" dirty="0"/>
          </a:p>
          <a:p>
            <a:pPr marL="0" lvl="0" indent="0" algn="ctr" rtl="0">
              <a:spcBef>
                <a:spcPts val="0"/>
              </a:spcBef>
              <a:spcAft>
                <a:spcPts val="0"/>
              </a:spcAft>
              <a:buNone/>
            </a:pPr>
            <a:endParaRPr lang="en" dirty="0"/>
          </a:p>
        </p:txBody>
      </p:sp>
    </p:spTree>
    <p:extLst>
      <p:ext uri="{BB962C8B-B14F-4D97-AF65-F5344CB8AC3E}">
        <p14:creationId xmlns:p14="http://schemas.microsoft.com/office/powerpoint/2010/main" val="22535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2"/>
          <p:cNvSpPr txBox="1">
            <a:spLocks noGrp="1"/>
          </p:cNvSpPr>
          <p:nvPr>
            <p:ph type="title"/>
          </p:nvPr>
        </p:nvSpPr>
        <p:spPr>
          <a:xfrm>
            <a:off x="5449335" y="2097650"/>
            <a:ext cx="4872900" cy="7632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dirty="0"/>
              <a:t>Hello! I’m Alvi Khan Chowdhury</a:t>
            </a:r>
            <a:endParaRPr dirty="0"/>
          </a:p>
        </p:txBody>
      </p:sp>
      <p:sp>
        <p:nvSpPr>
          <p:cNvPr id="233" name="Google Shape;233;p22"/>
          <p:cNvSpPr txBox="1">
            <a:spLocks noGrp="1"/>
          </p:cNvSpPr>
          <p:nvPr>
            <p:ph type="body" idx="1"/>
          </p:nvPr>
        </p:nvSpPr>
        <p:spPr>
          <a:xfrm>
            <a:off x="5449325" y="3033824"/>
            <a:ext cx="4872900" cy="2217197"/>
          </a:xfrm>
          <a:prstGeom prst="rect">
            <a:avLst/>
          </a:prstGeom>
        </p:spPr>
        <p:txBody>
          <a:bodyPr spcFirstLastPara="1" wrap="square" lIns="121900" tIns="121900" rIns="121900" bIns="121900" anchor="t" anchorCtr="0">
            <a:normAutofit fontScale="85000" lnSpcReduction="10000"/>
          </a:bodyPr>
          <a:lstStyle/>
          <a:p>
            <a:pPr marL="0" lvl="0" indent="0" algn="l" rtl="0">
              <a:spcBef>
                <a:spcPts val="0"/>
              </a:spcBef>
              <a:spcAft>
                <a:spcPts val="0"/>
              </a:spcAft>
              <a:buNone/>
            </a:pPr>
            <a:r>
              <a:rPr lang="en" dirty="0"/>
              <a:t>Few things about myself:</a:t>
            </a:r>
          </a:p>
          <a:p>
            <a:pPr marL="285750" lvl="0" indent="-285750" algn="l" rtl="0">
              <a:spcBef>
                <a:spcPts val="0"/>
              </a:spcBef>
              <a:spcAft>
                <a:spcPts val="0"/>
              </a:spcAft>
              <a:buClr>
                <a:schemeClr val="bg1">
                  <a:lumMod val="75000"/>
                </a:schemeClr>
              </a:buClr>
              <a:buFont typeface="Wingdings" panose="05000000000000000000" pitchFamily="2" charset="2"/>
              <a:buChar char="Ø"/>
            </a:pPr>
            <a:r>
              <a:rPr lang="en-MY" dirty="0"/>
              <a:t>Graduate Mechatronic Engineer, UCSI University.</a:t>
            </a:r>
          </a:p>
          <a:p>
            <a:pPr marL="285750" lvl="0" indent="-285750" algn="l" rtl="0">
              <a:spcBef>
                <a:spcPts val="0"/>
              </a:spcBef>
              <a:spcAft>
                <a:spcPts val="0"/>
              </a:spcAft>
              <a:buClr>
                <a:schemeClr val="bg1">
                  <a:lumMod val="75000"/>
                </a:schemeClr>
              </a:buClr>
              <a:buFont typeface="Wingdings" panose="05000000000000000000" pitchFamily="2" charset="2"/>
              <a:buChar char="Ø"/>
            </a:pPr>
            <a:r>
              <a:rPr lang="en-MY" dirty="0"/>
              <a:t>BEM Graduate Member</a:t>
            </a:r>
          </a:p>
          <a:p>
            <a:pPr marL="285750" lvl="0" indent="-285750" algn="l" rtl="0">
              <a:spcBef>
                <a:spcPts val="0"/>
              </a:spcBef>
              <a:spcAft>
                <a:spcPts val="0"/>
              </a:spcAft>
              <a:buClr>
                <a:schemeClr val="bg1">
                  <a:lumMod val="75000"/>
                </a:schemeClr>
              </a:buClr>
              <a:buFont typeface="Wingdings" panose="05000000000000000000" pitchFamily="2" charset="2"/>
              <a:buChar char="Ø"/>
            </a:pPr>
            <a:r>
              <a:rPr lang="en-MY" dirty="0"/>
              <a:t>Master of Engineering Science (Research) Student, Monash University Malaysia (Current)</a:t>
            </a:r>
          </a:p>
          <a:p>
            <a:pPr marL="285750" lvl="0" indent="-285750" algn="l" rtl="0">
              <a:spcBef>
                <a:spcPts val="0"/>
              </a:spcBef>
              <a:spcAft>
                <a:spcPts val="0"/>
              </a:spcAft>
              <a:buClr>
                <a:schemeClr val="bg1">
                  <a:lumMod val="75000"/>
                </a:schemeClr>
              </a:buClr>
              <a:buFont typeface="Wingdings" panose="05000000000000000000" pitchFamily="2" charset="2"/>
              <a:buChar char="Ø"/>
            </a:pPr>
            <a:r>
              <a:rPr lang="en-MY" dirty="0"/>
              <a:t>IEEE Graduate Student Member 2024</a:t>
            </a:r>
          </a:p>
          <a:p>
            <a:pPr marL="285750" lvl="0" indent="-285750" algn="l" rtl="0">
              <a:spcBef>
                <a:spcPts val="0"/>
              </a:spcBef>
              <a:spcAft>
                <a:spcPts val="0"/>
              </a:spcAft>
              <a:buClr>
                <a:schemeClr val="bg1">
                  <a:lumMod val="75000"/>
                </a:schemeClr>
              </a:buClr>
              <a:buFont typeface="Wingdings" panose="05000000000000000000" pitchFamily="2" charset="2"/>
              <a:buChar char="Ø"/>
            </a:pPr>
            <a:r>
              <a:rPr lang="en-MY" dirty="0"/>
              <a:t>IEEEXTREME Ambassador, Monash University Malaysia (Current)</a:t>
            </a:r>
            <a:endParaRPr dirty="0"/>
          </a:p>
        </p:txBody>
      </p:sp>
      <p:pic>
        <p:nvPicPr>
          <p:cNvPr id="234" name="Google Shape;234;p22"/>
          <p:cNvPicPr preferRelativeResize="0"/>
          <p:nvPr/>
        </p:nvPicPr>
        <p:blipFill>
          <a:blip r:embed="rId3"/>
          <a:srcRect t="12492" b="12492"/>
          <a:stretch/>
        </p:blipFill>
        <p:spPr>
          <a:xfrm>
            <a:off x="2000622" y="2031659"/>
            <a:ext cx="2970300" cy="2970900"/>
          </a:xfrm>
          <a:prstGeom prst="ellipse">
            <a:avLst/>
          </a:prstGeom>
          <a:noFill/>
          <a:ln>
            <a:noFill/>
          </a:ln>
        </p:spPr>
      </p:pic>
      <p:sp>
        <p:nvSpPr>
          <p:cNvPr id="235" name="Google Shape;235;p22"/>
          <p:cNvSpPr/>
          <p:nvPr/>
        </p:nvSpPr>
        <p:spPr>
          <a:xfrm rot="4981365">
            <a:off x="2007752" y="1944648"/>
            <a:ext cx="3107740" cy="3145876"/>
          </a:xfrm>
          <a:custGeom>
            <a:avLst/>
            <a:gdLst/>
            <a:ahLst/>
            <a:cxnLst/>
            <a:rect l="l" t="t" r="r" b="b"/>
            <a:pathLst>
              <a:path w="1360408" h="1377102" extrusionOk="0">
                <a:moveTo>
                  <a:pt x="723965" y="140"/>
                </a:moveTo>
                <a:cubicBezTo>
                  <a:pt x="638225" y="-1322"/>
                  <a:pt x="552595" y="8600"/>
                  <a:pt x="469819" y="34039"/>
                </a:cubicBezTo>
                <a:cubicBezTo>
                  <a:pt x="440284" y="43119"/>
                  <a:pt x="411336" y="54223"/>
                  <a:pt x="383291" y="67185"/>
                </a:cubicBezTo>
                <a:cubicBezTo>
                  <a:pt x="347489" y="83729"/>
                  <a:pt x="313040" y="103513"/>
                  <a:pt x="280821" y="126263"/>
                </a:cubicBezTo>
                <a:cubicBezTo>
                  <a:pt x="241930" y="153721"/>
                  <a:pt x="206092" y="185568"/>
                  <a:pt x="174306" y="221013"/>
                </a:cubicBezTo>
                <a:cubicBezTo>
                  <a:pt x="79641" y="326568"/>
                  <a:pt x="23113" y="462306"/>
                  <a:pt x="5803" y="602424"/>
                </a:cubicBezTo>
                <a:cubicBezTo>
                  <a:pt x="-1030" y="657705"/>
                  <a:pt x="-1714" y="713682"/>
                  <a:pt x="3147" y="769154"/>
                </a:cubicBezTo>
                <a:cubicBezTo>
                  <a:pt x="13911" y="892039"/>
                  <a:pt x="55044" y="1012738"/>
                  <a:pt x="131040" y="1110840"/>
                </a:cubicBezTo>
                <a:cubicBezTo>
                  <a:pt x="175569" y="1168323"/>
                  <a:pt x="231109" y="1217427"/>
                  <a:pt x="292078" y="1256827"/>
                </a:cubicBezTo>
                <a:cubicBezTo>
                  <a:pt x="415655" y="1336689"/>
                  <a:pt x="564278" y="1379433"/>
                  <a:pt x="711440" y="1377004"/>
                </a:cubicBezTo>
                <a:cubicBezTo>
                  <a:pt x="768530" y="1376065"/>
                  <a:pt x="825642" y="1368050"/>
                  <a:pt x="880324" y="1351452"/>
                </a:cubicBezTo>
                <a:cubicBezTo>
                  <a:pt x="936848" y="1334296"/>
                  <a:pt x="990716" y="1308688"/>
                  <a:pt x="1040480" y="1276943"/>
                </a:cubicBezTo>
                <a:cubicBezTo>
                  <a:pt x="1151843" y="1205898"/>
                  <a:pt x="1244076" y="1103501"/>
                  <a:pt x="1299811" y="983453"/>
                </a:cubicBezTo>
                <a:cubicBezTo>
                  <a:pt x="1343352" y="889667"/>
                  <a:pt x="1364439" y="786103"/>
                  <a:pt x="1359771" y="682751"/>
                </a:cubicBezTo>
                <a:cubicBezTo>
                  <a:pt x="1357541" y="633307"/>
                  <a:pt x="1350392" y="583835"/>
                  <a:pt x="1335612" y="536516"/>
                </a:cubicBezTo>
                <a:cubicBezTo>
                  <a:pt x="1317590" y="478822"/>
                  <a:pt x="1289006" y="424533"/>
                  <a:pt x="1253257" y="375854"/>
                </a:cubicBezTo>
                <a:cubicBezTo>
                  <a:pt x="1211869" y="319492"/>
                  <a:pt x="1160733" y="270461"/>
                  <a:pt x="1102590" y="231640"/>
                </a:cubicBezTo>
                <a:cubicBezTo>
                  <a:pt x="1034703" y="186313"/>
                  <a:pt x="957967" y="154940"/>
                  <a:pt x="878045" y="138533"/>
                </a:cubicBezTo>
                <a:cubicBezTo>
                  <a:pt x="788205" y="120090"/>
                  <a:pt x="694733" y="120887"/>
                  <a:pt x="605177" y="140557"/>
                </a:cubicBezTo>
                <a:cubicBezTo>
                  <a:pt x="532084" y="156612"/>
                  <a:pt x="461942" y="184580"/>
                  <a:pt x="397330" y="222276"/>
                </a:cubicBezTo>
                <a:cubicBezTo>
                  <a:pt x="363427" y="242060"/>
                  <a:pt x="331252" y="264535"/>
                  <a:pt x="300430" y="288820"/>
                </a:cubicBezTo>
                <a:cubicBezTo>
                  <a:pt x="273595" y="310222"/>
                  <a:pt x="269162" y="349274"/>
                  <a:pt x="290564" y="376105"/>
                </a:cubicBezTo>
                <a:cubicBezTo>
                  <a:pt x="311963" y="402940"/>
                  <a:pt x="351015" y="407377"/>
                  <a:pt x="377850" y="385975"/>
                </a:cubicBezTo>
                <a:cubicBezTo>
                  <a:pt x="452700" y="325475"/>
                  <a:pt x="537650" y="279853"/>
                  <a:pt x="631744" y="257953"/>
                </a:cubicBezTo>
                <a:cubicBezTo>
                  <a:pt x="706849" y="240473"/>
                  <a:pt x="785512" y="238688"/>
                  <a:pt x="861221" y="253524"/>
                </a:cubicBezTo>
                <a:cubicBezTo>
                  <a:pt x="925331" y="266089"/>
                  <a:pt x="987251" y="290079"/>
                  <a:pt x="1042880" y="324366"/>
                </a:cubicBezTo>
                <a:cubicBezTo>
                  <a:pt x="1090361" y="353634"/>
                  <a:pt x="1133724" y="389893"/>
                  <a:pt x="1168753" y="433414"/>
                </a:cubicBezTo>
                <a:cubicBezTo>
                  <a:pt x="1203672" y="476798"/>
                  <a:pt x="1229709" y="527145"/>
                  <a:pt x="1244400" y="580916"/>
                </a:cubicBezTo>
                <a:cubicBezTo>
                  <a:pt x="1251189" y="605747"/>
                  <a:pt x="1255297" y="631234"/>
                  <a:pt x="1257937" y="656818"/>
                </a:cubicBezTo>
                <a:cubicBezTo>
                  <a:pt x="1266094" y="735842"/>
                  <a:pt x="1257589" y="816371"/>
                  <a:pt x="1232385" y="891739"/>
                </a:cubicBezTo>
                <a:cubicBezTo>
                  <a:pt x="1192750" y="1010256"/>
                  <a:pt x="1113730" y="1114402"/>
                  <a:pt x="1013531" y="1188515"/>
                </a:cubicBezTo>
                <a:cubicBezTo>
                  <a:pt x="964342" y="1224900"/>
                  <a:pt x="909628" y="1254382"/>
                  <a:pt x="851355" y="1273275"/>
                </a:cubicBezTo>
                <a:cubicBezTo>
                  <a:pt x="759179" y="1303154"/>
                  <a:pt x="658672" y="1304134"/>
                  <a:pt x="564064" y="1285921"/>
                </a:cubicBezTo>
                <a:cubicBezTo>
                  <a:pt x="460096" y="1265911"/>
                  <a:pt x="360168" y="1221228"/>
                  <a:pt x="277784" y="1154487"/>
                </a:cubicBezTo>
                <a:cubicBezTo>
                  <a:pt x="231239" y="1116778"/>
                  <a:pt x="190337" y="1071751"/>
                  <a:pt x="157102" y="1021911"/>
                </a:cubicBezTo>
                <a:cubicBezTo>
                  <a:pt x="134392" y="987854"/>
                  <a:pt x="115046" y="951267"/>
                  <a:pt x="100173" y="913117"/>
                </a:cubicBezTo>
                <a:cubicBezTo>
                  <a:pt x="74791" y="848007"/>
                  <a:pt x="61963" y="778481"/>
                  <a:pt x="58680" y="708813"/>
                </a:cubicBezTo>
                <a:cubicBezTo>
                  <a:pt x="50697" y="539322"/>
                  <a:pt x="103031" y="368410"/>
                  <a:pt x="216937" y="240874"/>
                </a:cubicBezTo>
                <a:cubicBezTo>
                  <a:pt x="245092" y="209351"/>
                  <a:pt x="276578" y="180909"/>
                  <a:pt x="310805" y="156118"/>
                </a:cubicBezTo>
                <a:cubicBezTo>
                  <a:pt x="338915" y="135752"/>
                  <a:pt x="368900" y="117924"/>
                  <a:pt x="400115" y="102731"/>
                </a:cubicBezTo>
                <a:cubicBezTo>
                  <a:pt x="533865" y="37641"/>
                  <a:pt x="685896" y="22841"/>
                  <a:pt x="832378" y="38087"/>
                </a:cubicBezTo>
                <a:cubicBezTo>
                  <a:pt x="879558" y="43001"/>
                  <a:pt x="926242" y="51134"/>
                  <a:pt x="972544" y="61363"/>
                </a:cubicBezTo>
                <a:cubicBezTo>
                  <a:pt x="979940" y="63076"/>
                  <a:pt x="987279" y="58514"/>
                  <a:pt x="988991" y="51118"/>
                </a:cubicBezTo>
                <a:cubicBezTo>
                  <a:pt x="990704" y="43726"/>
                  <a:pt x="986137" y="36257"/>
                  <a:pt x="978746" y="34549"/>
                </a:cubicBezTo>
                <a:cubicBezTo>
                  <a:pt x="895520" y="14405"/>
                  <a:pt x="809704" y="1597"/>
                  <a:pt x="723965" y="14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6" name="Google Shape;236;p22"/>
          <p:cNvSpPr/>
          <p:nvPr/>
        </p:nvSpPr>
        <p:spPr>
          <a:xfrm>
            <a:off x="5449326" y="2760950"/>
            <a:ext cx="3867088" cy="171031"/>
          </a:xfrm>
          <a:custGeom>
            <a:avLst/>
            <a:gdLst/>
            <a:ahLst/>
            <a:cxnLst/>
            <a:rect l="l" t="t" r="r" b="b"/>
            <a:pathLst>
              <a:path w="6667393" h="171031" extrusionOk="0">
                <a:moveTo>
                  <a:pt x="86024" y="2"/>
                </a:moveTo>
                <a:cubicBezTo>
                  <a:pt x="38811" y="-294"/>
                  <a:pt x="297" y="37678"/>
                  <a:pt x="2" y="84887"/>
                </a:cubicBezTo>
                <a:cubicBezTo>
                  <a:pt x="-298" y="132088"/>
                  <a:pt x="37799" y="170626"/>
                  <a:pt x="85012" y="170909"/>
                </a:cubicBezTo>
                <a:cubicBezTo>
                  <a:pt x="326434" y="170991"/>
                  <a:pt x="567824" y="171274"/>
                  <a:pt x="809246" y="170545"/>
                </a:cubicBezTo>
                <a:cubicBezTo>
                  <a:pt x="875478" y="170343"/>
                  <a:pt x="941754" y="170343"/>
                  <a:pt x="1007985" y="169897"/>
                </a:cubicBezTo>
                <a:cubicBezTo>
                  <a:pt x="1093449" y="169331"/>
                  <a:pt x="1178820" y="168724"/>
                  <a:pt x="1264280" y="167509"/>
                </a:cubicBezTo>
                <a:cubicBezTo>
                  <a:pt x="1309153" y="166861"/>
                  <a:pt x="1354132" y="165445"/>
                  <a:pt x="1399005" y="164837"/>
                </a:cubicBezTo>
                <a:cubicBezTo>
                  <a:pt x="1441729" y="164271"/>
                  <a:pt x="1484425" y="163785"/>
                  <a:pt x="1527157" y="163582"/>
                </a:cubicBezTo>
                <a:cubicBezTo>
                  <a:pt x="1557061" y="163421"/>
                  <a:pt x="1586940" y="163825"/>
                  <a:pt x="1616847" y="163947"/>
                </a:cubicBezTo>
                <a:cubicBezTo>
                  <a:pt x="1674529" y="164190"/>
                  <a:pt x="1732219" y="164433"/>
                  <a:pt x="1789905" y="164716"/>
                </a:cubicBezTo>
                <a:cubicBezTo>
                  <a:pt x="1935184" y="165404"/>
                  <a:pt x="2080430" y="165647"/>
                  <a:pt x="2225710" y="165606"/>
                </a:cubicBezTo>
                <a:cubicBezTo>
                  <a:pt x="2606023" y="165485"/>
                  <a:pt x="2986336" y="160789"/>
                  <a:pt x="3366649" y="159899"/>
                </a:cubicBezTo>
                <a:cubicBezTo>
                  <a:pt x="3535440" y="159494"/>
                  <a:pt x="3704247" y="159939"/>
                  <a:pt x="3873053" y="160668"/>
                </a:cubicBezTo>
                <a:cubicBezTo>
                  <a:pt x="3967051" y="161073"/>
                  <a:pt x="4061008" y="162166"/>
                  <a:pt x="4155005" y="161801"/>
                </a:cubicBezTo>
                <a:cubicBezTo>
                  <a:pt x="4266127" y="161356"/>
                  <a:pt x="4377248" y="158967"/>
                  <a:pt x="4488368" y="157510"/>
                </a:cubicBezTo>
                <a:cubicBezTo>
                  <a:pt x="4644343" y="155446"/>
                  <a:pt x="4800317" y="154231"/>
                  <a:pt x="4956292" y="153057"/>
                </a:cubicBezTo>
                <a:cubicBezTo>
                  <a:pt x="5520317" y="148847"/>
                  <a:pt x="6084382" y="147430"/>
                  <a:pt x="6648408" y="145487"/>
                </a:cubicBezTo>
                <a:cubicBezTo>
                  <a:pt x="6658852" y="145528"/>
                  <a:pt x="6667312" y="137189"/>
                  <a:pt x="6667393" y="126745"/>
                </a:cubicBezTo>
                <a:cubicBezTo>
                  <a:pt x="6667434" y="116341"/>
                  <a:pt x="6659095" y="107840"/>
                  <a:pt x="6648650" y="107799"/>
                </a:cubicBezTo>
                <a:cubicBezTo>
                  <a:pt x="6082561" y="98731"/>
                  <a:pt x="5516431" y="90149"/>
                  <a:pt x="4950341" y="78815"/>
                </a:cubicBezTo>
                <a:cubicBezTo>
                  <a:pt x="4794407" y="75690"/>
                  <a:pt x="4638473" y="72564"/>
                  <a:pt x="4482539" y="68569"/>
                </a:cubicBezTo>
                <a:cubicBezTo>
                  <a:pt x="4373604" y="65776"/>
                  <a:pt x="4264629" y="61877"/>
                  <a:pt x="4155653" y="60092"/>
                </a:cubicBezTo>
                <a:cubicBezTo>
                  <a:pt x="4061656" y="58550"/>
                  <a:pt x="3967658" y="58582"/>
                  <a:pt x="3873661" y="57813"/>
                </a:cubicBezTo>
                <a:cubicBezTo>
                  <a:pt x="3704895" y="56437"/>
                  <a:pt x="3536168" y="54761"/>
                  <a:pt x="3367406" y="52251"/>
                </a:cubicBezTo>
                <a:cubicBezTo>
                  <a:pt x="2987138" y="46591"/>
                  <a:pt x="2606877" y="37014"/>
                  <a:pt x="2226596" y="32136"/>
                </a:cubicBezTo>
                <a:cubicBezTo>
                  <a:pt x="2081325" y="30270"/>
                  <a:pt x="1936066" y="28598"/>
                  <a:pt x="1790787" y="27452"/>
                </a:cubicBezTo>
                <a:cubicBezTo>
                  <a:pt x="1730972" y="26982"/>
                  <a:pt x="1671100" y="26570"/>
                  <a:pt x="1611281" y="26063"/>
                </a:cubicBezTo>
                <a:cubicBezTo>
                  <a:pt x="1583511" y="25829"/>
                  <a:pt x="1555806" y="25780"/>
                  <a:pt x="1528039" y="25302"/>
                </a:cubicBezTo>
                <a:cubicBezTo>
                  <a:pt x="1485320" y="24570"/>
                  <a:pt x="1442604" y="23643"/>
                  <a:pt x="1399892" y="22521"/>
                </a:cubicBezTo>
                <a:cubicBezTo>
                  <a:pt x="1355027" y="21343"/>
                  <a:pt x="1310157" y="19421"/>
                  <a:pt x="1265292" y="18218"/>
                </a:cubicBezTo>
                <a:cubicBezTo>
                  <a:pt x="1179856" y="15931"/>
                  <a:pt x="1094319" y="14162"/>
                  <a:pt x="1008867" y="12527"/>
                </a:cubicBezTo>
                <a:cubicBezTo>
                  <a:pt x="942648" y="11260"/>
                  <a:pt x="876482" y="10397"/>
                  <a:pt x="810258" y="9365"/>
                </a:cubicBezTo>
                <a:cubicBezTo>
                  <a:pt x="568865" y="5600"/>
                  <a:pt x="327426" y="2965"/>
                  <a:pt x="86024" y="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627304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5"/>
          <p:cNvSpPr/>
          <p:nvPr/>
        </p:nvSpPr>
        <p:spPr>
          <a:xfrm>
            <a:off x="1837176" y="2020075"/>
            <a:ext cx="3867088" cy="171031"/>
          </a:xfrm>
          <a:custGeom>
            <a:avLst/>
            <a:gdLst/>
            <a:ahLst/>
            <a:cxnLst/>
            <a:rect l="l" t="t" r="r" b="b"/>
            <a:pathLst>
              <a:path w="6667393" h="171031" extrusionOk="0">
                <a:moveTo>
                  <a:pt x="86024" y="2"/>
                </a:moveTo>
                <a:cubicBezTo>
                  <a:pt x="38811" y="-294"/>
                  <a:pt x="297" y="37678"/>
                  <a:pt x="2" y="84887"/>
                </a:cubicBezTo>
                <a:cubicBezTo>
                  <a:pt x="-298" y="132088"/>
                  <a:pt x="37799" y="170626"/>
                  <a:pt x="85012" y="170909"/>
                </a:cubicBezTo>
                <a:cubicBezTo>
                  <a:pt x="326434" y="170991"/>
                  <a:pt x="567824" y="171274"/>
                  <a:pt x="809246" y="170545"/>
                </a:cubicBezTo>
                <a:cubicBezTo>
                  <a:pt x="875478" y="170343"/>
                  <a:pt x="941754" y="170343"/>
                  <a:pt x="1007985" y="169897"/>
                </a:cubicBezTo>
                <a:cubicBezTo>
                  <a:pt x="1093449" y="169331"/>
                  <a:pt x="1178820" y="168724"/>
                  <a:pt x="1264280" y="167509"/>
                </a:cubicBezTo>
                <a:cubicBezTo>
                  <a:pt x="1309153" y="166861"/>
                  <a:pt x="1354132" y="165445"/>
                  <a:pt x="1399005" y="164837"/>
                </a:cubicBezTo>
                <a:cubicBezTo>
                  <a:pt x="1441729" y="164271"/>
                  <a:pt x="1484425" y="163785"/>
                  <a:pt x="1527157" y="163582"/>
                </a:cubicBezTo>
                <a:cubicBezTo>
                  <a:pt x="1557061" y="163421"/>
                  <a:pt x="1586940" y="163825"/>
                  <a:pt x="1616847" y="163947"/>
                </a:cubicBezTo>
                <a:cubicBezTo>
                  <a:pt x="1674529" y="164190"/>
                  <a:pt x="1732219" y="164433"/>
                  <a:pt x="1789905" y="164716"/>
                </a:cubicBezTo>
                <a:cubicBezTo>
                  <a:pt x="1935184" y="165404"/>
                  <a:pt x="2080430" y="165647"/>
                  <a:pt x="2225710" y="165606"/>
                </a:cubicBezTo>
                <a:cubicBezTo>
                  <a:pt x="2606023" y="165485"/>
                  <a:pt x="2986336" y="160789"/>
                  <a:pt x="3366649" y="159899"/>
                </a:cubicBezTo>
                <a:cubicBezTo>
                  <a:pt x="3535440" y="159494"/>
                  <a:pt x="3704247" y="159939"/>
                  <a:pt x="3873053" y="160668"/>
                </a:cubicBezTo>
                <a:cubicBezTo>
                  <a:pt x="3967051" y="161073"/>
                  <a:pt x="4061008" y="162166"/>
                  <a:pt x="4155005" y="161801"/>
                </a:cubicBezTo>
                <a:cubicBezTo>
                  <a:pt x="4266127" y="161356"/>
                  <a:pt x="4377248" y="158967"/>
                  <a:pt x="4488368" y="157510"/>
                </a:cubicBezTo>
                <a:cubicBezTo>
                  <a:pt x="4644343" y="155446"/>
                  <a:pt x="4800317" y="154231"/>
                  <a:pt x="4956292" y="153057"/>
                </a:cubicBezTo>
                <a:cubicBezTo>
                  <a:pt x="5520317" y="148847"/>
                  <a:pt x="6084382" y="147430"/>
                  <a:pt x="6648408" y="145487"/>
                </a:cubicBezTo>
                <a:cubicBezTo>
                  <a:pt x="6658852" y="145528"/>
                  <a:pt x="6667312" y="137189"/>
                  <a:pt x="6667393" y="126745"/>
                </a:cubicBezTo>
                <a:cubicBezTo>
                  <a:pt x="6667434" y="116341"/>
                  <a:pt x="6659095" y="107840"/>
                  <a:pt x="6648650" y="107799"/>
                </a:cubicBezTo>
                <a:cubicBezTo>
                  <a:pt x="6082561" y="98731"/>
                  <a:pt x="5516431" y="90149"/>
                  <a:pt x="4950341" y="78815"/>
                </a:cubicBezTo>
                <a:cubicBezTo>
                  <a:pt x="4794407" y="75690"/>
                  <a:pt x="4638473" y="72564"/>
                  <a:pt x="4482539" y="68569"/>
                </a:cubicBezTo>
                <a:cubicBezTo>
                  <a:pt x="4373604" y="65776"/>
                  <a:pt x="4264629" y="61877"/>
                  <a:pt x="4155653" y="60092"/>
                </a:cubicBezTo>
                <a:cubicBezTo>
                  <a:pt x="4061656" y="58550"/>
                  <a:pt x="3967658" y="58582"/>
                  <a:pt x="3873661" y="57813"/>
                </a:cubicBezTo>
                <a:cubicBezTo>
                  <a:pt x="3704895" y="56437"/>
                  <a:pt x="3536168" y="54761"/>
                  <a:pt x="3367406" y="52251"/>
                </a:cubicBezTo>
                <a:cubicBezTo>
                  <a:pt x="2987138" y="46591"/>
                  <a:pt x="2606877" y="37014"/>
                  <a:pt x="2226596" y="32136"/>
                </a:cubicBezTo>
                <a:cubicBezTo>
                  <a:pt x="2081325" y="30270"/>
                  <a:pt x="1936066" y="28598"/>
                  <a:pt x="1790787" y="27452"/>
                </a:cubicBezTo>
                <a:cubicBezTo>
                  <a:pt x="1730972" y="26982"/>
                  <a:pt x="1671100" y="26570"/>
                  <a:pt x="1611281" y="26063"/>
                </a:cubicBezTo>
                <a:cubicBezTo>
                  <a:pt x="1583511" y="25829"/>
                  <a:pt x="1555806" y="25780"/>
                  <a:pt x="1528039" y="25302"/>
                </a:cubicBezTo>
                <a:cubicBezTo>
                  <a:pt x="1485320" y="24570"/>
                  <a:pt x="1442604" y="23643"/>
                  <a:pt x="1399892" y="22521"/>
                </a:cubicBezTo>
                <a:cubicBezTo>
                  <a:pt x="1355027" y="21343"/>
                  <a:pt x="1310157" y="19421"/>
                  <a:pt x="1265292" y="18218"/>
                </a:cubicBezTo>
                <a:cubicBezTo>
                  <a:pt x="1179856" y="15931"/>
                  <a:pt x="1094319" y="14162"/>
                  <a:pt x="1008867" y="12527"/>
                </a:cubicBezTo>
                <a:cubicBezTo>
                  <a:pt x="942648" y="11260"/>
                  <a:pt x="876482" y="10397"/>
                  <a:pt x="810258" y="9365"/>
                </a:cubicBezTo>
                <a:cubicBezTo>
                  <a:pt x="568865" y="5600"/>
                  <a:pt x="327426" y="2965"/>
                  <a:pt x="86024" y="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4" name="Google Shape;274;p25"/>
          <p:cNvSpPr txBox="1">
            <a:spLocks noGrp="1"/>
          </p:cNvSpPr>
          <p:nvPr>
            <p:ph type="title"/>
          </p:nvPr>
        </p:nvSpPr>
        <p:spPr>
          <a:xfrm>
            <a:off x="1760350" y="1427600"/>
            <a:ext cx="8475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What is YOLO?</a:t>
            </a:r>
            <a:endParaRPr dirty="0"/>
          </a:p>
        </p:txBody>
      </p:sp>
      <p:sp>
        <p:nvSpPr>
          <p:cNvPr id="275" name="Google Shape;275;p25"/>
          <p:cNvSpPr txBox="1">
            <a:spLocks noGrp="1"/>
          </p:cNvSpPr>
          <p:nvPr>
            <p:ph type="body" idx="1"/>
          </p:nvPr>
        </p:nvSpPr>
        <p:spPr>
          <a:xfrm>
            <a:off x="1760350" y="2574300"/>
            <a:ext cx="8475900" cy="2635500"/>
          </a:xfrm>
          <a:prstGeom prst="rect">
            <a:avLst/>
          </a:prstGeom>
        </p:spPr>
        <p:txBody>
          <a:bodyPr spcFirstLastPara="1" wrap="square" lIns="121900" tIns="121900" rIns="121900" bIns="121900" anchor="t" anchorCtr="0">
            <a:normAutofit lnSpcReduction="10000"/>
          </a:bodyPr>
          <a:lstStyle/>
          <a:p>
            <a:pPr marL="114300" indent="0" algn="just">
              <a:buNone/>
            </a:pPr>
            <a:r>
              <a:rPr lang="en-US" b="0" i="0" dirty="0">
                <a:solidFill>
                  <a:srgbClr val="081819"/>
                </a:solidFill>
                <a:effectLst/>
                <a:highlight>
                  <a:srgbClr val="FBFCF8"/>
                </a:highlight>
                <a:latin typeface="Maven Pro" panose="020B0604020202020204" charset="0"/>
              </a:rPr>
              <a:t>YOLO (You Only Look Once) is a real-time object detection algorithm developed in 2015 by Joseph Redmon and Ali Farhadi. It uses a convolutional neural network (CNN) to predict bounding boxes and class probabilities of objects in images. Implemented with the Darknet framework, YOLO processes the entire image in one pass, making it faster and more efficient than two-stage detectors like R-CNN. The algorithm divides the input image into a grid, predicting the probability, bounding box coordinates, and class of objects within each cell.</a:t>
            </a:r>
          </a:p>
        </p:txBody>
      </p:sp>
    </p:spTree>
    <p:extLst>
      <p:ext uri="{BB962C8B-B14F-4D97-AF65-F5344CB8AC3E}">
        <p14:creationId xmlns:p14="http://schemas.microsoft.com/office/powerpoint/2010/main" val="3354944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0"/>
          <p:cNvSpPr/>
          <p:nvPr/>
        </p:nvSpPr>
        <p:spPr>
          <a:xfrm>
            <a:off x="3901001" y="1735525"/>
            <a:ext cx="4600501" cy="171031"/>
          </a:xfrm>
          <a:custGeom>
            <a:avLst/>
            <a:gdLst/>
            <a:ahLst/>
            <a:cxnLst/>
            <a:rect l="l" t="t" r="r" b="b"/>
            <a:pathLst>
              <a:path w="6667393" h="171031" extrusionOk="0">
                <a:moveTo>
                  <a:pt x="86024" y="2"/>
                </a:moveTo>
                <a:cubicBezTo>
                  <a:pt x="38811" y="-294"/>
                  <a:pt x="297" y="37678"/>
                  <a:pt x="2" y="84887"/>
                </a:cubicBezTo>
                <a:cubicBezTo>
                  <a:pt x="-298" y="132088"/>
                  <a:pt x="37799" y="170626"/>
                  <a:pt x="85012" y="170909"/>
                </a:cubicBezTo>
                <a:cubicBezTo>
                  <a:pt x="326434" y="170991"/>
                  <a:pt x="567824" y="171274"/>
                  <a:pt x="809246" y="170545"/>
                </a:cubicBezTo>
                <a:cubicBezTo>
                  <a:pt x="875478" y="170343"/>
                  <a:pt x="941754" y="170343"/>
                  <a:pt x="1007985" y="169897"/>
                </a:cubicBezTo>
                <a:cubicBezTo>
                  <a:pt x="1093449" y="169331"/>
                  <a:pt x="1178820" y="168724"/>
                  <a:pt x="1264280" y="167509"/>
                </a:cubicBezTo>
                <a:cubicBezTo>
                  <a:pt x="1309153" y="166861"/>
                  <a:pt x="1354132" y="165445"/>
                  <a:pt x="1399005" y="164837"/>
                </a:cubicBezTo>
                <a:cubicBezTo>
                  <a:pt x="1441729" y="164271"/>
                  <a:pt x="1484425" y="163785"/>
                  <a:pt x="1527157" y="163582"/>
                </a:cubicBezTo>
                <a:cubicBezTo>
                  <a:pt x="1557061" y="163421"/>
                  <a:pt x="1586940" y="163825"/>
                  <a:pt x="1616847" y="163947"/>
                </a:cubicBezTo>
                <a:cubicBezTo>
                  <a:pt x="1674529" y="164190"/>
                  <a:pt x="1732219" y="164433"/>
                  <a:pt x="1789905" y="164716"/>
                </a:cubicBezTo>
                <a:cubicBezTo>
                  <a:pt x="1935184" y="165404"/>
                  <a:pt x="2080430" y="165647"/>
                  <a:pt x="2225710" y="165606"/>
                </a:cubicBezTo>
                <a:cubicBezTo>
                  <a:pt x="2606023" y="165485"/>
                  <a:pt x="2986336" y="160789"/>
                  <a:pt x="3366649" y="159899"/>
                </a:cubicBezTo>
                <a:cubicBezTo>
                  <a:pt x="3535440" y="159494"/>
                  <a:pt x="3704247" y="159939"/>
                  <a:pt x="3873053" y="160668"/>
                </a:cubicBezTo>
                <a:cubicBezTo>
                  <a:pt x="3967051" y="161073"/>
                  <a:pt x="4061008" y="162166"/>
                  <a:pt x="4155005" y="161801"/>
                </a:cubicBezTo>
                <a:cubicBezTo>
                  <a:pt x="4266127" y="161356"/>
                  <a:pt x="4377248" y="158967"/>
                  <a:pt x="4488368" y="157510"/>
                </a:cubicBezTo>
                <a:cubicBezTo>
                  <a:pt x="4644343" y="155446"/>
                  <a:pt x="4800317" y="154231"/>
                  <a:pt x="4956292" y="153057"/>
                </a:cubicBezTo>
                <a:cubicBezTo>
                  <a:pt x="5520317" y="148847"/>
                  <a:pt x="6084382" y="147430"/>
                  <a:pt x="6648408" y="145487"/>
                </a:cubicBezTo>
                <a:cubicBezTo>
                  <a:pt x="6658852" y="145528"/>
                  <a:pt x="6667312" y="137189"/>
                  <a:pt x="6667393" y="126745"/>
                </a:cubicBezTo>
                <a:cubicBezTo>
                  <a:pt x="6667434" y="116341"/>
                  <a:pt x="6659095" y="107840"/>
                  <a:pt x="6648650" y="107799"/>
                </a:cubicBezTo>
                <a:cubicBezTo>
                  <a:pt x="6082561" y="98731"/>
                  <a:pt x="5516431" y="90149"/>
                  <a:pt x="4950341" y="78815"/>
                </a:cubicBezTo>
                <a:cubicBezTo>
                  <a:pt x="4794407" y="75690"/>
                  <a:pt x="4638473" y="72564"/>
                  <a:pt x="4482539" y="68569"/>
                </a:cubicBezTo>
                <a:cubicBezTo>
                  <a:pt x="4373604" y="65776"/>
                  <a:pt x="4264629" y="61877"/>
                  <a:pt x="4155653" y="60092"/>
                </a:cubicBezTo>
                <a:cubicBezTo>
                  <a:pt x="4061656" y="58550"/>
                  <a:pt x="3967658" y="58582"/>
                  <a:pt x="3873661" y="57813"/>
                </a:cubicBezTo>
                <a:cubicBezTo>
                  <a:pt x="3704895" y="56437"/>
                  <a:pt x="3536168" y="54761"/>
                  <a:pt x="3367406" y="52251"/>
                </a:cubicBezTo>
                <a:cubicBezTo>
                  <a:pt x="2987138" y="46591"/>
                  <a:pt x="2606877" y="37014"/>
                  <a:pt x="2226596" y="32136"/>
                </a:cubicBezTo>
                <a:cubicBezTo>
                  <a:pt x="2081325" y="30270"/>
                  <a:pt x="1936066" y="28598"/>
                  <a:pt x="1790787" y="27452"/>
                </a:cubicBezTo>
                <a:cubicBezTo>
                  <a:pt x="1730972" y="26982"/>
                  <a:pt x="1671100" y="26570"/>
                  <a:pt x="1611281" y="26063"/>
                </a:cubicBezTo>
                <a:cubicBezTo>
                  <a:pt x="1583511" y="25829"/>
                  <a:pt x="1555806" y="25780"/>
                  <a:pt x="1528039" y="25302"/>
                </a:cubicBezTo>
                <a:cubicBezTo>
                  <a:pt x="1485320" y="24570"/>
                  <a:pt x="1442604" y="23643"/>
                  <a:pt x="1399892" y="22521"/>
                </a:cubicBezTo>
                <a:cubicBezTo>
                  <a:pt x="1355027" y="21343"/>
                  <a:pt x="1310157" y="19421"/>
                  <a:pt x="1265292" y="18218"/>
                </a:cubicBezTo>
                <a:cubicBezTo>
                  <a:pt x="1179856" y="15931"/>
                  <a:pt x="1094319" y="14162"/>
                  <a:pt x="1008867" y="12527"/>
                </a:cubicBezTo>
                <a:cubicBezTo>
                  <a:pt x="942648" y="11260"/>
                  <a:pt x="876482" y="10397"/>
                  <a:pt x="810258" y="9365"/>
                </a:cubicBezTo>
                <a:cubicBezTo>
                  <a:pt x="568865" y="5600"/>
                  <a:pt x="327426" y="2965"/>
                  <a:pt x="86024" y="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1" name="Google Shape;321;p30"/>
          <p:cNvSpPr/>
          <p:nvPr/>
        </p:nvSpPr>
        <p:spPr>
          <a:xfrm>
            <a:off x="2314423" y="2062287"/>
            <a:ext cx="755026" cy="764292"/>
          </a:xfrm>
          <a:custGeom>
            <a:avLst/>
            <a:gdLst/>
            <a:ahLst/>
            <a:cxnLst/>
            <a:rect l="l" t="t" r="r" b="b"/>
            <a:pathLst>
              <a:path w="1360408" h="1377102" extrusionOk="0">
                <a:moveTo>
                  <a:pt x="723965" y="140"/>
                </a:moveTo>
                <a:cubicBezTo>
                  <a:pt x="638225" y="-1322"/>
                  <a:pt x="552595" y="8600"/>
                  <a:pt x="469819" y="34039"/>
                </a:cubicBezTo>
                <a:cubicBezTo>
                  <a:pt x="440284" y="43119"/>
                  <a:pt x="411336" y="54223"/>
                  <a:pt x="383291" y="67185"/>
                </a:cubicBezTo>
                <a:cubicBezTo>
                  <a:pt x="347489" y="83729"/>
                  <a:pt x="313040" y="103513"/>
                  <a:pt x="280821" y="126263"/>
                </a:cubicBezTo>
                <a:cubicBezTo>
                  <a:pt x="241930" y="153721"/>
                  <a:pt x="206092" y="185568"/>
                  <a:pt x="174306" y="221013"/>
                </a:cubicBezTo>
                <a:cubicBezTo>
                  <a:pt x="79641" y="326568"/>
                  <a:pt x="23113" y="462306"/>
                  <a:pt x="5803" y="602424"/>
                </a:cubicBezTo>
                <a:cubicBezTo>
                  <a:pt x="-1030" y="657705"/>
                  <a:pt x="-1714" y="713682"/>
                  <a:pt x="3147" y="769154"/>
                </a:cubicBezTo>
                <a:cubicBezTo>
                  <a:pt x="13911" y="892039"/>
                  <a:pt x="55044" y="1012738"/>
                  <a:pt x="131040" y="1110840"/>
                </a:cubicBezTo>
                <a:cubicBezTo>
                  <a:pt x="175569" y="1168323"/>
                  <a:pt x="231109" y="1217427"/>
                  <a:pt x="292078" y="1256827"/>
                </a:cubicBezTo>
                <a:cubicBezTo>
                  <a:pt x="415655" y="1336689"/>
                  <a:pt x="564278" y="1379433"/>
                  <a:pt x="711440" y="1377004"/>
                </a:cubicBezTo>
                <a:cubicBezTo>
                  <a:pt x="768530" y="1376065"/>
                  <a:pt x="825642" y="1368050"/>
                  <a:pt x="880324" y="1351452"/>
                </a:cubicBezTo>
                <a:cubicBezTo>
                  <a:pt x="936848" y="1334296"/>
                  <a:pt x="990716" y="1308688"/>
                  <a:pt x="1040480" y="1276943"/>
                </a:cubicBezTo>
                <a:cubicBezTo>
                  <a:pt x="1151843" y="1205898"/>
                  <a:pt x="1244076" y="1103501"/>
                  <a:pt x="1299811" y="983453"/>
                </a:cubicBezTo>
                <a:cubicBezTo>
                  <a:pt x="1343352" y="889667"/>
                  <a:pt x="1364439" y="786103"/>
                  <a:pt x="1359771" y="682751"/>
                </a:cubicBezTo>
                <a:cubicBezTo>
                  <a:pt x="1357541" y="633307"/>
                  <a:pt x="1350392" y="583835"/>
                  <a:pt x="1335612" y="536516"/>
                </a:cubicBezTo>
                <a:cubicBezTo>
                  <a:pt x="1317590" y="478822"/>
                  <a:pt x="1289006" y="424533"/>
                  <a:pt x="1253257" y="375854"/>
                </a:cubicBezTo>
                <a:cubicBezTo>
                  <a:pt x="1211869" y="319492"/>
                  <a:pt x="1160733" y="270461"/>
                  <a:pt x="1102590" y="231640"/>
                </a:cubicBezTo>
                <a:cubicBezTo>
                  <a:pt x="1034703" y="186313"/>
                  <a:pt x="957967" y="154940"/>
                  <a:pt x="878045" y="138533"/>
                </a:cubicBezTo>
                <a:cubicBezTo>
                  <a:pt x="788205" y="120090"/>
                  <a:pt x="694733" y="120887"/>
                  <a:pt x="605177" y="140557"/>
                </a:cubicBezTo>
                <a:cubicBezTo>
                  <a:pt x="532084" y="156612"/>
                  <a:pt x="461942" y="184580"/>
                  <a:pt x="397330" y="222276"/>
                </a:cubicBezTo>
                <a:cubicBezTo>
                  <a:pt x="363427" y="242060"/>
                  <a:pt x="331252" y="264535"/>
                  <a:pt x="300430" y="288820"/>
                </a:cubicBezTo>
                <a:cubicBezTo>
                  <a:pt x="273595" y="310222"/>
                  <a:pt x="269162" y="349274"/>
                  <a:pt x="290564" y="376105"/>
                </a:cubicBezTo>
                <a:cubicBezTo>
                  <a:pt x="311963" y="402940"/>
                  <a:pt x="351015" y="407377"/>
                  <a:pt x="377850" y="385975"/>
                </a:cubicBezTo>
                <a:cubicBezTo>
                  <a:pt x="452700" y="325475"/>
                  <a:pt x="537650" y="279853"/>
                  <a:pt x="631744" y="257953"/>
                </a:cubicBezTo>
                <a:cubicBezTo>
                  <a:pt x="706849" y="240473"/>
                  <a:pt x="785512" y="238688"/>
                  <a:pt x="861221" y="253524"/>
                </a:cubicBezTo>
                <a:cubicBezTo>
                  <a:pt x="925331" y="266089"/>
                  <a:pt x="987251" y="290079"/>
                  <a:pt x="1042880" y="324366"/>
                </a:cubicBezTo>
                <a:cubicBezTo>
                  <a:pt x="1090361" y="353634"/>
                  <a:pt x="1133724" y="389893"/>
                  <a:pt x="1168753" y="433414"/>
                </a:cubicBezTo>
                <a:cubicBezTo>
                  <a:pt x="1203672" y="476798"/>
                  <a:pt x="1229709" y="527145"/>
                  <a:pt x="1244400" y="580916"/>
                </a:cubicBezTo>
                <a:cubicBezTo>
                  <a:pt x="1251189" y="605747"/>
                  <a:pt x="1255297" y="631234"/>
                  <a:pt x="1257937" y="656818"/>
                </a:cubicBezTo>
                <a:cubicBezTo>
                  <a:pt x="1266094" y="735842"/>
                  <a:pt x="1257589" y="816371"/>
                  <a:pt x="1232385" y="891739"/>
                </a:cubicBezTo>
                <a:cubicBezTo>
                  <a:pt x="1192750" y="1010256"/>
                  <a:pt x="1113730" y="1114402"/>
                  <a:pt x="1013531" y="1188515"/>
                </a:cubicBezTo>
                <a:cubicBezTo>
                  <a:pt x="964342" y="1224900"/>
                  <a:pt x="909628" y="1254382"/>
                  <a:pt x="851355" y="1273275"/>
                </a:cubicBezTo>
                <a:cubicBezTo>
                  <a:pt x="759179" y="1303154"/>
                  <a:pt x="658672" y="1304134"/>
                  <a:pt x="564064" y="1285921"/>
                </a:cubicBezTo>
                <a:cubicBezTo>
                  <a:pt x="460096" y="1265911"/>
                  <a:pt x="360168" y="1221228"/>
                  <a:pt x="277784" y="1154487"/>
                </a:cubicBezTo>
                <a:cubicBezTo>
                  <a:pt x="231239" y="1116778"/>
                  <a:pt x="190337" y="1071751"/>
                  <a:pt x="157102" y="1021911"/>
                </a:cubicBezTo>
                <a:cubicBezTo>
                  <a:pt x="134392" y="987854"/>
                  <a:pt x="115046" y="951267"/>
                  <a:pt x="100173" y="913117"/>
                </a:cubicBezTo>
                <a:cubicBezTo>
                  <a:pt x="74791" y="848007"/>
                  <a:pt x="61963" y="778481"/>
                  <a:pt x="58680" y="708813"/>
                </a:cubicBezTo>
                <a:cubicBezTo>
                  <a:pt x="50697" y="539322"/>
                  <a:pt x="103031" y="368410"/>
                  <a:pt x="216937" y="240874"/>
                </a:cubicBezTo>
                <a:cubicBezTo>
                  <a:pt x="245092" y="209351"/>
                  <a:pt x="276578" y="180909"/>
                  <a:pt x="310805" y="156118"/>
                </a:cubicBezTo>
                <a:cubicBezTo>
                  <a:pt x="338915" y="135752"/>
                  <a:pt x="368900" y="117924"/>
                  <a:pt x="400115" y="102731"/>
                </a:cubicBezTo>
                <a:cubicBezTo>
                  <a:pt x="533865" y="37641"/>
                  <a:pt x="685896" y="22841"/>
                  <a:pt x="832378" y="38087"/>
                </a:cubicBezTo>
                <a:cubicBezTo>
                  <a:pt x="879558" y="43001"/>
                  <a:pt x="926242" y="51134"/>
                  <a:pt x="972544" y="61363"/>
                </a:cubicBezTo>
                <a:cubicBezTo>
                  <a:pt x="979940" y="63076"/>
                  <a:pt x="987279" y="58514"/>
                  <a:pt x="988991" y="51118"/>
                </a:cubicBezTo>
                <a:cubicBezTo>
                  <a:pt x="990704" y="43726"/>
                  <a:pt x="986137" y="36257"/>
                  <a:pt x="978746" y="34549"/>
                </a:cubicBezTo>
                <a:cubicBezTo>
                  <a:pt x="895520" y="14405"/>
                  <a:pt x="809704" y="1597"/>
                  <a:pt x="723965" y="14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2" name="Google Shape;322;p30"/>
          <p:cNvSpPr/>
          <p:nvPr/>
        </p:nvSpPr>
        <p:spPr>
          <a:xfrm rot="2700000">
            <a:off x="2314369" y="2962925"/>
            <a:ext cx="755134" cy="764400"/>
          </a:xfrm>
          <a:custGeom>
            <a:avLst/>
            <a:gdLst/>
            <a:ahLst/>
            <a:cxnLst/>
            <a:rect l="l" t="t" r="r" b="b"/>
            <a:pathLst>
              <a:path w="1360408" h="1377102" extrusionOk="0">
                <a:moveTo>
                  <a:pt x="723965" y="140"/>
                </a:moveTo>
                <a:cubicBezTo>
                  <a:pt x="638225" y="-1322"/>
                  <a:pt x="552595" y="8600"/>
                  <a:pt x="469819" y="34039"/>
                </a:cubicBezTo>
                <a:cubicBezTo>
                  <a:pt x="440284" y="43119"/>
                  <a:pt x="411336" y="54223"/>
                  <a:pt x="383291" y="67185"/>
                </a:cubicBezTo>
                <a:cubicBezTo>
                  <a:pt x="347489" y="83729"/>
                  <a:pt x="313040" y="103513"/>
                  <a:pt x="280821" y="126263"/>
                </a:cubicBezTo>
                <a:cubicBezTo>
                  <a:pt x="241930" y="153721"/>
                  <a:pt x="206092" y="185568"/>
                  <a:pt x="174306" y="221013"/>
                </a:cubicBezTo>
                <a:cubicBezTo>
                  <a:pt x="79641" y="326568"/>
                  <a:pt x="23113" y="462306"/>
                  <a:pt x="5803" y="602424"/>
                </a:cubicBezTo>
                <a:cubicBezTo>
                  <a:pt x="-1030" y="657705"/>
                  <a:pt x="-1714" y="713682"/>
                  <a:pt x="3147" y="769154"/>
                </a:cubicBezTo>
                <a:cubicBezTo>
                  <a:pt x="13911" y="892039"/>
                  <a:pt x="55044" y="1012738"/>
                  <a:pt x="131040" y="1110840"/>
                </a:cubicBezTo>
                <a:cubicBezTo>
                  <a:pt x="175569" y="1168323"/>
                  <a:pt x="231109" y="1217427"/>
                  <a:pt x="292078" y="1256827"/>
                </a:cubicBezTo>
                <a:cubicBezTo>
                  <a:pt x="415655" y="1336689"/>
                  <a:pt x="564278" y="1379433"/>
                  <a:pt x="711440" y="1377004"/>
                </a:cubicBezTo>
                <a:cubicBezTo>
                  <a:pt x="768530" y="1376065"/>
                  <a:pt x="825642" y="1368050"/>
                  <a:pt x="880324" y="1351452"/>
                </a:cubicBezTo>
                <a:cubicBezTo>
                  <a:pt x="936848" y="1334296"/>
                  <a:pt x="990716" y="1308688"/>
                  <a:pt x="1040480" y="1276943"/>
                </a:cubicBezTo>
                <a:cubicBezTo>
                  <a:pt x="1151843" y="1205898"/>
                  <a:pt x="1244076" y="1103501"/>
                  <a:pt x="1299811" y="983453"/>
                </a:cubicBezTo>
                <a:cubicBezTo>
                  <a:pt x="1343352" y="889667"/>
                  <a:pt x="1364439" y="786103"/>
                  <a:pt x="1359771" y="682751"/>
                </a:cubicBezTo>
                <a:cubicBezTo>
                  <a:pt x="1357541" y="633307"/>
                  <a:pt x="1350392" y="583835"/>
                  <a:pt x="1335612" y="536516"/>
                </a:cubicBezTo>
                <a:cubicBezTo>
                  <a:pt x="1317590" y="478822"/>
                  <a:pt x="1289006" y="424533"/>
                  <a:pt x="1253257" y="375854"/>
                </a:cubicBezTo>
                <a:cubicBezTo>
                  <a:pt x="1211869" y="319492"/>
                  <a:pt x="1160733" y="270461"/>
                  <a:pt x="1102590" y="231640"/>
                </a:cubicBezTo>
                <a:cubicBezTo>
                  <a:pt x="1034703" y="186313"/>
                  <a:pt x="957967" y="154940"/>
                  <a:pt x="878045" y="138533"/>
                </a:cubicBezTo>
                <a:cubicBezTo>
                  <a:pt x="788205" y="120090"/>
                  <a:pt x="694733" y="120887"/>
                  <a:pt x="605177" y="140557"/>
                </a:cubicBezTo>
                <a:cubicBezTo>
                  <a:pt x="532084" y="156612"/>
                  <a:pt x="461942" y="184580"/>
                  <a:pt x="397330" y="222276"/>
                </a:cubicBezTo>
                <a:cubicBezTo>
                  <a:pt x="363427" y="242060"/>
                  <a:pt x="331252" y="264535"/>
                  <a:pt x="300430" y="288820"/>
                </a:cubicBezTo>
                <a:cubicBezTo>
                  <a:pt x="273595" y="310222"/>
                  <a:pt x="269162" y="349274"/>
                  <a:pt x="290564" y="376105"/>
                </a:cubicBezTo>
                <a:cubicBezTo>
                  <a:pt x="311963" y="402940"/>
                  <a:pt x="351015" y="407377"/>
                  <a:pt x="377850" y="385975"/>
                </a:cubicBezTo>
                <a:cubicBezTo>
                  <a:pt x="452700" y="325475"/>
                  <a:pt x="537650" y="279853"/>
                  <a:pt x="631744" y="257953"/>
                </a:cubicBezTo>
                <a:cubicBezTo>
                  <a:pt x="706849" y="240473"/>
                  <a:pt x="785512" y="238688"/>
                  <a:pt x="861221" y="253524"/>
                </a:cubicBezTo>
                <a:cubicBezTo>
                  <a:pt x="925331" y="266089"/>
                  <a:pt x="987251" y="290079"/>
                  <a:pt x="1042880" y="324366"/>
                </a:cubicBezTo>
                <a:cubicBezTo>
                  <a:pt x="1090361" y="353634"/>
                  <a:pt x="1133724" y="389893"/>
                  <a:pt x="1168753" y="433414"/>
                </a:cubicBezTo>
                <a:cubicBezTo>
                  <a:pt x="1203672" y="476798"/>
                  <a:pt x="1229709" y="527145"/>
                  <a:pt x="1244400" y="580916"/>
                </a:cubicBezTo>
                <a:cubicBezTo>
                  <a:pt x="1251189" y="605747"/>
                  <a:pt x="1255297" y="631234"/>
                  <a:pt x="1257937" y="656818"/>
                </a:cubicBezTo>
                <a:cubicBezTo>
                  <a:pt x="1266094" y="735842"/>
                  <a:pt x="1257589" y="816371"/>
                  <a:pt x="1232385" y="891739"/>
                </a:cubicBezTo>
                <a:cubicBezTo>
                  <a:pt x="1192750" y="1010256"/>
                  <a:pt x="1113730" y="1114402"/>
                  <a:pt x="1013531" y="1188515"/>
                </a:cubicBezTo>
                <a:cubicBezTo>
                  <a:pt x="964342" y="1224900"/>
                  <a:pt x="909628" y="1254382"/>
                  <a:pt x="851355" y="1273275"/>
                </a:cubicBezTo>
                <a:cubicBezTo>
                  <a:pt x="759179" y="1303154"/>
                  <a:pt x="658672" y="1304134"/>
                  <a:pt x="564064" y="1285921"/>
                </a:cubicBezTo>
                <a:cubicBezTo>
                  <a:pt x="460096" y="1265911"/>
                  <a:pt x="360168" y="1221228"/>
                  <a:pt x="277784" y="1154487"/>
                </a:cubicBezTo>
                <a:cubicBezTo>
                  <a:pt x="231239" y="1116778"/>
                  <a:pt x="190337" y="1071751"/>
                  <a:pt x="157102" y="1021911"/>
                </a:cubicBezTo>
                <a:cubicBezTo>
                  <a:pt x="134392" y="987854"/>
                  <a:pt x="115046" y="951267"/>
                  <a:pt x="100173" y="913117"/>
                </a:cubicBezTo>
                <a:cubicBezTo>
                  <a:pt x="74791" y="848007"/>
                  <a:pt x="61963" y="778481"/>
                  <a:pt x="58680" y="708813"/>
                </a:cubicBezTo>
                <a:cubicBezTo>
                  <a:pt x="50697" y="539322"/>
                  <a:pt x="103031" y="368410"/>
                  <a:pt x="216937" y="240874"/>
                </a:cubicBezTo>
                <a:cubicBezTo>
                  <a:pt x="245092" y="209351"/>
                  <a:pt x="276578" y="180909"/>
                  <a:pt x="310805" y="156118"/>
                </a:cubicBezTo>
                <a:cubicBezTo>
                  <a:pt x="338915" y="135752"/>
                  <a:pt x="368900" y="117924"/>
                  <a:pt x="400115" y="102731"/>
                </a:cubicBezTo>
                <a:cubicBezTo>
                  <a:pt x="533865" y="37641"/>
                  <a:pt x="685896" y="22841"/>
                  <a:pt x="832378" y="38087"/>
                </a:cubicBezTo>
                <a:cubicBezTo>
                  <a:pt x="879558" y="43001"/>
                  <a:pt x="926242" y="51134"/>
                  <a:pt x="972544" y="61363"/>
                </a:cubicBezTo>
                <a:cubicBezTo>
                  <a:pt x="979940" y="63076"/>
                  <a:pt x="987279" y="58514"/>
                  <a:pt x="988991" y="51118"/>
                </a:cubicBezTo>
                <a:cubicBezTo>
                  <a:pt x="990704" y="43726"/>
                  <a:pt x="986137" y="36257"/>
                  <a:pt x="978746" y="34549"/>
                </a:cubicBezTo>
                <a:cubicBezTo>
                  <a:pt x="895520" y="14405"/>
                  <a:pt x="809704" y="1597"/>
                  <a:pt x="723965" y="14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3" name="Google Shape;323;p30"/>
          <p:cNvSpPr/>
          <p:nvPr/>
        </p:nvSpPr>
        <p:spPr>
          <a:xfrm rot="6452310">
            <a:off x="2313853" y="3844889"/>
            <a:ext cx="756167" cy="765446"/>
          </a:xfrm>
          <a:custGeom>
            <a:avLst/>
            <a:gdLst/>
            <a:ahLst/>
            <a:cxnLst/>
            <a:rect l="l" t="t" r="r" b="b"/>
            <a:pathLst>
              <a:path w="1360408" h="1377102" extrusionOk="0">
                <a:moveTo>
                  <a:pt x="723965" y="140"/>
                </a:moveTo>
                <a:cubicBezTo>
                  <a:pt x="638225" y="-1322"/>
                  <a:pt x="552595" y="8600"/>
                  <a:pt x="469819" y="34039"/>
                </a:cubicBezTo>
                <a:cubicBezTo>
                  <a:pt x="440284" y="43119"/>
                  <a:pt x="411336" y="54223"/>
                  <a:pt x="383291" y="67185"/>
                </a:cubicBezTo>
                <a:cubicBezTo>
                  <a:pt x="347489" y="83729"/>
                  <a:pt x="313040" y="103513"/>
                  <a:pt x="280821" y="126263"/>
                </a:cubicBezTo>
                <a:cubicBezTo>
                  <a:pt x="241930" y="153721"/>
                  <a:pt x="206092" y="185568"/>
                  <a:pt x="174306" y="221013"/>
                </a:cubicBezTo>
                <a:cubicBezTo>
                  <a:pt x="79641" y="326568"/>
                  <a:pt x="23113" y="462306"/>
                  <a:pt x="5803" y="602424"/>
                </a:cubicBezTo>
                <a:cubicBezTo>
                  <a:pt x="-1030" y="657705"/>
                  <a:pt x="-1714" y="713682"/>
                  <a:pt x="3147" y="769154"/>
                </a:cubicBezTo>
                <a:cubicBezTo>
                  <a:pt x="13911" y="892039"/>
                  <a:pt x="55044" y="1012738"/>
                  <a:pt x="131040" y="1110840"/>
                </a:cubicBezTo>
                <a:cubicBezTo>
                  <a:pt x="175569" y="1168323"/>
                  <a:pt x="231109" y="1217427"/>
                  <a:pt x="292078" y="1256827"/>
                </a:cubicBezTo>
                <a:cubicBezTo>
                  <a:pt x="415655" y="1336689"/>
                  <a:pt x="564278" y="1379433"/>
                  <a:pt x="711440" y="1377004"/>
                </a:cubicBezTo>
                <a:cubicBezTo>
                  <a:pt x="768530" y="1376065"/>
                  <a:pt x="825642" y="1368050"/>
                  <a:pt x="880324" y="1351452"/>
                </a:cubicBezTo>
                <a:cubicBezTo>
                  <a:pt x="936848" y="1334296"/>
                  <a:pt x="990716" y="1308688"/>
                  <a:pt x="1040480" y="1276943"/>
                </a:cubicBezTo>
                <a:cubicBezTo>
                  <a:pt x="1151843" y="1205898"/>
                  <a:pt x="1244076" y="1103501"/>
                  <a:pt x="1299811" y="983453"/>
                </a:cubicBezTo>
                <a:cubicBezTo>
                  <a:pt x="1343352" y="889667"/>
                  <a:pt x="1364439" y="786103"/>
                  <a:pt x="1359771" y="682751"/>
                </a:cubicBezTo>
                <a:cubicBezTo>
                  <a:pt x="1357541" y="633307"/>
                  <a:pt x="1350392" y="583835"/>
                  <a:pt x="1335612" y="536516"/>
                </a:cubicBezTo>
                <a:cubicBezTo>
                  <a:pt x="1317590" y="478822"/>
                  <a:pt x="1289006" y="424533"/>
                  <a:pt x="1253257" y="375854"/>
                </a:cubicBezTo>
                <a:cubicBezTo>
                  <a:pt x="1211869" y="319492"/>
                  <a:pt x="1160733" y="270461"/>
                  <a:pt x="1102590" y="231640"/>
                </a:cubicBezTo>
                <a:cubicBezTo>
                  <a:pt x="1034703" y="186313"/>
                  <a:pt x="957967" y="154940"/>
                  <a:pt x="878045" y="138533"/>
                </a:cubicBezTo>
                <a:cubicBezTo>
                  <a:pt x="788205" y="120090"/>
                  <a:pt x="694733" y="120887"/>
                  <a:pt x="605177" y="140557"/>
                </a:cubicBezTo>
                <a:cubicBezTo>
                  <a:pt x="532084" y="156612"/>
                  <a:pt x="461942" y="184580"/>
                  <a:pt x="397330" y="222276"/>
                </a:cubicBezTo>
                <a:cubicBezTo>
                  <a:pt x="363427" y="242060"/>
                  <a:pt x="331252" y="264535"/>
                  <a:pt x="300430" y="288820"/>
                </a:cubicBezTo>
                <a:cubicBezTo>
                  <a:pt x="273595" y="310222"/>
                  <a:pt x="269162" y="349274"/>
                  <a:pt x="290564" y="376105"/>
                </a:cubicBezTo>
                <a:cubicBezTo>
                  <a:pt x="311963" y="402940"/>
                  <a:pt x="351015" y="407377"/>
                  <a:pt x="377850" y="385975"/>
                </a:cubicBezTo>
                <a:cubicBezTo>
                  <a:pt x="452700" y="325475"/>
                  <a:pt x="537650" y="279853"/>
                  <a:pt x="631744" y="257953"/>
                </a:cubicBezTo>
                <a:cubicBezTo>
                  <a:pt x="706849" y="240473"/>
                  <a:pt x="785512" y="238688"/>
                  <a:pt x="861221" y="253524"/>
                </a:cubicBezTo>
                <a:cubicBezTo>
                  <a:pt x="925331" y="266089"/>
                  <a:pt x="987251" y="290079"/>
                  <a:pt x="1042880" y="324366"/>
                </a:cubicBezTo>
                <a:cubicBezTo>
                  <a:pt x="1090361" y="353634"/>
                  <a:pt x="1133724" y="389893"/>
                  <a:pt x="1168753" y="433414"/>
                </a:cubicBezTo>
                <a:cubicBezTo>
                  <a:pt x="1203672" y="476798"/>
                  <a:pt x="1229709" y="527145"/>
                  <a:pt x="1244400" y="580916"/>
                </a:cubicBezTo>
                <a:cubicBezTo>
                  <a:pt x="1251189" y="605747"/>
                  <a:pt x="1255297" y="631234"/>
                  <a:pt x="1257937" y="656818"/>
                </a:cubicBezTo>
                <a:cubicBezTo>
                  <a:pt x="1266094" y="735842"/>
                  <a:pt x="1257589" y="816371"/>
                  <a:pt x="1232385" y="891739"/>
                </a:cubicBezTo>
                <a:cubicBezTo>
                  <a:pt x="1192750" y="1010256"/>
                  <a:pt x="1113730" y="1114402"/>
                  <a:pt x="1013531" y="1188515"/>
                </a:cubicBezTo>
                <a:cubicBezTo>
                  <a:pt x="964342" y="1224900"/>
                  <a:pt x="909628" y="1254382"/>
                  <a:pt x="851355" y="1273275"/>
                </a:cubicBezTo>
                <a:cubicBezTo>
                  <a:pt x="759179" y="1303154"/>
                  <a:pt x="658672" y="1304134"/>
                  <a:pt x="564064" y="1285921"/>
                </a:cubicBezTo>
                <a:cubicBezTo>
                  <a:pt x="460096" y="1265911"/>
                  <a:pt x="360168" y="1221228"/>
                  <a:pt x="277784" y="1154487"/>
                </a:cubicBezTo>
                <a:cubicBezTo>
                  <a:pt x="231239" y="1116778"/>
                  <a:pt x="190337" y="1071751"/>
                  <a:pt x="157102" y="1021911"/>
                </a:cubicBezTo>
                <a:cubicBezTo>
                  <a:pt x="134392" y="987854"/>
                  <a:pt x="115046" y="951267"/>
                  <a:pt x="100173" y="913117"/>
                </a:cubicBezTo>
                <a:cubicBezTo>
                  <a:pt x="74791" y="848007"/>
                  <a:pt x="61963" y="778481"/>
                  <a:pt x="58680" y="708813"/>
                </a:cubicBezTo>
                <a:cubicBezTo>
                  <a:pt x="50697" y="539322"/>
                  <a:pt x="103031" y="368410"/>
                  <a:pt x="216937" y="240874"/>
                </a:cubicBezTo>
                <a:cubicBezTo>
                  <a:pt x="245092" y="209351"/>
                  <a:pt x="276578" y="180909"/>
                  <a:pt x="310805" y="156118"/>
                </a:cubicBezTo>
                <a:cubicBezTo>
                  <a:pt x="338915" y="135752"/>
                  <a:pt x="368900" y="117924"/>
                  <a:pt x="400115" y="102731"/>
                </a:cubicBezTo>
                <a:cubicBezTo>
                  <a:pt x="533865" y="37641"/>
                  <a:pt x="685896" y="22841"/>
                  <a:pt x="832378" y="38087"/>
                </a:cubicBezTo>
                <a:cubicBezTo>
                  <a:pt x="879558" y="43001"/>
                  <a:pt x="926242" y="51134"/>
                  <a:pt x="972544" y="61363"/>
                </a:cubicBezTo>
                <a:cubicBezTo>
                  <a:pt x="979940" y="63076"/>
                  <a:pt x="987279" y="58514"/>
                  <a:pt x="988991" y="51118"/>
                </a:cubicBezTo>
                <a:cubicBezTo>
                  <a:pt x="990704" y="43726"/>
                  <a:pt x="986137" y="36257"/>
                  <a:pt x="978746" y="34549"/>
                </a:cubicBezTo>
                <a:cubicBezTo>
                  <a:pt x="895520" y="14405"/>
                  <a:pt x="809704" y="1597"/>
                  <a:pt x="723965" y="14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4" name="Google Shape;324;p30"/>
          <p:cNvSpPr/>
          <p:nvPr/>
        </p:nvSpPr>
        <p:spPr>
          <a:xfrm rot="-3249741">
            <a:off x="2314624" y="4705982"/>
            <a:ext cx="755149" cy="764416"/>
          </a:xfrm>
          <a:custGeom>
            <a:avLst/>
            <a:gdLst/>
            <a:ahLst/>
            <a:cxnLst/>
            <a:rect l="l" t="t" r="r" b="b"/>
            <a:pathLst>
              <a:path w="1360408" h="1377102" extrusionOk="0">
                <a:moveTo>
                  <a:pt x="723965" y="140"/>
                </a:moveTo>
                <a:cubicBezTo>
                  <a:pt x="638225" y="-1322"/>
                  <a:pt x="552595" y="8600"/>
                  <a:pt x="469819" y="34039"/>
                </a:cubicBezTo>
                <a:cubicBezTo>
                  <a:pt x="440284" y="43119"/>
                  <a:pt x="411336" y="54223"/>
                  <a:pt x="383291" y="67185"/>
                </a:cubicBezTo>
                <a:cubicBezTo>
                  <a:pt x="347489" y="83729"/>
                  <a:pt x="313040" y="103513"/>
                  <a:pt x="280821" y="126263"/>
                </a:cubicBezTo>
                <a:cubicBezTo>
                  <a:pt x="241930" y="153721"/>
                  <a:pt x="206092" y="185568"/>
                  <a:pt x="174306" y="221013"/>
                </a:cubicBezTo>
                <a:cubicBezTo>
                  <a:pt x="79641" y="326568"/>
                  <a:pt x="23113" y="462306"/>
                  <a:pt x="5803" y="602424"/>
                </a:cubicBezTo>
                <a:cubicBezTo>
                  <a:pt x="-1030" y="657705"/>
                  <a:pt x="-1714" y="713682"/>
                  <a:pt x="3147" y="769154"/>
                </a:cubicBezTo>
                <a:cubicBezTo>
                  <a:pt x="13911" y="892039"/>
                  <a:pt x="55044" y="1012738"/>
                  <a:pt x="131040" y="1110840"/>
                </a:cubicBezTo>
                <a:cubicBezTo>
                  <a:pt x="175569" y="1168323"/>
                  <a:pt x="231109" y="1217427"/>
                  <a:pt x="292078" y="1256827"/>
                </a:cubicBezTo>
                <a:cubicBezTo>
                  <a:pt x="415655" y="1336689"/>
                  <a:pt x="564278" y="1379433"/>
                  <a:pt x="711440" y="1377004"/>
                </a:cubicBezTo>
                <a:cubicBezTo>
                  <a:pt x="768530" y="1376065"/>
                  <a:pt x="825642" y="1368050"/>
                  <a:pt x="880324" y="1351452"/>
                </a:cubicBezTo>
                <a:cubicBezTo>
                  <a:pt x="936848" y="1334296"/>
                  <a:pt x="990716" y="1308688"/>
                  <a:pt x="1040480" y="1276943"/>
                </a:cubicBezTo>
                <a:cubicBezTo>
                  <a:pt x="1151843" y="1205898"/>
                  <a:pt x="1244076" y="1103501"/>
                  <a:pt x="1299811" y="983453"/>
                </a:cubicBezTo>
                <a:cubicBezTo>
                  <a:pt x="1343352" y="889667"/>
                  <a:pt x="1364439" y="786103"/>
                  <a:pt x="1359771" y="682751"/>
                </a:cubicBezTo>
                <a:cubicBezTo>
                  <a:pt x="1357541" y="633307"/>
                  <a:pt x="1350392" y="583835"/>
                  <a:pt x="1335612" y="536516"/>
                </a:cubicBezTo>
                <a:cubicBezTo>
                  <a:pt x="1317590" y="478822"/>
                  <a:pt x="1289006" y="424533"/>
                  <a:pt x="1253257" y="375854"/>
                </a:cubicBezTo>
                <a:cubicBezTo>
                  <a:pt x="1211869" y="319492"/>
                  <a:pt x="1160733" y="270461"/>
                  <a:pt x="1102590" y="231640"/>
                </a:cubicBezTo>
                <a:cubicBezTo>
                  <a:pt x="1034703" y="186313"/>
                  <a:pt x="957967" y="154940"/>
                  <a:pt x="878045" y="138533"/>
                </a:cubicBezTo>
                <a:cubicBezTo>
                  <a:pt x="788205" y="120090"/>
                  <a:pt x="694733" y="120887"/>
                  <a:pt x="605177" y="140557"/>
                </a:cubicBezTo>
                <a:cubicBezTo>
                  <a:pt x="532084" y="156612"/>
                  <a:pt x="461942" y="184580"/>
                  <a:pt x="397330" y="222276"/>
                </a:cubicBezTo>
                <a:cubicBezTo>
                  <a:pt x="363427" y="242060"/>
                  <a:pt x="331252" y="264535"/>
                  <a:pt x="300430" y="288820"/>
                </a:cubicBezTo>
                <a:cubicBezTo>
                  <a:pt x="273595" y="310222"/>
                  <a:pt x="269162" y="349274"/>
                  <a:pt x="290564" y="376105"/>
                </a:cubicBezTo>
                <a:cubicBezTo>
                  <a:pt x="311963" y="402940"/>
                  <a:pt x="351015" y="407377"/>
                  <a:pt x="377850" y="385975"/>
                </a:cubicBezTo>
                <a:cubicBezTo>
                  <a:pt x="452700" y="325475"/>
                  <a:pt x="537650" y="279853"/>
                  <a:pt x="631744" y="257953"/>
                </a:cubicBezTo>
                <a:cubicBezTo>
                  <a:pt x="706849" y="240473"/>
                  <a:pt x="785512" y="238688"/>
                  <a:pt x="861221" y="253524"/>
                </a:cubicBezTo>
                <a:cubicBezTo>
                  <a:pt x="925331" y="266089"/>
                  <a:pt x="987251" y="290079"/>
                  <a:pt x="1042880" y="324366"/>
                </a:cubicBezTo>
                <a:cubicBezTo>
                  <a:pt x="1090361" y="353634"/>
                  <a:pt x="1133724" y="389893"/>
                  <a:pt x="1168753" y="433414"/>
                </a:cubicBezTo>
                <a:cubicBezTo>
                  <a:pt x="1203672" y="476798"/>
                  <a:pt x="1229709" y="527145"/>
                  <a:pt x="1244400" y="580916"/>
                </a:cubicBezTo>
                <a:cubicBezTo>
                  <a:pt x="1251189" y="605747"/>
                  <a:pt x="1255297" y="631234"/>
                  <a:pt x="1257937" y="656818"/>
                </a:cubicBezTo>
                <a:cubicBezTo>
                  <a:pt x="1266094" y="735842"/>
                  <a:pt x="1257589" y="816371"/>
                  <a:pt x="1232385" y="891739"/>
                </a:cubicBezTo>
                <a:cubicBezTo>
                  <a:pt x="1192750" y="1010256"/>
                  <a:pt x="1113730" y="1114402"/>
                  <a:pt x="1013531" y="1188515"/>
                </a:cubicBezTo>
                <a:cubicBezTo>
                  <a:pt x="964342" y="1224900"/>
                  <a:pt x="909628" y="1254382"/>
                  <a:pt x="851355" y="1273275"/>
                </a:cubicBezTo>
                <a:cubicBezTo>
                  <a:pt x="759179" y="1303154"/>
                  <a:pt x="658672" y="1304134"/>
                  <a:pt x="564064" y="1285921"/>
                </a:cubicBezTo>
                <a:cubicBezTo>
                  <a:pt x="460096" y="1265911"/>
                  <a:pt x="360168" y="1221228"/>
                  <a:pt x="277784" y="1154487"/>
                </a:cubicBezTo>
                <a:cubicBezTo>
                  <a:pt x="231239" y="1116778"/>
                  <a:pt x="190337" y="1071751"/>
                  <a:pt x="157102" y="1021911"/>
                </a:cubicBezTo>
                <a:cubicBezTo>
                  <a:pt x="134392" y="987854"/>
                  <a:pt x="115046" y="951267"/>
                  <a:pt x="100173" y="913117"/>
                </a:cubicBezTo>
                <a:cubicBezTo>
                  <a:pt x="74791" y="848007"/>
                  <a:pt x="61963" y="778481"/>
                  <a:pt x="58680" y="708813"/>
                </a:cubicBezTo>
                <a:cubicBezTo>
                  <a:pt x="50697" y="539322"/>
                  <a:pt x="103031" y="368410"/>
                  <a:pt x="216937" y="240874"/>
                </a:cubicBezTo>
                <a:cubicBezTo>
                  <a:pt x="245092" y="209351"/>
                  <a:pt x="276578" y="180909"/>
                  <a:pt x="310805" y="156118"/>
                </a:cubicBezTo>
                <a:cubicBezTo>
                  <a:pt x="338915" y="135752"/>
                  <a:pt x="368900" y="117924"/>
                  <a:pt x="400115" y="102731"/>
                </a:cubicBezTo>
                <a:cubicBezTo>
                  <a:pt x="533865" y="37641"/>
                  <a:pt x="685896" y="22841"/>
                  <a:pt x="832378" y="38087"/>
                </a:cubicBezTo>
                <a:cubicBezTo>
                  <a:pt x="879558" y="43001"/>
                  <a:pt x="926242" y="51134"/>
                  <a:pt x="972544" y="61363"/>
                </a:cubicBezTo>
                <a:cubicBezTo>
                  <a:pt x="979940" y="63076"/>
                  <a:pt x="987279" y="58514"/>
                  <a:pt x="988991" y="51118"/>
                </a:cubicBezTo>
                <a:cubicBezTo>
                  <a:pt x="990704" y="43726"/>
                  <a:pt x="986137" y="36257"/>
                  <a:pt x="978746" y="34549"/>
                </a:cubicBezTo>
                <a:cubicBezTo>
                  <a:pt x="895520" y="14405"/>
                  <a:pt x="809704" y="1597"/>
                  <a:pt x="723965" y="14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5" name="Google Shape;325;p30"/>
          <p:cNvSpPr txBox="1">
            <a:spLocks noGrp="1"/>
          </p:cNvSpPr>
          <p:nvPr>
            <p:ph type="title"/>
          </p:nvPr>
        </p:nvSpPr>
        <p:spPr>
          <a:xfrm>
            <a:off x="2388350" y="1239938"/>
            <a:ext cx="7146000" cy="666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SzPts val="990"/>
              <a:buNone/>
            </a:pPr>
            <a:r>
              <a:rPr lang="en" dirty="0"/>
              <a:t>YOLO Algorithm Steps.</a:t>
            </a:r>
            <a:endParaRPr dirty="0"/>
          </a:p>
        </p:txBody>
      </p:sp>
      <p:sp>
        <p:nvSpPr>
          <p:cNvPr id="326" name="Google Shape;326;p30"/>
          <p:cNvSpPr txBox="1">
            <a:spLocks noGrp="1"/>
          </p:cNvSpPr>
          <p:nvPr>
            <p:ph type="subTitle" idx="1"/>
          </p:nvPr>
        </p:nvSpPr>
        <p:spPr>
          <a:xfrm>
            <a:off x="3135625" y="2112038"/>
            <a:ext cx="6398700" cy="296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Residual Blocks</a:t>
            </a:r>
            <a:endParaRPr dirty="0"/>
          </a:p>
        </p:txBody>
      </p:sp>
      <p:sp>
        <p:nvSpPr>
          <p:cNvPr id="328" name="Google Shape;328;p30"/>
          <p:cNvSpPr txBox="1">
            <a:spLocks noGrp="1"/>
          </p:cNvSpPr>
          <p:nvPr>
            <p:ph type="subTitle" idx="3"/>
          </p:nvPr>
        </p:nvSpPr>
        <p:spPr>
          <a:xfrm>
            <a:off x="3135625" y="2982345"/>
            <a:ext cx="6398700" cy="296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Bounding Box Regression</a:t>
            </a:r>
            <a:endParaRPr dirty="0"/>
          </a:p>
        </p:txBody>
      </p:sp>
      <p:sp>
        <p:nvSpPr>
          <p:cNvPr id="330" name="Google Shape;330;p30"/>
          <p:cNvSpPr txBox="1">
            <a:spLocks noGrp="1"/>
          </p:cNvSpPr>
          <p:nvPr>
            <p:ph type="subTitle" idx="5"/>
          </p:nvPr>
        </p:nvSpPr>
        <p:spPr>
          <a:xfrm>
            <a:off x="3135625" y="3852652"/>
            <a:ext cx="6398700" cy="296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Intersection Over Union (IOU)</a:t>
            </a:r>
            <a:endParaRPr dirty="0"/>
          </a:p>
        </p:txBody>
      </p:sp>
      <p:sp>
        <p:nvSpPr>
          <p:cNvPr id="333" name="Google Shape;333;p30"/>
          <p:cNvSpPr txBox="1">
            <a:spLocks noGrp="1"/>
          </p:cNvSpPr>
          <p:nvPr>
            <p:ph type="subTitle" idx="8"/>
          </p:nvPr>
        </p:nvSpPr>
        <p:spPr>
          <a:xfrm>
            <a:off x="3135625" y="4722959"/>
            <a:ext cx="6398700" cy="296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Non-Maximum Suppression</a:t>
            </a:r>
            <a:endParaRPr dirty="0"/>
          </a:p>
        </p:txBody>
      </p:sp>
      <p:sp>
        <p:nvSpPr>
          <p:cNvPr id="334" name="Google Shape;334;p30"/>
          <p:cNvSpPr/>
          <p:nvPr/>
        </p:nvSpPr>
        <p:spPr>
          <a:xfrm>
            <a:off x="2294779" y="2112038"/>
            <a:ext cx="755100" cy="7551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2"/>
                </a:solidFill>
                <a:latin typeface="Sriracha"/>
                <a:ea typeface="Sriracha"/>
                <a:cs typeface="Sriracha"/>
                <a:sym typeface="Sriracha"/>
              </a:rPr>
              <a:t>01</a:t>
            </a:r>
            <a:endParaRPr sz="1800" b="1">
              <a:solidFill>
                <a:schemeClr val="dk2"/>
              </a:solidFill>
              <a:latin typeface="Sriracha"/>
              <a:ea typeface="Sriracha"/>
              <a:cs typeface="Sriracha"/>
              <a:sym typeface="Sriracha"/>
            </a:endParaRPr>
          </a:p>
        </p:txBody>
      </p:sp>
      <p:sp>
        <p:nvSpPr>
          <p:cNvPr id="335" name="Google Shape;335;p30"/>
          <p:cNvSpPr/>
          <p:nvPr/>
        </p:nvSpPr>
        <p:spPr>
          <a:xfrm>
            <a:off x="2294779" y="2976363"/>
            <a:ext cx="755100" cy="755100"/>
          </a:xfrm>
          <a:prstGeom prst="ellipse">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800" b="1">
                <a:solidFill>
                  <a:schemeClr val="dk2"/>
                </a:solidFill>
                <a:latin typeface="Sriracha"/>
                <a:ea typeface="Sriracha"/>
                <a:cs typeface="Sriracha"/>
                <a:sym typeface="Sriracha"/>
              </a:rPr>
              <a:t>02</a:t>
            </a:r>
            <a:endParaRPr>
              <a:solidFill>
                <a:schemeClr val="dk2"/>
              </a:solidFill>
              <a:latin typeface="Maven Pro Black"/>
              <a:ea typeface="Maven Pro Black"/>
              <a:cs typeface="Maven Pro Black"/>
              <a:sym typeface="Maven Pro Black"/>
            </a:endParaRPr>
          </a:p>
        </p:txBody>
      </p:sp>
      <p:sp>
        <p:nvSpPr>
          <p:cNvPr id="336" name="Google Shape;336;p30"/>
          <p:cNvSpPr/>
          <p:nvPr/>
        </p:nvSpPr>
        <p:spPr>
          <a:xfrm>
            <a:off x="2294779" y="3840688"/>
            <a:ext cx="755100" cy="755100"/>
          </a:xfrm>
          <a:prstGeom prst="ellipse">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800" b="1">
                <a:solidFill>
                  <a:schemeClr val="dk2"/>
                </a:solidFill>
                <a:latin typeface="Sriracha"/>
                <a:ea typeface="Sriracha"/>
                <a:cs typeface="Sriracha"/>
                <a:sym typeface="Sriracha"/>
              </a:rPr>
              <a:t>03</a:t>
            </a:r>
            <a:endParaRPr sz="1800" b="1">
              <a:solidFill>
                <a:schemeClr val="dk2"/>
              </a:solidFill>
              <a:latin typeface="Sriracha"/>
              <a:ea typeface="Sriracha"/>
              <a:cs typeface="Sriracha"/>
              <a:sym typeface="Sriracha"/>
            </a:endParaRPr>
          </a:p>
        </p:txBody>
      </p:sp>
      <p:sp>
        <p:nvSpPr>
          <p:cNvPr id="337" name="Google Shape;337;p30"/>
          <p:cNvSpPr/>
          <p:nvPr/>
        </p:nvSpPr>
        <p:spPr>
          <a:xfrm>
            <a:off x="2294779" y="4705013"/>
            <a:ext cx="755100" cy="755100"/>
          </a:xfrm>
          <a:prstGeom prst="ellipse">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800" b="1">
                <a:solidFill>
                  <a:schemeClr val="dk2"/>
                </a:solidFill>
                <a:latin typeface="Sriracha"/>
                <a:ea typeface="Sriracha"/>
                <a:cs typeface="Sriracha"/>
                <a:sym typeface="Sriracha"/>
              </a:rPr>
              <a:t>04</a:t>
            </a:r>
            <a:endParaRPr>
              <a:solidFill>
                <a:schemeClr val="dk2"/>
              </a:solidFill>
              <a:latin typeface="Maven Pro Black"/>
              <a:ea typeface="Maven Pro Black"/>
              <a:cs typeface="Maven Pro Black"/>
              <a:sym typeface="Maven Pro Black"/>
            </a:endParaRPr>
          </a:p>
        </p:txBody>
      </p:sp>
    </p:spTree>
    <p:extLst>
      <p:ext uri="{BB962C8B-B14F-4D97-AF65-F5344CB8AC3E}">
        <p14:creationId xmlns:p14="http://schemas.microsoft.com/office/powerpoint/2010/main" val="3149036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5" name="Google Shape;265;p24"/>
          <p:cNvSpPr/>
          <p:nvPr/>
        </p:nvSpPr>
        <p:spPr>
          <a:xfrm>
            <a:off x="2245451" y="1818623"/>
            <a:ext cx="1096501" cy="764001"/>
          </a:xfrm>
          <a:prstGeom prst="rect">
            <a:avLst/>
          </a:prstGeom>
        </p:spPr>
        <p:txBody>
          <a:bodyPr>
            <a:prstTxWarp prst="textPlain">
              <a:avLst/>
            </a:prstTxWarp>
          </a:bodyPr>
          <a:lstStyle/>
          <a:p>
            <a:pPr lvl="0" algn="ctr"/>
            <a:r>
              <a:rPr b="0" i="0" dirty="0">
                <a:ln>
                  <a:noFill/>
                </a:ln>
                <a:solidFill>
                  <a:schemeClr val="dk2"/>
                </a:solidFill>
                <a:latin typeface="Sriracha"/>
              </a:rPr>
              <a:t>01</a:t>
            </a:r>
            <a:endParaRPr lang="en-MY" b="0" i="0" dirty="0">
              <a:ln>
                <a:noFill/>
              </a:ln>
              <a:solidFill>
                <a:schemeClr val="dk2"/>
              </a:solidFill>
              <a:latin typeface="Sriracha"/>
            </a:endParaRPr>
          </a:p>
          <a:p>
            <a:pPr lvl="0" algn="ctr"/>
            <a:r>
              <a:rPr lang="en-MY" b="0" i="0" dirty="0">
                <a:ln>
                  <a:noFill/>
                </a:ln>
                <a:solidFill>
                  <a:schemeClr val="dk2"/>
                </a:solidFill>
                <a:latin typeface="Sriracha"/>
              </a:rPr>
              <a:t> Residual Blocks</a:t>
            </a:r>
            <a:endParaRPr b="0" i="0" dirty="0">
              <a:ln>
                <a:noFill/>
              </a:ln>
              <a:solidFill>
                <a:schemeClr val="dk2"/>
              </a:solidFill>
              <a:latin typeface="Sriracha"/>
            </a:endParaRPr>
          </a:p>
        </p:txBody>
      </p:sp>
      <p:sp>
        <p:nvSpPr>
          <p:cNvPr id="266" name="Google Shape;266;p24"/>
          <p:cNvSpPr txBox="1">
            <a:spLocks noGrp="1"/>
          </p:cNvSpPr>
          <p:nvPr>
            <p:ph type="body" idx="1"/>
          </p:nvPr>
        </p:nvSpPr>
        <p:spPr>
          <a:xfrm>
            <a:off x="4149213" y="1356853"/>
            <a:ext cx="6013805" cy="1876536"/>
          </a:xfrm>
          <a:prstGeom prst="rect">
            <a:avLst/>
          </a:prstGeom>
        </p:spPr>
        <p:txBody>
          <a:bodyPr spcFirstLastPara="1" wrap="square" lIns="121900" tIns="121900" rIns="121900" bIns="121900" anchor="t" anchorCtr="0">
            <a:normAutofit/>
          </a:bodyPr>
          <a:lstStyle/>
          <a:p>
            <a:pPr marL="0" lvl="0" indent="0" algn="just" rtl="0">
              <a:spcBef>
                <a:spcPts val="0"/>
              </a:spcBef>
              <a:spcAft>
                <a:spcPts val="1600"/>
              </a:spcAft>
              <a:buNone/>
            </a:pPr>
            <a:r>
              <a:rPr lang="en-US" b="0" dirty="0"/>
              <a:t>This step divides the original image into an </a:t>
            </a:r>
            <a:r>
              <a:rPr lang="en-US" b="0" dirty="0" err="1"/>
              <a:t>NxN</a:t>
            </a:r>
            <a:r>
              <a:rPr lang="en-US" b="0" dirty="0"/>
              <a:t> grid of equal cells (N is 13 in our case). Each cell is responsible for identifying and predicting the class of the object it covers, along with a confidence score.</a:t>
            </a:r>
            <a:endParaRPr dirty="0"/>
          </a:p>
        </p:txBody>
      </p:sp>
      <p:sp>
        <p:nvSpPr>
          <p:cNvPr id="267" name="Google Shape;267;p24"/>
          <p:cNvSpPr/>
          <p:nvPr/>
        </p:nvSpPr>
        <p:spPr>
          <a:xfrm>
            <a:off x="1880132" y="1199952"/>
            <a:ext cx="1827151" cy="1876535"/>
          </a:xfrm>
          <a:custGeom>
            <a:avLst/>
            <a:gdLst/>
            <a:ahLst/>
            <a:cxnLst/>
            <a:rect l="l" t="t" r="r" b="b"/>
            <a:pathLst>
              <a:path w="896761" h="920999" extrusionOk="0">
                <a:moveTo>
                  <a:pt x="427486" y="14"/>
                </a:moveTo>
                <a:cubicBezTo>
                  <a:pt x="348122" y="633"/>
                  <a:pt x="269378" y="22052"/>
                  <a:pt x="200410" y="61242"/>
                </a:cubicBezTo>
                <a:cubicBezTo>
                  <a:pt x="172219" y="77264"/>
                  <a:pt x="146088" y="96230"/>
                  <a:pt x="121472" y="117284"/>
                </a:cubicBezTo>
                <a:cubicBezTo>
                  <a:pt x="95341" y="139537"/>
                  <a:pt x="92260" y="178820"/>
                  <a:pt x="114513" y="204950"/>
                </a:cubicBezTo>
                <a:cubicBezTo>
                  <a:pt x="136766" y="231085"/>
                  <a:pt x="175923" y="234162"/>
                  <a:pt x="202054" y="211909"/>
                </a:cubicBezTo>
                <a:cubicBezTo>
                  <a:pt x="212793" y="202805"/>
                  <a:pt x="223824" y="194065"/>
                  <a:pt x="235451" y="186102"/>
                </a:cubicBezTo>
                <a:cubicBezTo>
                  <a:pt x="264075" y="166501"/>
                  <a:pt x="295606" y="151256"/>
                  <a:pt x="328687" y="140816"/>
                </a:cubicBezTo>
                <a:cubicBezTo>
                  <a:pt x="388065" y="122069"/>
                  <a:pt x="451167" y="119600"/>
                  <a:pt x="512241" y="130821"/>
                </a:cubicBezTo>
                <a:cubicBezTo>
                  <a:pt x="525645" y="133282"/>
                  <a:pt x="539040" y="136075"/>
                  <a:pt x="552091" y="140055"/>
                </a:cubicBezTo>
                <a:cubicBezTo>
                  <a:pt x="564992" y="143990"/>
                  <a:pt x="577671" y="148961"/>
                  <a:pt x="589917" y="154604"/>
                </a:cubicBezTo>
                <a:cubicBezTo>
                  <a:pt x="615950" y="166602"/>
                  <a:pt x="640417" y="182629"/>
                  <a:pt x="662657" y="200651"/>
                </a:cubicBezTo>
                <a:cubicBezTo>
                  <a:pt x="772989" y="290070"/>
                  <a:pt x="825930" y="437321"/>
                  <a:pt x="795484" y="576366"/>
                </a:cubicBezTo>
                <a:cubicBezTo>
                  <a:pt x="785052" y="624008"/>
                  <a:pt x="764468" y="669598"/>
                  <a:pt x="735649" y="708942"/>
                </a:cubicBezTo>
                <a:cubicBezTo>
                  <a:pt x="705523" y="750071"/>
                  <a:pt x="666742" y="784723"/>
                  <a:pt x="622553" y="810145"/>
                </a:cubicBezTo>
                <a:cubicBezTo>
                  <a:pt x="589969" y="828892"/>
                  <a:pt x="554844" y="841818"/>
                  <a:pt x="518439" y="850881"/>
                </a:cubicBezTo>
                <a:cubicBezTo>
                  <a:pt x="505979" y="853982"/>
                  <a:pt x="493438" y="856864"/>
                  <a:pt x="480743" y="858848"/>
                </a:cubicBezTo>
                <a:cubicBezTo>
                  <a:pt x="437533" y="865604"/>
                  <a:pt x="393323" y="864459"/>
                  <a:pt x="350442" y="855941"/>
                </a:cubicBezTo>
                <a:cubicBezTo>
                  <a:pt x="311094" y="848124"/>
                  <a:pt x="272876" y="833709"/>
                  <a:pt x="237981" y="813942"/>
                </a:cubicBezTo>
                <a:cubicBezTo>
                  <a:pt x="155468" y="767190"/>
                  <a:pt x="91321" y="690005"/>
                  <a:pt x="60875" y="600149"/>
                </a:cubicBezTo>
                <a:cubicBezTo>
                  <a:pt x="44258" y="551101"/>
                  <a:pt x="37659" y="498998"/>
                  <a:pt x="41015" y="447332"/>
                </a:cubicBezTo>
                <a:cubicBezTo>
                  <a:pt x="44132" y="399341"/>
                  <a:pt x="56293" y="352638"/>
                  <a:pt x="75930" y="308813"/>
                </a:cubicBezTo>
                <a:cubicBezTo>
                  <a:pt x="80201" y="299498"/>
                  <a:pt x="76137" y="288540"/>
                  <a:pt x="66822" y="284269"/>
                </a:cubicBezTo>
                <a:cubicBezTo>
                  <a:pt x="57507" y="279999"/>
                  <a:pt x="46423" y="284063"/>
                  <a:pt x="42153" y="293378"/>
                </a:cubicBezTo>
                <a:cubicBezTo>
                  <a:pt x="16366" y="348448"/>
                  <a:pt x="1756" y="407838"/>
                  <a:pt x="153" y="468714"/>
                </a:cubicBezTo>
                <a:cubicBezTo>
                  <a:pt x="-1324" y="524817"/>
                  <a:pt x="7877" y="581118"/>
                  <a:pt x="27604" y="633675"/>
                </a:cubicBezTo>
                <a:cubicBezTo>
                  <a:pt x="47407" y="686418"/>
                  <a:pt x="77319" y="735226"/>
                  <a:pt x="115399" y="776748"/>
                </a:cubicBezTo>
                <a:cubicBezTo>
                  <a:pt x="168118" y="834239"/>
                  <a:pt x="236228" y="877344"/>
                  <a:pt x="310721" y="900471"/>
                </a:cubicBezTo>
                <a:cubicBezTo>
                  <a:pt x="353441" y="913728"/>
                  <a:pt x="397963" y="920416"/>
                  <a:pt x="442666" y="920962"/>
                </a:cubicBezTo>
                <a:cubicBezTo>
                  <a:pt x="472578" y="921331"/>
                  <a:pt x="502862" y="918959"/>
                  <a:pt x="532231" y="913121"/>
                </a:cubicBezTo>
                <a:cubicBezTo>
                  <a:pt x="565656" y="906474"/>
                  <a:pt x="598292" y="894893"/>
                  <a:pt x="629005" y="880230"/>
                </a:cubicBezTo>
                <a:cubicBezTo>
                  <a:pt x="696350" y="848080"/>
                  <a:pt x="754922" y="799875"/>
                  <a:pt x="800294" y="740695"/>
                </a:cubicBezTo>
                <a:cubicBezTo>
                  <a:pt x="839172" y="689976"/>
                  <a:pt x="867541" y="631153"/>
                  <a:pt x="883025" y="569156"/>
                </a:cubicBezTo>
                <a:cubicBezTo>
                  <a:pt x="896882" y="513676"/>
                  <a:pt x="900335" y="455355"/>
                  <a:pt x="893020" y="398629"/>
                </a:cubicBezTo>
                <a:cubicBezTo>
                  <a:pt x="881301" y="307777"/>
                  <a:pt x="840556" y="221928"/>
                  <a:pt x="778786" y="154474"/>
                </a:cubicBezTo>
                <a:cubicBezTo>
                  <a:pt x="737410" y="109293"/>
                  <a:pt x="687946" y="74435"/>
                  <a:pt x="632928" y="47834"/>
                </a:cubicBezTo>
                <a:cubicBezTo>
                  <a:pt x="619047" y="41123"/>
                  <a:pt x="604822" y="35354"/>
                  <a:pt x="590423" y="29869"/>
                </a:cubicBezTo>
                <a:cubicBezTo>
                  <a:pt x="573388" y="23380"/>
                  <a:pt x="556127" y="17352"/>
                  <a:pt x="538429" y="12919"/>
                </a:cubicBezTo>
                <a:cubicBezTo>
                  <a:pt x="502327" y="3876"/>
                  <a:pt x="464676" y="-273"/>
                  <a:pt x="427486" y="1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8" name="Google Shape;268;p24"/>
          <p:cNvSpPr/>
          <p:nvPr/>
        </p:nvSpPr>
        <p:spPr>
          <a:xfrm>
            <a:off x="9297274" y="2742492"/>
            <a:ext cx="453296" cy="458803"/>
          </a:xfrm>
          <a:custGeom>
            <a:avLst/>
            <a:gdLst/>
            <a:ahLst/>
            <a:cxnLst/>
            <a:rect l="l" t="t" r="r" b="b"/>
            <a:pathLst>
              <a:path w="839437" h="849636" extrusionOk="0">
                <a:moveTo>
                  <a:pt x="299550" y="290"/>
                </a:moveTo>
                <a:cubicBezTo>
                  <a:pt x="295705" y="679"/>
                  <a:pt x="291859" y="1500"/>
                  <a:pt x="288013" y="2695"/>
                </a:cubicBezTo>
                <a:cubicBezTo>
                  <a:pt x="257409" y="12244"/>
                  <a:pt x="240286" y="44815"/>
                  <a:pt x="249839" y="75431"/>
                </a:cubicBezTo>
                <a:cubicBezTo>
                  <a:pt x="282872" y="159478"/>
                  <a:pt x="316148" y="243534"/>
                  <a:pt x="350516" y="327051"/>
                </a:cubicBezTo>
                <a:cubicBezTo>
                  <a:pt x="351609" y="329722"/>
                  <a:pt x="352824" y="332350"/>
                  <a:pt x="353957" y="335021"/>
                </a:cubicBezTo>
                <a:cubicBezTo>
                  <a:pt x="353228" y="334475"/>
                  <a:pt x="352500" y="333920"/>
                  <a:pt x="351771" y="333374"/>
                </a:cubicBezTo>
                <a:cubicBezTo>
                  <a:pt x="281698" y="280489"/>
                  <a:pt x="210411" y="228944"/>
                  <a:pt x="138516" y="178533"/>
                </a:cubicBezTo>
                <a:cubicBezTo>
                  <a:pt x="128193" y="172356"/>
                  <a:pt x="116778" y="169700"/>
                  <a:pt x="105605" y="170311"/>
                </a:cubicBezTo>
                <a:cubicBezTo>
                  <a:pt x="86983" y="171331"/>
                  <a:pt x="69212" y="181322"/>
                  <a:pt x="58930" y="198523"/>
                </a:cubicBezTo>
                <a:cubicBezTo>
                  <a:pt x="42454" y="226042"/>
                  <a:pt x="51400" y="261746"/>
                  <a:pt x="78927" y="278218"/>
                </a:cubicBezTo>
                <a:cubicBezTo>
                  <a:pt x="109491" y="293366"/>
                  <a:pt x="139892" y="308923"/>
                  <a:pt x="170375" y="324265"/>
                </a:cubicBezTo>
                <a:cubicBezTo>
                  <a:pt x="216564" y="347502"/>
                  <a:pt x="262712" y="370633"/>
                  <a:pt x="309023" y="393590"/>
                </a:cubicBezTo>
                <a:cubicBezTo>
                  <a:pt x="321694" y="399868"/>
                  <a:pt x="334485" y="405924"/>
                  <a:pt x="347237" y="412061"/>
                </a:cubicBezTo>
                <a:cubicBezTo>
                  <a:pt x="332219" y="414668"/>
                  <a:pt x="317160" y="417170"/>
                  <a:pt x="302181" y="420032"/>
                </a:cubicBezTo>
                <a:cubicBezTo>
                  <a:pt x="215309" y="436637"/>
                  <a:pt x="128719" y="454656"/>
                  <a:pt x="42089" y="472658"/>
                </a:cubicBezTo>
                <a:cubicBezTo>
                  <a:pt x="11283" y="481487"/>
                  <a:pt x="-6569" y="513552"/>
                  <a:pt x="2256" y="544382"/>
                </a:cubicBezTo>
                <a:cubicBezTo>
                  <a:pt x="11081" y="575217"/>
                  <a:pt x="43142" y="593061"/>
                  <a:pt x="73989" y="584232"/>
                </a:cubicBezTo>
                <a:cubicBezTo>
                  <a:pt x="156975" y="553661"/>
                  <a:pt x="240043" y="523024"/>
                  <a:pt x="322544" y="491125"/>
                </a:cubicBezTo>
                <a:cubicBezTo>
                  <a:pt x="336064" y="485899"/>
                  <a:pt x="349504" y="480377"/>
                  <a:pt x="362903" y="474933"/>
                </a:cubicBezTo>
                <a:cubicBezTo>
                  <a:pt x="361527" y="477094"/>
                  <a:pt x="360272" y="479353"/>
                  <a:pt x="358855" y="481511"/>
                </a:cubicBezTo>
                <a:cubicBezTo>
                  <a:pt x="345658" y="501998"/>
                  <a:pt x="332097" y="522280"/>
                  <a:pt x="318658" y="542613"/>
                </a:cubicBezTo>
                <a:cubicBezTo>
                  <a:pt x="280321" y="600538"/>
                  <a:pt x="241500" y="658143"/>
                  <a:pt x="202760" y="715796"/>
                </a:cubicBezTo>
                <a:cubicBezTo>
                  <a:pt x="187943" y="744242"/>
                  <a:pt x="198995" y="779291"/>
                  <a:pt x="227413" y="794103"/>
                </a:cubicBezTo>
                <a:cubicBezTo>
                  <a:pt x="255871" y="808915"/>
                  <a:pt x="290928" y="797880"/>
                  <a:pt x="305744" y="769434"/>
                </a:cubicBezTo>
                <a:cubicBezTo>
                  <a:pt x="331449" y="702903"/>
                  <a:pt x="356993" y="636283"/>
                  <a:pt x="383144" y="569938"/>
                </a:cubicBezTo>
                <a:cubicBezTo>
                  <a:pt x="392779" y="545520"/>
                  <a:pt x="402292" y="521045"/>
                  <a:pt x="412372" y="496817"/>
                </a:cubicBezTo>
                <a:cubicBezTo>
                  <a:pt x="412736" y="495930"/>
                  <a:pt x="413141" y="495052"/>
                  <a:pt x="413505" y="494161"/>
                </a:cubicBezTo>
                <a:cubicBezTo>
                  <a:pt x="414962" y="500606"/>
                  <a:pt x="416784" y="506961"/>
                  <a:pt x="418201" y="513390"/>
                </a:cubicBezTo>
                <a:cubicBezTo>
                  <a:pt x="423787" y="538913"/>
                  <a:pt x="429090" y="564469"/>
                  <a:pt x="434393" y="590053"/>
                </a:cubicBezTo>
                <a:cubicBezTo>
                  <a:pt x="449533" y="662911"/>
                  <a:pt x="463985" y="735944"/>
                  <a:pt x="478680" y="808903"/>
                </a:cubicBezTo>
                <a:cubicBezTo>
                  <a:pt x="488234" y="839519"/>
                  <a:pt x="520780" y="856533"/>
                  <a:pt x="551425" y="846980"/>
                </a:cubicBezTo>
                <a:cubicBezTo>
                  <a:pt x="582028" y="837430"/>
                  <a:pt x="599031" y="804859"/>
                  <a:pt x="589477" y="774243"/>
                </a:cubicBezTo>
                <a:cubicBezTo>
                  <a:pt x="559278" y="704028"/>
                  <a:pt x="529039" y="633894"/>
                  <a:pt x="499285" y="563485"/>
                </a:cubicBezTo>
                <a:cubicBezTo>
                  <a:pt x="488355" y="537569"/>
                  <a:pt x="477142" y="511795"/>
                  <a:pt x="466657" y="485684"/>
                </a:cubicBezTo>
                <a:cubicBezTo>
                  <a:pt x="465564" y="482964"/>
                  <a:pt x="464592" y="480187"/>
                  <a:pt x="463499" y="477463"/>
                </a:cubicBezTo>
                <a:cubicBezTo>
                  <a:pt x="464592" y="478301"/>
                  <a:pt x="465807" y="479029"/>
                  <a:pt x="466900" y="479867"/>
                </a:cubicBezTo>
                <a:cubicBezTo>
                  <a:pt x="488557" y="496145"/>
                  <a:pt x="509688" y="513123"/>
                  <a:pt x="530901" y="529963"/>
                </a:cubicBezTo>
                <a:cubicBezTo>
                  <a:pt x="587453" y="574849"/>
                  <a:pt x="643074" y="620989"/>
                  <a:pt x="697157" y="668862"/>
                </a:cubicBezTo>
                <a:cubicBezTo>
                  <a:pt x="723349" y="687370"/>
                  <a:pt x="759579" y="681144"/>
                  <a:pt x="778120" y="654949"/>
                </a:cubicBezTo>
                <a:cubicBezTo>
                  <a:pt x="796620" y="628753"/>
                  <a:pt x="790385" y="592490"/>
                  <a:pt x="764194" y="573986"/>
                </a:cubicBezTo>
                <a:cubicBezTo>
                  <a:pt x="699789" y="538136"/>
                  <a:pt x="634007" y="504751"/>
                  <a:pt x="568225" y="471516"/>
                </a:cubicBezTo>
                <a:cubicBezTo>
                  <a:pt x="543936" y="459238"/>
                  <a:pt x="519526" y="447150"/>
                  <a:pt x="495358" y="434577"/>
                </a:cubicBezTo>
                <a:cubicBezTo>
                  <a:pt x="493901" y="433820"/>
                  <a:pt x="492524" y="432933"/>
                  <a:pt x="491067" y="432176"/>
                </a:cubicBezTo>
                <a:cubicBezTo>
                  <a:pt x="496249" y="431168"/>
                  <a:pt x="501350" y="429877"/>
                  <a:pt x="506491" y="428885"/>
                </a:cubicBezTo>
                <a:cubicBezTo>
                  <a:pt x="531629" y="424036"/>
                  <a:pt x="556849" y="419542"/>
                  <a:pt x="582028" y="414972"/>
                </a:cubicBezTo>
                <a:cubicBezTo>
                  <a:pt x="653761" y="401949"/>
                  <a:pt x="725535" y="389683"/>
                  <a:pt x="797348" y="377146"/>
                </a:cubicBezTo>
                <a:cubicBezTo>
                  <a:pt x="828155" y="368317"/>
                  <a:pt x="846007" y="336122"/>
                  <a:pt x="837182" y="305292"/>
                </a:cubicBezTo>
                <a:cubicBezTo>
                  <a:pt x="829450" y="278311"/>
                  <a:pt x="803906" y="261337"/>
                  <a:pt x="776986" y="263418"/>
                </a:cubicBezTo>
                <a:cubicBezTo>
                  <a:pt x="773100" y="263714"/>
                  <a:pt x="769295" y="264337"/>
                  <a:pt x="765449" y="265442"/>
                </a:cubicBezTo>
                <a:cubicBezTo>
                  <a:pt x="696064" y="293556"/>
                  <a:pt x="626679" y="321922"/>
                  <a:pt x="557092" y="349566"/>
                </a:cubicBezTo>
                <a:cubicBezTo>
                  <a:pt x="531508" y="359743"/>
                  <a:pt x="505964" y="369977"/>
                  <a:pt x="480178" y="379676"/>
                </a:cubicBezTo>
                <a:cubicBezTo>
                  <a:pt x="487302" y="369013"/>
                  <a:pt x="494589" y="358444"/>
                  <a:pt x="501552" y="347668"/>
                </a:cubicBezTo>
                <a:cubicBezTo>
                  <a:pt x="547377" y="276947"/>
                  <a:pt x="592068" y="205489"/>
                  <a:pt x="636678" y="134004"/>
                </a:cubicBezTo>
                <a:cubicBezTo>
                  <a:pt x="651494" y="105557"/>
                  <a:pt x="640443" y="70509"/>
                  <a:pt x="611985" y="55701"/>
                </a:cubicBezTo>
                <a:cubicBezTo>
                  <a:pt x="604900" y="51997"/>
                  <a:pt x="597249" y="49847"/>
                  <a:pt x="589720" y="49248"/>
                </a:cubicBezTo>
                <a:cubicBezTo>
                  <a:pt x="567172" y="47443"/>
                  <a:pt x="544664" y="59032"/>
                  <a:pt x="533572" y="80366"/>
                </a:cubicBezTo>
                <a:cubicBezTo>
                  <a:pt x="500580" y="157888"/>
                  <a:pt x="467709" y="235446"/>
                  <a:pt x="436053" y="313514"/>
                </a:cubicBezTo>
                <a:cubicBezTo>
                  <a:pt x="433017" y="320942"/>
                  <a:pt x="430264" y="328459"/>
                  <a:pt x="427309" y="335904"/>
                </a:cubicBezTo>
                <a:cubicBezTo>
                  <a:pt x="425164" y="325626"/>
                  <a:pt x="423221" y="315311"/>
                  <a:pt x="420994" y="305037"/>
                </a:cubicBezTo>
                <a:cubicBezTo>
                  <a:pt x="401765" y="216784"/>
                  <a:pt x="381363" y="128834"/>
                  <a:pt x="360758" y="40897"/>
                </a:cubicBezTo>
                <a:cubicBezTo>
                  <a:pt x="352419" y="14106"/>
                  <a:pt x="326430" y="-2422"/>
                  <a:pt x="299550" y="2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026" name="Picture 2">
            <a:extLst>
              <a:ext uri="{FF2B5EF4-FFF2-40B4-BE49-F238E27FC236}">
                <a16:creationId xmlns:a16="http://schemas.microsoft.com/office/drawing/2014/main" id="{C3FCFA98-309C-41EC-A5DB-8FEBF2490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2257" y="3201295"/>
            <a:ext cx="7421665" cy="2875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098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5" name="Google Shape;265;p24"/>
          <p:cNvSpPr/>
          <p:nvPr/>
        </p:nvSpPr>
        <p:spPr>
          <a:xfrm>
            <a:off x="2245451" y="1818623"/>
            <a:ext cx="1096501" cy="764001"/>
          </a:xfrm>
          <a:prstGeom prst="rect">
            <a:avLst/>
          </a:prstGeom>
        </p:spPr>
        <p:txBody>
          <a:bodyPr>
            <a:prstTxWarp prst="textPlain">
              <a:avLst/>
            </a:prstTxWarp>
          </a:bodyPr>
          <a:lstStyle/>
          <a:p>
            <a:pPr lvl="0" algn="ctr"/>
            <a:r>
              <a:rPr b="0" i="0" dirty="0">
                <a:ln>
                  <a:noFill/>
                </a:ln>
                <a:solidFill>
                  <a:schemeClr val="dk2"/>
                </a:solidFill>
                <a:latin typeface="Sriracha"/>
              </a:rPr>
              <a:t>0</a:t>
            </a:r>
            <a:r>
              <a:rPr lang="en-MY" b="0" i="0" dirty="0">
                <a:ln>
                  <a:noFill/>
                </a:ln>
                <a:solidFill>
                  <a:schemeClr val="dk2"/>
                </a:solidFill>
                <a:latin typeface="Sriracha"/>
              </a:rPr>
              <a:t>2 Bounding Box Regression</a:t>
            </a:r>
            <a:endParaRPr b="0" i="0" dirty="0">
              <a:ln>
                <a:noFill/>
              </a:ln>
              <a:solidFill>
                <a:schemeClr val="dk2"/>
              </a:solidFill>
              <a:latin typeface="Sriracha"/>
            </a:endParaRPr>
          </a:p>
        </p:txBody>
      </p:sp>
      <p:sp>
        <p:nvSpPr>
          <p:cNvPr id="266" name="Google Shape;266;p24"/>
          <p:cNvSpPr txBox="1">
            <a:spLocks noGrp="1"/>
          </p:cNvSpPr>
          <p:nvPr>
            <p:ph type="body" idx="1"/>
          </p:nvPr>
        </p:nvSpPr>
        <p:spPr>
          <a:xfrm>
            <a:off x="4149213" y="1356853"/>
            <a:ext cx="6302477" cy="2467896"/>
          </a:xfrm>
          <a:prstGeom prst="rect">
            <a:avLst/>
          </a:prstGeom>
        </p:spPr>
        <p:txBody>
          <a:bodyPr spcFirstLastPara="1" wrap="square" lIns="121900" tIns="121900" rIns="121900" bIns="121900" anchor="t" anchorCtr="0">
            <a:noAutofit/>
          </a:bodyPr>
          <a:lstStyle/>
          <a:p>
            <a:pPr marL="0" lvl="0" indent="0" algn="just" rtl="0">
              <a:spcBef>
                <a:spcPts val="0"/>
              </a:spcBef>
              <a:spcAft>
                <a:spcPts val="1600"/>
              </a:spcAft>
              <a:buNone/>
            </a:pPr>
            <a:r>
              <a:rPr lang="en-US" sz="1050" dirty="0"/>
              <a:t>Bounding box regression predicts the coordinates of a bounding box around an object in an image. YOLO uses a single regression module to determine these attributes in the format Y = [</a:t>
            </a:r>
            <a:r>
              <a:rPr lang="en-US" sz="1050" b="1" dirty="0"/>
              <a:t>pc, bx, by, </a:t>
            </a:r>
            <a:r>
              <a:rPr lang="en-US" sz="1050" b="1" dirty="0" err="1"/>
              <a:t>bh</a:t>
            </a:r>
            <a:r>
              <a:rPr lang="en-US" sz="1050" b="1" dirty="0"/>
              <a:t>, </a:t>
            </a:r>
            <a:r>
              <a:rPr lang="en-US" sz="1050" b="1" dirty="0" err="1"/>
              <a:t>bw</a:t>
            </a:r>
            <a:r>
              <a:rPr lang="en-US" sz="1050" b="1" dirty="0"/>
              <a:t>, c1, c2</a:t>
            </a:r>
            <a:r>
              <a:rPr lang="en-US" sz="1050" dirty="0"/>
              <a:t>], where:</a:t>
            </a:r>
          </a:p>
          <a:p>
            <a:pPr marL="171450" lvl="0" indent="-171450" algn="just" rtl="0">
              <a:lnSpc>
                <a:spcPct val="100000"/>
              </a:lnSpc>
              <a:spcBef>
                <a:spcPts val="0"/>
              </a:spcBef>
              <a:spcAft>
                <a:spcPts val="1600"/>
              </a:spcAft>
              <a:buClr>
                <a:schemeClr val="bg1"/>
              </a:buClr>
              <a:buFont typeface="Wingdings" panose="05000000000000000000" pitchFamily="2" charset="2"/>
              <a:buChar char="Ø"/>
            </a:pPr>
            <a:r>
              <a:rPr lang="en-US" sz="1050" b="1" dirty="0"/>
              <a:t>pc</a:t>
            </a:r>
            <a:r>
              <a:rPr lang="en-US" sz="1050" dirty="0"/>
              <a:t>: Probability score of the grid cell containing an object.</a:t>
            </a:r>
          </a:p>
          <a:p>
            <a:pPr marL="171450" lvl="0" indent="-171450" algn="just" rtl="0">
              <a:lnSpc>
                <a:spcPct val="100000"/>
              </a:lnSpc>
              <a:spcBef>
                <a:spcPts val="0"/>
              </a:spcBef>
              <a:spcAft>
                <a:spcPts val="1600"/>
              </a:spcAft>
              <a:buClr>
                <a:schemeClr val="bg1"/>
              </a:buClr>
              <a:buFont typeface="Wingdings" panose="05000000000000000000" pitchFamily="2" charset="2"/>
              <a:buChar char="Ø"/>
            </a:pPr>
            <a:r>
              <a:rPr lang="en-US" sz="1050" b="1" dirty="0"/>
              <a:t>bx, by</a:t>
            </a:r>
            <a:r>
              <a:rPr lang="en-US" sz="1050" dirty="0"/>
              <a:t>: X and Y coordinates of the bounding box center relative to the grid cell.</a:t>
            </a:r>
          </a:p>
          <a:p>
            <a:pPr marL="171450" lvl="0" indent="-171450" algn="just" rtl="0">
              <a:lnSpc>
                <a:spcPct val="100000"/>
              </a:lnSpc>
              <a:spcBef>
                <a:spcPts val="0"/>
              </a:spcBef>
              <a:spcAft>
                <a:spcPts val="1600"/>
              </a:spcAft>
              <a:buClr>
                <a:schemeClr val="bg1"/>
              </a:buClr>
              <a:buFont typeface="Wingdings" panose="05000000000000000000" pitchFamily="2" charset="2"/>
              <a:buChar char="Ø"/>
            </a:pPr>
            <a:r>
              <a:rPr lang="en-US" sz="1050" b="1" dirty="0" err="1"/>
              <a:t>bh</a:t>
            </a:r>
            <a:r>
              <a:rPr lang="en-US" sz="1050" b="1" dirty="0"/>
              <a:t>, </a:t>
            </a:r>
            <a:r>
              <a:rPr lang="en-US" sz="1050" b="1" dirty="0" err="1"/>
              <a:t>bw</a:t>
            </a:r>
            <a:r>
              <a:rPr lang="en-US" sz="1050" dirty="0"/>
              <a:t>: Height and width of the bounding box relative to the grid cell.</a:t>
            </a:r>
          </a:p>
          <a:p>
            <a:pPr marL="171450" lvl="0" indent="-171450" algn="just" rtl="0">
              <a:lnSpc>
                <a:spcPct val="100000"/>
              </a:lnSpc>
              <a:spcBef>
                <a:spcPts val="0"/>
              </a:spcBef>
              <a:spcAft>
                <a:spcPts val="1600"/>
              </a:spcAft>
              <a:buClr>
                <a:schemeClr val="bg1"/>
              </a:buClr>
              <a:buFont typeface="Wingdings" panose="05000000000000000000" pitchFamily="2" charset="2"/>
              <a:buChar char="Ø"/>
            </a:pPr>
            <a:r>
              <a:rPr lang="en-US" sz="1050" b="1" dirty="0"/>
              <a:t>c1, c2</a:t>
            </a:r>
            <a:r>
              <a:rPr lang="en-US" sz="1050" dirty="0"/>
              <a:t>: Class probabilities for the object (e.g., Player and Ball), with flexibility for more classes based on the use case.</a:t>
            </a:r>
          </a:p>
        </p:txBody>
      </p:sp>
      <p:sp>
        <p:nvSpPr>
          <p:cNvPr id="267" name="Google Shape;267;p24"/>
          <p:cNvSpPr/>
          <p:nvPr/>
        </p:nvSpPr>
        <p:spPr>
          <a:xfrm>
            <a:off x="1880132" y="1199952"/>
            <a:ext cx="1827151" cy="1876535"/>
          </a:xfrm>
          <a:custGeom>
            <a:avLst/>
            <a:gdLst/>
            <a:ahLst/>
            <a:cxnLst/>
            <a:rect l="l" t="t" r="r" b="b"/>
            <a:pathLst>
              <a:path w="896761" h="920999" extrusionOk="0">
                <a:moveTo>
                  <a:pt x="427486" y="14"/>
                </a:moveTo>
                <a:cubicBezTo>
                  <a:pt x="348122" y="633"/>
                  <a:pt x="269378" y="22052"/>
                  <a:pt x="200410" y="61242"/>
                </a:cubicBezTo>
                <a:cubicBezTo>
                  <a:pt x="172219" y="77264"/>
                  <a:pt x="146088" y="96230"/>
                  <a:pt x="121472" y="117284"/>
                </a:cubicBezTo>
                <a:cubicBezTo>
                  <a:pt x="95341" y="139537"/>
                  <a:pt x="92260" y="178820"/>
                  <a:pt x="114513" y="204950"/>
                </a:cubicBezTo>
                <a:cubicBezTo>
                  <a:pt x="136766" y="231085"/>
                  <a:pt x="175923" y="234162"/>
                  <a:pt x="202054" y="211909"/>
                </a:cubicBezTo>
                <a:cubicBezTo>
                  <a:pt x="212793" y="202805"/>
                  <a:pt x="223824" y="194065"/>
                  <a:pt x="235451" y="186102"/>
                </a:cubicBezTo>
                <a:cubicBezTo>
                  <a:pt x="264075" y="166501"/>
                  <a:pt x="295606" y="151256"/>
                  <a:pt x="328687" y="140816"/>
                </a:cubicBezTo>
                <a:cubicBezTo>
                  <a:pt x="388065" y="122069"/>
                  <a:pt x="451167" y="119600"/>
                  <a:pt x="512241" y="130821"/>
                </a:cubicBezTo>
                <a:cubicBezTo>
                  <a:pt x="525645" y="133282"/>
                  <a:pt x="539040" y="136075"/>
                  <a:pt x="552091" y="140055"/>
                </a:cubicBezTo>
                <a:cubicBezTo>
                  <a:pt x="564992" y="143990"/>
                  <a:pt x="577671" y="148961"/>
                  <a:pt x="589917" y="154604"/>
                </a:cubicBezTo>
                <a:cubicBezTo>
                  <a:pt x="615950" y="166602"/>
                  <a:pt x="640417" y="182629"/>
                  <a:pt x="662657" y="200651"/>
                </a:cubicBezTo>
                <a:cubicBezTo>
                  <a:pt x="772989" y="290070"/>
                  <a:pt x="825930" y="437321"/>
                  <a:pt x="795484" y="576366"/>
                </a:cubicBezTo>
                <a:cubicBezTo>
                  <a:pt x="785052" y="624008"/>
                  <a:pt x="764468" y="669598"/>
                  <a:pt x="735649" y="708942"/>
                </a:cubicBezTo>
                <a:cubicBezTo>
                  <a:pt x="705523" y="750071"/>
                  <a:pt x="666742" y="784723"/>
                  <a:pt x="622553" y="810145"/>
                </a:cubicBezTo>
                <a:cubicBezTo>
                  <a:pt x="589969" y="828892"/>
                  <a:pt x="554844" y="841818"/>
                  <a:pt x="518439" y="850881"/>
                </a:cubicBezTo>
                <a:cubicBezTo>
                  <a:pt x="505979" y="853982"/>
                  <a:pt x="493438" y="856864"/>
                  <a:pt x="480743" y="858848"/>
                </a:cubicBezTo>
                <a:cubicBezTo>
                  <a:pt x="437533" y="865604"/>
                  <a:pt x="393323" y="864459"/>
                  <a:pt x="350442" y="855941"/>
                </a:cubicBezTo>
                <a:cubicBezTo>
                  <a:pt x="311094" y="848124"/>
                  <a:pt x="272876" y="833709"/>
                  <a:pt x="237981" y="813942"/>
                </a:cubicBezTo>
                <a:cubicBezTo>
                  <a:pt x="155468" y="767190"/>
                  <a:pt x="91321" y="690005"/>
                  <a:pt x="60875" y="600149"/>
                </a:cubicBezTo>
                <a:cubicBezTo>
                  <a:pt x="44258" y="551101"/>
                  <a:pt x="37659" y="498998"/>
                  <a:pt x="41015" y="447332"/>
                </a:cubicBezTo>
                <a:cubicBezTo>
                  <a:pt x="44132" y="399341"/>
                  <a:pt x="56293" y="352638"/>
                  <a:pt x="75930" y="308813"/>
                </a:cubicBezTo>
                <a:cubicBezTo>
                  <a:pt x="80201" y="299498"/>
                  <a:pt x="76137" y="288540"/>
                  <a:pt x="66822" y="284269"/>
                </a:cubicBezTo>
                <a:cubicBezTo>
                  <a:pt x="57507" y="279999"/>
                  <a:pt x="46423" y="284063"/>
                  <a:pt x="42153" y="293378"/>
                </a:cubicBezTo>
                <a:cubicBezTo>
                  <a:pt x="16366" y="348448"/>
                  <a:pt x="1756" y="407838"/>
                  <a:pt x="153" y="468714"/>
                </a:cubicBezTo>
                <a:cubicBezTo>
                  <a:pt x="-1324" y="524817"/>
                  <a:pt x="7877" y="581118"/>
                  <a:pt x="27604" y="633675"/>
                </a:cubicBezTo>
                <a:cubicBezTo>
                  <a:pt x="47407" y="686418"/>
                  <a:pt x="77319" y="735226"/>
                  <a:pt x="115399" y="776748"/>
                </a:cubicBezTo>
                <a:cubicBezTo>
                  <a:pt x="168118" y="834239"/>
                  <a:pt x="236228" y="877344"/>
                  <a:pt x="310721" y="900471"/>
                </a:cubicBezTo>
                <a:cubicBezTo>
                  <a:pt x="353441" y="913728"/>
                  <a:pt x="397963" y="920416"/>
                  <a:pt x="442666" y="920962"/>
                </a:cubicBezTo>
                <a:cubicBezTo>
                  <a:pt x="472578" y="921331"/>
                  <a:pt x="502862" y="918959"/>
                  <a:pt x="532231" y="913121"/>
                </a:cubicBezTo>
                <a:cubicBezTo>
                  <a:pt x="565656" y="906474"/>
                  <a:pt x="598292" y="894893"/>
                  <a:pt x="629005" y="880230"/>
                </a:cubicBezTo>
                <a:cubicBezTo>
                  <a:pt x="696350" y="848080"/>
                  <a:pt x="754922" y="799875"/>
                  <a:pt x="800294" y="740695"/>
                </a:cubicBezTo>
                <a:cubicBezTo>
                  <a:pt x="839172" y="689976"/>
                  <a:pt x="867541" y="631153"/>
                  <a:pt x="883025" y="569156"/>
                </a:cubicBezTo>
                <a:cubicBezTo>
                  <a:pt x="896882" y="513676"/>
                  <a:pt x="900335" y="455355"/>
                  <a:pt x="893020" y="398629"/>
                </a:cubicBezTo>
                <a:cubicBezTo>
                  <a:pt x="881301" y="307777"/>
                  <a:pt x="840556" y="221928"/>
                  <a:pt x="778786" y="154474"/>
                </a:cubicBezTo>
                <a:cubicBezTo>
                  <a:pt x="737410" y="109293"/>
                  <a:pt x="687946" y="74435"/>
                  <a:pt x="632928" y="47834"/>
                </a:cubicBezTo>
                <a:cubicBezTo>
                  <a:pt x="619047" y="41123"/>
                  <a:pt x="604822" y="35354"/>
                  <a:pt x="590423" y="29869"/>
                </a:cubicBezTo>
                <a:cubicBezTo>
                  <a:pt x="573388" y="23380"/>
                  <a:pt x="556127" y="17352"/>
                  <a:pt x="538429" y="12919"/>
                </a:cubicBezTo>
                <a:cubicBezTo>
                  <a:pt x="502327" y="3876"/>
                  <a:pt x="464676" y="-273"/>
                  <a:pt x="427486" y="1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8" name="Google Shape;268;p24"/>
          <p:cNvSpPr/>
          <p:nvPr/>
        </p:nvSpPr>
        <p:spPr>
          <a:xfrm>
            <a:off x="9368466" y="2847085"/>
            <a:ext cx="453296" cy="458803"/>
          </a:xfrm>
          <a:custGeom>
            <a:avLst/>
            <a:gdLst/>
            <a:ahLst/>
            <a:cxnLst/>
            <a:rect l="l" t="t" r="r" b="b"/>
            <a:pathLst>
              <a:path w="839437" h="849636" extrusionOk="0">
                <a:moveTo>
                  <a:pt x="299550" y="290"/>
                </a:moveTo>
                <a:cubicBezTo>
                  <a:pt x="295705" y="679"/>
                  <a:pt x="291859" y="1500"/>
                  <a:pt x="288013" y="2695"/>
                </a:cubicBezTo>
                <a:cubicBezTo>
                  <a:pt x="257409" y="12244"/>
                  <a:pt x="240286" y="44815"/>
                  <a:pt x="249839" y="75431"/>
                </a:cubicBezTo>
                <a:cubicBezTo>
                  <a:pt x="282872" y="159478"/>
                  <a:pt x="316148" y="243534"/>
                  <a:pt x="350516" y="327051"/>
                </a:cubicBezTo>
                <a:cubicBezTo>
                  <a:pt x="351609" y="329722"/>
                  <a:pt x="352824" y="332350"/>
                  <a:pt x="353957" y="335021"/>
                </a:cubicBezTo>
                <a:cubicBezTo>
                  <a:pt x="353228" y="334475"/>
                  <a:pt x="352500" y="333920"/>
                  <a:pt x="351771" y="333374"/>
                </a:cubicBezTo>
                <a:cubicBezTo>
                  <a:pt x="281698" y="280489"/>
                  <a:pt x="210411" y="228944"/>
                  <a:pt x="138516" y="178533"/>
                </a:cubicBezTo>
                <a:cubicBezTo>
                  <a:pt x="128193" y="172356"/>
                  <a:pt x="116778" y="169700"/>
                  <a:pt x="105605" y="170311"/>
                </a:cubicBezTo>
                <a:cubicBezTo>
                  <a:pt x="86983" y="171331"/>
                  <a:pt x="69212" y="181322"/>
                  <a:pt x="58930" y="198523"/>
                </a:cubicBezTo>
                <a:cubicBezTo>
                  <a:pt x="42454" y="226042"/>
                  <a:pt x="51400" y="261746"/>
                  <a:pt x="78927" y="278218"/>
                </a:cubicBezTo>
                <a:cubicBezTo>
                  <a:pt x="109491" y="293366"/>
                  <a:pt x="139892" y="308923"/>
                  <a:pt x="170375" y="324265"/>
                </a:cubicBezTo>
                <a:cubicBezTo>
                  <a:pt x="216564" y="347502"/>
                  <a:pt x="262712" y="370633"/>
                  <a:pt x="309023" y="393590"/>
                </a:cubicBezTo>
                <a:cubicBezTo>
                  <a:pt x="321694" y="399868"/>
                  <a:pt x="334485" y="405924"/>
                  <a:pt x="347237" y="412061"/>
                </a:cubicBezTo>
                <a:cubicBezTo>
                  <a:pt x="332219" y="414668"/>
                  <a:pt x="317160" y="417170"/>
                  <a:pt x="302181" y="420032"/>
                </a:cubicBezTo>
                <a:cubicBezTo>
                  <a:pt x="215309" y="436637"/>
                  <a:pt x="128719" y="454656"/>
                  <a:pt x="42089" y="472658"/>
                </a:cubicBezTo>
                <a:cubicBezTo>
                  <a:pt x="11283" y="481487"/>
                  <a:pt x="-6569" y="513552"/>
                  <a:pt x="2256" y="544382"/>
                </a:cubicBezTo>
                <a:cubicBezTo>
                  <a:pt x="11081" y="575217"/>
                  <a:pt x="43142" y="593061"/>
                  <a:pt x="73989" y="584232"/>
                </a:cubicBezTo>
                <a:cubicBezTo>
                  <a:pt x="156975" y="553661"/>
                  <a:pt x="240043" y="523024"/>
                  <a:pt x="322544" y="491125"/>
                </a:cubicBezTo>
                <a:cubicBezTo>
                  <a:pt x="336064" y="485899"/>
                  <a:pt x="349504" y="480377"/>
                  <a:pt x="362903" y="474933"/>
                </a:cubicBezTo>
                <a:cubicBezTo>
                  <a:pt x="361527" y="477094"/>
                  <a:pt x="360272" y="479353"/>
                  <a:pt x="358855" y="481511"/>
                </a:cubicBezTo>
                <a:cubicBezTo>
                  <a:pt x="345658" y="501998"/>
                  <a:pt x="332097" y="522280"/>
                  <a:pt x="318658" y="542613"/>
                </a:cubicBezTo>
                <a:cubicBezTo>
                  <a:pt x="280321" y="600538"/>
                  <a:pt x="241500" y="658143"/>
                  <a:pt x="202760" y="715796"/>
                </a:cubicBezTo>
                <a:cubicBezTo>
                  <a:pt x="187943" y="744242"/>
                  <a:pt x="198995" y="779291"/>
                  <a:pt x="227413" y="794103"/>
                </a:cubicBezTo>
                <a:cubicBezTo>
                  <a:pt x="255871" y="808915"/>
                  <a:pt x="290928" y="797880"/>
                  <a:pt x="305744" y="769434"/>
                </a:cubicBezTo>
                <a:cubicBezTo>
                  <a:pt x="331449" y="702903"/>
                  <a:pt x="356993" y="636283"/>
                  <a:pt x="383144" y="569938"/>
                </a:cubicBezTo>
                <a:cubicBezTo>
                  <a:pt x="392779" y="545520"/>
                  <a:pt x="402292" y="521045"/>
                  <a:pt x="412372" y="496817"/>
                </a:cubicBezTo>
                <a:cubicBezTo>
                  <a:pt x="412736" y="495930"/>
                  <a:pt x="413141" y="495052"/>
                  <a:pt x="413505" y="494161"/>
                </a:cubicBezTo>
                <a:cubicBezTo>
                  <a:pt x="414962" y="500606"/>
                  <a:pt x="416784" y="506961"/>
                  <a:pt x="418201" y="513390"/>
                </a:cubicBezTo>
                <a:cubicBezTo>
                  <a:pt x="423787" y="538913"/>
                  <a:pt x="429090" y="564469"/>
                  <a:pt x="434393" y="590053"/>
                </a:cubicBezTo>
                <a:cubicBezTo>
                  <a:pt x="449533" y="662911"/>
                  <a:pt x="463985" y="735944"/>
                  <a:pt x="478680" y="808903"/>
                </a:cubicBezTo>
                <a:cubicBezTo>
                  <a:pt x="488234" y="839519"/>
                  <a:pt x="520780" y="856533"/>
                  <a:pt x="551425" y="846980"/>
                </a:cubicBezTo>
                <a:cubicBezTo>
                  <a:pt x="582028" y="837430"/>
                  <a:pt x="599031" y="804859"/>
                  <a:pt x="589477" y="774243"/>
                </a:cubicBezTo>
                <a:cubicBezTo>
                  <a:pt x="559278" y="704028"/>
                  <a:pt x="529039" y="633894"/>
                  <a:pt x="499285" y="563485"/>
                </a:cubicBezTo>
                <a:cubicBezTo>
                  <a:pt x="488355" y="537569"/>
                  <a:pt x="477142" y="511795"/>
                  <a:pt x="466657" y="485684"/>
                </a:cubicBezTo>
                <a:cubicBezTo>
                  <a:pt x="465564" y="482964"/>
                  <a:pt x="464592" y="480187"/>
                  <a:pt x="463499" y="477463"/>
                </a:cubicBezTo>
                <a:cubicBezTo>
                  <a:pt x="464592" y="478301"/>
                  <a:pt x="465807" y="479029"/>
                  <a:pt x="466900" y="479867"/>
                </a:cubicBezTo>
                <a:cubicBezTo>
                  <a:pt x="488557" y="496145"/>
                  <a:pt x="509688" y="513123"/>
                  <a:pt x="530901" y="529963"/>
                </a:cubicBezTo>
                <a:cubicBezTo>
                  <a:pt x="587453" y="574849"/>
                  <a:pt x="643074" y="620989"/>
                  <a:pt x="697157" y="668862"/>
                </a:cubicBezTo>
                <a:cubicBezTo>
                  <a:pt x="723349" y="687370"/>
                  <a:pt x="759579" y="681144"/>
                  <a:pt x="778120" y="654949"/>
                </a:cubicBezTo>
                <a:cubicBezTo>
                  <a:pt x="796620" y="628753"/>
                  <a:pt x="790385" y="592490"/>
                  <a:pt x="764194" y="573986"/>
                </a:cubicBezTo>
                <a:cubicBezTo>
                  <a:pt x="699789" y="538136"/>
                  <a:pt x="634007" y="504751"/>
                  <a:pt x="568225" y="471516"/>
                </a:cubicBezTo>
                <a:cubicBezTo>
                  <a:pt x="543936" y="459238"/>
                  <a:pt x="519526" y="447150"/>
                  <a:pt x="495358" y="434577"/>
                </a:cubicBezTo>
                <a:cubicBezTo>
                  <a:pt x="493901" y="433820"/>
                  <a:pt x="492524" y="432933"/>
                  <a:pt x="491067" y="432176"/>
                </a:cubicBezTo>
                <a:cubicBezTo>
                  <a:pt x="496249" y="431168"/>
                  <a:pt x="501350" y="429877"/>
                  <a:pt x="506491" y="428885"/>
                </a:cubicBezTo>
                <a:cubicBezTo>
                  <a:pt x="531629" y="424036"/>
                  <a:pt x="556849" y="419542"/>
                  <a:pt x="582028" y="414972"/>
                </a:cubicBezTo>
                <a:cubicBezTo>
                  <a:pt x="653761" y="401949"/>
                  <a:pt x="725535" y="389683"/>
                  <a:pt x="797348" y="377146"/>
                </a:cubicBezTo>
                <a:cubicBezTo>
                  <a:pt x="828155" y="368317"/>
                  <a:pt x="846007" y="336122"/>
                  <a:pt x="837182" y="305292"/>
                </a:cubicBezTo>
                <a:cubicBezTo>
                  <a:pt x="829450" y="278311"/>
                  <a:pt x="803906" y="261337"/>
                  <a:pt x="776986" y="263418"/>
                </a:cubicBezTo>
                <a:cubicBezTo>
                  <a:pt x="773100" y="263714"/>
                  <a:pt x="769295" y="264337"/>
                  <a:pt x="765449" y="265442"/>
                </a:cubicBezTo>
                <a:cubicBezTo>
                  <a:pt x="696064" y="293556"/>
                  <a:pt x="626679" y="321922"/>
                  <a:pt x="557092" y="349566"/>
                </a:cubicBezTo>
                <a:cubicBezTo>
                  <a:pt x="531508" y="359743"/>
                  <a:pt x="505964" y="369977"/>
                  <a:pt x="480178" y="379676"/>
                </a:cubicBezTo>
                <a:cubicBezTo>
                  <a:pt x="487302" y="369013"/>
                  <a:pt x="494589" y="358444"/>
                  <a:pt x="501552" y="347668"/>
                </a:cubicBezTo>
                <a:cubicBezTo>
                  <a:pt x="547377" y="276947"/>
                  <a:pt x="592068" y="205489"/>
                  <a:pt x="636678" y="134004"/>
                </a:cubicBezTo>
                <a:cubicBezTo>
                  <a:pt x="651494" y="105557"/>
                  <a:pt x="640443" y="70509"/>
                  <a:pt x="611985" y="55701"/>
                </a:cubicBezTo>
                <a:cubicBezTo>
                  <a:pt x="604900" y="51997"/>
                  <a:pt x="597249" y="49847"/>
                  <a:pt x="589720" y="49248"/>
                </a:cubicBezTo>
                <a:cubicBezTo>
                  <a:pt x="567172" y="47443"/>
                  <a:pt x="544664" y="59032"/>
                  <a:pt x="533572" y="80366"/>
                </a:cubicBezTo>
                <a:cubicBezTo>
                  <a:pt x="500580" y="157888"/>
                  <a:pt x="467709" y="235446"/>
                  <a:pt x="436053" y="313514"/>
                </a:cubicBezTo>
                <a:cubicBezTo>
                  <a:pt x="433017" y="320942"/>
                  <a:pt x="430264" y="328459"/>
                  <a:pt x="427309" y="335904"/>
                </a:cubicBezTo>
                <a:cubicBezTo>
                  <a:pt x="425164" y="325626"/>
                  <a:pt x="423221" y="315311"/>
                  <a:pt x="420994" y="305037"/>
                </a:cubicBezTo>
                <a:cubicBezTo>
                  <a:pt x="401765" y="216784"/>
                  <a:pt x="381363" y="128834"/>
                  <a:pt x="360758" y="40897"/>
                </a:cubicBezTo>
                <a:cubicBezTo>
                  <a:pt x="352419" y="14106"/>
                  <a:pt x="326430" y="-2422"/>
                  <a:pt x="299550" y="2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5FD0A4EA-0D2C-D6E7-4DA8-26FE5EFA3CF3}"/>
              </a:ext>
            </a:extLst>
          </p:cNvPr>
          <p:cNvPicPr>
            <a:picLocks noChangeAspect="1"/>
          </p:cNvPicPr>
          <p:nvPr/>
        </p:nvPicPr>
        <p:blipFill>
          <a:blip r:embed="rId3"/>
          <a:stretch>
            <a:fillRect/>
          </a:stretch>
        </p:blipFill>
        <p:spPr>
          <a:xfrm>
            <a:off x="1661652" y="3695158"/>
            <a:ext cx="9104671" cy="2467896"/>
          </a:xfrm>
          <a:prstGeom prst="rect">
            <a:avLst/>
          </a:prstGeom>
        </p:spPr>
      </p:pic>
    </p:spTree>
    <p:extLst>
      <p:ext uri="{BB962C8B-B14F-4D97-AF65-F5344CB8AC3E}">
        <p14:creationId xmlns:p14="http://schemas.microsoft.com/office/powerpoint/2010/main" val="2567080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5" name="Google Shape;265;p24"/>
          <p:cNvSpPr/>
          <p:nvPr/>
        </p:nvSpPr>
        <p:spPr>
          <a:xfrm>
            <a:off x="2181039" y="1826800"/>
            <a:ext cx="1225336" cy="764001"/>
          </a:xfrm>
          <a:prstGeom prst="rect">
            <a:avLst/>
          </a:prstGeom>
        </p:spPr>
        <p:txBody>
          <a:bodyPr>
            <a:prstTxWarp prst="textPlain">
              <a:avLst/>
            </a:prstTxWarp>
          </a:bodyPr>
          <a:lstStyle/>
          <a:p>
            <a:pPr lvl="0" algn="ctr"/>
            <a:r>
              <a:rPr b="0" i="0" dirty="0">
                <a:ln>
                  <a:noFill/>
                </a:ln>
                <a:solidFill>
                  <a:schemeClr val="dk2"/>
                </a:solidFill>
                <a:latin typeface="Sriracha"/>
              </a:rPr>
              <a:t>0</a:t>
            </a:r>
            <a:r>
              <a:rPr lang="en-MY" dirty="0">
                <a:solidFill>
                  <a:schemeClr val="dk2"/>
                </a:solidFill>
                <a:latin typeface="Sriracha"/>
              </a:rPr>
              <a:t>3 Intersection Over Union</a:t>
            </a:r>
            <a:endParaRPr b="0" i="0" dirty="0">
              <a:ln>
                <a:noFill/>
              </a:ln>
              <a:solidFill>
                <a:schemeClr val="dk2"/>
              </a:solidFill>
              <a:latin typeface="Sriracha"/>
            </a:endParaRPr>
          </a:p>
        </p:txBody>
      </p:sp>
      <p:sp>
        <p:nvSpPr>
          <p:cNvPr id="266" name="Google Shape;266;p24"/>
          <p:cNvSpPr txBox="1">
            <a:spLocks noGrp="1"/>
          </p:cNvSpPr>
          <p:nvPr>
            <p:ph type="body" idx="1"/>
          </p:nvPr>
        </p:nvSpPr>
        <p:spPr>
          <a:xfrm>
            <a:off x="4149213" y="1356853"/>
            <a:ext cx="6302477" cy="1490232"/>
          </a:xfrm>
          <a:prstGeom prst="rect">
            <a:avLst/>
          </a:prstGeom>
        </p:spPr>
        <p:txBody>
          <a:bodyPr spcFirstLastPara="1" wrap="square" lIns="121900" tIns="121900" rIns="121900" bIns="121900" anchor="t" anchorCtr="0">
            <a:noAutofit/>
          </a:bodyPr>
          <a:lstStyle/>
          <a:p>
            <a:pPr marL="0" lvl="0" indent="0" algn="just" rtl="0">
              <a:spcBef>
                <a:spcPts val="0"/>
              </a:spcBef>
              <a:spcAft>
                <a:spcPts val="1600"/>
              </a:spcAft>
              <a:buNone/>
            </a:pPr>
            <a:r>
              <a:rPr lang="en-US" dirty="0"/>
              <a:t>Intersection over Union (IOU) is a metric for evaluating the overlap between two bounding boxes. It measures how well the predicted bounding box matches the ground truth box. IOU is calculated by dividing the area of overlap by the area of union of the two boxes. A higher IOU indicates better detection accuracy and is commonly used to assess object detection algorithms.</a:t>
            </a:r>
          </a:p>
        </p:txBody>
      </p:sp>
      <p:sp>
        <p:nvSpPr>
          <p:cNvPr id="267" name="Google Shape;267;p24"/>
          <p:cNvSpPr/>
          <p:nvPr/>
        </p:nvSpPr>
        <p:spPr>
          <a:xfrm>
            <a:off x="1880132" y="1199952"/>
            <a:ext cx="1827151" cy="1876535"/>
          </a:xfrm>
          <a:custGeom>
            <a:avLst/>
            <a:gdLst/>
            <a:ahLst/>
            <a:cxnLst/>
            <a:rect l="l" t="t" r="r" b="b"/>
            <a:pathLst>
              <a:path w="896761" h="920999" extrusionOk="0">
                <a:moveTo>
                  <a:pt x="427486" y="14"/>
                </a:moveTo>
                <a:cubicBezTo>
                  <a:pt x="348122" y="633"/>
                  <a:pt x="269378" y="22052"/>
                  <a:pt x="200410" y="61242"/>
                </a:cubicBezTo>
                <a:cubicBezTo>
                  <a:pt x="172219" y="77264"/>
                  <a:pt x="146088" y="96230"/>
                  <a:pt x="121472" y="117284"/>
                </a:cubicBezTo>
                <a:cubicBezTo>
                  <a:pt x="95341" y="139537"/>
                  <a:pt x="92260" y="178820"/>
                  <a:pt x="114513" y="204950"/>
                </a:cubicBezTo>
                <a:cubicBezTo>
                  <a:pt x="136766" y="231085"/>
                  <a:pt x="175923" y="234162"/>
                  <a:pt x="202054" y="211909"/>
                </a:cubicBezTo>
                <a:cubicBezTo>
                  <a:pt x="212793" y="202805"/>
                  <a:pt x="223824" y="194065"/>
                  <a:pt x="235451" y="186102"/>
                </a:cubicBezTo>
                <a:cubicBezTo>
                  <a:pt x="264075" y="166501"/>
                  <a:pt x="295606" y="151256"/>
                  <a:pt x="328687" y="140816"/>
                </a:cubicBezTo>
                <a:cubicBezTo>
                  <a:pt x="388065" y="122069"/>
                  <a:pt x="451167" y="119600"/>
                  <a:pt x="512241" y="130821"/>
                </a:cubicBezTo>
                <a:cubicBezTo>
                  <a:pt x="525645" y="133282"/>
                  <a:pt x="539040" y="136075"/>
                  <a:pt x="552091" y="140055"/>
                </a:cubicBezTo>
                <a:cubicBezTo>
                  <a:pt x="564992" y="143990"/>
                  <a:pt x="577671" y="148961"/>
                  <a:pt x="589917" y="154604"/>
                </a:cubicBezTo>
                <a:cubicBezTo>
                  <a:pt x="615950" y="166602"/>
                  <a:pt x="640417" y="182629"/>
                  <a:pt x="662657" y="200651"/>
                </a:cubicBezTo>
                <a:cubicBezTo>
                  <a:pt x="772989" y="290070"/>
                  <a:pt x="825930" y="437321"/>
                  <a:pt x="795484" y="576366"/>
                </a:cubicBezTo>
                <a:cubicBezTo>
                  <a:pt x="785052" y="624008"/>
                  <a:pt x="764468" y="669598"/>
                  <a:pt x="735649" y="708942"/>
                </a:cubicBezTo>
                <a:cubicBezTo>
                  <a:pt x="705523" y="750071"/>
                  <a:pt x="666742" y="784723"/>
                  <a:pt x="622553" y="810145"/>
                </a:cubicBezTo>
                <a:cubicBezTo>
                  <a:pt x="589969" y="828892"/>
                  <a:pt x="554844" y="841818"/>
                  <a:pt x="518439" y="850881"/>
                </a:cubicBezTo>
                <a:cubicBezTo>
                  <a:pt x="505979" y="853982"/>
                  <a:pt x="493438" y="856864"/>
                  <a:pt x="480743" y="858848"/>
                </a:cubicBezTo>
                <a:cubicBezTo>
                  <a:pt x="437533" y="865604"/>
                  <a:pt x="393323" y="864459"/>
                  <a:pt x="350442" y="855941"/>
                </a:cubicBezTo>
                <a:cubicBezTo>
                  <a:pt x="311094" y="848124"/>
                  <a:pt x="272876" y="833709"/>
                  <a:pt x="237981" y="813942"/>
                </a:cubicBezTo>
                <a:cubicBezTo>
                  <a:pt x="155468" y="767190"/>
                  <a:pt x="91321" y="690005"/>
                  <a:pt x="60875" y="600149"/>
                </a:cubicBezTo>
                <a:cubicBezTo>
                  <a:pt x="44258" y="551101"/>
                  <a:pt x="37659" y="498998"/>
                  <a:pt x="41015" y="447332"/>
                </a:cubicBezTo>
                <a:cubicBezTo>
                  <a:pt x="44132" y="399341"/>
                  <a:pt x="56293" y="352638"/>
                  <a:pt x="75930" y="308813"/>
                </a:cubicBezTo>
                <a:cubicBezTo>
                  <a:pt x="80201" y="299498"/>
                  <a:pt x="76137" y="288540"/>
                  <a:pt x="66822" y="284269"/>
                </a:cubicBezTo>
                <a:cubicBezTo>
                  <a:pt x="57507" y="279999"/>
                  <a:pt x="46423" y="284063"/>
                  <a:pt x="42153" y="293378"/>
                </a:cubicBezTo>
                <a:cubicBezTo>
                  <a:pt x="16366" y="348448"/>
                  <a:pt x="1756" y="407838"/>
                  <a:pt x="153" y="468714"/>
                </a:cubicBezTo>
                <a:cubicBezTo>
                  <a:pt x="-1324" y="524817"/>
                  <a:pt x="7877" y="581118"/>
                  <a:pt x="27604" y="633675"/>
                </a:cubicBezTo>
                <a:cubicBezTo>
                  <a:pt x="47407" y="686418"/>
                  <a:pt x="77319" y="735226"/>
                  <a:pt x="115399" y="776748"/>
                </a:cubicBezTo>
                <a:cubicBezTo>
                  <a:pt x="168118" y="834239"/>
                  <a:pt x="236228" y="877344"/>
                  <a:pt x="310721" y="900471"/>
                </a:cubicBezTo>
                <a:cubicBezTo>
                  <a:pt x="353441" y="913728"/>
                  <a:pt x="397963" y="920416"/>
                  <a:pt x="442666" y="920962"/>
                </a:cubicBezTo>
                <a:cubicBezTo>
                  <a:pt x="472578" y="921331"/>
                  <a:pt x="502862" y="918959"/>
                  <a:pt x="532231" y="913121"/>
                </a:cubicBezTo>
                <a:cubicBezTo>
                  <a:pt x="565656" y="906474"/>
                  <a:pt x="598292" y="894893"/>
                  <a:pt x="629005" y="880230"/>
                </a:cubicBezTo>
                <a:cubicBezTo>
                  <a:pt x="696350" y="848080"/>
                  <a:pt x="754922" y="799875"/>
                  <a:pt x="800294" y="740695"/>
                </a:cubicBezTo>
                <a:cubicBezTo>
                  <a:pt x="839172" y="689976"/>
                  <a:pt x="867541" y="631153"/>
                  <a:pt x="883025" y="569156"/>
                </a:cubicBezTo>
                <a:cubicBezTo>
                  <a:pt x="896882" y="513676"/>
                  <a:pt x="900335" y="455355"/>
                  <a:pt x="893020" y="398629"/>
                </a:cubicBezTo>
                <a:cubicBezTo>
                  <a:pt x="881301" y="307777"/>
                  <a:pt x="840556" y="221928"/>
                  <a:pt x="778786" y="154474"/>
                </a:cubicBezTo>
                <a:cubicBezTo>
                  <a:pt x="737410" y="109293"/>
                  <a:pt x="687946" y="74435"/>
                  <a:pt x="632928" y="47834"/>
                </a:cubicBezTo>
                <a:cubicBezTo>
                  <a:pt x="619047" y="41123"/>
                  <a:pt x="604822" y="35354"/>
                  <a:pt x="590423" y="29869"/>
                </a:cubicBezTo>
                <a:cubicBezTo>
                  <a:pt x="573388" y="23380"/>
                  <a:pt x="556127" y="17352"/>
                  <a:pt x="538429" y="12919"/>
                </a:cubicBezTo>
                <a:cubicBezTo>
                  <a:pt x="502327" y="3876"/>
                  <a:pt x="464676" y="-273"/>
                  <a:pt x="427486" y="1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8" name="Google Shape;268;p24"/>
          <p:cNvSpPr/>
          <p:nvPr/>
        </p:nvSpPr>
        <p:spPr>
          <a:xfrm>
            <a:off x="9437291" y="3427990"/>
            <a:ext cx="453296" cy="458803"/>
          </a:xfrm>
          <a:custGeom>
            <a:avLst/>
            <a:gdLst/>
            <a:ahLst/>
            <a:cxnLst/>
            <a:rect l="l" t="t" r="r" b="b"/>
            <a:pathLst>
              <a:path w="839437" h="849636" extrusionOk="0">
                <a:moveTo>
                  <a:pt x="299550" y="290"/>
                </a:moveTo>
                <a:cubicBezTo>
                  <a:pt x="295705" y="679"/>
                  <a:pt x="291859" y="1500"/>
                  <a:pt x="288013" y="2695"/>
                </a:cubicBezTo>
                <a:cubicBezTo>
                  <a:pt x="257409" y="12244"/>
                  <a:pt x="240286" y="44815"/>
                  <a:pt x="249839" y="75431"/>
                </a:cubicBezTo>
                <a:cubicBezTo>
                  <a:pt x="282872" y="159478"/>
                  <a:pt x="316148" y="243534"/>
                  <a:pt x="350516" y="327051"/>
                </a:cubicBezTo>
                <a:cubicBezTo>
                  <a:pt x="351609" y="329722"/>
                  <a:pt x="352824" y="332350"/>
                  <a:pt x="353957" y="335021"/>
                </a:cubicBezTo>
                <a:cubicBezTo>
                  <a:pt x="353228" y="334475"/>
                  <a:pt x="352500" y="333920"/>
                  <a:pt x="351771" y="333374"/>
                </a:cubicBezTo>
                <a:cubicBezTo>
                  <a:pt x="281698" y="280489"/>
                  <a:pt x="210411" y="228944"/>
                  <a:pt x="138516" y="178533"/>
                </a:cubicBezTo>
                <a:cubicBezTo>
                  <a:pt x="128193" y="172356"/>
                  <a:pt x="116778" y="169700"/>
                  <a:pt x="105605" y="170311"/>
                </a:cubicBezTo>
                <a:cubicBezTo>
                  <a:pt x="86983" y="171331"/>
                  <a:pt x="69212" y="181322"/>
                  <a:pt x="58930" y="198523"/>
                </a:cubicBezTo>
                <a:cubicBezTo>
                  <a:pt x="42454" y="226042"/>
                  <a:pt x="51400" y="261746"/>
                  <a:pt x="78927" y="278218"/>
                </a:cubicBezTo>
                <a:cubicBezTo>
                  <a:pt x="109491" y="293366"/>
                  <a:pt x="139892" y="308923"/>
                  <a:pt x="170375" y="324265"/>
                </a:cubicBezTo>
                <a:cubicBezTo>
                  <a:pt x="216564" y="347502"/>
                  <a:pt x="262712" y="370633"/>
                  <a:pt x="309023" y="393590"/>
                </a:cubicBezTo>
                <a:cubicBezTo>
                  <a:pt x="321694" y="399868"/>
                  <a:pt x="334485" y="405924"/>
                  <a:pt x="347237" y="412061"/>
                </a:cubicBezTo>
                <a:cubicBezTo>
                  <a:pt x="332219" y="414668"/>
                  <a:pt x="317160" y="417170"/>
                  <a:pt x="302181" y="420032"/>
                </a:cubicBezTo>
                <a:cubicBezTo>
                  <a:pt x="215309" y="436637"/>
                  <a:pt x="128719" y="454656"/>
                  <a:pt x="42089" y="472658"/>
                </a:cubicBezTo>
                <a:cubicBezTo>
                  <a:pt x="11283" y="481487"/>
                  <a:pt x="-6569" y="513552"/>
                  <a:pt x="2256" y="544382"/>
                </a:cubicBezTo>
                <a:cubicBezTo>
                  <a:pt x="11081" y="575217"/>
                  <a:pt x="43142" y="593061"/>
                  <a:pt x="73989" y="584232"/>
                </a:cubicBezTo>
                <a:cubicBezTo>
                  <a:pt x="156975" y="553661"/>
                  <a:pt x="240043" y="523024"/>
                  <a:pt x="322544" y="491125"/>
                </a:cubicBezTo>
                <a:cubicBezTo>
                  <a:pt x="336064" y="485899"/>
                  <a:pt x="349504" y="480377"/>
                  <a:pt x="362903" y="474933"/>
                </a:cubicBezTo>
                <a:cubicBezTo>
                  <a:pt x="361527" y="477094"/>
                  <a:pt x="360272" y="479353"/>
                  <a:pt x="358855" y="481511"/>
                </a:cubicBezTo>
                <a:cubicBezTo>
                  <a:pt x="345658" y="501998"/>
                  <a:pt x="332097" y="522280"/>
                  <a:pt x="318658" y="542613"/>
                </a:cubicBezTo>
                <a:cubicBezTo>
                  <a:pt x="280321" y="600538"/>
                  <a:pt x="241500" y="658143"/>
                  <a:pt x="202760" y="715796"/>
                </a:cubicBezTo>
                <a:cubicBezTo>
                  <a:pt x="187943" y="744242"/>
                  <a:pt x="198995" y="779291"/>
                  <a:pt x="227413" y="794103"/>
                </a:cubicBezTo>
                <a:cubicBezTo>
                  <a:pt x="255871" y="808915"/>
                  <a:pt x="290928" y="797880"/>
                  <a:pt x="305744" y="769434"/>
                </a:cubicBezTo>
                <a:cubicBezTo>
                  <a:pt x="331449" y="702903"/>
                  <a:pt x="356993" y="636283"/>
                  <a:pt x="383144" y="569938"/>
                </a:cubicBezTo>
                <a:cubicBezTo>
                  <a:pt x="392779" y="545520"/>
                  <a:pt x="402292" y="521045"/>
                  <a:pt x="412372" y="496817"/>
                </a:cubicBezTo>
                <a:cubicBezTo>
                  <a:pt x="412736" y="495930"/>
                  <a:pt x="413141" y="495052"/>
                  <a:pt x="413505" y="494161"/>
                </a:cubicBezTo>
                <a:cubicBezTo>
                  <a:pt x="414962" y="500606"/>
                  <a:pt x="416784" y="506961"/>
                  <a:pt x="418201" y="513390"/>
                </a:cubicBezTo>
                <a:cubicBezTo>
                  <a:pt x="423787" y="538913"/>
                  <a:pt x="429090" y="564469"/>
                  <a:pt x="434393" y="590053"/>
                </a:cubicBezTo>
                <a:cubicBezTo>
                  <a:pt x="449533" y="662911"/>
                  <a:pt x="463985" y="735944"/>
                  <a:pt x="478680" y="808903"/>
                </a:cubicBezTo>
                <a:cubicBezTo>
                  <a:pt x="488234" y="839519"/>
                  <a:pt x="520780" y="856533"/>
                  <a:pt x="551425" y="846980"/>
                </a:cubicBezTo>
                <a:cubicBezTo>
                  <a:pt x="582028" y="837430"/>
                  <a:pt x="599031" y="804859"/>
                  <a:pt x="589477" y="774243"/>
                </a:cubicBezTo>
                <a:cubicBezTo>
                  <a:pt x="559278" y="704028"/>
                  <a:pt x="529039" y="633894"/>
                  <a:pt x="499285" y="563485"/>
                </a:cubicBezTo>
                <a:cubicBezTo>
                  <a:pt x="488355" y="537569"/>
                  <a:pt x="477142" y="511795"/>
                  <a:pt x="466657" y="485684"/>
                </a:cubicBezTo>
                <a:cubicBezTo>
                  <a:pt x="465564" y="482964"/>
                  <a:pt x="464592" y="480187"/>
                  <a:pt x="463499" y="477463"/>
                </a:cubicBezTo>
                <a:cubicBezTo>
                  <a:pt x="464592" y="478301"/>
                  <a:pt x="465807" y="479029"/>
                  <a:pt x="466900" y="479867"/>
                </a:cubicBezTo>
                <a:cubicBezTo>
                  <a:pt x="488557" y="496145"/>
                  <a:pt x="509688" y="513123"/>
                  <a:pt x="530901" y="529963"/>
                </a:cubicBezTo>
                <a:cubicBezTo>
                  <a:pt x="587453" y="574849"/>
                  <a:pt x="643074" y="620989"/>
                  <a:pt x="697157" y="668862"/>
                </a:cubicBezTo>
                <a:cubicBezTo>
                  <a:pt x="723349" y="687370"/>
                  <a:pt x="759579" y="681144"/>
                  <a:pt x="778120" y="654949"/>
                </a:cubicBezTo>
                <a:cubicBezTo>
                  <a:pt x="796620" y="628753"/>
                  <a:pt x="790385" y="592490"/>
                  <a:pt x="764194" y="573986"/>
                </a:cubicBezTo>
                <a:cubicBezTo>
                  <a:pt x="699789" y="538136"/>
                  <a:pt x="634007" y="504751"/>
                  <a:pt x="568225" y="471516"/>
                </a:cubicBezTo>
                <a:cubicBezTo>
                  <a:pt x="543936" y="459238"/>
                  <a:pt x="519526" y="447150"/>
                  <a:pt x="495358" y="434577"/>
                </a:cubicBezTo>
                <a:cubicBezTo>
                  <a:pt x="493901" y="433820"/>
                  <a:pt x="492524" y="432933"/>
                  <a:pt x="491067" y="432176"/>
                </a:cubicBezTo>
                <a:cubicBezTo>
                  <a:pt x="496249" y="431168"/>
                  <a:pt x="501350" y="429877"/>
                  <a:pt x="506491" y="428885"/>
                </a:cubicBezTo>
                <a:cubicBezTo>
                  <a:pt x="531629" y="424036"/>
                  <a:pt x="556849" y="419542"/>
                  <a:pt x="582028" y="414972"/>
                </a:cubicBezTo>
                <a:cubicBezTo>
                  <a:pt x="653761" y="401949"/>
                  <a:pt x="725535" y="389683"/>
                  <a:pt x="797348" y="377146"/>
                </a:cubicBezTo>
                <a:cubicBezTo>
                  <a:pt x="828155" y="368317"/>
                  <a:pt x="846007" y="336122"/>
                  <a:pt x="837182" y="305292"/>
                </a:cubicBezTo>
                <a:cubicBezTo>
                  <a:pt x="829450" y="278311"/>
                  <a:pt x="803906" y="261337"/>
                  <a:pt x="776986" y="263418"/>
                </a:cubicBezTo>
                <a:cubicBezTo>
                  <a:pt x="773100" y="263714"/>
                  <a:pt x="769295" y="264337"/>
                  <a:pt x="765449" y="265442"/>
                </a:cubicBezTo>
                <a:cubicBezTo>
                  <a:pt x="696064" y="293556"/>
                  <a:pt x="626679" y="321922"/>
                  <a:pt x="557092" y="349566"/>
                </a:cubicBezTo>
                <a:cubicBezTo>
                  <a:pt x="531508" y="359743"/>
                  <a:pt x="505964" y="369977"/>
                  <a:pt x="480178" y="379676"/>
                </a:cubicBezTo>
                <a:cubicBezTo>
                  <a:pt x="487302" y="369013"/>
                  <a:pt x="494589" y="358444"/>
                  <a:pt x="501552" y="347668"/>
                </a:cubicBezTo>
                <a:cubicBezTo>
                  <a:pt x="547377" y="276947"/>
                  <a:pt x="592068" y="205489"/>
                  <a:pt x="636678" y="134004"/>
                </a:cubicBezTo>
                <a:cubicBezTo>
                  <a:pt x="651494" y="105557"/>
                  <a:pt x="640443" y="70509"/>
                  <a:pt x="611985" y="55701"/>
                </a:cubicBezTo>
                <a:cubicBezTo>
                  <a:pt x="604900" y="51997"/>
                  <a:pt x="597249" y="49847"/>
                  <a:pt x="589720" y="49248"/>
                </a:cubicBezTo>
                <a:cubicBezTo>
                  <a:pt x="567172" y="47443"/>
                  <a:pt x="544664" y="59032"/>
                  <a:pt x="533572" y="80366"/>
                </a:cubicBezTo>
                <a:cubicBezTo>
                  <a:pt x="500580" y="157888"/>
                  <a:pt x="467709" y="235446"/>
                  <a:pt x="436053" y="313514"/>
                </a:cubicBezTo>
                <a:cubicBezTo>
                  <a:pt x="433017" y="320942"/>
                  <a:pt x="430264" y="328459"/>
                  <a:pt x="427309" y="335904"/>
                </a:cubicBezTo>
                <a:cubicBezTo>
                  <a:pt x="425164" y="325626"/>
                  <a:pt x="423221" y="315311"/>
                  <a:pt x="420994" y="305037"/>
                </a:cubicBezTo>
                <a:cubicBezTo>
                  <a:pt x="401765" y="216784"/>
                  <a:pt x="381363" y="128834"/>
                  <a:pt x="360758" y="40897"/>
                </a:cubicBezTo>
                <a:cubicBezTo>
                  <a:pt x="352419" y="14106"/>
                  <a:pt x="326430" y="-2422"/>
                  <a:pt x="299550" y="2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E5ACB00D-B50C-6BA7-ADF9-0F569B4E6EAF}"/>
              </a:ext>
            </a:extLst>
          </p:cNvPr>
          <p:cNvPicPr>
            <a:picLocks noChangeAspect="1"/>
          </p:cNvPicPr>
          <p:nvPr/>
        </p:nvPicPr>
        <p:blipFill>
          <a:blip r:embed="rId3"/>
          <a:stretch>
            <a:fillRect/>
          </a:stretch>
        </p:blipFill>
        <p:spPr>
          <a:xfrm>
            <a:off x="3034539" y="3781514"/>
            <a:ext cx="5715000" cy="2362200"/>
          </a:xfrm>
          <a:prstGeom prst="rect">
            <a:avLst/>
          </a:prstGeom>
        </p:spPr>
      </p:pic>
    </p:spTree>
    <p:extLst>
      <p:ext uri="{BB962C8B-B14F-4D97-AF65-F5344CB8AC3E}">
        <p14:creationId xmlns:p14="http://schemas.microsoft.com/office/powerpoint/2010/main" val="3907709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5" name="Google Shape;265;p24"/>
          <p:cNvSpPr/>
          <p:nvPr/>
        </p:nvSpPr>
        <p:spPr>
          <a:xfrm>
            <a:off x="2181039" y="1826800"/>
            <a:ext cx="1225336" cy="764001"/>
          </a:xfrm>
          <a:prstGeom prst="rect">
            <a:avLst/>
          </a:prstGeom>
        </p:spPr>
        <p:txBody>
          <a:bodyPr>
            <a:prstTxWarp prst="textPlain">
              <a:avLst/>
            </a:prstTxWarp>
          </a:bodyPr>
          <a:lstStyle/>
          <a:p>
            <a:pPr lvl="0" algn="ctr"/>
            <a:r>
              <a:rPr b="0" i="0" dirty="0">
                <a:ln>
                  <a:noFill/>
                </a:ln>
                <a:solidFill>
                  <a:schemeClr val="dk2"/>
                </a:solidFill>
                <a:latin typeface="Sriracha"/>
              </a:rPr>
              <a:t>0</a:t>
            </a:r>
            <a:r>
              <a:rPr lang="en-MY" b="0" i="0" dirty="0">
                <a:ln>
                  <a:noFill/>
                </a:ln>
                <a:solidFill>
                  <a:schemeClr val="dk2"/>
                </a:solidFill>
                <a:latin typeface="Sriracha"/>
              </a:rPr>
              <a:t>4 Non-Maximum Suppression</a:t>
            </a:r>
            <a:endParaRPr b="0" i="0" dirty="0">
              <a:ln>
                <a:noFill/>
              </a:ln>
              <a:solidFill>
                <a:schemeClr val="dk2"/>
              </a:solidFill>
              <a:latin typeface="Sriracha"/>
            </a:endParaRPr>
          </a:p>
        </p:txBody>
      </p:sp>
      <p:sp>
        <p:nvSpPr>
          <p:cNvPr id="266" name="Google Shape;266;p24"/>
          <p:cNvSpPr txBox="1">
            <a:spLocks noGrp="1"/>
          </p:cNvSpPr>
          <p:nvPr>
            <p:ph type="body" idx="1"/>
          </p:nvPr>
        </p:nvSpPr>
        <p:spPr>
          <a:xfrm>
            <a:off x="4149213" y="1356852"/>
            <a:ext cx="6302477" cy="1876535"/>
          </a:xfrm>
          <a:prstGeom prst="rect">
            <a:avLst/>
          </a:prstGeom>
        </p:spPr>
        <p:txBody>
          <a:bodyPr spcFirstLastPara="1" wrap="square" lIns="121900" tIns="121900" rIns="121900" bIns="121900" anchor="t" anchorCtr="0">
            <a:noAutofit/>
          </a:bodyPr>
          <a:lstStyle/>
          <a:p>
            <a:pPr marL="0" lvl="0" indent="0" algn="just" rtl="0">
              <a:spcBef>
                <a:spcPts val="0"/>
              </a:spcBef>
              <a:spcAft>
                <a:spcPts val="1600"/>
              </a:spcAft>
              <a:buNone/>
            </a:pPr>
            <a:r>
              <a:rPr lang="en-US" dirty="0"/>
              <a:t>Setting an IOU threshold alone is not enough because multiple boxes can have IOU values above the threshold, which can introduce noise. Non-Maximum Suppression (NMS) helps by keeping only the boxes with the highest probability scores, reducing redundancy.</a:t>
            </a:r>
          </a:p>
        </p:txBody>
      </p:sp>
      <p:sp>
        <p:nvSpPr>
          <p:cNvPr id="267" name="Google Shape;267;p24"/>
          <p:cNvSpPr/>
          <p:nvPr/>
        </p:nvSpPr>
        <p:spPr>
          <a:xfrm>
            <a:off x="1880132" y="1199952"/>
            <a:ext cx="1827151" cy="1876535"/>
          </a:xfrm>
          <a:custGeom>
            <a:avLst/>
            <a:gdLst/>
            <a:ahLst/>
            <a:cxnLst/>
            <a:rect l="l" t="t" r="r" b="b"/>
            <a:pathLst>
              <a:path w="896761" h="920999" extrusionOk="0">
                <a:moveTo>
                  <a:pt x="427486" y="14"/>
                </a:moveTo>
                <a:cubicBezTo>
                  <a:pt x="348122" y="633"/>
                  <a:pt x="269378" y="22052"/>
                  <a:pt x="200410" y="61242"/>
                </a:cubicBezTo>
                <a:cubicBezTo>
                  <a:pt x="172219" y="77264"/>
                  <a:pt x="146088" y="96230"/>
                  <a:pt x="121472" y="117284"/>
                </a:cubicBezTo>
                <a:cubicBezTo>
                  <a:pt x="95341" y="139537"/>
                  <a:pt x="92260" y="178820"/>
                  <a:pt x="114513" y="204950"/>
                </a:cubicBezTo>
                <a:cubicBezTo>
                  <a:pt x="136766" y="231085"/>
                  <a:pt x="175923" y="234162"/>
                  <a:pt x="202054" y="211909"/>
                </a:cubicBezTo>
                <a:cubicBezTo>
                  <a:pt x="212793" y="202805"/>
                  <a:pt x="223824" y="194065"/>
                  <a:pt x="235451" y="186102"/>
                </a:cubicBezTo>
                <a:cubicBezTo>
                  <a:pt x="264075" y="166501"/>
                  <a:pt x="295606" y="151256"/>
                  <a:pt x="328687" y="140816"/>
                </a:cubicBezTo>
                <a:cubicBezTo>
                  <a:pt x="388065" y="122069"/>
                  <a:pt x="451167" y="119600"/>
                  <a:pt x="512241" y="130821"/>
                </a:cubicBezTo>
                <a:cubicBezTo>
                  <a:pt x="525645" y="133282"/>
                  <a:pt x="539040" y="136075"/>
                  <a:pt x="552091" y="140055"/>
                </a:cubicBezTo>
                <a:cubicBezTo>
                  <a:pt x="564992" y="143990"/>
                  <a:pt x="577671" y="148961"/>
                  <a:pt x="589917" y="154604"/>
                </a:cubicBezTo>
                <a:cubicBezTo>
                  <a:pt x="615950" y="166602"/>
                  <a:pt x="640417" y="182629"/>
                  <a:pt x="662657" y="200651"/>
                </a:cubicBezTo>
                <a:cubicBezTo>
                  <a:pt x="772989" y="290070"/>
                  <a:pt x="825930" y="437321"/>
                  <a:pt x="795484" y="576366"/>
                </a:cubicBezTo>
                <a:cubicBezTo>
                  <a:pt x="785052" y="624008"/>
                  <a:pt x="764468" y="669598"/>
                  <a:pt x="735649" y="708942"/>
                </a:cubicBezTo>
                <a:cubicBezTo>
                  <a:pt x="705523" y="750071"/>
                  <a:pt x="666742" y="784723"/>
                  <a:pt x="622553" y="810145"/>
                </a:cubicBezTo>
                <a:cubicBezTo>
                  <a:pt x="589969" y="828892"/>
                  <a:pt x="554844" y="841818"/>
                  <a:pt x="518439" y="850881"/>
                </a:cubicBezTo>
                <a:cubicBezTo>
                  <a:pt x="505979" y="853982"/>
                  <a:pt x="493438" y="856864"/>
                  <a:pt x="480743" y="858848"/>
                </a:cubicBezTo>
                <a:cubicBezTo>
                  <a:pt x="437533" y="865604"/>
                  <a:pt x="393323" y="864459"/>
                  <a:pt x="350442" y="855941"/>
                </a:cubicBezTo>
                <a:cubicBezTo>
                  <a:pt x="311094" y="848124"/>
                  <a:pt x="272876" y="833709"/>
                  <a:pt x="237981" y="813942"/>
                </a:cubicBezTo>
                <a:cubicBezTo>
                  <a:pt x="155468" y="767190"/>
                  <a:pt x="91321" y="690005"/>
                  <a:pt x="60875" y="600149"/>
                </a:cubicBezTo>
                <a:cubicBezTo>
                  <a:pt x="44258" y="551101"/>
                  <a:pt x="37659" y="498998"/>
                  <a:pt x="41015" y="447332"/>
                </a:cubicBezTo>
                <a:cubicBezTo>
                  <a:pt x="44132" y="399341"/>
                  <a:pt x="56293" y="352638"/>
                  <a:pt x="75930" y="308813"/>
                </a:cubicBezTo>
                <a:cubicBezTo>
                  <a:pt x="80201" y="299498"/>
                  <a:pt x="76137" y="288540"/>
                  <a:pt x="66822" y="284269"/>
                </a:cubicBezTo>
                <a:cubicBezTo>
                  <a:pt x="57507" y="279999"/>
                  <a:pt x="46423" y="284063"/>
                  <a:pt x="42153" y="293378"/>
                </a:cubicBezTo>
                <a:cubicBezTo>
                  <a:pt x="16366" y="348448"/>
                  <a:pt x="1756" y="407838"/>
                  <a:pt x="153" y="468714"/>
                </a:cubicBezTo>
                <a:cubicBezTo>
                  <a:pt x="-1324" y="524817"/>
                  <a:pt x="7877" y="581118"/>
                  <a:pt x="27604" y="633675"/>
                </a:cubicBezTo>
                <a:cubicBezTo>
                  <a:pt x="47407" y="686418"/>
                  <a:pt x="77319" y="735226"/>
                  <a:pt x="115399" y="776748"/>
                </a:cubicBezTo>
                <a:cubicBezTo>
                  <a:pt x="168118" y="834239"/>
                  <a:pt x="236228" y="877344"/>
                  <a:pt x="310721" y="900471"/>
                </a:cubicBezTo>
                <a:cubicBezTo>
                  <a:pt x="353441" y="913728"/>
                  <a:pt x="397963" y="920416"/>
                  <a:pt x="442666" y="920962"/>
                </a:cubicBezTo>
                <a:cubicBezTo>
                  <a:pt x="472578" y="921331"/>
                  <a:pt x="502862" y="918959"/>
                  <a:pt x="532231" y="913121"/>
                </a:cubicBezTo>
                <a:cubicBezTo>
                  <a:pt x="565656" y="906474"/>
                  <a:pt x="598292" y="894893"/>
                  <a:pt x="629005" y="880230"/>
                </a:cubicBezTo>
                <a:cubicBezTo>
                  <a:pt x="696350" y="848080"/>
                  <a:pt x="754922" y="799875"/>
                  <a:pt x="800294" y="740695"/>
                </a:cubicBezTo>
                <a:cubicBezTo>
                  <a:pt x="839172" y="689976"/>
                  <a:pt x="867541" y="631153"/>
                  <a:pt x="883025" y="569156"/>
                </a:cubicBezTo>
                <a:cubicBezTo>
                  <a:pt x="896882" y="513676"/>
                  <a:pt x="900335" y="455355"/>
                  <a:pt x="893020" y="398629"/>
                </a:cubicBezTo>
                <a:cubicBezTo>
                  <a:pt x="881301" y="307777"/>
                  <a:pt x="840556" y="221928"/>
                  <a:pt x="778786" y="154474"/>
                </a:cubicBezTo>
                <a:cubicBezTo>
                  <a:pt x="737410" y="109293"/>
                  <a:pt x="687946" y="74435"/>
                  <a:pt x="632928" y="47834"/>
                </a:cubicBezTo>
                <a:cubicBezTo>
                  <a:pt x="619047" y="41123"/>
                  <a:pt x="604822" y="35354"/>
                  <a:pt x="590423" y="29869"/>
                </a:cubicBezTo>
                <a:cubicBezTo>
                  <a:pt x="573388" y="23380"/>
                  <a:pt x="556127" y="17352"/>
                  <a:pt x="538429" y="12919"/>
                </a:cubicBezTo>
                <a:cubicBezTo>
                  <a:pt x="502327" y="3876"/>
                  <a:pt x="464676" y="-273"/>
                  <a:pt x="427486" y="1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8" name="Google Shape;268;p24"/>
          <p:cNvSpPr/>
          <p:nvPr/>
        </p:nvSpPr>
        <p:spPr>
          <a:xfrm>
            <a:off x="9437291" y="3003985"/>
            <a:ext cx="453296" cy="458803"/>
          </a:xfrm>
          <a:custGeom>
            <a:avLst/>
            <a:gdLst/>
            <a:ahLst/>
            <a:cxnLst/>
            <a:rect l="l" t="t" r="r" b="b"/>
            <a:pathLst>
              <a:path w="839437" h="849636" extrusionOk="0">
                <a:moveTo>
                  <a:pt x="299550" y="290"/>
                </a:moveTo>
                <a:cubicBezTo>
                  <a:pt x="295705" y="679"/>
                  <a:pt x="291859" y="1500"/>
                  <a:pt x="288013" y="2695"/>
                </a:cubicBezTo>
                <a:cubicBezTo>
                  <a:pt x="257409" y="12244"/>
                  <a:pt x="240286" y="44815"/>
                  <a:pt x="249839" y="75431"/>
                </a:cubicBezTo>
                <a:cubicBezTo>
                  <a:pt x="282872" y="159478"/>
                  <a:pt x="316148" y="243534"/>
                  <a:pt x="350516" y="327051"/>
                </a:cubicBezTo>
                <a:cubicBezTo>
                  <a:pt x="351609" y="329722"/>
                  <a:pt x="352824" y="332350"/>
                  <a:pt x="353957" y="335021"/>
                </a:cubicBezTo>
                <a:cubicBezTo>
                  <a:pt x="353228" y="334475"/>
                  <a:pt x="352500" y="333920"/>
                  <a:pt x="351771" y="333374"/>
                </a:cubicBezTo>
                <a:cubicBezTo>
                  <a:pt x="281698" y="280489"/>
                  <a:pt x="210411" y="228944"/>
                  <a:pt x="138516" y="178533"/>
                </a:cubicBezTo>
                <a:cubicBezTo>
                  <a:pt x="128193" y="172356"/>
                  <a:pt x="116778" y="169700"/>
                  <a:pt x="105605" y="170311"/>
                </a:cubicBezTo>
                <a:cubicBezTo>
                  <a:pt x="86983" y="171331"/>
                  <a:pt x="69212" y="181322"/>
                  <a:pt x="58930" y="198523"/>
                </a:cubicBezTo>
                <a:cubicBezTo>
                  <a:pt x="42454" y="226042"/>
                  <a:pt x="51400" y="261746"/>
                  <a:pt x="78927" y="278218"/>
                </a:cubicBezTo>
                <a:cubicBezTo>
                  <a:pt x="109491" y="293366"/>
                  <a:pt x="139892" y="308923"/>
                  <a:pt x="170375" y="324265"/>
                </a:cubicBezTo>
                <a:cubicBezTo>
                  <a:pt x="216564" y="347502"/>
                  <a:pt x="262712" y="370633"/>
                  <a:pt x="309023" y="393590"/>
                </a:cubicBezTo>
                <a:cubicBezTo>
                  <a:pt x="321694" y="399868"/>
                  <a:pt x="334485" y="405924"/>
                  <a:pt x="347237" y="412061"/>
                </a:cubicBezTo>
                <a:cubicBezTo>
                  <a:pt x="332219" y="414668"/>
                  <a:pt x="317160" y="417170"/>
                  <a:pt x="302181" y="420032"/>
                </a:cubicBezTo>
                <a:cubicBezTo>
                  <a:pt x="215309" y="436637"/>
                  <a:pt x="128719" y="454656"/>
                  <a:pt x="42089" y="472658"/>
                </a:cubicBezTo>
                <a:cubicBezTo>
                  <a:pt x="11283" y="481487"/>
                  <a:pt x="-6569" y="513552"/>
                  <a:pt x="2256" y="544382"/>
                </a:cubicBezTo>
                <a:cubicBezTo>
                  <a:pt x="11081" y="575217"/>
                  <a:pt x="43142" y="593061"/>
                  <a:pt x="73989" y="584232"/>
                </a:cubicBezTo>
                <a:cubicBezTo>
                  <a:pt x="156975" y="553661"/>
                  <a:pt x="240043" y="523024"/>
                  <a:pt x="322544" y="491125"/>
                </a:cubicBezTo>
                <a:cubicBezTo>
                  <a:pt x="336064" y="485899"/>
                  <a:pt x="349504" y="480377"/>
                  <a:pt x="362903" y="474933"/>
                </a:cubicBezTo>
                <a:cubicBezTo>
                  <a:pt x="361527" y="477094"/>
                  <a:pt x="360272" y="479353"/>
                  <a:pt x="358855" y="481511"/>
                </a:cubicBezTo>
                <a:cubicBezTo>
                  <a:pt x="345658" y="501998"/>
                  <a:pt x="332097" y="522280"/>
                  <a:pt x="318658" y="542613"/>
                </a:cubicBezTo>
                <a:cubicBezTo>
                  <a:pt x="280321" y="600538"/>
                  <a:pt x="241500" y="658143"/>
                  <a:pt x="202760" y="715796"/>
                </a:cubicBezTo>
                <a:cubicBezTo>
                  <a:pt x="187943" y="744242"/>
                  <a:pt x="198995" y="779291"/>
                  <a:pt x="227413" y="794103"/>
                </a:cubicBezTo>
                <a:cubicBezTo>
                  <a:pt x="255871" y="808915"/>
                  <a:pt x="290928" y="797880"/>
                  <a:pt x="305744" y="769434"/>
                </a:cubicBezTo>
                <a:cubicBezTo>
                  <a:pt x="331449" y="702903"/>
                  <a:pt x="356993" y="636283"/>
                  <a:pt x="383144" y="569938"/>
                </a:cubicBezTo>
                <a:cubicBezTo>
                  <a:pt x="392779" y="545520"/>
                  <a:pt x="402292" y="521045"/>
                  <a:pt x="412372" y="496817"/>
                </a:cubicBezTo>
                <a:cubicBezTo>
                  <a:pt x="412736" y="495930"/>
                  <a:pt x="413141" y="495052"/>
                  <a:pt x="413505" y="494161"/>
                </a:cubicBezTo>
                <a:cubicBezTo>
                  <a:pt x="414962" y="500606"/>
                  <a:pt x="416784" y="506961"/>
                  <a:pt x="418201" y="513390"/>
                </a:cubicBezTo>
                <a:cubicBezTo>
                  <a:pt x="423787" y="538913"/>
                  <a:pt x="429090" y="564469"/>
                  <a:pt x="434393" y="590053"/>
                </a:cubicBezTo>
                <a:cubicBezTo>
                  <a:pt x="449533" y="662911"/>
                  <a:pt x="463985" y="735944"/>
                  <a:pt x="478680" y="808903"/>
                </a:cubicBezTo>
                <a:cubicBezTo>
                  <a:pt x="488234" y="839519"/>
                  <a:pt x="520780" y="856533"/>
                  <a:pt x="551425" y="846980"/>
                </a:cubicBezTo>
                <a:cubicBezTo>
                  <a:pt x="582028" y="837430"/>
                  <a:pt x="599031" y="804859"/>
                  <a:pt x="589477" y="774243"/>
                </a:cubicBezTo>
                <a:cubicBezTo>
                  <a:pt x="559278" y="704028"/>
                  <a:pt x="529039" y="633894"/>
                  <a:pt x="499285" y="563485"/>
                </a:cubicBezTo>
                <a:cubicBezTo>
                  <a:pt x="488355" y="537569"/>
                  <a:pt x="477142" y="511795"/>
                  <a:pt x="466657" y="485684"/>
                </a:cubicBezTo>
                <a:cubicBezTo>
                  <a:pt x="465564" y="482964"/>
                  <a:pt x="464592" y="480187"/>
                  <a:pt x="463499" y="477463"/>
                </a:cubicBezTo>
                <a:cubicBezTo>
                  <a:pt x="464592" y="478301"/>
                  <a:pt x="465807" y="479029"/>
                  <a:pt x="466900" y="479867"/>
                </a:cubicBezTo>
                <a:cubicBezTo>
                  <a:pt x="488557" y="496145"/>
                  <a:pt x="509688" y="513123"/>
                  <a:pt x="530901" y="529963"/>
                </a:cubicBezTo>
                <a:cubicBezTo>
                  <a:pt x="587453" y="574849"/>
                  <a:pt x="643074" y="620989"/>
                  <a:pt x="697157" y="668862"/>
                </a:cubicBezTo>
                <a:cubicBezTo>
                  <a:pt x="723349" y="687370"/>
                  <a:pt x="759579" y="681144"/>
                  <a:pt x="778120" y="654949"/>
                </a:cubicBezTo>
                <a:cubicBezTo>
                  <a:pt x="796620" y="628753"/>
                  <a:pt x="790385" y="592490"/>
                  <a:pt x="764194" y="573986"/>
                </a:cubicBezTo>
                <a:cubicBezTo>
                  <a:pt x="699789" y="538136"/>
                  <a:pt x="634007" y="504751"/>
                  <a:pt x="568225" y="471516"/>
                </a:cubicBezTo>
                <a:cubicBezTo>
                  <a:pt x="543936" y="459238"/>
                  <a:pt x="519526" y="447150"/>
                  <a:pt x="495358" y="434577"/>
                </a:cubicBezTo>
                <a:cubicBezTo>
                  <a:pt x="493901" y="433820"/>
                  <a:pt x="492524" y="432933"/>
                  <a:pt x="491067" y="432176"/>
                </a:cubicBezTo>
                <a:cubicBezTo>
                  <a:pt x="496249" y="431168"/>
                  <a:pt x="501350" y="429877"/>
                  <a:pt x="506491" y="428885"/>
                </a:cubicBezTo>
                <a:cubicBezTo>
                  <a:pt x="531629" y="424036"/>
                  <a:pt x="556849" y="419542"/>
                  <a:pt x="582028" y="414972"/>
                </a:cubicBezTo>
                <a:cubicBezTo>
                  <a:pt x="653761" y="401949"/>
                  <a:pt x="725535" y="389683"/>
                  <a:pt x="797348" y="377146"/>
                </a:cubicBezTo>
                <a:cubicBezTo>
                  <a:pt x="828155" y="368317"/>
                  <a:pt x="846007" y="336122"/>
                  <a:pt x="837182" y="305292"/>
                </a:cubicBezTo>
                <a:cubicBezTo>
                  <a:pt x="829450" y="278311"/>
                  <a:pt x="803906" y="261337"/>
                  <a:pt x="776986" y="263418"/>
                </a:cubicBezTo>
                <a:cubicBezTo>
                  <a:pt x="773100" y="263714"/>
                  <a:pt x="769295" y="264337"/>
                  <a:pt x="765449" y="265442"/>
                </a:cubicBezTo>
                <a:cubicBezTo>
                  <a:pt x="696064" y="293556"/>
                  <a:pt x="626679" y="321922"/>
                  <a:pt x="557092" y="349566"/>
                </a:cubicBezTo>
                <a:cubicBezTo>
                  <a:pt x="531508" y="359743"/>
                  <a:pt x="505964" y="369977"/>
                  <a:pt x="480178" y="379676"/>
                </a:cubicBezTo>
                <a:cubicBezTo>
                  <a:pt x="487302" y="369013"/>
                  <a:pt x="494589" y="358444"/>
                  <a:pt x="501552" y="347668"/>
                </a:cubicBezTo>
                <a:cubicBezTo>
                  <a:pt x="547377" y="276947"/>
                  <a:pt x="592068" y="205489"/>
                  <a:pt x="636678" y="134004"/>
                </a:cubicBezTo>
                <a:cubicBezTo>
                  <a:pt x="651494" y="105557"/>
                  <a:pt x="640443" y="70509"/>
                  <a:pt x="611985" y="55701"/>
                </a:cubicBezTo>
                <a:cubicBezTo>
                  <a:pt x="604900" y="51997"/>
                  <a:pt x="597249" y="49847"/>
                  <a:pt x="589720" y="49248"/>
                </a:cubicBezTo>
                <a:cubicBezTo>
                  <a:pt x="567172" y="47443"/>
                  <a:pt x="544664" y="59032"/>
                  <a:pt x="533572" y="80366"/>
                </a:cubicBezTo>
                <a:cubicBezTo>
                  <a:pt x="500580" y="157888"/>
                  <a:pt x="467709" y="235446"/>
                  <a:pt x="436053" y="313514"/>
                </a:cubicBezTo>
                <a:cubicBezTo>
                  <a:pt x="433017" y="320942"/>
                  <a:pt x="430264" y="328459"/>
                  <a:pt x="427309" y="335904"/>
                </a:cubicBezTo>
                <a:cubicBezTo>
                  <a:pt x="425164" y="325626"/>
                  <a:pt x="423221" y="315311"/>
                  <a:pt x="420994" y="305037"/>
                </a:cubicBezTo>
                <a:cubicBezTo>
                  <a:pt x="401765" y="216784"/>
                  <a:pt x="381363" y="128834"/>
                  <a:pt x="360758" y="40897"/>
                </a:cubicBezTo>
                <a:cubicBezTo>
                  <a:pt x="352419" y="14106"/>
                  <a:pt x="326430" y="-2422"/>
                  <a:pt x="299550" y="2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1A3E2859-843C-AAAA-1A6C-C054A2DA45A6}"/>
              </a:ext>
            </a:extLst>
          </p:cNvPr>
          <p:cNvPicPr>
            <a:picLocks noChangeAspect="1"/>
          </p:cNvPicPr>
          <p:nvPr/>
        </p:nvPicPr>
        <p:blipFill>
          <a:blip r:embed="rId3"/>
          <a:stretch>
            <a:fillRect/>
          </a:stretch>
        </p:blipFill>
        <p:spPr>
          <a:xfrm>
            <a:off x="1794337" y="3462788"/>
            <a:ext cx="8096250" cy="2503539"/>
          </a:xfrm>
          <a:prstGeom prst="rect">
            <a:avLst/>
          </a:prstGeom>
        </p:spPr>
      </p:pic>
    </p:spTree>
    <p:extLst>
      <p:ext uri="{BB962C8B-B14F-4D97-AF65-F5344CB8AC3E}">
        <p14:creationId xmlns:p14="http://schemas.microsoft.com/office/powerpoint/2010/main" val="1324050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5"/>
          <p:cNvSpPr/>
          <p:nvPr/>
        </p:nvSpPr>
        <p:spPr>
          <a:xfrm>
            <a:off x="1837176" y="2020075"/>
            <a:ext cx="3867088" cy="171031"/>
          </a:xfrm>
          <a:custGeom>
            <a:avLst/>
            <a:gdLst/>
            <a:ahLst/>
            <a:cxnLst/>
            <a:rect l="l" t="t" r="r" b="b"/>
            <a:pathLst>
              <a:path w="6667393" h="171031" extrusionOk="0">
                <a:moveTo>
                  <a:pt x="86024" y="2"/>
                </a:moveTo>
                <a:cubicBezTo>
                  <a:pt x="38811" y="-294"/>
                  <a:pt x="297" y="37678"/>
                  <a:pt x="2" y="84887"/>
                </a:cubicBezTo>
                <a:cubicBezTo>
                  <a:pt x="-298" y="132088"/>
                  <a:pt x="37799" y="170626"/>
                  <a:pt x="85012" y="170909"/>
                </a:cubicBezTo>
                <a:cubicBezTo>
                  <a:pt x="326434" y="170991"/>
                  <a:pt x="567824" y="171274"/>
                  <a:pt x="809246" y="170545"/>
                </a:cubicBezTo>
                <a:cubicBezTo>
                  <a:pt x="875478" y="170343"/>
                  <a:pt x="941754" y="170343"/>
                  <a:pt x="1007985" y="169897"/>
                </a:cubicBezTo>
                <a:cubicBezTo>
                  <a:pt x="1093449" y="169331"/>
                  <a:pt x="1178820" y="168724"/>
                  <a:pt x="1264280" y="167509"/>
                </a:cubicBezTo>
                <a:cubicBezTo>
                  <a:pt x="1309153" y="166861"/>
                  <a:pt x="1354132" y="165445"/>
                  <a:pt x="1399005" y="164837"/>
                </a:cubicBezTo>
                <a:cubicBezTo>
                  <a:pt x="1441729" y="164271"/>
                  <a:pt x="1484425" y="163785"/>
                  <a:pt x="1527157" y="163582"/>
                </a:cubicBezTo>
                <a:cubicBezTo>
                  <a:pt x="1557061" y="163421"/>
                  <a:pt x="1586940" y="163825"/>
                  <a:pt x="1616847" y="163947"/>
                </a:cubicBezTo>
                <a:cubicBezTo>
                  <a:pt x="1674529" y="164190"/>
                  <a:pt x="1732219" y="164433"/>
                  <a:pt x="1789905" y="164716"/>
                </a:cubicBezTo>
                <a:cubicBezTo>
                  <a:pt x="1935184" y="165404"/>
                  <a:pt x="2080430" y="165647"/>
                  <a:pt x="2225710" y="165606"/>
                </a:cubicBezTo>
                <a:cubicBezTo>
                  <a:pt x="2606023" y="165485"/>
                  <a:pt x="2986336" y="160789"/>
                  <a:pt x="3366649" y="159899"/>
                </a:cubicBezTo>
                <a:cubicBezTo>
                  <a:pt x="3535440" y="159494"/>
                  <a:pt x="3704247" y="159939"/>
                  <a:pt x="3873053" y="160668"/>
                </a:cubicBezTo>
                <a:cubicBezTo>
                  <a:pt x="3967051" y="161073"/>
                  <a:pt x="4061008" y="162166"/>
                  <a:pt x="4155005" y="161801"/>
                </a:cubicBezTo>
                <a:cubicBezTo>
                  <a:pt x="4266127" y="161356"/>
                  <a:pt x="4377248" y="158967"/>
                  <a:pt x="4488368" y="157510"/>
                </a:cubicBezTo>
                <a:cubicBezTo>
                  <a:pt x="4644343" y="155446"/>
                  <a:pt x="4800317" y="154231"/>
                  <a:pt x="4956292" y="153057"/>
                </a:cubicBezTo>
                <a:cubicBezTo>
                  <a:pt x="5520317" y="148847"/>
                  <a:pt x="6084382" y="147430"/>
                  <a:pt x="6648408" y="145487"/>
                </a:cubicBezTo>
                <a:cubicBezTo>
                  <a:pt x="6658852" y="145528"/>
                  <a:pt x="6667312" y="137189"/>
                  <a:pt x="6667393" y="126745"/>
                </a:cubicBezTo>
                <a:cubicBezTo>
                  <a:pt x="6667434" y="116341"/>
                  <a:pt x="6659095" y="107840"/>
                  <a:pt x="6648650" y="107799"/>
                </a:cubicBezTo>
                <a:cubicBezTo>
                  <a:pt x="6082561" y="98731"/>
                  <a:pt x="5516431" y="90149"/>
                  <a:pt x="4950341" y="78815"/>
                </a:cubicBezTo>
                <a:cubicBezTo>
                  <a:pt x="4794407" y="75690"/>
                  <a:pt x="4638473" y="72564"/>
                  <a:pt x="4482539" y="68569"/>
                </a:cubicBezTo>
                <a:cubicBezTo>
                  <a:pt x="4373604" y="65776"/>
                  <a:pt x="4264629" y="61877"/>
                  <a:pt x="4155653" y="60092"/>
                </a:cubicBezTo>
                <a:cubicBezTo>
                  <a:pt x="4061656" y="58550"/>
                  <a:pt x="3967658" y="58582"/>
                  <a:pt x="3873661" y="57813"/>
                </a:cubicBezTo>
                <a:cubicBezTo>
                  <a:pt x="3704895" y="56437"/>
                  <a:pt x="3536168" y="54761"/>
                  <a:pt x="3367406" y="52251"/>
                </a:cubicBezTo>
                <a:cubicBezTo>
                  <a:pt x="2987138" y="46591"/>
                  <a:pt x="2606877" y="37014"/>
                  <a:pt x="2226596" y="32136"/>
                </a:cubicBezTo>
                <a:cubicBezTo>
                  <a:pt x="2081325" y="30270"/>
                  <a:pt x="1936066" y="28598"/>
                  <a:pt x="1790787" y="27452"/>
                </a:cubicBezTo>
                <a:cubicBezTo>
                  <a:pt x="1730972" y="26982"/>
                  <a:pt x="1671100" y="26570"/>
                  <a:pt x="1611281" y="26063"/>
                </a:cubicBezTo>
                <a:cubicBezTo>
                  <a:pt x="1583511" y="25829"/>
                  <a:pt x="1555806" y="25780"/>
                  <a:pt x="1528039" y="25302"/>
                </a:cubicBezTo>
                <a:cubicBezTo>
                  <a:pt x="1485320" y="24570"/>
                  <a:pt x="1442604" y="23643"/>
                  <a:pt x="1399892" y="22521"/>
                </a:cubicBezTo>
                <a:cubicBezTo>
                  <a:pt x="1355027" y="21343"/>
                  <a:pt x="1310157" y="19421"/>
                  <a:pt x="1265292" y="18218"/>
                </a:cubicBezTo>
                <a:cubicBezTo>
                  <a:pt x="1179856" y="15931"/>
                  <a:pt x="1094319" y="14162"/>
                  <a:pt x="1008867" y="12527"/>
                </a:cubicBezTo>
                <a:cubicBezTo>
                  <a:pt x="942648" y="11260"/>
                  <a:pt x="876482" y="10397"/>
                  <a:pt x="810258" y="9365"/>
                </a:cubicBezTo>
                <a:cubicBezTo>
                  <a:pt x="568865" y="5600"/>
                  <a:pt x="327426" y="2965"/>
                  <a:pt x="86024" y="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4" name="Google Shape;274;p25"/>
          <p:cNvSpPr txBox="1">
            <a:spLocks noGrp="1"/>
          </p:cNvSpPr>
          <p:nvPr>
            <p:ph type="title"/>
          </p:nvPr>
        </p:nvSpPr>
        <p:spPr>
          <a:xfrm>
            <a:off x="1760350" y="1427600"/>
            <a:ext cx="8475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YOLOV8</a:t>
            </a:r>
            <a:endParaRPr dirty="0"/>
          </a:p>
        </p:txBody>
      </p:sp>
      <p:sp>
        <p:nvSpPr>
          <p:cNvPr id="275" name="Google Shape;275;p25"/>
          <p:cNvSpPr txBox="1">
            <a:spLocks noGrp="1"/>
          </p:cNvSpPr>
          <p:nvPr>
            <p:ph type="body" idx="1"/>
          </p:nvPr>
        </p:nvSpPr>
        <p:spPr>
          <a:xfrm>
            <a:off x="1760350" y="2574299"/>
            <a:ext cx="8475900" cy="2331997"/>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US" dirty="0"/>
              <a:t>YOLOV8 is the latest version of YOLO by </a:t>
            </a:r>
            <a:r>
              <a:rPr lang="en-US" dirty="0" err="1"/>
              <a:t>Ultralytics</a:t>
            </a:r>
            <a:r>
              <a:rPr lang="en-US" dirty="0"/>
              <a:t>. As a cutting-edge, state-of-the-art (SOTA) model, YOLOV8 builds on the success of previous versions, introducing new features and improvements for enhanced performance, flexibility, and efficiency. YOLOV8 supports a full range of vision AI tasks, including </a:t>
            </a:r>
            <a:r>
              <a:rPr lang="en-US" b="1" dirty="0"/>
              <a:t>detection</a:t>
            </a:r>
            <a:r>
              <a:rPr lang="en-US" dirty="0"/>
              <a:t>, </a:t>
            </a:r>
            <a:r>
              <a:rPr lang="en-US" b="1" dirty="0"/>
              <a:t>segmentation</a:t>
            </a:r>
            <a:r>
              <a:rPr lang="en-US" dirty="0"/>
              <a:t>, </a:t>
            </a:r>
            <a:r>
              <a:rPr lang="en-US" b="1" dirty="0"/>
              <a:t>pose estimation</a:t>
            </a:r>
            <a:r>
              <a:rPr lang="en-US" dirty="0"/>
              <a:t>, </a:t>
            </a:r>
            <a:r>
              <a:rPr lang="en-US" b="1" dirty="0"/>
              <a:t>tracking</a:t>
            </a:r>
            <a:r>
              <a:rPr lang="en-US" dirty="0"/>
              <a:t>, and </a:t>
            </a:r>
            <a:r>
              <a:rPr lang="en-US" b="1" dirty="0"/>
              <a:t>classification</a:t>
            </a:r>
            <a:r>
              <a:rPr lang="en-US" dirty="0"/>
              <a:t>. </a:t>
            </a:r>
            <a:endParaRPr dirty="0"/>
          </a:p>
        </p:txBody>
      </p:sp>
    </p:spTree>
    <p:extLst>
      <p:ext uri="{BB962C8B-B14F-4D97-AF65-F5344CB8AC3E}">
        <p14:creationId xmlns:p14="http://schemas.microsoft.com/office/powerpoint/2010/main" val="322182785"/>
      </p:ext>
    </p:extLst>
  </p:cSld>
  <p:clrMapOvr>
    <a:masterClrMapping/>
  </p:clrMapOvr>
</p:sld>
</file>

<file path=ppt/theme/theme1.xml><?xml version="1.0" encoding="utf-8"?>
<a:theme xmlns:a="http://schemas.openxmlformats.org/drawingml/2006/main" name="SlidesMania Template">
  <a:themeElements>
    <a:clrScheme name="Simple Light">
      <a:dk1>
        <a:srgbClr val="1A3B58"/>
      </a:dk1>
      <a:lt1>
        <a:srgbClr val="AF96DB"/>
      </a:lt1>
      <a:dk2>
        <a:srgbClr val="000000"/>
      </a:dk2>
      <a:lt2>
        <a:srgbClr val="FFFFFF"/>
      </a:lt2>
      <a:accent1>
        <a:srgbClr val="FFC8DD"/>
      </a:accent1>
      <a:accent2>
        <a:srgbClr val="BDE0FE"/>
      </a:accent2>
      <a:accent3>
        <a:srgbClr val="E8D2F8"/>
      </a:accent3>
      <a:accent4>
        <a:srgbClr val="FFC8DD"/>
      </a:accent4>
      <a:accent5>
        <a:srgbClr val="BDE0FE"/>
      </a:accent5>
      <a:accent6>
        <a:srgbClr val="E8D2F8"/>
      </a:accent6>
      <a:hlink>
        <a:srgbClr val="990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830</Words>
  <Application>Microsoft Office PowerPoint</Application>
  <PresentationFormat>Widescreen</PresentationFormat>
  <Paragraphs>56</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Poppins Light</vt:lpstr>
      <vt:lpstr>Wingdings</vt:lpstr>
      <vt:lpstr>Sriracha</vt:lpstr>
      <vt:lpstr>Maven Pro Black</vt:lpstr>
      <vt:lpstr>Maven Pro</vt:lpstr>
      <vt:lpstr>SlidesMania Template</vt:lpstr>
      <vt:lpstr>Machine Vision (YOLOV8) Workshop.</vt:lpstr>
      <vt:lpstr>Hello! I’m Alvi Khan Chowdhury</vt:lpstr>
      <vt:lpstr>What is YOLO?</vt:lpstr>
      <vt:lpstr>YOLO Algorithm Steps.</vt:lpstr>
      <vt:lpstr>PowerPoint Presentation</vt:lpstr>
      <vt:lpstr>PowerPoint Presentation</vt:lpstr>
      <vt:lpstr>PowerPoint Presentation</vt:lpstr>
      <vt:lpstr>PowerPoint Presentation</vt:lpstr>
      <vt:lpstr>YOLOV8</vt:lpstr>
      <vt:lpstr>Vision AI Tasks Supported by YOLOV8</vt:lpstr>
      <vt:lpstr>Contents for the Session.</vt:lpstr>
      <vt:lpstr>Important Links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Alvi Khan Chowdhury</cp:lastModifiedBy>
  <cp:revision>20</cp:revision>
  <dcterms:modified xsi:type="dcterms:W3CDTF">2024-06-21T19:35:06Z</dcterms:modified>
</cp:coreProperties>
</file>