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21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54379" y="1802008"/>
            <a:ext cx="5018405" cy="103505"/>
          </a:xfrm>
          <a:custGeom>
            <a:avLst/>
            <a:gdLst/>
            <a:ahLst/>
            <a:cxnLst/>
            <a:rect l="l" t="t" r="r" b="b"/>
            <a:pathLst>
              <a:path w="5018405" h="103505">
                <a:moveTo>
                  <a:pt x="0" y="103113"/>
                </a:moveTo>
                <a:lnTo>
                  <a:pt x="5018013" y="103113"/>
                </a:lnTo>
                <a:lnTo>
                  <a:pt x="5018013" y="0"/>
                </a:lnTo>
                <a:lnTo>
                  <a:pt x="0" y="0"/>
                </a:lnTo>
                <a:lnTo>
                  <a:pt x="0" y="103113"/>
                </a:lnTo>
                <a:close/>
              </a:path>
            </a:pathLst>
          </a:custGeom>
          <a:solidFill>
            <a:srgbClr val="CD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802008"/>
            <a:ext cx="2750185" cy="2349500"/>
          </a:xfrm>
          <a:custGeom>
            <a:avLst/>
            <a:gdLst/>
            <a:ahLst/>
            <a:cxnLst/>
            <a:rect l="l" t="t" r="r" b="b"/>
            <a:pathLst>
              <a:path w="2750185" h="2349500">
                <a:moveTo>
                  <a:pt x="0" y="2348971"/>
                </a:moveTo>
                <a:lnTo>
                  <a:pt x="2750057" y="2348971"/>
                </a:lnTo>
                <a:lnTo>
                  <a:pt x="2750057" y="0"/>
                </a:lnTo>
                <a:lnTo>
                  <a:pt x="0" y="0"/>
                </a:lnTo>
                <a:lnTo>
                  <a:pt x="0" y="234897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9"/>
            <a:ext cx="7768590" cy="1802130"/>
          </a:xfrm>
          <a:custGeom>
            <a:avLst/>
            <a:gdLst/>
            <a:ahLst/>
            <a:cxnLst/>
            <a:rect l="l" t="t" r="r" b="b"/>
            <a:pathLst>
              <a:path w="7768590" h="1802130">
                <a:moveTo>
                  <a:pt x="0" y="1801998"/>
                </a:moveTo>
                <a:lnTo>
                  <a:pt x="7768071" y="1801998"/>
                </a:lnTo>
                <a:lnTo>
                  <a:pt x="7768071" y="0"/>
                </a:lnTo>
                <a:lnTo>
                  <a:pt x="0" y="0"/>
                </a:lnTo>
                <a:lnTo>
                  <a:pt x="0" y="1801998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92640"/>
            <a:ext cx="7772400" cy="365760"/>
          </a:xfrm>
          <a:custGeom>
            <a:avLst/>
            <a:gdLst/>
            <a:ahLst/>
            <a:cxnLst/>
            <a:rect l="l" t="t" r="r" b="b"/>
            <a:pathLst>
              <a:path w="7772400" h="365759">
                <a:moveTo>
                  <a:pt x="0" y="365759"/>
                </a:moveTo>
                <a:lnTo>
                  <a:pt x="7772399" y="365759"/>
                </a:lnTo>
                <a:lnTo>
                  <a:pt x="7772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CD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mailto:alvi.nabil.aan@gmail.com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jpg"/><Relationship Id="rId10" Type="http://schemas.openxmlformats.org/officeDocument/2006/relationships/image" Target="../media/image6.png"/><Relationship Id="rId4" Type="http://schemas.openxmlformats.org/officeDocument/2006/relationships/hyperlink" Target="http://www.alvinabil.com/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mailto:alvi.nabil.aan@gmail.com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0.jpg"/><Relationship Id="rId10" Type="http://schemas.openxmlformats.org/officeDocument/2006/relationships/image" Target="../media/image6.png"/><Relationship Id="rId4" Type="http://schemas.openxmlformats.org/officeDocument/2006/relationships/hyperlink" Target="http://www.alvinabil.com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311" y="568867"/>
            <a:ext cx="71818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2200" spc="-15" dirty="0">
                <a:solidFill>
                  <a:srgbClr val="CDEDDA"/>
                </a:solidFill>
                <a:latin typeface="Rockwell"/>
                <a:cs typeface="Rockwell"/>
              </a:rPr>
              <a:t>Alvi</a:t>
            </a:r>
            <a:r>
              <a:rPr sz="2200" spc="-1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CDEDDA"/>
                </a:solidFill>
                <a:latin typeface="Rockwell"/>
                <a:cs typeface="Rockwell"/>
              </a:rPr>
              <a:t>Nab</a:t>
            </a:r>
            <a:r>
              <a:rPr sz="2200" spc="-5" dirty="0">
                <a:solidFill>
                  <a:srgbClr val="CDEDDA"/>
                </a:solidFill>
                <a:latin typeface="Rockwell"/>
                <a:cs typeface="Rockwell"/>
              </a:rPr>
              <a:t>i</a:t>
            </a:r>
            <a:r>
              <a:rPr sz="2200" spc="-10" dirty="0">
                <a:solidFill>
                  <a:srgbClr val="CDEDDA"/>
                </a:solidFill>
                <a:latin typeface="Rockwell"/>
                <a:cs typeface="Rockwell"/>
              </a:rPr>
              <a:t>l</a:t>
            </a:r>
            <a:endParaRPr sz="2200">
              <a:latin typeface="Rockwell"/>
              <a:cs typeface="Rockwel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5311" y="1288370"/>
            <a:ext cx="106362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05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3369" y="1288370"/>
            <a:ext cx="120332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105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8005" y="1272784"/>
            <a:ext cx="5600700" cy="0"/>
          </a:xfrm>
          <a:custGeom>
            <a:avLst/>
            <a:gdLst/>
            <a:ahLst/>
            <a:cxnLst/>
            <a:rect l="l" t="t" r="r" b="b"/>
            <a:pathLst>
              <a:path w="5600700">
                <a:moveTo>
                  <a:pt x="0" y="0"/>
                </a:moveTo>
                <a:lnTo>
                  <a:pt x="5600456" y="0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5330" y="2063087"/>
            <a:ext cx="1766570" cy="153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</a:rPr>
              <a:t>+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880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1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915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3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00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0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05</a:t>
            </a:r>
            <a:endParaRPr sz="1100">
              <a:latin typeface="Rockwell"/>
              <a:cs typeface="Rockwell"/>
            </a:endParaRPr>
          </a:p>
          <a:p>
            <a:pPr marL="12700" marR="5080">
              <a:lnSpc>
                <a:spcPts val="2150"/>
              </a:lnSpc>
              <a:spcBef>
                <a:spcPts val="185"/>
              </a:spcBef>
            </a:pP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alvi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.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na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b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i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l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.a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a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n</a:t>
            </a:r>
            <a:r>
              <a:rPr sz="1100" spc="-15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@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g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mai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l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.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c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om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K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h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ul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n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a,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B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a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n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g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l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a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</a:rPr>
              <a:t>d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esh</a:t>
            </a:r>
            <a:endParaRPr sz="11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li</a:t>
            </a:r>
            <a:r>
              <a:rPr sz="1100" spc="5" dirty="0">
                <a:solidFill>
                  <a:srgbClr val="252525"/>
                </a:solidFill>
                <a:latin typeface="Rockwell"/>
                <a:cs typeface="Rockwell"/>
              </a:rPr>
              <a:t>n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ke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din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.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c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o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m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</a:rPr>
              <a:t>/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uas</a:t>
            </a:r>
            <a:r>
              <a:rPr sz="1100" spc="-20" dirty="0">
                <a:solidFill>
                  <a:srgbClr val="252525"/>
                </a:solidFill>
                <a:latin typeface="Rockwell"/>
                <a:cs typeface="Rockwell"/>
              </a:rPr>
              <a:t>/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alv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in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a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</a:rPr>
              <a:t>b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il</a:t>
            </a:r>
            <a:endParaRPr sz="1100">
              <a:latin typeface="Rockwell"/>
              <a:cs typeface="Rockwell"/>
            </a:endParaRPr>
          </a:p>
          <a:p>
            <a:pPr marL="12700" marR="288290">
              <a:lnSpc>
                <a:spcPct val="164500"/>
              </a:lnSpc>
            </a:pP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live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: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.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q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we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.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ui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1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1</a:t>
            </a:r>
            <a:r>
              <a:rPr sz="1100" spc="5" dirty="0">
                <a:solidFill>
                  <a:srgbClr val="252525"/>
                </a:solidFill>
                <a:latin typeface="Rockwell"/>
                <a:cs typeface="Rockwell"/>
              </a:rPr>
              <a:t>q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0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3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</a:rPr>
              <a:t>d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345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www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.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alv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i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na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b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i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l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.c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o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m</a:t>
            </a:r>
            <a:endParaRPr sz="110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4725" y="2032899"/>
            <a:ext cx="3817620" cy="152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5700" algn="l"/>
              </a:tabLst>
            </a:pP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A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B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U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T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M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endParaRPr sz="1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22000"/>
              </a:lnSpc>
            </a:pP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An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al</a:t>
            </a:r>
            <a:r>
              <a:rPr sz="1400" i="1" spc="-15" dirty="0">
                <a:solidFill>
                  <a:srgbClr val="1D3151"/>
                </a:solidFill>
                <a:latin typeface="Corbel"/>
                <a:cs typeface="Corbel"/>
              </a:rPr>
              <a:t>y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ti</a:t>
            </a:r>
            <a:r>
              <a:rPr sz="1400" i="1" spc="5" dirty="0">
                <a:solidFill>
                  <a:srgbClr val="1D3151"/>
                </a:solidFill>
                <a:latin typeface="Corbel"/>
                <a:cs typeface="Corbel"/>
              </a:rPr>
              <a:t>c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a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l</a:t>
            </a:r>
            <a:r>
              <a:rPr sz="1400" i="1" spc="-8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pe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rson</a:t>
            </a:r>
            <a:r>
              <a:rPr sz="1400" i="1" spc="-6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a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d</a:t>
            </a:r>
            <a:r>
              <a:rPr sz="1400" i="1" spc="-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s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tr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ng</a:t>
            </a:r>
            <a:r>
              <a:rPr sz="1400" i="1" spc="-8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c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om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mun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c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at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r</a:t>
            </a:r>
            <a:r>
              <a:rPr sz="1400" i="1" spc="-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ea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g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r</a:t>
            </a:r>
            <a:r>
              <a:rPr sz="1400" i="1" spc="-6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to</a:t>
            </a:r>
            <a:r>
              <a:rPr sz="1400" i="1" spc="-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p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r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ve</a:t>
            </a:r>
            <a:r>
              <a:rPr sz="1400" i="1" spc="-8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my</a:t>
            </a:r>
            <a:r>
              <a:rPr sz="1400" i="1" spc="-7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v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al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u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400" i="1" spc="-8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an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d</a:t>
            </a:r>
            <a:r>
              <a:rPr sz="1400" i="1" spc="-7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tale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t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.</a:t>
            </a:r>
            <a:r>
              <a:rPr sz="1400" i="1" spc="-7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Motiv</a:t>
            </a:r>
            <a:r>
              <a:rPr sz="1400" i="1" spc="-15" dirty="0">
                <a:solidFill>
                  <a:srgbClr val="1D3151"/>
                </a:solidFill>
                <a:latin typeface="Corbel"/>
                <a:cs typeface="Corbel"/>
              </a:rPr>
              <a:t>a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te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d</a:t>
            </a:r>
            <a:r>
              <a:rPr sz="1400" i="1" spc="-8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t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400" i="1" spc="-8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adva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ce</a:t>
            </a:r>
            <a:r>
              <a:rPr sz="1400" i="1" spc="-8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and</a:t>
            </a:r>
            <a:r>
              <a:rPr sz="1400" i="1" spc="-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expan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d</a:t>
            </a:r>
            <a:r>
              <a:rPr sz="1400" i="1" spc="-7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m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y</a:t>
            </a:r>
            <a:r>
              <a:rPr sz="1400" i="1" spc="-7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skil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l</a:t>
            </a:r>
            <a:r>
              <a:rPr sz="1400" i="1" spc="-6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se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t</a:t>
            </a:r>
            <a:r>
              <a:rPr sz="1400" i="1" spc="-7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t</a:t>
            </a:r>
            <a:r>
              <a:rPr sz="1400" i="1" spc="-15" dirty="0">
                <a:solidFill>
                  <a:srgbClr val="1D3151"/>
                </a:solidFill>
                <a:latin typeface="Corbel"/>
                <a:cs typeface="Corbel"/>
              </a:rPr>
              <a:t>h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r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u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g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h</a:t>
            </a:r>
            <a:r>
              <a:rPr sz="1400" i="1" spc="-8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tar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g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400" i="1" spc="10" dirty="0">
                <a:solidFill>
                  <a:srgbClr val="1D3151"/>
                </a:solidFill>
                <a:latin typeface="Corbel"/>
                <a:cs typeface="Corbel"/>
              </a:rPr>
              <a:t>t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d</a:t>
            </a:r>
            <a:r>
              <a:rPr sz="1400" i="1" spc="-7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m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to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r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s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hi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p</a:t>
            </a:r>
            <a:r>
              <a:rPr sz="1400" i="1" spc="-8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and</a:t>
            </a:r>
            <a:r>
              <a:rPr sz="1400" i="1" spc="-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c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hal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l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g</a:t>
            </a:r>
            <a:r>
              <a:rPr sz="1400" i="1" spc="-15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ng</a:t>
            </a:r>
            <a:r>
              <a:rPr sz="1400" i="1" spc="-7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p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r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j</a:t>
            </a:r>
            <a:r>
              <a:rPr sz="1400" i="1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c</a:t>
            </a:r>
            <a:r>
              <a:rPr sz="1400" i="1" spc="-5" dirty="0">
                <a:solidFill>
                  <a:srgbClr val="1D3151"/>
                </a:solidFill>
                <a:latin typeface="Corbel"/>
                <a:cs typeface="Corbel"/>
              </a:rPr>
              <a:t>t</a:t>
            </a:r>
            <a:r>
              <a:rPr sz="1400" i="1" spc="5" dirty="0">
                <a:solidFill>
                  <a:srgbClr val="1D3151"/>
                </a:solidFill>
                <a:latin typeface="Corbel"/>
                <a:cs typeface="Corbel"/>
              </a:rPr>
              <a:t>s</a:t>
            </a:r>
            <a:r>
              <a:rPr sz="1400" i="1" dirty="0">
                <a:solidFill>
                  <a:srgbClr val="1D3151"/>
                </a:solidFill>
                <a:latin typeface="Corbel"/>
                <a:cs typeface="Corbel"/>
              </a:rPr>
              <a:t>.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7427" y="4118488"/>
            <a:ext cx="4215130" cy="0"/>
          </a:xfrm>
          <a:custGeom>
            <a:avLst/>
            <a:gdLst/>
            <a:ahLst/>
            <a:cxnLst/>
            <a:rect l="l" t="t" r="r" b="b"/>
            <a:pathLst>
              <a:path w="4215130">
                <a:moveTo>
                  <a:pt x="0" y="0"/>
                </a:moveTo>
                <a:lnTo>
                  <a:pt x="4214743" y="0"/>
                </a:lnTo>
              </a:path>
            </a:pathLst>
          </a:custGeom>
          <a:ln w="736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4500" y="4418341"/>
            <a:ext cx="10128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S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K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L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L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S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6971298"/>
            <a:ext cx="2264410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D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U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C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A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T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B.</a:t>
            </a:r>
            <a:r>
              <a:rPr sz="1100" spc="-6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Sc.</a:t>
            </a:r>
            <a:r>
              <a:rPr sz="1100" spc="-6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In</a:t>
            </a:r>
            <a:r>
              <a:rPr sz="1100" spc="-5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1D3151"/>
                </a:solidFill>
                <a:latin typeface="Corbel"/>
                <a:cs typeface="Corbel"/>
              </a:rPr>
              <a:t>Com</a:t>
            </a:r>
            <a:r>
              <a:rPr sz="1100" spc="-10" dirty="0">
                <a:solidFill>
                  <a:srgbClr val="1D3151"/>
                </a:solidFill>
                <a:latin typeface="Corbel"/>
                <a:cs typeface="Corbel"/>
              </a:rPr>
              <a:t>p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u</a:t>
            </a:r>
            <a:r>
              <a:rPr sz="1100" spc="-5" dirty="0">
                <a:solidFill>
                  <a:srgbClr val="1D3151"/>
                </a:solidFill>
                <a:latin typeface="Corbel"/>
                <a:cs typeface="Corbel"/>
              </a:rPr>
              <a:t>te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r</a:t>
            </a:r>
            <a:r>
              <a:rPr sz="1100" spc="-5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Sc</a:t>
            </a:r>
            <a:r>
              <a:rPr sz="1100" spc="-10" dirty="0">
                <a:solidFill>
                  <a:srgbClr val="1D3151"/>
                </a:solidFill>
                <a:latin typeface="Corbel"/>
                <a:cs typeface="Corbel"/>
              </a:rPr>
              <a:t>ie</a:t>
            </a:r>
            <a:r>
              <a:rPr sz="1100" spc="5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100" spc="-5" dirty="0">
                <a:solidFill>
                  <a:srgbClr val="1D3151"/>
                </a:solidFill>
                <a:latin typeface="Corbel"/>
                <a:cs typeface="Corbel"/>
              </a:rPr>
              <a:t>c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endParaRPr sz="11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i="1" dirty="0">
                <a:solidFill>
                  <a:srgbClr val="252525"/>
                </a:solidFill>
                <a:latin typeface="Corbel"/>
                <a:cs typeface="Corbel"/>
              </a:rPr>
              <a:t>Kh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ulna</a:t>
            </a:r>
            <a:r>
              <a:rPr sz="9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Univ</a:t>
            </a:r>
            <a:r>
              <a:rPr sz="900" i="1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i="1" dirty="0">
                <a:solidFill>
                  <a:srgbClr val="252525"/>
                </a:solidFill>
                <a:latin typeface="Corbel"/>
                <a:cs typeface="Corbel"/>
              </a:rPr>
              <a:t>rs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i="1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i="1" dirty="0">
                <a:solidFill>
                  <a:srgbClr val="252525"/>
                </a:solidFill>
                <a:latin typeface="Corbel"/>
                <a:cs typeface="Corbel"/>
              </a:rPr>
              <a:t>f</a:t>
            </a:r>
            <a:r>
              <a:rPr sz="9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i="1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i="1" spc="-10" dirty="0">
                <a:solidFill>
                  <a:srgbClr val="252525"/>
                </a:solidFill>
                <a:latin typeface="Corbel"/>
                <a:cs typeface="Corbel"/>
              </a:rPr>
              <a:t>gineerin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i="1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i="1" spc="-10" dirty="0">
                <a:solidFill>
                  <a:srgbClr val="252525"/>
                </a:solidFill>
                <a:latin typeface="Corbel"/>
                <a:cs typeface="Corbel"/>
              </a:rPr>
              <a:t>an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i="1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252525"/>
                </a:solidFill>
                <a:latin typeface="Corbel"/>
                <a:cs typeface="Corbel"/>
              </a:rPr>
              <a:t>Tec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hnolo</a:t>
            </a:r>
            <a:r>
              <a:rPr sz="900" i="1" spc="-10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endParaRPr sz="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2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0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18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-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Curre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nt</a:t>
            </a:r>
            <a:endParaRPr sz="9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00" y="8001126"/>
            <a:ext cx="1761489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Dipl</a:t>
            </a:r>
            <a:r>
              <a:rPr sz="1100" spc="-5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ma</a:t>
            </a:r>
            <a:r>
              <a:rPr sz="1100" spc="-6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100" spc="-5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Web</a:t>
            </a:r>
            <a:r>
              <a:rPr sz="1100" spc="-6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D</a:t>
            </a:r>
            <a:r>
              <a:rPr sz="1100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velo</a:t>
            </a:r>
            <a:r>
              <a:rPr sz="1100" spc="-15" dirty="0">
                <a:solidFill>
                  <a:srgbClr val="1D3151"/>
                </a:solidFill>
                <a:latin typeface="Corbel"/>
                <a:cs typeface="Corbel"/>
              </a:rPr>
              <a:t>pm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100" spc="5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t</a:t>
            </a:r>
            <a:endParaRPr sz="11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i="1" spc="-20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eb</a:t>
            </a:r>
            <a:r>
              <a:rPr sz="900" i="1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i="1" spc="-5" dirty="0">
                <a:solidFill>
                  <a:srgbClr val="252525"/>
                </a:solidFill>
                <a:latin typeface="Corbel"/>
                <a:cs typeface="Corbel"/>
              </a:rPr>
              <a:t>ca</a:t>
            </a:r>
            <a:r>
              <a:rPr sz="900" i="1" spc="-1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i="1" dirty="0">
                <a:solidFill>
                  <a:srgbClr val="252525"/>
                </a:solidFill>
                <a:latin typeface="Corbel"/>
                <a:cs typeface="Corbel"/>
              </a:rPr>
              <a:t>emy</a:t>
            </a:r>
            <a:endParaRPr sz="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2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0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1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9-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2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0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2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0</a:t>
            </a:r>
            <a:endParaRPr sz="9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4725" y="4418341"/>
            <a:ext cx="18224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X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P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R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8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C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7427" y="5096830"/>
            <a:ext cx="4201160" cy="205104"/>
          </a:xfrm>
          <a:prstGeom prst="rect">
            <a:avLst/>
          </a:prstGeom>
          <a:solidFill>
            <a:srgbClr val="ACE1C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dirty="0">
                <a:latin typeface="Corbel"/>
                <a:cs typeface="Corbel"/>
              </a:rPr>
              <a:t>Softw</a:t>
            </a:r>
            <a:r>
              <a:rPr sz="1100" spc="-15" dirty="0">
                <a:latin typeface="Corbel"/>
                <a:cs typeface="Corbel"/>
              </a:rPr>
              <a:t>a</a:t>
            </a:r>
            <a:r>
              <a:rPr sz="1100" dirty="0">
                <a:latin typeface="Corbel"/>
                <a:cs typeface="Corbel"/>
              </a:rPr>
              <a:t>re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orbel"/>
                <a:cs typeface="Corbel"/>
              </a:rPr>
              <a:t>E</a:t>
            </a:r>
            <a:r>
              <a:rPr sz="1100" spc="5" dirty="0">
                <a:latin typeface="Corbel"/>
                <a:cs typeface="Corbel"/>
              </a:rPr>
              <a:t>n</a:t>
            </a:r>
            <a:r>
              <a:rPr sz="1100" dirty="0">
                <a:latin typeface="Corbel"/>
                <a:cs typeface="Corbel"/>
              </a:rPr>
              <a:t>g</a:t>
            </a:r>
            <a:r>
              <a:rPr sz="1100" spc="-15" dirty="0">
                <a:latin typeface="Corbel"/>
                <a:cs typeface="Corbel"/>
              </a:rPr>
              <a:t>i</a:t>
            </a:r>
            <a:r>
              <a:rPr sz="1100" spc="5" dirty="0">
                <a:latin typeface="Corbel"/>
                <a:cs typeface="Corbel"/>
              </a:rPr>
              <a:t>n</a:t>
            </a:r>
            <a:r>
              <a:rPr sz="1100" dirty="0">
                <a:latin typeface="Corbel"/>
                <a:cs typeface="Corbel"/>
              </a:rPr>
              <a:t>e</a:t>
            </a:r>
            <a:r>
              <a:rPr sz="1100" spc="-10" dirty="0">
                <a:latin typeface="Corbel"/>
                <a:cs typeface="Corbel"/>
              </a:rPr>
              <a:t>e</a:t>
            </a:r>
            <a:r>
              <a:rPr sz="1100" dirty="0">
                <a:latin typeface="Corbel"/>
                <a:cs typeface="Corbel"/>
              </a:rPr>
              <a:t>r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rbel"/>
                <a:cs typeface="Corbel"/>
              </a:rPr>
              <a:t>I</a:t>
            </a:r>
            <a:r>
              <a:rPr sz="1100" spc="-5" dirty="0">
                <a:latin typeface="Corbel"/>
                <a:cs typeface="Corbel"/>
              </a:rPr>
              <a:t>nte</a:t>
            </a:r>
            <a:r>
              <a:rPr sz="1100" spc="-10" dirty="0">
                <a:latin typeface="Corbel"/>
                <a:cs typeface="Corbel"/>
              </a:rPr>
              <a:t>r</a:t>
            </a:r>
            <a:r>
              <a:rPr sz="1100" dirty="0">
                <a:latin typeface="Corbel"/>
                <a:cs typeface="Corbel"/>
              </a:rPr>
              <a:t>n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4725" y="5413969"/>
            <a:ext cx="1715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5" dirty="0">
                <a:solidFill>
                  <a:srgbClr val="252525"/>
                </a:solidFill>
                <a:latin typeface="Corbel"/>
                <a:cs typeface="Corbel"/>
              </a:rPr>
              <a:t>Av</a:t>
            </a:r>
            <a:r>
              <a:rPr sz="900" b="1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252525"/>
                </a:solidFill>
                <a:latin typeface="Corbel"/>
                <a:cs typeface="Corbel"/>
              </a:rPr>
              <a:t>So</a:t>
            </a:r>
            <a:r>
              <a:rPr sz="900" b="1" dirty="0">
                <a:solidFill>
                  <a:srgbClr val="252525"/>
                </a:solidFill>
                <a:latin typeface="Corbel"/>
                <a:cs typeface="Corbel"/>
              </a:rPr>
              <a:t>f</a:t>
            </a:r>
            <a:r>
              <a:rPr sz="900" b="1" spc="-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b="1" spc="-5" dirty="0">
                <a:solidFill>
                  <a:srgbClr val="252525"/>
                </a:solidFill>
                <a:latin typeface="Corbel"/>
                <a:cs typeface="Corbel"/>
              </a:rPr>
              <a:t>ware</a:t>
            </a:r>
            <a:r>
              <a:rPr sz="9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b="1" spc="-5" dirty="0">
                <a:solidFill>
                  <a:srgbClr val="252525"/>
                </a:solidFill>
                <a:latin typeface="Corbel"/>
                <a:cs typeface="Corbel"/>
              </a:rPr>
              <a:t>im</a:t>
            </a:r>
            <a:r>
              <a:rPr sz="900" b="1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b="1" spc="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b="1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b="1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252525"/>
                </a:solidFill>
                <a:latin typeface="Corbel"/>
                <a:cs typeface="Corbel"/>
              </a:rPr>
              <a:t>(</a:t>
            </a:r>
            <a:r>
              <a:rPr sz="900" b="1" spc="-10" dirty="0">
                <a:solidFill>
                  <a:srgbClr val="252525"/>
                </a:solidFill>
                <a:latin typeface="Corbel"/>
                <a:cs typeface="Corbel"/>
              </a:rPr>
              <a:t>2</a:t>
            </a:r>
            <a:r>
              <a:rPr sz="900" b="1" dirty="0">
                <a:solidFill>
                  <a:srgbClr val="252525"/>
                </a:solidFill>
                <a:latin typeface="Corbel"/>
                <a:cs typeface="Corbel"/>
              </a:rPr>
              <a:t>0</a:t>
            </a:r>
            <a:r>
              <a:rPr sz="900" b="1" spc="-5" dirty="0">
                <a:solidFill>
                  <a:srgbClr val="252525"/>
                </a:solidFill>
                <a:latin typeface="Corbel"/>
                <a:cs typeface="Corbel"/>
              </a:rPr>
              <a:t>1</a:t>
            </a:r>
            <a:r>
              <a:rPr sz="900" b="1" spc="-10" dirty="0">
                <a:solidFill>
                  <a:srgbClr val="252525"/>
                </a:solidFill>
                <a:latin typeface="Corbel"/>
                <a:cs typeface="Corbel"/>
              </a:rPr>
              <a:t>9</a:t>
            </a:r>
            <a:r>
              <a:rPr sz="900" b="1" spc="0" dirty="0">
                <a:solidFill>
                  <a:srgbClr val="252525"/>
                </a:solidFill>
                <a:latin typeface="Corbel"/>
                <a:cs typeface="Corbel"/>
              </a:rPr>
              <a:t>-</a:t>
            </a:r>
            <a:r>
              <a:rPr sz="900" b="1" spc="-10" dirty="0">
                <a:solidFill>
                  <a:srgbClr val="252525"/>
                </a:solidFill>
                <a:latin typeface="Corbel"/>
                <a:cs typeface="Corbel"/>
              </a:rPr>
              <a:t>2</a:t>
            </a:r>
            <a:r>
              <a:rPr sz="900" b="1" dirty="0">
                <a:solidFill>
                  <a:srgbClr val="252525"/>
                </a:solidFill>
                <a:latin typeface="Corbel"/>
                <a:cs typeface="Corbel"/>
              </a:rPr>
              <a:t>0</a:t>
            </a:r>
            <a:r>
              <a:rPr sz="900" b="1" spc="-10" dirty="0">
                <a:solidFill>
                  <a:srgbClr val="252525"/>
                </a:solidFill>
                <a:latin typeface="Corbel"/>
                <a:cs typeface="Corbel"/>
              </a:rPr>
              <a:t>2</a:t>
            </a:r>
            <a:r>
              <a:rPr sz="900" b="1" dirty="0">
                <a:solidFill>
                  <a:srgbClr val="252525"/>
                </a:solidFill>
                <a:latin typeface="Corbel"/>
                <a:cs typeface="Corbel"/>
              </a:rPr>
              <a:t>0</a:t>
            </a:r>
            <a:r>
              <a:rPr sz="900" b="1" spc="-5" dirty="0">
                <a:solidFill>
                  <a:srgbClr val="252525"/>
                </a:solidFill>
                <a:latin typeface="Corbel"/>
                <a:cs typeface="Corbel"/>
              </a:rPr>
              <a:t>)</a:t>
            </a:r>
            <a:endParaRPr sz="9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9045" y="5681013"/>
            <a:ext cx="781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93627" y="5689813"/>
            <a:ext cx="3525520" cy="1156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700"/>
              </a:lnSpc>
            </a:pP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-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comm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rce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team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cipa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m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0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software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us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gor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th</a:t>
            </a:r>
            <a:r>
              <a:rPr sz="900" spc="10" dirty="0">
                <a:solidFill>
                  <a:srgbClr val="252525"/>
                </a:solidFill>
                <a:latin typeface="Corbel"/>
                <a:cs typeface="Corbel"/>
              </a:rPr>
              <a:t>m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given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data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match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us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rs</a:t>
            </a:r>
            <a:r>
              <a:rPr sz="9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products,</a:t>
            </a:r>
            <a:r>
              <a:rPr sz="9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boo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sale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by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30%</a:t>
            </a:r>
            <a:endParaRPr sz="900">
              <a:latin typeface="Corbel"/>
              <a:cs typeface="Corbel"/>
            </a:endParaRPr>
          </a:p>
          <a:p>
            <a:pPr marL="12700" marR="15240">
              <a:lnSpc>
                <a:spcPct val="123700"/>
              </a:lnSpc>
              <a:spcBef>
                <a:spcPts val="30"/>
              </a:spcBef>
            </a:pP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art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cipa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Code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0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pro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uct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team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f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b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k</a:t>
            </a:r>
            <a:r>
              <a:rPr sz="9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from</a:t>
            </a:r>
            <a:r>
              <a:rPr sz="9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rs</a:t>
            </a:r>
            <a:r>
              <a:rPr sz="9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x</a:t>
            </a:r>
            <a:r>
              <a:rPr sz="900" spc="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usto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m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,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able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code</a:t>
            </a:r>
            <a:r>
              <a:rPr sz="9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of</a:t>
            </a:r>
            <a:r>
              <a:rPr sz="900" spc="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are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m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fecy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cle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ports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wi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2</a:t>
            </a:r>
            <a:r>
              <a:rPr sz="9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the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s,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gn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for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gn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mp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eme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on</a:t>
            </a:r>
            <a:endParaRPr sz="9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19045" y="6188505"/>
            <a:ext cx="781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19045" y="6529882"/>
            <a:ext cx="781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57427" y="6964049"/>
            <a:ext cx="4201160" cy="204470"/>
          </a:xfrm>
          <a:custGeom>
            <a:avLst/>
            <a:gdLst/>
            <a:ahLst/>
            <a:cxnLst/>
            <a:rect l="l" t="t" r="r" b="b"/>
            <a:pathLst>
              <a:path w="4201159" h="204470">
                <a:moveTo>
                  <a:pt x="0" y="204215"/>
                </a:moveTo>
                <a:lnTo>
                  <a:pt x="4201027" y="204215"/>
                </a:lnTo>
                <a:lnTo>
                  <a:pt x="4201027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ACE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44725" y="6978140"/>
            <a:ext cx="4972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1D3151"/>
                </a:solidFill>
                <a:latin typeface="Corbel"/>
                <a:cs typeface="Corbel"/>
              </a:rPr>
              <a:t>P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rojects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06311" y="7268920"/>
            <a:ext cx="844550" cy="172720"/>
          </a:xfrm>
          <a:custGeom>
            <a:avLst/>
            <a:gdLst/>
            <a:ahLst/>
            <a:cxnLst/>
            <a:rect l="l" t="t" r="r" b="b"/>
            <a:pathLst>
              <a:path w="844550" h="172720">
                <a:moveTo>
                  <a:pt x="0" y="172521"/>
                </a:moveTo>
                <a:lnTo>
                  <a:pt x="844295" y="172521"/>
                </a:lnTo>
                <a:lnTo>
                  <a:pt x="844295" y="0"/>
                </a:lnTo>
                <a:lnTo>
                  <a:pt x="0" y="0"/>
                </a:lnTo>
                <a:lnTo>
                  <a:pt x="0" y="172521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19045" y="7286369"/>
            <a:ext cx="38284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252525"/>
              </a:buClr>
              <a:buSzPct val="81818"/>
              <a:buFont typeface="Symbol"/>
              <a:buChar char=""/>
              <a:tabLst>
                <a:tab pos="287655" algn="l"/>
              </a:tabLst>
            </a:pPr>
            <a:r>
              <a:rPr sz="1100" b="1" spc="-1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1100" b="1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1100" b="1" spc="-5" dirty="0">
                <a:solidFill>
                  <a:srgbClr val="252525"/>
                </a:solidFill>
                <a:latin typeface="Corbel"/>
                <a:cs typeface="Corbel"/>
              </a:rPr>
              <a:t>ada</a:t>
            </a:r>
            <a:r>
              <a:rPr sz="1100" b="1" dirty="0">
                <a:solidFill>
                  <a:srgbClr val="252525"/>
                </a:solidFill>
                <a:latin typeface="Corbel"/>
                <a:cs typeface="Corbel"/>
              </a:rPr>
              <a:t>ssistan</a:t>
            </a:r>
            <a:r>
              <a:rPr sz="1100" b="1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: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oid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app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hel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stude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tra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k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thei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m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endParaRPr sz="9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3627" y="7485468"/>
            <a:ext cx="27216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ask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acad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m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wel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al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sk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elopme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1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.</a:t>
            </a:r>
            <a:endParaRPr sz="900">
              <a:latin typeface="Corbel"/>
              <a:cs typeface="Corbe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06311" y="7641086"/>
            <a:ext cx="196850" cy="172720"/>
          </a:xfrm>
          <a:custGeom>
            <a:avLst/>
            <a:gdLst/>
            <a:ahLst/>
            <a:cxnLst/>
            <a:rect l="l" t="t" r="r" b="b"/>
            <a:pathLst>
              <a:path w="196850" h="172720">
                <a:moveTo>
                  <a:pt x="0" y="172211"/>
                </a:moveTo>
                <a:lnTo>
                  <a:pt x="196595" y="172211"/>
                </a:lnTo>
                <a:lnTo>
                  <a:pt x="196595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19045" y="7658226"/>
            <a:ext cx="372554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252525"/>
              </a:buClr>
              <a:buSzPct val="81818"/>
              <a:buFont typeface="Symbol"/>
              <a:buChar char=""/>
              <a:tabLst>
                <a:tab pos="287655" algn="l"/>
              </a:tabLst>
            </a:pPr>
            <a:r>
              <a:rPr sz="1100" b="1" dirty="0">
                <a:solidFill>
                  <a:srgbClr val="252525"/>
                </a:solidFill>
                <a:latin typeface="Corbel"/>
                <a:cs typeface="Corbel"/>
              </a:rPr>
              <a:t>iFit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: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f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app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th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hel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or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k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ou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hom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k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endParaRPr sz="9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93627" y="7858848"/>
            <a:ext cx="3651250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tra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k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f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burn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il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k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ou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bas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.</a:t>
            </a:r>
            <a:r>
              <a:rPr sz="9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of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f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spc="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f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wor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k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out</a:t>
            </a:r>
            <a:r>
              <a:rPr sz="9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rout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us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’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el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.</a:t>
            </a:r>
            <a:endParaRPr sz="900">
              <a:latin typeface="Corbel"/>
              <a:cs typeface="Corbe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06311" y="8180582"/>
            <a:ext cx="1867535" cy="172720"/>
          </a:xfrm>
          <a:custGeom>
            <a:avLst/>
            <a:gdLst/>
            <a:ahLst/>
            <a:cxnLst/>
            <a:rect l="l" t="t" r="r" b="b"/>
            <a:pathLst>
              <a:path w="1867535" h="172720">
                <a:moveTo>
                  <a:pt x="0" y="172211"/>
                </a:moveTo>
                <a:lnTo>
                  <a:pt x="1867149" y="172211"/>
                </a:lnTo>
                <a:lnTo>
                  <a:pt x="1867149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19045" y="8197722"/>
            <a:ext cx="385952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252525"/>
              </a:buClr>
              <a:buSzPct val="81818"/>
              <a:buFont typeface="Symbol"/>
              <a:buChar char=""/>
              <a:tabLst>
                <a:tab pos="287655" algn="l"/>
              </a:tabLst>
            </a:pPr>
            <a:r>
              <a:rPr sz="1100" b="1" spc="-5" dirty="0">
                <a:solidFill>
                  <a:srgbClr val="252525"/>
                </a:solidFill>
                <a:latin typeface="Corbel"/>
                <a:cs typeface="Corbel"/>
              </a:rPr>
              <a:t>Hosp</a:t>
            </a:r>
            <a:r>
              <a:rPr sz="1100" b="1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1100" b="1" spc="-5" dirty="0">
                <a:solidFill>
                  <a:srgbClr val="252525"/>
                </a:solidFill>
                <a:latin typeface="Corbel"/>
                <a:cs typeface="Corbel"/>
              </a:rPr>
              <a:t>ta</a:t>
            </a:r>
            <a:r>
              <a:rPr sz="1100" b="1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11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252525"/>
                </a:solidFill>
                <a:latin typeface="Corbel"/>
                <a:cs typeface="Corbel"/>
              </a:rPr>
              <a:t>Ma</a:t>
            </a:r>
            <a:r>
              <a:rPr sz="1100" b="1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1100" b="1" spc="-2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1100" b="1" dirty="0">
                <a:solidFill>
                  <a:srgbClr val="252525"/>
                </a:solidFill>
                <a:latin typeface="Corbel"/>
                <a:cs typeface="Corbel"/>
              </a:rPr>
              <a:t>ge</a:t>
            </a:r>
            <a:r>
              <a:rPr sz="1100" b="1" spc="-10" dirty="0">
                <a:solidFill>
                  <a:srgbClr val="252525"/>
                </a:solidFill>
                <a:latin typeface="Corbel"/>
                <a:cs typeface="Corbel"/>
              </a:rPr>
              <a:t>m</a:t>
            </a:r>
            <a:r>
              <a:rPr sz="1100" b="1" dirty="0">
                <a:solidFill>
                  <a:srgbClr val="252525"/>
                </a:solidFill>
                <a:latin typeface="Corbel"/>
                <a:cs typeface="Corbel"/>
              </a:rPr>
              <a:t>ent</a:t>
            </a:r>
            <a:r>
              <a:rPr sz="11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1100" b="1" spc="-20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1100" b="1" dirty="0">
                <a:solidFill>
                  <a:srgbClr val="252525"/>
                </a:solidFill>
                <a:latin typeface="Corbel"/>
                <a:cs typeface="Corbel"/>
              </a:rPr>
              <a:t>ste</a:t>
            </a:r>
            <a:r>
              <a:rPr sz="1100" b="1" spc="-10" dirty="0">
                <a:solidFill>
                  <a:srgbClr val="252525"/>
                </a:solidFill>
                <a:latin typeface="Corbel"/>
                <a:cs typeface="Corbel"/>
              </a:rPr>
              <a:t>m</a:t>
            </a:r>
            <a:r>
              <a:rPr sz="1100" b="1" dirty="0">
                <a:solidFill>
                  <a:srgbClr val="252525"/>
                </a:solidFill>
                <a:latin typeface="Corbel"/>
                <a:cs typeface="Corbel"/>
              </a:rPr>
              <a:t>:</a:t>
            </a:r>
            <a:r>
              <a:rPr sz="11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proj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ma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age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hospi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al</a:t>
            </a:r>
            <a:endParaRPr sz="900">
              <a:latin typeface="Corbel"/>
              <a:cs typeface="Corbe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93627" y="8398345"/>
            <a:ext cx="367728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900"/>
              </a:lnSpc>
            </a:pP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ron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m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he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pat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an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book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poin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tme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ava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ab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doctors</a:t>
            </a:r>
            <a:r>
              <a:rPr sz="9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we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book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hospi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al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bed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.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k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databa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f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peo</a:t>
            </a:r>
            <a:r>
              <a:rPr sz="900" spc="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nt</a:t>
            </a:r>
            <a:r>
              <a:rPr sz="9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don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ood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.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hi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app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spec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al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f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ture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10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an</a:t>
            </a:r>
            <a:r>
              <a:rPr sz="9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doctors</a:t>
            </a:r>
            <a:r>
              <a:rPr sz="9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fo</a:t>
            </a:r>
            <a:r>
              <a:rPr sz="900" spc="10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the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10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he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du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fac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fac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mee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up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th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at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the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u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k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om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al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ut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1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s/s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qu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d.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66334" y="4391217"/>
            <a:ext cx="0" cy="5101590"/>
          </a:xfrm>
          <a:custGeom>
            <a:avLst/>
            <a:gdLst/>
            <a:ahLst/>
            <a:cxnLst/>
            <a:rect l="l" t="t" r="r" b="b"/>
            <a:pathLst>
              <a:path h="5101590">
                <a:moveTo>
                  <a:pt x="0" y="0"/>
                </a:moveTo>
                <a:lnTo>
                  <a:pt x="0" y="5101467"/>
                </a:lnTo>
              </a:path>
            </a:pathLst>
          </a:custGeom>
          <a:ln w="736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00" y="365760"/>
            <a:ext cx="895350" cy="895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" y="2034165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9"/>
                </a:moveTo>
                <a:lnTo>
                  <a:pt x="212729" y="212729"/>
                </a:lnTo>
                <a:lnTo>
                  <a:pt x="212729" y="0"/>
                </a:lnTo>
                <a:lnTo>
                  <a:pt x="0" y="0"/>
                </a:lnTo>
                <a:lnTo>
                  <a:pt x="0" y="212729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223" y="2095247"/>
            <a:ext cx="90686" cy="906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200" y="2303395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9"/>
                </a:moveTo>
                <a:lnTo>
                  <a:pt x="212729" y="212729"/>
                </a:lnTo>
                <a:lnTo>
                  <a:pt x="212729" y="0"/>
                </a:lnTo>
                <a:lnTo>
                  <a:pt x="0" y="0"/>
                </a:lnTo>
                <a:lnTo>
                  <a:pt x="0" y="212729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2978" y="2372939"/>
            <a:ext cx="96869" cy="747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0" y="2576446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17"/>
                </a:moveTo>
                <a:lnTo>
                  <a:pt x="212729" y="212717"/>
                </a:lnTo>
                <a:lnTo>
                  <a:pt x="212729" y="0"/>
                </a:lnTo>
                <a:lnTo>
                  <a:pt x="0" y="0"/>
                </a:lnTo>
                <a:lnTo>
                  <a:pt x="0" y="212717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396" y="2624498"/>
            <a:ext cx="78328" cy="1166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" y="2855845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9"/>
                </a:moveTo>
                <a:lnTo>
                  <a:pt x="212729" y="212729"/>
                </a:lnTo>
                <a:lnTo>
                  <a:pt x="212729" y="0"/>
                </a:lnTo>
                <a:lnTo>
                  <a:pt x="0" y="0"/>
                </a:lnTo>
                <a:lnTo>
                  <a:pt x="0" y="212729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705" y="2894408"/>
            <a:ext cx="135699" cy="1356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200" y="3131445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9"/>
                </a:moveTo>
                <a:lnTo>
                  <a:pt x="212729" y="212729"/>
                </a:lnTo>
                <a:lnTo>
                  <a:pt x="212729" y="0"/>
                </a:lnTo>
                <a:lnTo>
                  <a:pt x="0" y="0"/>
                </a:lnTo>
                <a:lnTo>
                  <a:pt x="0" y="212729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5705" y="3169978"/>
            <a:ext cx="135699" cy="135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200" y="3407026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17"/>
                </a:moveTo>
                <a:lnTo>
                  <a:pt x="212729" y="212717"/>
                </a:lnTo>
                <a:lnTo>
                  <a:pt x="212729" y="0"/>
                </a:lnTo>
                <a:lnTo>
                  <a:pt x="0" y="0"/>
                </a:lnTo>
                <a:lnTo>
                  <a:pt x="0" y="212717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1455" y="3431283"/>
            <a:ext cx="164198" cy="1641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200" y="4959096"/>
            <a:ext cx="2151888" cy="150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7200" y="4790175"/>
            <a:ext cx="1681480" cy="163830"/>
          </a:xfrm>
          <a:custGeom>
            <a:avLst/>
            <a:gdLst/>
            <a:ahLst/>
            <a:cxnLst/>
            <a:rect l="l" t="t" r="r" b="b"/>
            <a:pathLst>
              <a:path w="1681480" h="163829">
                <a:moveTo>
                  <a:pt x="1599687" y="0"/>
                </a:moveTo>
                <a:lnTo>
                  <a:pt x="0" y="0"/>
                </a:lnTo>
                <a:lnTo>
                  <a:pt x="0" y="163342"/>
                </a:lnTo>
                <a:lnTo>
                  <a:pt x="1599687" y="163342"/>
                </a:lnTo>
                <a:lnTo>
                  <a:pt x="1681352" y="81655"/>
                </a:lnTo>
                <a:lnTo>
                  <a:pt x="1599687" y="0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29283" y="4789932"/>
            <a:ext cx="760476" cy="163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7200" y="4790283"/>
            <a:ext cx="210566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7</a:t>
            </a:r>
            <a:r>
              <a:rPr sz="900" spc="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/</a:t>
            </a:r>
            <a:r>
              <a:rPr sz="900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CDEDDA"/>
                </a:solidFill>
                <a:latin typeface="Rockwell"/>
                <a:cs typeface="Rockwell"/>
              </a:rPr>
              <a:t>1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0</a:t>
            </a:r>
            <a:endParaRPr sz="900">
              <a:latin typeface="Rockwell"/>
              <a:cs typeface="Rockwell"/>
            </a:endParaRPr>
          </a:p>
          <a:p>
            <a:pPr marL="46990" algn="ctr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pp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De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elopme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nt</a:t>
            </a:r>
            <a:endParaRPr sz="900">
              <a:latin typeface="Corbel"/>
              <a:cs typeface="Corbe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7200" y="5387340"/>
            <a:ext cx="2151888" cy="150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77270" y="5398729"/>
            <a:ext cx="9093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lopme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nt</a:t>
            </a:r>
            <a:endParaRPr sz="900">
              <a:latin typeface="Corbel"/>
              <a:cs typeface="Corbe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57200" y="5218771"/>
            <a:ext cx="2105660" cy="163830"/>
          </a:xfrm>
          <a:custGeom>
            <a:avLst/>
            <a:gdLst/>
            <a:ahLst/>
            <a:cxnLst/>
            <a:rect l="l" t="t" r="r" b="b"/>
            <a:pathLst>
              <a:path w="2105660" h="163829">
                <a:moveTo>
                  <a:pt x="0" y="163234"/>
                </a:moveTo>
                <a:lnTo>
                  <a:pt x="2105156" y="163234"/>
                </a:lnTo>
                <a:lnTo>
                  <a:pt x="2105156" y="0"/>
                </a:lnTo>
                <a:lnTo>
                  <a:pt x="0" y="0"/>
                </a:lnTo>
                <a:lnTo>
                  <a:pt x="0" y="163234"/>
                </a:lnTo>
                <a:close/>
              </a:path>
            </a:pathLst>
          </a:custGeom>
          <a:solidFill>
            <a:srgbClr val="CD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200" y="5218816"/>
            <a:ext cx="1834514" cy="163195"/>
          </a:xfrm>
          <a:custGeom>
            <a:avLst/>
            <a:gdLst/>
            <a:ahLst/>
            <a:cxnLst/>
            <a:rect l="l" t="t" r="r" b="b"/>
            <a:pathLst>
              <a:path w="1834514" h="163195">
                <a:moveTo>
                  <a:pt x="1752849" y="0"/>
                </a:moveTo>
                <a:lnTo>
                  <a:pt x="0" y="0"/>
                </a:lnTo>
                <a:lnTo>
                  <a:pt x="0" y="163189"/>
                </a:lnTo>
                <a:lnTo>
                  <a:pt x="1752849" y="163189"/>
                </a:lnTo>
                <a:lnTo>
                  <a:pt x="1834514" y="81533"/>
                </a:lnTo>
                <a:lnTo>
                  <a:pt x="1752849" y="0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29283" y="5219700"/>
            <a:ext cx="760476" cy="163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51535" y="5222507"/>
            <a:ext cx="318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8</a:t>
            </a:r>
            <a:r>
              <a:rPr sz="900" spc="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/</a:t>
            </a:r>
            <a:r>
              <a:rPr sz="900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CDEDDA"/>
                </a:solidFill>
                <a:latin typeface="Rockwell"/>
                <a:cs typeface="Rockwell"/>
              </a:rPr>
              <a:t>1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0</a:t>
            </a:r>
            <a:endParaRPr sz="900">
              <a:latin typeface="Rockwell"/>
              <a:cs typeface="Rockwel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7200" y="5815584"/>
            <a:ext cx="2151888" cy="150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32134" y="5826974"/>
            <a:ext cx="8020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ro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blem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1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endParaRPr sz="900">
              <a:latin typeface="Corbel"/>
              <a:cs typeface="Corbe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57200" y="5647259"/>
            <a:ext cx="2105660" cy="163830"/>
          </a:xfrm>
          <a:custGeom>
            <a:avLst/>
            <a:gdLst/>
            <a:ahLst/>
            <a:cxnLst/>
            <a:rect l="l" t="t" r="r" b="b"/>
            <a:pathLst>
              <a:path w="2105660" h="163829">
                <a:moveTo>
                  <a:pt x="0" y="163234"/>
                </a:moveTo>
                <a:lnTo>
                  <a:pt x="2105156" y="163234"/>
                </a:lnTo>
                <a:lnTo>
                  <a:pt x="2105156" y="0"/>
                </a:lnTo>
                <a:lnTo>
                  <a:pt x="0" y="0"/>
                </a:lnTo>
                <a:lnTo>
                  <a:pt x="0" y="163234"/>
                </a:lnTo>
                <a:close/>
              </a:path>
            </a:pathLst>
          </a:custGeom>
          <a:solidFill>
            <a:srgbClr val="CD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200" y="5647304"/>
            <a:ext cx="1990089" cy="163195"/>
          </a:xfrm>
          <a:custGeom>
            <a:avLst/>
            <a:gdLst/>
            <a:ahLst/>
            <a:cxnLst/>
            <a:rect l="l" t="t" r="r" b="b"/>
            <a:pathLst>
              <a:path w="1990089" h="163195">
                <a:moveTo>
                  <a:pt x="1908428" y="0"/>
                </a:moveTo>
                <a:lnTo>
                  <a:pt x="0" y="0"/>
                </a:lnTo>
                <a:lnTo>
                  <a:pt x="0" y="163189"/>
                </a:lnTo>
                <a:lnTo>
                  <a:pt x="1908428" y="163189"/>
                </a:lnTo>
                <a:lnTo>
                  <a:pt x="1990094" y="81655"/>
                </a:lnTo>
                <a:lnTo>
                  <a:pt x="1908428" y="0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29283" y="5647944"/>
            <a:ext cx="760476" cy="163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351535" y="5650751"/>
            <a:ext cx="318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9</a:t>
            </a:r>
            <a:r>
              <a:rPr sz="900" spc="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/</a:t>
            </a:r>
            <a:r>
              <a:rPr sz="900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CDEDDA"/>
                </a:solidFill>
                <a:latin typeface="Rockwell"/>
                <a:cs typeface="Rockwell"/>
              </a:rPr>
              <a:t>1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0</a:t>
            </a:r>
            <a:endParaRPr sz="900">
              <a:latin typeface="Rockwell"/>
              <a:cs typeface="Rockwel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57200" y="6245352"/>
            <a:ext cx="2151888" cy="150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30610" y="6255218"/>
            <a:ext cx="8064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De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ci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Maki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endParaRPr sz="900">
              <a:latin typeface="Corbel"/>
              <a:cs typeface="Corbe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7200" y="6075899"/>
            <a:ext cx="2105660" cy="163830"/>
          </a:xfrm>
          <a:custGeom>
            <a:avLst/>
            <a:gdLst/>
            <a:ahLst/>
            <a:cxnLst/>
            <a:rect l="l" t="t" r="r" b="b"/>
            <a:pathLst>
              <a:path w="2105660" h="163829">
                <a:moveTo>
                  <a:pt x="0" y="163234"/>
                </a:moveTo>
                <a:lnTo>
                  <a:pt x="2105156" y="163234"/>
                </a:lnTo>
                <a:lnTo>
                  <a:pt x="2105156" y="0"/>
                </a:lnTo>
                <a:lnTo>
                  <a:pt x="0" y="0"/>
                </a:lnTo>
                <a:lnTo>
                  <a:pt x="0" y="163234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29283" y="6076188"/>
            <a:ext cx="760476" cy="163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319531" y="6078995"/>
            <a:ext cx="3816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10</a:t>
            </a:r>
            <a:r>
              <a:rPr sz="900" spc="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/</a:t>
            </a:r>
            <a:r>
              <a:rPr sz="900" spc="-10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10</a:t>
            </a:r>
            <a:endParaRPr sz="900">
              <a:latin typeface="Rockwell"/>
              <a:cs typeface="Rockwel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57200" y="6664452"/>
            <a:ext cx="2151888" cy="150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141278" y="6674318"/>
            <a:ext cx="7823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Com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muni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on</a:t>
            </a:r>
            <a:endParaRPr sz="900">
              <a:latin typeface="Corbel"/>
              <a:cs typeface="Corbe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57200" y="6494891"/>
            <a:ext cx="1433195" cy="163830"/>
          </a:xfrm>
          <a:custGeom>
            <a:avLst/>
            <a:gdLst/>
            <a:ahLst/>
            <a:cxnLst/>
            <a:rect l="l" t="t" r="r" b="b"/>
            <a:pathLst>
              <a:path w="1433195" h="163829">
                <a:moveTo>
                  <a:pt x="1351538" y="0"/>
                </a:moveTo>
                <a:lnTo>
                  <a:pt x="0" y="0"/>
                </a:lnTo>
                <a:lnTo>
                  <a:pt x="0" y="163220"/>
                </a:lnTo>
                <a:lnTo>
                  <a:pt x="1351538" y="163220"/>
                </a:lnTo>
                <a:lnTo>
                  <a:pt x="1433190" y="81686"/>
                </a:lnTo>
                <a:lnTo>
                  <a:pt x="1351538" y="0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29283" y="6495288"/>
            <a:ext cx="760476" cy="163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57200" y="6494877"/>
            <a:ext cx="210566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6</a:t>
            </a:r>
            <a:r>
              <a:rPr sz="900" spc="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/</a:t>
            </a:r>
            <a:r>
              <a:rPr sz="900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CDEDDA"/>
                </a:solidFill>
                <a:latin typeface="Rockwell"/>
                <a:cs typeface="Rockwell"/>
              </a:rPr>
              <a:t>1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0</a:t>
            </a:r>
            <a:endParaRPr sz="9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6835" y="568867"/>
            <a:ext cx="71818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2200" spc="-15" dirty="0">
                <a:solidFill>
                  <a:srgbClr val="CDEDDA"/>
                </a:solidFill>
                <a:latin typeface="Rockwell"/>
                <a:cs typeface="Rockwell"/>
              </a:rPr>
              <a:t>Alvi</a:t>
            </a:r>
            <a:r>
              <a:rPr sz="2200" spc="-1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CDEDDA"/>
                </a:solidFill>
                <a:latin typeface="Rockwell"/>
                <a:cs typeface="Rockwell"/>
              </a:rPr>
              <a:t>Nab</a:t>
            </a:r>
            <a:r>
              <a:rPr sz="2200" spc="-5" dirty="0">
                <a:solidFill>
                  <a:srgbClr val="CDEDDA"/>
                </a:solidFill>
                <a:latin typeface="Rockwell"/>
                <a:cs typeface="Rockwell"/>
              </a:rPr>
              <a:t>i</a:t>
            </a:r>
            <a:r>
              <a:rPr sz="2200" spc="-10" dirty="0">
                <a:solidFill>
                  <a:srgbClr val="CDEDDA"/>
                </a:solidFill>
                <a:latin typeface="Rockwell"/>
                <a:cs typeface="Rockwell"/>
              </a:rPr>
              <a:t>l</a:t>
            </a:r>
            <a:endParaRPr sz="2200">
              <a:latin typeface="Rockwell"/>
              <a:cs typeface="Rockwel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6835" y="1375238"/>
            <a:ext cx="106362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05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4893" y="1375238"/>
            <a:ext cx="120332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105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9529" y="1359651"/>
            <a:ext cx="5612765" cy="0"/>
          </a:xfrm>
          <a:custGeom>
            <a:avLst/>
            <a:gdLst/>
            <a:ahLst/>
            <a:cxnLst/>
            <a:rect l="l" t="t" r="r" b="b"/>
            <a:pathLst>
              <a:path w="5612765">
                <a:moveTo>
                  <a:pt x="0" y="0"/>
                </a:moveTo>
                <a:lnTo>
                  <a:pt x="5612648" y="0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5330" y="2149955"/>
            <a:ext cx="1766570" cy="152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</a:rPr>
              <a:t>+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880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1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915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3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00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0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05</a:t>
            </a:r>
            <a:endParaRPr sz="1100">
              <a:latin typeface="Rockwell"/>
              <a:cs typeface="Rockwell"/>
            </a:endParaRPr>
          </a:p>
          <a:p>
            <a:pPr marL="12700" marR="5080">
              <a:lnSpc>
                <a:spcPts val="2150"/>
              </a:lnSpc>
              <a:spcBef>
                <a:spcPts val="185"/>
              </a:spcBef>
            </a:pP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alvi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.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na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b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i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l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.a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a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n</a:t>
            </a:r>
            <a:r>
              <a:rPr sz="1100" spc="-15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@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g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mai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l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.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c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3"/>
              </a:rPr>
              <a:t>om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K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h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ul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n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a,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B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a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n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g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l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a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</a:rPr>
              <a:t>d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esh</a:t>
            </a:r>
            <a:endParaRPr sz="11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li</a:t>
            </a:r>
            <a:r>
              <a:rPr sz="1100" spc="5" dirty="0">
                <a:solidFill>
                  <a:srgbClr val="252525"/>
                </a:solidFill>
                <a:latin typeface="Rockwell"/>
                <a:cs typeface="Rockwell"/>
              </a:rPr>
              <a:t>n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ke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din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.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c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o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m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</a:rPr>
              <a:t>/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uas</a:t>
            </a:r>
            <a:r>
              <a:rPr sz="1100" spc="-20" dirty="0">
                <a:solidFill>
                  <a:srgbClr val="252525"/>
                </a:solidFill>
                <a:latin typeface="Rockwell"/>
                <a:cs typeface="Rockwell"/>
              </a:rPr>
              <a:t>/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alv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in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a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</a:rPr>
              <a:t>b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il</a:t>
            </a:r>
            <a:endParaRPr sz="1100">
              <a:latin typeface="Rockwell"/>
              <a:cs typeface="Rockwell"/>
            </a:endParaRPr>
          </a:p>
          <a:p>
            <a:pPr marL="12700" marR="287655">
              <a:lnSpc>
                <a:spcPct val="160900"/>
              </a:lnSpc>
            </a:pP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live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: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.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q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w</a:t>
            </a:r>
            <a:r>
              <a:rPr sz="1100" spc="5" dirty="0">
                <a:solidFill>
                  <a:srgbClr val="252525"/>
                </a:solidFill>
                <a:latin typeface="Rockwell"/>
                <a:cs typeface="Rockwell"/>
              </a:rPr>
              <a:t>e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.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ui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1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1</a:t>
            </a:r>
            <a:r>
              <a:rPr sz="1100" spc="5" dirty="0">
                <a:solidFill>
                  <a:srgbClr val="252525"/>
                </a:solidFill>
                <a:latin typeface="Rockwell"/>
                <a:cs typeface="Rockwell"/>
              </a:rPr>
              <a:t>q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</a:rPr>
              <a:t>0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3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</a:rPr>
              <a:t>d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</a:rPr>
              <a:t>345</a:t>
            </a:r>
            <a:r>
              <a:rPr sz="1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www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.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alv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i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na</a:t>
            </a:r>
            <a:r>
              <a:rPr sz="1100" spc="-5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b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i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l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.c</a:t>
            </a:r>
            <a:r>
              <a:rPr sz="1100" spc="-1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o</a:t>
            </a:r>
            <a:r>
              <a:rPr sz="1100" dirty="0">
                <a:solidFill>
                  <a:srgbClr val="252525"/>
                </a:solidFill>
                <a:latin typeface="Rockwell"/>
                <a:cs typeface="Rockwell"/>
                <a:hlinkClick r:id="rId4"/>
              </a:rPr>
              <a:t>m</a:t>
            </a:r>
            <a:endParaRPr sz="1100">
              <a:latin typeface="Rockwell"/>
              <a:cs typeface="Rockwel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2000" y="4180972"/>
            <a:ext cx="4210685" cy="0"/>
          </a:xfrm>
          <a:custGeom>
            <a:avLst/>
            <a:gdLst/>
            <a:ahLst/>
            <a:cxnLst/>
            <a:rect l="l" t="t" r="r" b="b"/>
            <a:pathLst>
              <a:path w="4210684">
                <a:moveTo>
                  <a:pt x="0" y="0"/>
                </a:moveTo>
                <a:lnTo>
                  <a:pt x="4210171" y="0"/>
                </a:lnTo>
              </a:path>
            </a:pathLst>
          </a:custGeom>
          <a:ln w="736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500" y="7983816"/>
            <a:ext cx="135826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author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ngP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=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true&amp;publi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h</a:t>
            </a:r>
            <a:endParaRPr sz="9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2000" y="6093836"/>
            <a:ext cx="4210685" cy="204470"/>
          </a:xfrm>
          <a:custGeom>
            <a:avLst/>
            <a:gdLst/>
            <a:ahLst/>
            <a:cxnLst/>
            <a:rect l="l" t="t" r="r" b="b"/>
            <a:pathLst>
              <a:path w="4210684" h="204470">
                <a:moveTo>
                  <a:pt x="0" y="204215"/>
                </a:moveTo>
                <a:lnTo>
                  <a:pt x="4210171" y="204215"/>
                </a:lnTo>
                <a:lnTo>
                  <a:pt x="421017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ACE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2000" y="7021961"/>
            <a:ext cx="4210685" cy="204470"/>
          </a:xfrm>
          <a:custGeom>
            <a:avLst/>
            <a:gdLst/>
            <a:ahLst/>
            <a:cxnLst/>
            <a:rect l="l" t="t" r="r" b="b"/>
            <a:pathLst>
              <a:path w="4210684" h="204470">
                <a:moveTo>
                  <a:pt x="0" y="204215"/>
                </a:moveTo>
                <a:lnTo>
                  <a:pt x="4210171" y="204215"/>
                </a:lnTo>
                <a:lnTo>
                  <a:pt x="4210171" y="0"/>
                </a:lnTo>
                <a:lnTo>
                  <a:pt x="0" y="0"/>
                </a:lnTo>
                <a:lnTo>
                  <a:pt x="0" y="204215"/>
                </a:lnTo>
                <a:close/>
              </a:path>
            </a:pathLst>
          </a:custGeom>
          <a:solidFill>
            <a:srgbClr val="ACE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0906" y="4453701"/>
            <a:ext cx="0" cy="5037455"/>
          </a:xfrm>
          <a:custGeom>
            <a:avLst/>
            <a:gdLst/>
            <a:ahLst/>
            <a:cxnLst/>
            <a:rect l="l" t="t" r="r" b="b"/>
            <a:pathLst>
              <a:path h="5037455">
                <a:moveTo>
                  <a:pt x="0" y="0"/>
                </a:moveTo>
                <a:lnTo>
                  <a:pt x="0" y="5037459"/>
                </a:lnTo>
              </a:path>
            </a:pathLst>
          </a:custGeom>
          <a:ln w="736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365760"/>
            <a:ext cx="981075" cy="981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2121167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17"/>
                </a:moveTo>
                <a:lnTo>
                  <a:pt x="212729" y="212717"/>
                </a:lnTo>
                <a:lnTo>
                  <a:pt x="212729" y="0"/>
                </a:lnTo>
                <a:lnTo>
                  <a:pt x="0" y="0"/>
                </a:lnTo>
                <a:lnTo>
                  <a:pt x="0" y="212717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23" y="2182237"/>
            <a:ext cx="90686" cy="906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2390385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9"/>
                </a:moveTo>
                <a:lnTo>
                  <a:pt x="212729" y="212729"/>
                </a:lnTo>
                <a:lnTo>
                  <a:pt x="212729" y="0"/>
                </a:lnTo>
                <a:lnTo>
                  <a:pt x="0" y="0"/>
                </a:lnTo>
                <a:lnTo>
                  <a:pt x="0" y="212729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2978" y="2459928"/>
            <a:ext cx="96869" cy="747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2663424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9"/>
                </a:moveTo>
                <a:lnTo>
                  <a:pt x="212729" y="212729"/>
                </a:lnTo>
                <a:lnTo>
                  <a:pt x="212729" y="0"/>
                </a:lnTo>
                <a:lnTo>
                  <a:pt x="0" y="0"/>
                </a:lnTo>
                <a:lnTo>
                  <a:pt x="0" y="212729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4396" y="2711486"/>
            <a:ext cx="78328" cy="1166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2936506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17"/>
                </a:moveTo>
                <a:lnTo>
                  <a:pt x="212729" y="212717"/>
                </a:lnTo>
                <a:lnTo>
                  <a:pt x="212729" y="0"/>
                </a:lnTo>
                <a:lnTo>
                  <a:pt x="0" y="0"/>
                </a:lnTo>
                <a:lnTo>
                  <a:pt x="0" y="212717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705" y="2975028"/>
            <a:ext cx="135699" cy="1356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3205725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9"/>
                </a:moveTo>
                <a:lnTo>
                  <a:pt x="212729" y="212729"/>
                </a:lnTo>
                <a:lnTo>
                  <a:pt x="212729" y="0"/>
                </a:lnTo>
                <a:lnTo>
                  <a:pt x="0" y="0"/>
                </a:lnTo>
                <a:lnTo>
                  <a:pt x="0" y="212729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705" y="3244288"/>
            <a:ext cx="135699" cy="135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" y="3474954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9"/>
                </a:moveTo>
                <a:lnTo>
                  <a:pt x="212729" y="212729"/>
                </a:lnTo>
                <a:lnTo>
                  <a:pt x="212729" y="0"/>
                </a:lnTo>
                <a:lnTo>
                  <a:pt x="0" y="0"/>
                </a:lnTo>
                <a:lnTo>
                  <a:pt x="0" y="212729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1455" y="3499253"/>
            <a:ext cx="164198" cy="1641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5020055"/>
            <a:ext cx="2151888" cy="150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4851775"/>
            <a:ext cx="1681480" cy="163830"/>
          </a:xfrm>
          <a:custGeom>
            <a:avLst/>
            <a:gdLst/>
            <a:ahLst/>
            <a:cxnLst/>
            <a:rect l="l" t="t" r="r" b="b"/>
            <a:pathLst>
              <a:path w="1681480" h="163829">
                <a:moveTo>
                  <a:pt x="1599687" y="0"/>
                </a:moveTo>
                <a:lnTo>
                  <a:pt x="0" y="0"/>
                </a:lnTo>
                <a:lnTo>
                  <a:pt x="0" y="163311"/>
                </a:lnTo>
                <a:lnTo>
                  <a:pt x="1599687" y="163311"/>
                </a:lnTo>
                <a:lnTo>
                  <a:pt x="1681352" y="81655"/>
                </a:lnTo>
                <a:lnTo>
                  <a:pt x="1599687" y="0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9283" y="4852415"/>
            <a:ext cx="760476" cy="163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4500" y="4480826"/>
            <a:ext cx="231902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16990" algn="l"/>
              </a:tabLst>
            </a:pP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C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D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G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S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K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L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L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S</a:t>
            </a:r>
            <a:endParaRPr sz="1600">
              <a:latin typeface="Corbel"/>
              <a:cs typeface="Corbel"/>
            </a:endParaRPr>
          </a:p>
          <a:p>
            <a:pPr marR="177800" algn="ctr">
              <a:lnSpc>
                <a:spcPct val="100000"/>
              </a:lnSpc>
              <a:spcBef>
                <a:spcPts val="1265"/>
              </a:spcBef>
            </a:pP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7</a:t>
            </a:r>
            <a:r>
              <a:rPr sz="900" spc="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/</a:t>
            </a:r>
            <a:r>
              <a:rPr sz="900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CDEDDA"/>
                </a:solidFill>
                <a:latin typeface="Rockwell"/>
                <a:cs typeface="Rockwell"/>
              </a:rPr>
              <a:t>1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0</a:t>
            </a:r>
            <a:endParaRPr sz="900">
              <a:latin typeface="Rockwell"/>
              <a:cs typeface="Rockwel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4500" y="7035306"/>
            <a:ext cx="2176780" cy="81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95934">
              <a:lnSpc>
                <a:spcPct val="121400"/>
              </a:lnSpc>
            </a:pP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P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R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T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F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L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8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600" spc="-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L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K</a:t>
            </a:r>
            <a:endParaRPr sz="1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900" u="sng" spc="-5" dirty="0">
                <a:solidFill>
                  <a:srgbClr val="FE0065"/>
                </a:solidFill>
                <a:latin typeface="Corbel"/>
                <a:cs typeface="Corbel"/>
              </a:rPr>
              <a:t>https:</a:t>
            </a:r>
            <a:r>
              <a:rPr sz="900" u="sng" spc="5" dirty="0">
                <a:solidFill>
                  <a:srgbClr val="FE0065"/>
                </a:solidFill>
                <a:latin typeface="Corbel"/>
                <a:cs typeface="Corbel"/>
              </a:rPr>
              <a:t>/</a:t>
            </a:r>
            <a:r>
              <a:rPr sz="900" u="sng" spc="-5" dirty="0">
                <a:solidFill>
                  <a:srgbClr val="FE0065"/>
                </a:solidFill>
                <a:latin typeface="Corbel"/>
                <a:cs typeface="Corbel"/>
              </a:rPr>
              <a:t>/s</a:t>
            </a:r>
            <a:r>
              <a:rPr sz="900" u="sng" spc="-15" dirty="0">
                <a:solidFill>
                  <a:srgbClr val="FE0065"/>
                </a:solidFill>
                <a:latin typeface="Corbel"/>
                <a:cs typeface="Corbel"/>
              </a:rPr>
              <a:t>w</a:t>
            </a:r>
            <a:r>
              <a:rPr sz="900" u="sng" spc="-5" dirty="0">
                <a:solidFill>
                  <a:srgbClr val="FE0065"/>
                </a:solidFill>
                <a:latin typeface="Corbel"/>
                <a:cs typeface="Corbel"/>
              </a:rPr>
              <a:t>a</a:t>
            </a:r>
            <a:r>
              <a:rPr sz="900" u="sng" dirty="0">
                <a:solidFill>
                  <a:srgbClr val="FE0065"/>
                </a:solidFill>
                <a:latin typeface="Corbel"/>
                <a:cs typeface="Corbel"/>
              </a:rPr>
              <a:t>y</a:t>
            </a:r>
            <a:r>
              <a:rPr sz="900" u="sng" spc="-5" dirty="0">
                <a:solidFill>
                  <a:srgbClr val="FE0065"/>
                </a:solidFill>
                <a:latin typeface="Corbel"/>
                <a:cs typeface="Corbel"/>
              </a:rPr>
              <a:t>.</a:t>
            </a:r>
            <a:r>
              <a:rPr sz="900" u="sng" dirty="0">
                <a:solidFill>
                  <a:srgbClr val="FE0065"/>
                </a:solidFill>
                <a:latin typeface="Corbel"/>
                <a:cs typeface="Corbel"/>
              </a:rPr>
              <a:t>o</a:t>
            </a:r>
            <a:r>
              <a:rPr sz="900" u="sng" spc="-5" dirty="0">
                <a:solidFill>
                  <a:srgbClr val="FE0065"/>
                </a:solidFill>
                <a:latin typeface="Corbel"/>
                <a:cs typeface="Corbel"/>
              </a:rPr>
              <a:t>ff</a:t>
            </a:r>
            <a:r>
              <a:rPr sz="900" u="sng" spc="-10" dirty="0">
                <a:solidFill>
                  <a:srgbClr val="FE0065"/>
                </a:solidFill>
                <a:latin typeface="Corbel"/>
                <a:cs typeface="Corbel"/>
              </a:rPr>
              <a:t>i</a:t>
            </a:r>
            <a:r>
              <a:rPr sz="900" u="sng" spc="-5" dirty="0">
                <a:solidFill>
                  <a:srgbClr val="FE0065"/>
                </a:solidFill>
                <a:latin typeface="Corbel"/>
                <a:cs typeface="Corbel"/>
              </a:rPr>
              <a:t>ce.com</a:t>
            </a:r>
            <a:r>
              <a:rPr sz="900" u="sng" spc="5" dirty="0">
                <a:solidFill>
                  <a:srgbClr val="FE0065"/>
                </a:solidFill>
                <a:latin typeface="Corbel"/>
                <a:cs typeface="Corbel"/>
              </a:rPr>
              <a:t>/</a:t>
            </a:r>
            <a:r>
              <a:rPr sz="900" u="sng" spc="-5" dirty="0">
                <a:solidFill>
                  <a:srgbClr val="FE0065"/>
                </a:solidFill>
                <a:latin typeface="Corbel"/>
                <a:cs typeface="Corbel"/>
              </a:rPr>
              <a:t>CfctzG</a:t>
            </a:r>
            <a:r>
              <a:rPr sz="900" u="sng" spc="-15" dirty="0">
                <a:solidFill>
                  <a:srgbClr val="FE0065"/>
                </a:solidFill>
                <a:latin typeface="Corbel"/>
                <a:cs typeface="Corbel"/>
              </a:rPr>
              <a:t>NpD</a:t>
            </a:r>
            <a:r>
              <a:rPr sz="900" u="sng" spc="-10" dirty="0">
                <a:solidFill>
                  <a:srgbClr val="FE0065"/>
                </a:solidFill>
                <a:latin typeface="Corbel"/>
                <a:cs typeface="Corbel"/>
              </a:rPr>
              <a:t>i</a:t>
            </a:r>
            <a:r>
              <a:rPr sz="900" u="sng" spc="-5" dirty="0">
                <a:solidFill>
                  <a:srgbClr val="FE0065"/>
                </a:solidFill>
                <a:latin typeface="Corbel"/>
                <a:cs typeface="Corbel"/>
              </a:rPr>
              <a:t>f</a:t>
            </a:r>
            <a:r>
              <a:rPr sz="900" u="sng" spc="-15" dirty="0">
                <a:solidFill>
                  <a:srgbClr val="FE0065"/>
                </a:solidFill>
                <a:latin typeface="Corbel"/>
                <a:cs typeface="Corbel"/>
              </a:rPr>
              <a:t>R</a:t>
            </a:r>
            <a:r>
              <a:rPr sz="900" u="sng" dirty="0">
                <a:solidFill>
                  <a:srgbClr val="FE0065"/>
                </a:solidFill>
                <a:latin typeface="Corbel"/>
                <a:cs typeface="Corbel"/>
              </a:rPr>
              <a:t>A</a:t>
            </a:r>
            <a:r>
              <a:rPr sz="900" u="sng" spc="-10" dirty="0">
                <a:solidFill>
                  <a:srgbClr val="FE0065"/>
                </a:solidFill>
                <a:latin typeface="Corbel"/>
                <a:cs typeface="Corbel"/>
              </a:rPr>
              <a:t>Q</a:t>
            </a:r>
            <a:r>
              <a:rPr sz="900" u="sng" spc="-5" dirty="0">
                <a:solidFill>
                  <a:srgbClr val="FE0065"/>
                </a:solidFill>
                <a:latin typeface="Corbel"/>
                <a:cs typeface="Corbel"/>
              </a:rPr>
              <a:t>Z</a:t>
            </a:r>
            <a:r>
              <a:rPr sz="900" u="sng" spc="10" dirty="0">
                <a:solidFill>
                  <a:srgbClr val="FE0065"/>
                </a:solidFill>
                <a:latin typeface="Corbel"/>
                <a:cs typeface="Corbel"/>
              </a:rPr>
              <a:t>X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?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49297" y="4480826"/>
            <a:ext cx="18224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X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P</a:t>
            </a:r>
            <a:r>
              <a:rPr sz="1600" spc="19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R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2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60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8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C</a:t>
            </a:r>
            <a:r>
              <a:rPr sz="1600" spc="19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62000" y="5157790"/>
            <a:ext cx="4210685" cy="224790"/>
          </a:xfrm>
          <a:prstGeom prst="rect">
            <a:avLst/>
          </a:prstGeom>
          <a:solidFill>
            <a:srgbClr val="ACE1C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15243B"/>
                </a:solidFill>
                <a:latin typeface="Corbel"/>
                <a:cs typeface="Corbel"/>
              </a:rPr>
              <a:t>Maj</a:t>
            </a:r>
            <a:r>
              <a:rPr sz="1200" spc="-5" dirty="0">
                <a:solidFill>
                  <a:srgbClr val="15243B"/>
                </a:solidFill>
                <a:latin typeface="Corbel"/>
                <a:cs typeface="Corbel"/>
              </a:rPr>
              <a:t>or</a:t>
            </a:r>
            <a:r>
              <a:rPr sz="1200" spc="-60" dirty="0">
                <a:solidFill>
                  <a:srgbClr val="1524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5243B"/>
                </a:solidFill>
                <a:latin typeface="Corbel"/>
                <a:cs typeface="Corbel"/>
              </a:rPr>
              <a:t>Cou</a:t>
            </a:r>
            <a:r>
              <a:rPr sz="1200" spc="5" dirty="0">
                <a:solidFill>
                  <a:srgbClr val="15243B"/>
                </a:solidFill>
                <a:latin typeface="Corbel"/>
                <a:cs typeface="Corbel"/>
              </a:rPr>
              <a:t>r</a:t>
            </a:r>
            <a:r>
              <a:rPr sz="1200" spc="-10" dirty="0">
                <a:solidFill>
                  <a:srgbClr val="15243B"/>
                </a:solidFill>
                <a:latin typeface="Corbel"/>
                <a:cs typeface="Corbel"/>
              </a:rPr>
              <a:t>ses</a:t>
            </a:r>
            <a:r>
              <a:rPr sz="1200" spc="-65" dirty="0">
                <a:solidFill>
                  <a:srgbClr val="1524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5243B"/>
                </a:solidFill>
                <a:latin typeface="Corbel"/>
                <a:cs typeface="Corbel"/>
              </a:rPr>
              <a:t>Co</a:t>
            </a:r>
            <a:r>
              <a:rPr sz="1200" spc="-10" dirty="0">
                <a:solidFill>
                  <a:srgbClr val="15243B"/>
                </a:solidFill>
                <a:latin typeface="Corbel"/>
                <a:cs typeface="Corbel"/>
              </a:rPr>
              <a:t>mpleted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3617" y="5492037"/>
            <a:ext cx="781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98199" y="5500837"/>
            <a:ext cx="3538854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700"/>
              </a:lnSpc>
            </a:pP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Struct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ure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Algor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ithm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,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Dis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cret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Mathe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mat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cs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,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je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0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rogramm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g,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Compu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Arch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u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,</a:t>
            </a:r>
            <a:r>
              <a:rPr sz="9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aba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m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,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Soft</a:t>
            </a:r>
            <a:r>
              <a:rPr sz="900" spc="-20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are</a:t>
            </a:r>
            <a:r>
              <a:rPr sz="9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g,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pe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m,</a:t>
            </a:r>
            <a:r>
              <a:rPr sz="9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Comp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ile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De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,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M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ob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Comp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u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g,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49297" y="6107935"/>
            <a:ext cx="8972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100" spc="-5" dirty="0">
                <a:solidFill>
                  <a:srgbClr val="1D3151"/>
                </a:solidFill>
                <a:latin typeface="Corbel"/>
                <a:cs typeface="Corbel"/>
              </a:rPr>
              <a:t>li</a:t>
            </a:r>
            <a:r>
              <a:rPr sz="1100" spc="5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e</a:t>
            </a:r>
            <a:r>
              <a:rPr sz="1100" spc="-5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1D3151"/>
                </a:solidFill>
                <a:latin typeface="Corbel"/>
                <a:cs typeface="Corbel"/>
              </a:rPr>
              <a:t>C</a:t>
            </a:r>
            <a:r>
              <a:rPr sz="1100" spc="-15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urses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3617" y="6407962"/>
            <a:ext cx="7810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98199" y="6416762"/>
            <a:ext cx="205549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99"/>
              </a:lnSpc>
            </a:pP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20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lopme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nt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for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ry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bo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d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-Cours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ra</a:t>
            </a:r>
            <a:r>
              <a:rPr sz="9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Py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tho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for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ry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b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od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-Cours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ra</a:t>
            </a:r>
            <a:endParaRPr sz="9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W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b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li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for</a:t>
            </a:r>
            <a:r>
              <a:rPr sz="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Ev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ry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b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od</a:t>
            </a:r>
            <a:r>
              <a:rPr sz="900" spc="5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spc="0" dirty="0">
                <a:solidFill>
                  <a:srgbClr val="252525"/>
                </a:solidFill>
                <a:latin typeface="Corbel"/>
                <a:cs typeface="Corbel"/>
              </a:rPr>
              <a:t>-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Cours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ra</a:t>
            </a:r>
            <a:endParaRPr sz="900">
              <a:latin typeface="Corbel"/>
              <a:cs typeface="Corbe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49297" y="7036052"/>
            <a:ext cx="9226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1D3151"/>
                </a:solidFill>
                <a:latin typeface="Corbel"/>
                <a:cs typeface="Corbel"/>
              </a:rPr>
              <a:t>A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rea</a:t>
            </a:r>
            <a:r>
              <a:rPr sz="1100" spc="-60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1D3151"/>
                </a:solidFill>
                <a:latin typeface="Corbel"/>
                <a:cs typeface="Corbel"/>
              </a:rPr>
              <a:t>o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f</a:t>
            </a:r>
            <a:r>
              <a:rPr sz="1100" spc="-65" dirty="0">
                <a:solidFill>
                  <a:srgbClr val="1D3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I</a:t>
            </a:r>
            <a:r>
              <a:rPr sz="1100" spc="5" dirty="0">
                <a:solidFill>
                  <a:srgbClr val="1D3151"/>
                </a:solidFill>
                <a:latin typeface="Corbel"/>
                <a:cs typeface="Corbel"/>
              </a:rPr>
              <a:t>n</a:t>
            </a:r>
            <a:r>
              <a:rPr sz="1100" spc="-15" dirty="0">
                <a:solidFill>
                  <a:srgbClr val="1D3151"/>
                </a:solidFill>
                <a:latin typeface="Corbel"/>
                <a:cs typeface="Corbel"/>
              </a:rPr>
              <a:t>t</a:t>
            </a:r>
            <a:r>
              <a:rPr sz="1100" dirty="0">
                <a:solidFill>
                  <a:srgbClr val="1D3151"/>
                </a:solidFill>
                <a:latin typeface="Corbel"/>
                <a:cs typeface="Corbel"/>
              </a:rPr>
              <a:t>erest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23617" y="7336459"/>
            <a:ext cx="78105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5" dirty="0">
                <a:solidFill>
                  <a:srgbClr val="252525"/>
                </a:solidFill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98199" y="7345260"/>
            <a:ext cx="936625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48309">
              <a:lnSpc>
                <a:spcPct val="126699"/>
              </a:lnSpc>
            </a:pP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T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rav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elli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ports</a:t>
            </a:r>
            <a:r>
              <a:rPr sz="9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Gami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endParaRPr sz="900">
              <a:latin typeface="Corbel"/>
              <a:cs typeface="Corbel"/>
            </a:endParaRPr>
          </a:p>
          <a:p>
            <a:pPr marL="12700" marR="5080">
              <a:lnSpc>
                <a:spcPct val="125600"/>
              </a:lnSpc>
              <a:spcBef>
                <a:spcPts val="10"/>
              </a:spcBef>
            </a:pP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V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olu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tee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r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Work</a:t>
            </a:r>
            <a:r>
              <a:rPr sz="9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L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e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rn</a:t>
            </a: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La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n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g</a:t>
            </a:r>
            <a:r>
              <a:rPr sz="900" spc="-15" dirty="0">
                <a:solidFill>
                  <a:srgbClr val="252525"/>
                </a:solidFill>
                <a:latin typeface="Corbel"/>
                <a:cs typeface="Corbel"/>
              </a:rPr>
              <a:t>u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age</a:t>
            </a:r>
            <a:endParaRPr sz="900">
              <a:latin typeface="Corbel"/>
              <a:cs typeface="Corbe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0011" y="5029440"/>
            <a:ext cx="36830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y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thon</a:t>
            </a:r>
            <a:endParaRPr sz="900">
              <a:latin typeface="Corbel"/>
              <a:cs typeface="Corbe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7200" y="5448300"/>
            <a:ext cx="2151888" cy="152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97255" y="5467932"/>
            <a:ext cx="271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252525"/>
                </a:solidFill>
                <a:latin typeface="Corbel"/>
                <a:cs typeface="Corbel"/>
              </a:rPr>
              <a:t>C++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7200" y="5280371"/>
            <a:ext cx="2105660" cy="163830"/>
          </a:xfrm>
          <a:custGeom>
            <a:avLst/>
            <a:gdLst/>
            <a:ahLst/>
            <a:cxnLst/>
            <a:rect l="l" t="t" r="r" b="b"/>
            <a:pathLst>
              <a:path w="2105660" h="163829">
                <a:moveTo>
                  <a:pt x="0" y="163234"/>
                </a:moveTo>
                <a:lnTo>
                  <a:pt x="2105156" y="163234"/>
                </a:lnTo>
                <a:lnTo>
                  <a:pt x="2105156" y="0"/>
                </a:lnTo>
                <a:lnTo>
                  <a:pt x="0" y="0"/>
                </a:lnTo>
                <a:lnTo>
                  <a:pt x="0" y="163234"/>
                </a:lnTo>
                <a:close/>
              </a:path>
            </a:pathLst>
          </a:custGeom>
          <a:solidFill>
            <a:srgbClr val="CD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200" y="5280416"/>
            <a:ext cx="1834514" cy="163195"/>
          </a:xfrm>
          <a:custGeom>
            <a:avLst/>
            <a:gdLst/>
            <a:ahLst/>
            <a:cxnLst/>
            <a:rect l="l" t="t" r="r" b="b"/>
            <a:pathLst>
              <a:path w="1834514" h="163195">
                <a:moveTo>
                  <a:pt x="1752849" y="0"/>
                </a:moveTo>
                <a:lnTo>
                  <a:pt x="0" y="0"/>
                </a:lnTo>
                <a:lnTo>
                  <a:pt x="0" y="163189"/>
                </a:lnTo>
                <a:lnTo>
                  <a:pt x="1752849" y="163189"/>
                </a:lnTo>
                <a:lnTo>
                  <a:pt x="1834514" y="81533"/>
                </a:lnTo>
                <a:lnTo>
                  <a:pt x="1752849" y="0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9283" y="5280659"/>
            <a:ext cx="760476" cy="163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351535" y="5283467"/>
            <a:ext cx="318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8</a:t>
            </a:r>
            <a:r>
              <a:rPr sz="900" spc="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/</a:t>
            </a:r>
            <a:r>
              <a:rPr sz="900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CDEDDA"/>
                </a:solidFill>
                <a:latin typeface="Rockwell"/>
                <a:cs typeface="Rockwell"/>
              </a:rPr>
              <a:t>1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0</a:t>
            </a:r>
            <a:endParaRPr sz="900">
              <a:latin typeface="Rockwell"/>
              <a:cs typeface="Rockwel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7200" y="5878067"/>
            <a:ext cx="2151888" cy="150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417067" y="5889458"/>
            <a:ext cx="2324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P</a:t>
            </a:r>
            <a:r>
              <a:rPr sz="900" spc="-5" dirty="0">
                <a:solidFill>
                  <a:srgbClr val="252525"/>
                </a:solidFill>
                <a:latin typeface="Corbel"/>
                <a:cs typeface="Corbel"/>
              </a:rPr>
              <a:t>HP</a:t>
            </a:r>
            <a:endParaRPr sz="900">
              <a:latin typeface="Corbel"/>
              <a:cs typeface="Corbe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7200" y="5708859"/>
            <a:ext cx="2105660" cy="163830"/>
          </a:xfrm>
          <a:custGeom>
            <a:avLst/>
            <a:gdLst/>
            <a:ahLst/>
            <a:cxnLst/>
            <a:rect l="l" t="t" r="r" b="b"/>
            <a:pathLst>
              <a:path w="2105660" h="163829">
                <a:moveTo>
                  <a:pt x="0" y="163234"/>
                </a:moveTo>
                <a:lnTo>
                  <a:pt x="2105156" y="163234"/>
                </a:lnTo>
                <a:lnTo>
                  <a:pt x="2105156" y="0"/>
                </a:lnTo>
                <a:lnTo>
                  <a:pt x="0" y="0"/>
                </a:lnTo>
                <a:lnTo>
                  <a:pt x="0" y="163234"/>
                </a:lnTo>
                <a:close/>
              </a:path>
            </a:pathLst>
          </a:custGeom>
          <a:solidFill>
            <a:srgbClr val="CDE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7200" y="5708904"/>
            <a:ext cx="1990089" cy="163195"/>
          </a:xfrm>
          <a:custGeom>
            <a:avLst/>
            <a:gdLst/>
            <a:ahLst/>
            <a:cxnLst/>
            <a:rect l="l" t="t" r="r" b="b"/>
            <a:pathLst>
              <a:path w="1990089" h="163195">
                <a:moveTo>
                  <a:pt x="1908428" y="0"/>
                </a:moveTo>
                <a:lnTo>
                  <a:pt x="0" y="0"/>
                </a:lnTo>
                <a:lnTo>
                  <a:pt x="0" y="163189"/>
                </a:lnTo>
                <a:lnTo>
                  <a:pt x="1908428" y="163189"/>
                </a:lnTo>
                <a:lnTo>
                  <a:pt x="1990094" y="81655"/>
                </a:lnTo>
                <a:lnTo>
                  <a:pt x="1908428" y="0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29283" y="5708903"/>
            <a:ext cx="760476" cy="163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351535" y="5711711"/>
            <a:ext cx="318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9</a:t>
            </a:r>
            <a:r>
              <a:rPr sz="900" spc="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/</a:t>
            </a:r>
            <a:r>
              <a:rPr sz="900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CDEDDA"/>
                </a:solidFill>
                <a:latin typeface="Rockwell"/>
                <a:cs typeface="Rockwell"/>
              </a:rPr>
              <a:t>1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0</a:t>
            </a:r>
            <a:endParaRPr sz="900">
              <a:latin typeface="Rockwell"/>
              <a:cs typeface="Rockwel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57200" y="6306311"/>
            <a:ext cx="2151888" cy="150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86587" y="6325945"/>
            <a:ext cx="2940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2525"/>
                </a:solidFill>
                <a:latin typeface="Corbel"/>
                <a:cs typeface="Corbel"/>
              </a:rPr>
              <a:t>ASP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7200" y="6137499"/>
            <a:ext cx="2105660" cy="163830"/>
          </a:xfrm>
          <a:custGeom>
            <a:avLst/>
            <a:gdLst/>
            <a:ahLst/>
            <a:cxnLst/>
            <a:rect l="l" t="t" r="r" b="b"/>
            <a:pathLst>
              <a:path w="2105660" h="163829">
                <a:moveTo>
                  <a:pt x="0" y="163234"/>
                </a:moveTo>
                <a:lnTo>
                  <a:pt x="2105156" y="163234"/>
                </a:lnTo>
                <a:lnTo>
                  <a:pt x="2105156" y="0"/>
                </a:lnTo>
                <a:lnTo>
                  <a:pt x="0" y="0"/>
                </a:lnTo>
                <a:lnTo>
                  <a:pt x="0" y="163234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29283" y="6138671"/>
            <a:ext cx="760476" cy="163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319531" y="6141480"/>
            <a:ext cx="3816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10</a:t>
            </a:r>
            <a:r>
              <a:rPr sz="900" spc="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/</a:t>
            </a:r>
            <a:r>
              <a:rPr sz="900" spc="-10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10</a:t>
            </a:r>
            <a:endParaRPr sz="900">
              <a:latin typeface="Rockwell"/>
              <a:cs typeface="Rockwel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57200" y="6725411"/>
            <a:ext cx="2151888" cy="150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397255" y="6736802"/>
            <a:ext cx="27114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252525"/>
                </a:solidFill>
                <a:latin typeface="Corbel"/>
                <a:cs typeface="Corbel"/>
              </a:rPr>
              <a:t>Swi</a:t>
            </a:r>
            <a:r>
              <a:rPr sz="900" dirty="0">
                <a:solidFill>
                  <a:srgbClr val="252525"/>
                </a:solidFill>
                <a:latin typeface="Corbel"/>
                <a:cs typeface="Corbel"/>
              </a:rPr>
              <a:t>ft</a:t>
            </a:r>
            <a:endParaRPr sz="900">
              <a:latin typeface="Corbel"/>
              <a:cs typeface="Corbe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57200" y="6556492"/>
            <a:ext cx="1433195" cy="163195"/>
          </a:xfrm>
          <a:custGeom>
            <a:avLst/>
            <a:gdLst/>
            <a:ahLst/>
            <a:cxnLst/>
            <a:rect l="l" t="t" r="r" b="b"/>
            <a:pathLst>
              <a:path w="1433195" h="163195">
                <a:moveTo>
                  <a:pt x="1351538" y="0"/>
                </a:moveTo>
                <a:lnTo>
                  <a:pt x="0" y="0"/>
                </a:lnTo>
                <a:lnTo>
                  <a:pt x="0" y="163189"/>
                </a:lnTo>
                <a:lnTo>
                  <a:pt x="1351538" y="163189"/>
                </a:lnTo>
                <a:lnTo>
                  <a:pt x="1433190" y="81655"/>
                </a:lnTo>
                <a:lnTo>
                  <a:pt x="1351538" y="0"/>
                </a:lnTo>
                <a:close/>
              </a:path>
            </a:pathLst>
          </a:custGeom>
          <a:solidFill>
            <a:srgbClr val="1D31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29283" y="6557771"/>
            <a:ext cx="760476" cy="163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57200" y="6556447"/>
            <a:ext cx="210566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6</a:t>
            </a:r>
            <a:r>
              <a:rPr sz="900" spc="5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/</a:t>
            </a:r>
            <a:r>
              <a:rPr sz="900" dirty="0">
                <a:solidFill>
                  <a:srgbClr val="CDEDDA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CDEDDA"/>
                </a:solidFill>
                <a:latin typeface="Rockwell"/>
                <a:cs typeface="Rockwell"/>
              </a:rPr>
              <a:t>1</a:t>
            </a:r>
            <a:r>
              <a:rPr sz="900" spc="-5" dirty="0">
                <a:solidFill>
                  <a:srgbClr val="CDEDDA"/>
                </a:solidFill>
                <a:latin typeface="Rockwell"/>
                <a:cs typeface="Rockwell"/>
              </a:rPr>
              <a:t>0</a:t>
            </a:r>
            <a:endParaRPr sz="9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471</Words>
  <Application>Microsoft Office PowerPoint</Application>
  <PresentationFormat>Benutzerdefiniert</PresentationFormat>
  <Paragraphs>82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2022-04-03T21:12:29Z</dcterms:created>
  <dcterms:modified xsi:type="dcterms:W3CDTF">2022-04-03T19:12:33Z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2022-04-03T00:00:00Z</vt:filetime>
  </property>
  <property fmtid="{D5CDD505-2E9C-101B-9397-08002B2CF9AE}" pid="3" name="LastSaved">
    <vt:filetime>2022-04-03T00:00:00Z</vt:filetime>
  </property>
</Properties>
</file>