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4.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5.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6.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37"/>
  </p:notesMasterIdLst>
  <p:sldIdLst>
    <p:sldId id="3825" r:id="rId5"/>
    <p:sldId id="3826" r:id="rId6"/>
    <p:sldId id="3827" r:id="rId7"/>
    <p:sldId id="3873" r:id="rId8"/>
    <p:sldId id="3846" r:id="rId9"/>
    <p:sldId id="3847" r:id="rId10"/>
    <p:sldId id="3848" r:id="rId11"/>
    <p:sldId id="3849" r:id="rId12"/>
    <p:sldId id="3850" r:id="rId13"/>
    <p:sldId id="3851" r:id="rId14"/>
    <p:sldId id="3852" r:id="rId15"/>
    <p:sldId id="3853" r:id="rId16"/>
    <p:sldId id="3854" r:id="rId17"/>
    <p:sldId id="3855" r:id="rId18"/>
    <p:sldId id="3856" r:id="rId19"/>
    <p:sldId id="3857" r:id="rId20"/>
    <p:sldId id="3858" r:id="rId21"/>
    <p:sldId id="3859" r:id="rId22"/>
    <p:sldId id="3860" r:id="rId23"/>
    <p:sldId id="3863" r:id="rId24"/>
    <p:sldId id="3861" r:id="rId25"/>
    <p:sldId id="3862" r:id="rId26"/>
    <p:sldId id="3864" r:id="rId27"/>
    <p:sldId id="3865" r:id="rId28"/>
    <p:sldId id="3866" r:id="rId29"/>
    <p:sldId id="3867" r:id="rId30"/>
    <p:sldId id="3868" r:id="rId31"/>
    <p:sldId id="3869" r:id="rId32"/>
    <p:sldId id="3870" r:id="rId33"/>
    <p:sldId id="3871" r:id="rId34"/>
    <p:sldId id="3872" r:id="rId35"/>
    <p:sldId id="383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288DCA1C-4A58-2616-0FF3-AFF666F408FF}" name="ALVI NABIL" initials="AN" userId="e1d45b914391263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CC3B4"/>
    <a:srgbClr val="EE76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A2F6A0-7855-4AF5-BDDB-F72E34174B81}" v="925" dt="2022-06-26T22:40:07.5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02"/>
      </p:cViewPr>
      <p:guideLst>
        <p:guide orient="horz" pos="1200"/>
        <p:guide orient="horz" pos="3408"/>
        <p:guide pos="6936"/>
        <p:guide pos="7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VI NABIL" userId="e1d45b9143912634" providerId="LiveId" clId="{D4A2F6A0-7855-4AF5-BDDB-F72E34174B81}"/>
    <pc:docChg chg="undo custSel addSld delSld modSld sldOrd">
      <pc:chgData name="ALVI NABIL" userId="e1d45b9143912634" providerId="LiveId" clId="{D4A2F6A0-7855-4AF5-BDDB-F72E34174B81}" dt="2022-06-26T23:40:13.940" v="8296" actId="20577"/>
      <pc:docMkLst>
        <pc:docMk/>
      </pc:docMkLst>
      <pc:sldChg chg="del">
        <pc:chgData name="ALVI NABIL" userId="e1d45b9143912634" providerId="LiveId" clId="{D4A2F6A0-7855-4AF5-BDDB-F72E34174B81}" dt="2022-06-25T21:58:01.966" v="7208" actId="47"/>
        <pc:sldMkLst>
          <pc:docMk/>
          <pc:sldMk cId="1019213662" sldId="3791"/>
        </pc:sldMkLst>
      </pc:sldChg>
      <pc:sldChg chg="del">
        <pc:chgData name="ALVI NABIL" userId="e1d45b9143912634" providerId="LiveId" clId="{D4A2F6A0-7855-4AF5-BDDB-F72E34174B81}" dt="2022-06-25T21:58:02.812" v="7209" actId="47"/>
        <pc:sldMkLst>
          <pc:docMk/>
          <pc:sldMk cId="3927950662" sldId="3792"/>
        </pc:sldMkLst>
      </pc:sldChg>
      <pc:sldChg chg="del">
        <pc:chgData name="ALVI NABIL" userId="e1d45b9143912634" providerId="LiveId" clId="{D4A2F6A0-7855-4AF5-BDDB-F72E34174B81}" dt="2022-06-25T21:58:06.185" v="7213" actId="47"/>
        <pc:sldMkLst>
          <pc:docMk/>
          <pc:sldMk cId="1813910725" sldId="3794"/>
        </pc:sldMkLst>
      </pc:sldChg>
      <pc:sldChg chg="modSp mod">
        <pc:chgData name="ALVI NABIL" userId="e1d45b9143912634" providerId="LiveId" clId="{D4A2F6A0-7855-4AF5-BDDB-F72E34174B81}" dt="2022-06-25T22:01:11.282" v="7422" actId="20577"/>
        <pc:sldMkLst>
          <pc:docMk/>
          <pc:sldMk cId="800962904" sldId="3825"/>
        </pc:sldMkLst>
        <pc:spChg chg="mod">
          <ac:chgData name="ALVI NABIL" userId="e1d45b9143912634" providerId="LiveId" clId="{D4A2F6A0-7855-4AF5-BDDB-F72E34174B81}" dt="2022-06-25T22:01:11.282" v="7422" actId="20577"/>
          <ac:spMkLst>
            <pc:docMk/>
            <pc:sldMk cId="800962904" sldId="3825"/>
            <ac:spMk id="3" creationId="{72CC4EC4-809C-4FD2-AA20-009F08590DA6}"/>
          </ac:spMkLst>
        </pc:spChg>
      </pc:sldChg>
      <pc:sldChg chg="modSp mod">
        <pc:chgData name="ALVI NABIL" userId="e1d45b9143912634" providerId="LiveId" clId="{D4A2F6A0-7855-4AF5-BDDB-F72E34174B81}" dt="2022-06-26T23:27:17.857" v="8266" actId="20577"/>
        <pc:sldMkLst>
          <pc:docMk/>
          <pc:sldMk cId="55160260" sldId="3826"/>
        </pc:sldMkLst>
        <pc:spChg chg="mod">
          <ac:chgData name="ALVI NABIL" userId="e1d45b9143912634" providerId="LiveId" clId="{D4A2F6A0-7855-4AF5-BDDB-F72E34174B81}" dt="2022-06-25T22:02:48.816" v="7486" actId="20577"/>
          <ac:spMkLst>
            <pc:docMk/>
            <pc:sldMk cId="55160260" sldId="3826"/>
            <ac:spMk id="3" creationId="{869C3FD2-AF88-4EF1-AFB7-5D31BD5AA0BF}"/>
          </ac:spMkLst>
        </pc:spChg>
        <pc:spChg chg="mod">
          <ac:chgData name="ALVI NABIL" userId="e1d45b9143912634" providerId="LiveId" clId="{D4A2F6A0-7855-4AF5-BDDB-F72E34174B81}" dt="2022-06-26T23:27:17.857" v="8266" actId="20577"/>
          <ac:spMkLst>
            <pc:docMk/>
            <pc:sldMk cId="55160260" sldId="3826"/>
            <ac:spMk id="4" creationId="{78C8B647-084C-492D-A242-148BEA5B6823}"/>
          </ac:spMkLst>
        </pc:spChg>
      </pc:sldChg>
      <pc:sldChg chg="addSp delSp modSp mod modClrScheme chgLayout">
        <pc:chgData name="ALVI NABIL" userId="e1d45b9143912634" providerId="LiveId" clId="{D4A2F6A0-7855-4AF5-BDDB-F72E34174B81}" dt="2022-06-26T23:27:23.381" v="8267"/>
        <pc:sldMkLst>
          <pc:docMk/>
          <pc:sldMk cId="1002193766" sldId="3827"/>
        </pc:sldMkLst>
        <pc:spChg chg="add mod">
          <ac:chgData name="ALVI NABIL" userId="e1d45b9143912634" providerId="LiveId" clId="{D4A2F6A0-7855-4AF5-BDDB-F72E34174B81}" dt="2022-06-26T22:02:38.746" v="8161" actId="20577"/>
          <ac:spMkLst>
            <pc:docMk/>
            <pc:sldMk cId="1002193766" sldId="3827"/>
            <ac:spMk id="3" creationId="{B9E8ACB3-466A-DAEE-9936-F639549A75FB}"/>
          </ac:spMkLst>
        </pc:spChg>
        <pc:spChg chg="mod ord">
          <ac:chgData name="ALVI NABIL" userId="e1d45b9143912634" providerId="LiveId" clId="{D4A2F6A0-7855-4AF5-BDDB-F72E34174B81}" dt="2022-06-25T22:05:53.478" v="7523" actId="700"/>
          <ac:spMkLst>
            <pc:docMk/>
            <pc:sldMk cId="1002193766" sldId="3827"/>
            <ac:spMk id="4" creationId="{7B290457-2071-4F7C-9327-CE85A282B4D5}"/>
          </ac:spMkLst>
        </pc:spChg>
        <pc:spChg chg="del mod ord">
          <ac:chgData name="ALVI NABIL" userId="e1d45b9143912634" providerId="LiveId" clId="{D4A2F6A0-7855-4AF5-BDDB-F72E34174B81}" dt="2022-06-25T22:05:53.478" v="7523" actId="700"/>
          <ac:spMkLst>
            <pc:docMk/>
            <pc:sldMk cId="1002193766" sldId="3827"/>
            <ac:spMk id="5" creationId="{B67B1E24-2840-4BB0-AE5A-2320A01CB80F}"/>
          </ac:spMkLst>
        </pc:spChg>
        <pc:spChg chg="mod ord">
          <ac:chgData name="ALVI NABIL" userId="e1d45b9143912634" providerId="LiveId" clId="{D4A2F6A0-7855-4AF5-BDDB-F72E34174B81}" dt="2022-06-26T23:27:23.381" v="8267"/>
          <ac:spMkLst>
            <pc:docMk/>
            <pc:sldMk cId="1002193766" sldId="3827"/>
            <ac:spMk id="14" creationId="{A01CAB10-68AF-4904-BD59-D332B297A10F}"/>
          </ac:spMkLst>
        </pc:spChg>
        <pc:spChg chg="mod ord">
          <ac:chgData name="ALVI NABIL" userId="e1d45b9143912634" providerId="LiveId" clId="{D4A2F6A0-7855-4AF5-BDDB-F72E34174B81}" dt="2022-06-25T22:05:53.478" v="7523" actId="700"/>
          <ac:spMkLst>
            <pc:docMk/>
            <pc:sldMk cId="1002193766" sldId="3827"/>
            <ac:spMk id="15" creationId="{96B342A5-1683-4650-BB07-B98D8B23C1FC}"/>
          </ac:spMkLst>
        </pc:spChg>
        <pc:spChg chg="mod ord">
          <ac:chgData name="ALVI NABIL" userId="e1d45b9143912634" providerId="LiveId" clId="{D4A2F6A0-7855-4AF5-BDDB-F72E34174B81}" dt="2022-06-25T22:05:53.478" v="7523" actId="700"/>
          <ac:spMkLst>
            <pc:docMk/>
            <pc:sldMk cId="1002193766" sldId="3827"/>
            <ac:spMk id="16" creationId="{46EEA4F1-5FA3-4EBF-97F1-DF392077DB76}"/>
          </ac:spMkLst>
        </pc:spChg>
        <pc:picChg chg="del mod ord">
          <ac:chgData name="ALVI NABIL" userId="e1d45b9143912634" providerId="LiveId" clId="{D4A2F6A0-7855-4AF5-BDDB-F72E34174B81}" dt="2022-06-25T22:06:05.351" v="7525" actId="478"/>
          <ac:picMkLst>
            <pc:docMk/>
            <pc:sldMk cId="1002193766" sldId="3827"/>
            <ac:picMk id="11" creationId="{759DD474-D676-41A6-A2FB-30B2078418A8}"/>
          </ac:picMkLst>
        </pc:picChg>
        <pc:picChg chg="del mod ord">
          <ac:chgData name="ALVI NABIL" userId="e1d45b9143912634" providerId="LiveId" clId="{D4A2F6A0-7855-4AF5-BDDB-F72E34174B81}" dt="2022-06-25T22:06:04.132" v="7524" actId="478"/>
          <ac:picMkLst>
            <pc:docMk/>
            <pc:sldMk cId="1002193766" sldId="3827"/>
            <ac:picMk id="13" creationId="{D624A4F8-65E3-4A17-A439-FE80714CDE5A}"/>
          </ac:picMkLst>
        </pc:picChg>
      </pc:sldChg>
      <pc:sldChg chg="del">
        <pc:chgData name="ALVI NABIL" userId="e1d45b9143912634" providerId="LiveId" clId="{D4A2F6A0-7855-4AF5-BDDB-F72E34174B81}" dt="2022-06-25T21:57:52.631" v="7197" actId="47"/>
        <pc:sldMkLst>
          <pc:docMk/>
          <pc:sldMk cId="4283594893" sldId="3828"/>
        </pc:sldMkLst>
      </pc:sldChg>
      <pc:sldChg chg="del">
        <pc:chgData name="ALVI NABIL" userId="e1d45b9143912634" providerId="LiveId" clId="{D4A2F6A0-7855-4AF5-BDDB-F72E34174B81}" dt="2022-06-25T21:58:03.689" v="7210" actId="47"/>
        <pc:sldMkLst>
          <pc:docMk/>
          <pc:sldMk cId="1026132043" sldId="3829"/>
        </pc:sldMkLst>
      </pc:sldChg>
      <pc:sldChg chg="del">
        <pc:chgData name="ALVI NABIL" userId="e1d45b9143912634" providerId="LiveId" clId="{D4A2F6A0-7855-4AF5-BDDB-F72E34174B81}" dt="2022-06-25T21:58:04.543" v="7211" actId="47"/>
        <pc:sldMkLst>
          <pc:docMk/>
          <pc:sldMk cId="1791535643" sldId="3830"/>
        </pc:sldMkLst>
      </pc:sldChg>
      <pc:sldChg chg="del">
        <pc:chgData name="ALVI NABIL" userId="e1d45b9143912634" providerId="LiveId" clId="{D4A2F6A0-7855-4AF5-BDDB-F72E34174B81}" dt="2022-06-25T21:58:05.392" v="7212" actId="47"/>
        <pc:sldMkLst>
          <pc:docMk/>
          <pc:sldMk cId="3942647457" sldId="3831"/>
        </pc:sldMkLst>
      </pc:sldChg>
      <pc:sldChg chg="del">
        <pc:chgData name="ALVI NABIL" userId="e1d45b9143912634" providerId="LiveId" clId="{D4A2F6A0-7855-4AF5-BDDB-F72E34174B81}" dt="2022-06-25T21:58:06.985" v="7214" actId="47"/>
        <pc:sldMkLst>
          <pc:docMk/>
          <pc:sldMk cId="543995561" sldId="3832"/>
        </pc:sldMkLst>
      </pc:sldChg>
      <pc:sldChg chg="del">
        <pc:chgData name="ALVI NABIL" userId="e1d45b9143912634" providerId="LiveId" clId="{D4A2F6A0-7855-4AF5-BDDB-F72E34174B81}" dt="2022-06-25T21:58:07.811" v="7215" actId="47"/>
        <pc:sldMkLst>
          <pc:docMk/>
          <pc:sldMk cId="17839761" sldId="3833"/>
        </pc:sldMkLst>
      </pc:sldChg>
      <pc:sldChg chg="modSp mod">
        <pc:chgData name="ALVI NABIL" userId="e1d45b9143912634" providerId="LiveId" clId="{D4A2F6A0-7855-4AF5-BDDB-F72E34174B81}" dt="2022-06-26T23:28:47.976" v="8294" actId="20577"/>
        <pc:sldMkLst>
          <pc:docMk/>
          <pc:sldMk cId="962258905" sldId="3834"/>
        </pc:sldMkLst>
        <pc:spChg chg="mod">
          <ac:chgData name="ALVI NABIL" userId="e1d45b9143912634" providerId="LiveId" clId="{D4A2F6A0-7855-4AF5-BDDB-F72E34174B81}" dt="2022-06-25T22:00:38.686" v="7415" actId="20577"/>
          <ac:spMkLst>
            <pc:docMk/>
            <pc:sldMk cId="962258905" sldId="3834"/>
            <ac:spMk id="2" creationId="{659706C9-F26D-46CA-93BF-8C27012F6B12}"/>
          </ac:spMkLst>
        </pc:spChg>
        <pc:spChg chg="mod">
          <ac:chgData name="ALVI NABIL" userId="e1d45b9143912634" providerId="LiveId" clId="{D4A2F6A0-7855-4AF5-BDDB-F72E34174B81}" dt="2022-06-25T22:00:23.575" v="7400" actId="20577"/>
          <ac:spMkLst>
            <pc:docMk/>
            <pc:sldMk cId="962258905" sldId="3834"/>
            <ac:spMk id="3" creationId="{21F0B6E0-1F7C-4E6A-87B1-554ADE739CD1}"/>
          </ac:spMkLst>
        </pc:spChg>
        <pc:spChg chg="mod">
          <ac:chgData name="ALVI NABIL" userId="e1d45b9143912634" providerId="LiveId" clId="{D4A2F6A0-7855-4AF5-BDDB-F72E34174B81}" dt="2022-06-26T23:28:47.976" v="8294" actId="20577"/>
          <ac:spMkLst>
            <pc:docMk/>
            <pc:sldMk cId="962258905" sldId="3834"/>
            <ac:spMk id="4" creationId="{6F95E0EB-F1F4-436B-A218-93E100A66902}"/>
          </ac:spMkLst>
        </pc:spChg>
      </pc:sldChg>
      <pc:sldChg chg="del">
        <pc:chgData name="ALVI NABIL" userId="e1d45b9143912634" providerId="LiveId" clId="{D4A2F6A0-7855-4AF5-BDDB-F72E34174B81}" dt="2022-06-25T21:57:51.024" v="7196" actId="47"/>
        <pc:sldMkLst>
          <pc:docMk/>
          <pc:sldMk cId="3596792960" sldId="3835"/>
        </pc:sldMkLst>
      </pc:sldChg>
      <pc:sldChg chg="del">
        <pc:chgData name="ALVI NABIL" userId="e1d45b9143912634" providerId="LiveId" clId="{D4A2F6A0-7855-4AF5-BDDB-F72E34174B81}" dt="2022-06-25T21:57:53.565" v="7198" actId="47"/>
        <pc:sldMkLst>
          <pc:docMk/>
          <pc:sldMk cId="2616509051" sldId="3836"/>
        </pc:sldMkLst>
      </pc:sldChg>
      <pc:sldChg chg="del">
        <pc:chgData name="ALVI NABIL" userId="e1d45b9143912634" providerId="LiveId" clId="{D4A2F6A0-7855-4AF5-BDDB-F72E34174B81}" dt="2022-06-25T21:57:54.387" v="7199" actId="47"/>
        <pc:sldMkLst>
          <pc:docMk/>
          <pc:sldMk cId="2634532172" sldId="3837"/>
        </pc:sldMkLst>
      </pc:sldChg>
      <pc:sldChg chg="del">
        <pc:chgData name="ALVI NABIL" userId="e1d45b9143912634" providerId="LiveId" clId="{D4A2F6A0-7855-4AF5-BDDB-F72E34174B81}" dt="2022-06-25T21:57:55.376" v="7200" actId="47"/>
        <pc:sldMkLst>
          <pc:docMk/>
          <pc:sldMk cId="1293087533" sldId="3838"/>
        </pc:sldMkLst>
      </pc:sldChg>
      <pc:sldChg chg="del">
        <pc:chgData name="ALVI NABIL" userId="e1d45b9143912634" providerId="LiveId" clId="{D4A2F6A0-7855-4AF5-BDDB-F72E34174B81}" dt="2022-06-25T21:57:56.236" v="7201" actId="47"/>
        <pc:sldMkLst>
          <pc:docMk/>
          <pc:sldMk cId="4064825295" sldId="3839"/>
        </pc:sldMkLst>
      </pc:sldChg>
      <pc:sldChg chg="del">
        <pc:chgData name="ALVI NABIL" userId="e1d45b9143912634" providerId="LiveId" clId="{D4A2F6A0-7855-4AF5-BDDB-F72E34174B81}" dt="2022-06-25T21:57:57.050" v="7202" actId="47"/>
        <pc:sldMkLst>
          <pc:docMk/>
          <pc:sldMk cId="1512322963" sldId="3840"/>
        </pc:sldMkLst>
      </pc:sldChg>
      <pc:sldChg chg="del">
        <pc:chgData name="ALVI NABIL" userId="e1d45b9143912634" providerId="LiveId" clId="{D4A2F6A0-7855-4AF5-BDDB-F72E34174B81}" dt="2022-06-25T21:57:57.872" v="7203" actId="47"/>
        <pc:sldMkLst>
          <pc:docMk/>
          <pc:sldMk cId="2667567568" sldId="3841"/>
        </pc:sldMkLst>
      </pc:sldChg>
      <pc:sldChg chg="del">
        <pc:chgData name="ALVI NABIL" userId="e1d45b9143912634" providerId="LiveId" clId="{D4A2F6A0-7855-4AF5-BDDB-F72E34174B81}" dt="2022-06-25T21:57:59.506" v="7205" actId="47"/>
        <pc:sldMkLst>
          <pc:docMk/>
          <pc:sldMk cId="2667880122" sldId="3842"/>
        </pc:sldMkLst>
      </pc:sldChg>
      <pc:sldChg chg="del">
        <pc:chgData name="ALVI NABIL" userId="e1d45b9143912634" providerId="LiveId" clId="{D4A2F6A0-7855-4AF5-BDDB-F72E34174B81}" dt="2022-06-25T21:57:58.689" v="7204" actId="47"/>
        <pc:sldMkLst>
          <pc:docMk/>
          <pc:sldMk cId="1691457179" sldId="3843"/>
        </pc:sldMkLst>
      </pc:sldChg>
      <pc:sldChg chg="del">
        <pc:chgData name="ALVI NABIL" userId="e1d45b9143912634" providerId="LiveId" clId="{D4A2F6A0-7855-4AF5-BDDB-F72E34174B81}" dt="2022-06-25T21:58:00.311" v="7206" actId="47"/>
        <pc:sldMkLst>
          <pc:docMk/>
          <pc:sldMk cId="2151222946" sldId="3844"/>
        </pc:sldMkLst>
      </pc:sldChg>
      <pc:sldChg chg="del">
        <pc:chgData name="ALVI NABIL" userId="e1d45b9143912634" providerId="LiveId" clId="{D4A2F6A0-7855-4AF5-BDDB-F72E34174B81}" dt="2022-06-25T21:58:01.117" v="7207" actId="47"/>
        <pc:sldMkLst>
          <pc:docMk/>
          <pc:sldMk cId="1890488565" sldId="3845"/>
        </pc:sldMkLst>
      </pc:sldChg>
      <pc:sldChg chg="modSp add mod">
        <pc:chgData name="ALVI NABIL" userId="e1d45b9143912634" providerId="LiveId" clId="{D4A2F6A0-7855-4AF5-BDDB-F72E34174B81}" dt="2022-06-26T23:27:30.962" v="8271" actId="20577"/>
        <pc:sldMkLst>
          <pc:docMk/>
          <pc:sldMk cId="1284238408" sldId="3846"/>
        </pc:sldMkLst>
        <pc:spChg chg="mod">
          <ac:chgData name="ALVI NABIL" userId="e1d45b9143912634" providerId="LiveId" clId="{D4A2F6A0-7855-4AF5-BDDB-F72E34174B81}" dt="2022-06-25T19:05:09.989" v="528" actId="20577"/>
          <ac:spMkLst>
            <pc:docMk/>
            <pc:sldMk cId="1284238408" sldId="3846"/>
            <ac:spMk id="5" creationId="{B67B1E24-2840-4BB0-AE5A-2320A01CB80F}"/>
          </ac:spMkLst>
        </pc:spChg>
        <pc:spChg chg="mod">
          <ac:chgData name="ALVI NABIL" userId="e1d45b9143912634" providerId="LiveId" clId="{D4A2F6A0-7855-4AF5-BDDB-F72E34174B81}" dt="2022-06-26T23:27:30.962" v="8271" actId="20577"/>
          <ac:spMkLst>
            <pc:docMk/>
            <pc:sldMk cId="1284238408" sldId="3846"/>
            <ac:spMk id="14" creationId="{A01CAB10-68AF-4904-BD59-D332B297A10F}"/>
          </ac:spMkLst>
        </pc:spChg>
      </pc:sldChg>
      <pc:sldChg chg="modSp add mod">
        <pc:chgData name="ALVI NABIL" userId="e1d45b9143912634" providerId="LiveId" clId="{D4A2F6A0-7855-4AF5-BDDB-F72E34174B81}" dt="2022-06-26T23:27:37.909" v="8272" actId="20577"/>
        <pc:sldMkLst>
          <pc:docMk/>
          <pc:sldMk cId="3330816585" sldId="3847"/>
        </pc:sldMkLst>
        <pc:spChg chg="mod">
          <ac:chgData name="ALVI NABIL" userId="e1d45b9143912634" providerId="LiveId" clId="{D4A2F6A0-7855-4AF5-BDDB-F72E34174B81}" dt="2022-06-25T19:07:27.513" v="974" actId="20577"/>
          <ac:spMkLst>
            <pc:docMk/>
            <pc:sldMk cId="3330816585" sldId="3847"/>
            <ac:spMk id="5" creationId="{B67B1E24-2840-4BB0-AE5A-2320A01CB80F}"/>
          </ac:spMkLst>
        </pc:spChg>
        <pc:spChg chg="mod">
          <ac:chgData name="ALVI NABIL" userId="e1d45b9143912634" providerId="LiveId" clId="{D4A2F6A0-7855-4AF5-BDDB-F72E34174B81}" dt="2022-06-26T23:27:37.909" v="8272" actId="20577"/>
          <ac:spMkLst>
            <pc:docMk/>
            <pc:sldMk cId="3330816585" sldId="3847"/>
            <ac:spMk id="14" creationId="{A01CAB10-68AF-4904-BD59-D332B297A10F}"/>
          </ac:spMkLst>
        </pc:spChg>
      </pc:sldChg>
      <pc:sldChg chg="addSp delSp modSp new mod modClrScheme chgLayout">
        <pc:chgData name="ALVI NABIL" userId="e1d45b9143912634" providerId="LiveId" clId="{D4A2F6A0-7855-4AF5-BDDB-F72E34174B81}" dt="2022-06-26T23:27:50.694" v="8275" actId="20577"/>
        <pc:sldMkLst>
          <pc:docMk/>
          <pc:sldMk cId="1815531336" sldId="3848"/>
        </pc:sldMkLst>
        <pc:spChg chg="del">
          <ac:chgData name="ALVI NABIL" userId="e1d45b9143912634" providerId="LiveId" clId="{D4A2F6A0-7855-4AF5-BDDB-F72E34174B81}" dt="2022-06-25T19:08:20.881" v="978" actId="700"/>
          <ac:spMkLst>
            <pc:docMk/>
            <pc:sldMk cId="1815531336" sldId="3848"/>
            <ac:spMk id="2" creationId="{7FBA1472-20B5-D4F1-24C1-7DAEDB6ACDA7}"/>
          </ac:spMkLst>
        </pc:spChg>
        <pc:spChg chg="del">
          <ac:chgData name="ALVI NABIL" userId="e1d45b9143912634" providerId="LiveId" clId="{D4A2F6A0-7855-4AF5-BDDB-F72E34174B81}" dt="2022-06-25T19:08:20.881" v="978" actId="700"/>
          <ac:spMkLst>
            <pc:docMk/>
            <pc:sldMk cId="1815531336" sldId="3848"/>
            <ac:spMk id="3" creationId="{E3C01DA2-46F8-6656-27A6-D258F2DD07ED}"/>
          </ac:spMkLst>
        </pc:spChg>
        <pc:spChg chg="del mod ord">
          <ac:chgData name="ALVI NABIL" userId="e1d45b9143912634" providerId="LiveId" clId="{D4A2F6A0-7855-4AF5-BDDB-F72E34174B81}" dt="2022-06-25T19:08:20.881" v="978" actId="700"/>
          <ac:spMkLst>
            <pc:docMk/>
            <pc:sldMk cId="1815531336" sldId="3848"/>
            <ac:spMk id="4" creationId="{7CC90F10-3DD5-DD25-332C-1FF1197661FB}"/>
          </ac:spMkLst>
        </pc:spChg>
        <pc:spChg chg="del mod ord">
          <ac:chgData name="ALVI NABIL" userId="e1d45b9143912634" providerId="LiveId" clId="{D4A2F6A0-7855-4AF5-BDDB-F72E34174B81}" dt="2022-06-25T19:08:20.881" v="978" actId="700"/>
          <ac:spMkLst>
            <pc:docMk/>
            <pc:sldMk cId="1815531336" sldId="3848"/>
            <ac:spMk id="5" creationId="{45266EC9-B440-F9C6-E825-B9E4DCE168F5}"/>
          </ac:spMkLst>
        </pc:spChg>
        <pc:spChg chg="mod ord">
          <ac:chgData name="ALVI NABIL" userId="e1d45b9143912634" providerId="LiveId" clId="{D4A2F6A0-7855-4AF5-BDDB-F72E34174B81}" dt="2022-06-26T23:27:50.694" v="8275" actId="20577"/>
          <ac:spMkLst>
            <pc:docMk/>
            <pc:sldMk cId="1815531336" sldId="3848"/>
            <ac:spMk id="6" creationId="{FF75EDDF-0A58-2668-9C2C-0EB455A35715}"/>
          </ac:spMkLst>
        </pc:spChg>
        <pc:spChg chg="del mod ord">
          <ac:chgData name="ALVI NABIL" userId="e1d45b9143912634" providerId="LiveId" clId="{D4A2F6A0-7855-4AF5-BDDB-F72E34174B81}" dt="2022-06-26T23:27:47.253" v="8273" actId="478"/>
          <ac:spMkLst>
            <pc:docMk/>
            <pc:sldMk cId="1815531336" sldId="3848"/>
            <ac:spMk id="7" creationId="{D3CDE528-444F-7811-1640-578DAC521ABE}"/>
          </ac:spMkLst>
        </pc:spChg>
        <pc:spChg chg="mod ord">
          <ac:chgData name="ALVI NABIL" userId="e1d45b9143912634" providerId="LiveId" clId="{D4A2F6A0-7855-4AF5-BDDB-F72E34174B81}" dt="2022-06-25T19:08:20.881" v="978" actId="700"/>
          <ac:spMkLst>
            <pc:docMk/>
            <pc:sldMk cId="1815531336" sldId="3848"/>
            <ac:spMk id="8" creationId="{6072F758-AF05-4E60-DDDD-FACA5D207288}"/>
          </ac:spMkLst>
        </pc:spChg>
        <pc:spChg chg="add mod ord">
          <ac:chgData name="ALVI NABIL" userId="e1d45b9143912634" providerId="LiveId" clId="{D4A2F6A0-7855-4AF5-BDDB-F72E34174B81}" dt="2022-06-25T19:08:46.361" v="996" actId="1076"/>
          <ac:spMkLst>
            <pc:docMk/>
            <pc:sldMk cId="1815531336" sldId="3848"/>
            <ac:spMk id="9" creationId="{097AE3D8-CF8E-DE61-54EE-169DBB42A547}"/>
          </ac:spMkLst>
        </pc:spChg>
        <pc:spChg chg="add del mod ord">
          <ac:chgData name="ALVI NABIL" userId="e1d45b9143912634" providerId="LiveId" clId="{D4A2F6A0-7855-4AF5-BDDB-F72E34174B81}" dt="2022-06-25T19:08:26.372" v="979" actId="478"/>
          <ac:spMkLst>
            <pc:docMk/>
            <pc:sldMk cId="1815531336" sldId="3848"/>
            <ac:spMk id="10" creationId="{2E651781-558D-D316-8579-CC2D0126A6DA}"/>
          </ac:spMkLst>
        </pc:spChg>
      </pc:sldChg>
      <pc:sldChg chg="add del">
        <pc:chgData name="ALVI NABIL" userId="e1d45b9143912634" providerId="LiveId" clId="{D4A2F6A0-7855-4AF5-BDDB-F72E34174B81}" dt="2022-06-25T19:08:16.828" v="977" actId="2696"/>
        <pc:sldMkLst>
          <pc:docMk/>
          <pc:sldMk cId="831744147" sldId="3849"/>
        </pc:sldMkLst>
      </pc:sldChg>
      <pc:sldChg chg="addSp delSp modSp new mod modClrScheme chgLayout">
        <pc:chgData name="ALVI NABIL" userId="e1d45b9143912634" providerId="LiveId" clId="{D4A2F6A0-7855-4AF5-BDDB-F72E34174B81}" dt="2022-06-26T22:16:58.796" v="8176" actId="12"/>
        <pc:sldMkLst>
          <pc:docMk/>
          <pc:sldMk cId="3114241181" sldId="3849"/>
        </pc:sldMkLst>
        <pc:spChg chg="del mod ord">
          <ac:chgData name="ALVI NABIL" userId="e1d45b9143912634" providerId="LiveId" clId="{D4A2F6A0-7855-4AF5-BDDB-F72E34174B81}" dt="2022-06-25T19:09:00.515" v="998" actId="700"/>
          <ac:spMkLst>
            <pc:docMk/>
            <pc:sldMk cId="3114241181" sldId="3849"/>
            <ac:spMk id="2" creationId="{E13CCEBC-2CCF-CF1E-0260-2D724C578765}"/>
          </ac:spMkLst>
        </pc:spChg>
        <pc:spChg chg="del mod ord">
          <ac:chgData name="ALVI NABIL" userId="e1d45b9143912634" providerId="LiveId" clId="{D4A2F6A0-7855-4AF5-BDDB-F72E34174B81}" dt="2022-06-25T19:09:00.515" v="998" actId="700"/>
          <ac:spMkLst>
            <pc:docMk/>
            <pc:sldMk cId="3114241181" sldId="3849"/>
            <ac:spMk id="3" creationId="{B9F51E51-3B4C-605C-782A-2E5109242B3B}"/>
          </ac:spMkLst>
        </pc:spChg>
        <pc:spChg chg="add mod ord">
          <ac:chgData name="ALVI NABIL" userId="e1d45b9143912634" providerId="LiveId" clId="{D4A2F6A0-7855-4AF5-BDDB-F72E34174B81}" dt="2022-06-25T19:22:14.787" v="1914" actId="1076"/>
          <ac:spMkLst>
            <pc:docMk/>
            <pc:sldMk cId="3114241181" sldId="3849"/>
            <ac:spMk id="4" creationId="{BE706FA9-B1FB-F0E2-BE5C-C250393CD5F0}"/>
          </ac:spMkLst>
        </pc:spChg>
        <pc:spChg chg="add mod ord">
          <ac:chgData name="ALVI NABIL" userId="e1d45b9143912634" providerId="LiveId" clId="{D4A2F6A0-7855-4AF5-BDDB-F72E34174B81}" dt="2022-06-26T22:16:58.796" v="8176" actId="12"/>
          <ac:spMkLst>
            <pc:docMk/>
            <pc:sldMk cId="3114241181" sldId="3849"/>
            <ac:spMk id="5" creationId="{63B750A1-E5BB-AA55-D2F6-14427F8AC95F}"/>
          </ac:spMkLst>
        </pc:spChg>
        <pc:graphicFrameChg chg="add del mod modGraphic">
          <ac:chgData name="ALVI NABIL" userId="e1d45b9143912634" providerId="LiveId" clId="{D4A2F6A0-7855-4AF5-BDDB-F72E34174B81}" dt="2022-06-25T19:21:41.022" v="1857" actId="478"/>
          <ac:graphicFrameMkLst>
            <pc:docMk/>
            <pc:sldMk cId="3114241181" sldId="3849"/>
            <ac:graphicFrameMk id="6" creationId="{9E5DC84C-841E-1530-B6DC-80777C5C802F}"/>
          </ac:graphicFrameMkLst>
        </pc:graphicFrameChg>
      </pc:sldChg>
      <pc:sldChg chg="addSp modSp new mod">
        <pc:chgData name="ALVI NABIL" userId="e1d45b9143912634" providerId="LiveId" clId="{D4A2F6A0-7855-4AF5-BDDB-F72E34174B81}" dt="2022-06-26T23:27:56.524" v="8277" actId="20577"/>
        <pc:sldMkLst>
          <pc:docMk/>
          <pc:sldMk cId="3026790958" sldId="3850"/>
        </pc:sldMkLst>
        <pc:spChg chg="mod">
          <ac:chgData name="ALVI NABIL" userId="e1d45b9143912634" providerId="LiveId" clId="{D4A2F6A0-7855-4AF5-BDDB-F72E34174B81}" dt="2022-06-25T19:13:07.290" v="1442" actId="20577"/>
          <ac:spMkLst>
            <pc:docMk/>
            <pc:sldMk cId="3026790958" sldId="3850"/>
            <ac:spMk id="2" creationId="{BCD7B612-8EFB-CEA7-2C5F-6C8958BB8946}"/>
          </ac:spMkLst>
        </pc:spChg>
        <pc:spChg chg="mod">
          <ac:chgData name="ALVI NABIL" userId="e1d45b9143912634" providerId="LiveId" clId="{D4A2F6A0-7855-4AF5-BDDB-F72E34174B81}" dt="2022-06-26T22:16:47.444" v="8173" actId="12"/>
          <ac:spMkLst>
            <pc:docMk/>
            <pc:sldMk cId="3026790958" sldId="3850"/>
            <ac:spMk id="3" creationId="{8B232684-DC5A-D31B-499E-9B5EF8C8C6B1}"/>
          </ac:spMkLst>
        </pc:spChg>
        <pc:spChg chg="mod">
          <ac:chgData name="ALVI NABIL" userId="e1d45b9143912634" providerId="LiveId" clId="{D4A2F6A0-7855-4AF5-BDDB-F72E34174B81}" dt="2022-06-26T23:27:56.524" v="8277" actId="20577"/>
          <ac:spMkLst>
            <pc:docMk/>
            <pc:sldMk cId="3026790958" sldId="3850"/>
            <ac:spMk id="4" creationId="{5A9F5CD8-64C8-3B0F-ADD6-06EE20608C66}"/>
          </ac:spMkLst>
        </pc:spChg>
        <pc:graphicFrameChg chg="add mod modGraphic">
          <ac:chgData name="ALVI NABIL" userId="e1d45b9143912634" providerId="LiveId" clId="{D4A2F6A0-7855-4AF5-BDDB-F72E34174B81}" dt="2022-06-25T19:23:00.477" v="1920" actId="1076"/>
          <ac:graphicFrameMkLst>
            <pc:docMk/>
            <pc:sldMk cId="3026790958" sldId="3850"/>
            <ac:graphicFrameMk id="7" creationId="{9D355E71-7222-7112-D414-D98003E13DA3}"/>
          </ac:graphicFrameMkLst>
        </pc:graphicFrameChg>
      </pc:sldChg>
      <pc:sldChg chg="modSp add mod ord">
        <pc:chgData name="ALVI NABIL" userId="e1d45b9143912634" providerId="LiveId" clId="{D4A2F6A0-7855-4AF5-BDDB-F72E34174B81}" dt="2022-06-26T22:10:22.421" v="8171" actId="20577"/>
        <pc:sldMkLst>
          <pc:docMk/>
          <pc:sldMk cId="3571822978" sldId="3851"/>
        </pc:sldMkLst>
        <pc:spChg chg="mod">
          <ac:chgData name="ALVI NABIL" userId="e1d45b9143912634" providerId="LiveId" clId="{D4A2F6A0-7855-4AF5-BDDB-F72E34174B81}" dt="2022-06-25T19:23:15.244" v="1922" actId="12"/>
          <ac:spMkLst>
            <pc:docMk/>
            <pc:sldMk cId="3571822978" sldId="3851"/>
            <ac:spMk id="5" creationId="{63B750A1-E5BB-AA55-D2F6-14427F8AC95F}"/>
          </ac:spMkLst>
        </pc:spChg>
        <pc:graphicFrameChg chg="mod">
          <ac:chgData name="ALVI NABIL" userId="e1d45b9143912634" providerId="LiveId" clId="{D4A2F6A0-7855-4AF5-BDDB-F72E34174B81}" dt="2022-06-26T22:10:22.421" v="8171" actId="20577"/>
          <ac:graphicFrameMkLst>
            <pc:docMk/>
            <pc:sldMk cId="3571822978" sldId="3851"/>
            <ac:graphicFrameMk id="6" creationId="{9E5DC84C-841E-1530-B6DC-80777C5C802F}"/>
          </ac:graphicFrameMkLst>
        </pc:graphicFrameChg>
      </pc:sldChg>
      <pc:sldChg chg="delSp modSp add mod modShow">
        <pc:chgData name="ALVI NABIL" userId="e1d45b9143912634" providerId="LiveId" clId="{D4A2F6A0-7855-4AF5-BDDB-F72E34174B81}" dt="2022-06-26T22:32:59.115" v="8200" actId="729"/>
        <pc:sldMkLst>
          <pc:docMk/>
          <pc:sldMk cId="4123169689" sldId="3852"/>
        </pc:sldMkLst>
        <pc:spChg chg="mod">
          <ac:chgData name="ALVI NABIL" userId="e1d45b9143912634" providerId="LiveId" clId="{D4A2F6A0-7855-4AF5-BDDB-F72E34174B81}" dt="2022-06-25T19:25:28.185" v="2110" actId="1076"/>
          <ac:spMkLst>
            <pc:docMk/>
            <pc:sldMk cId="4123169689" sldId="3852"/>
            <ac:spMk id="4" creationId="{BE706FA9-B1FB-F0E2-BE5C-C250393CD5F0}"/>
          </ac:spMkLst>
        </pc:spChg>
        <pc:spChg chg="mod">
          <ac:chgData name="ALVI NABIL" userId="e1d45b9143912634" providerId="LiveId" clId="{D4A2F6A0-7855-4AF5-BDDB-F72E34174B81}" dt="2022-06-26T22:17:32.841" v="8190" actId="113"/>
          <ac:spMkLst>
            <pc:docMk/>
            <pc:sldMk cId="4123169689" sldId="3852"/>
            <ac:spMk id="5" creationId="{63B750A1-E5BB-AA55-D2F6-14427F8AC95F}"/>
          </ac:spMkLst>
        </pc:spChg>
        <pc:graphicFrameChg chg="del">
          <ac:chgData name="ALVI NABIL" userId="e1d45b9143912634" providerId="LiveId" clId="{D4A2F6A0-7855-4AF5-BDDB-F72E34174B81}" dt="2022-06-25T19:23:37.321" v="1924" actId="478"/>
          <ac:graphicFrameMkLst>
            <pc:docMk/>
            <pc:sldMk cId="4123169689" sldId="3852"/>
            <ac:graphicFrameMk id="6" creationId="{9E5DC84C-841E-1530-B6DC-80777C5C802F}"/>
          </ac:graphicFrameMkLst>
        </pc:graphicFrameChg>
      </pc:sldChg>
      <pc:sldChg chg="modSp add mod modShow">
        <pc:chgData name="ALVI NABIL" userId="e1d45b9143912634" providerId="LiveId" clId="{D4A2F6A0-7855-4AF5-BDDB-F72E34174B81}" dt="2022-06-26T22:33:00.656" v="8201" actId="729"/>
        <pc:sldMkLst>
          <pc:docMk/>
          <pc:sldMk cId="1937783637" sldId="3853"/>
        </pc:sldMkLst>
        <pc:spChg chg="mod">
          <ac:chgData name="ALVI NABIL" userId="e1d45b9143912634" providerId="LiveId" clId="{D4A2F6A0-7855-4AF5-BDDB-F72E34174B81}" dt="2022-06-26T22:26:20.323" v="8191" actId="113"/>
          <ac:spMkLst>
            <pc:docMk/>
            <pc:sldMk cId="1937783637" sldId="3853"/>
            <ac:spMk id="5" creationId="{63B750A1-E5BB-AA55-D2F6-14427F8AC95F}"/>
          </ac:spMkLst>
        </pc:spChg>
      </pc:sldChg>
      <pc:sldChg chg="delSp modSp add mod ord modShow">
        <pc:chgData name="ALVI NABIL" userId="e1d45b9143912634" providerId="LiveId" clId="{D4A2F6A0-7855-4AF5-BDDB-F72E34174B81}" dt="2022-06-26T22:33:02.207" v="8202" actId="729"/>
        <pc:sldMkLst>
          <pc:docMk/>
          <pc:sldMk cId="1877242686" sldId="3854"/>
        </pc:sldMkLst>
        <pc:spChg chg="mod">
          <ac:chgData name="ALVI NABIL" userId="e1d45b9143912634" providerId="LiveId" clId="{D4A2F6A0-7855-4AF5-BDDB-F72E34174B81}" dt="2022-06-26T22:27:16.258" v="8193" actId="113"/>
          <ac:spMkLst>
            <pc:docMk/>
            <pc:sldMk cId="1877242686" sldId="3854"/>
            <ac:spMk id="3" creationId="{8B232684-DC5A-D31B-499E-9B5EF8C8C6B1}"/>
          </ac:spMkLst>
        </pc:spChg>
        <pc:graphicFrameChg chg="del modGraphic">
          <ac:chgData name="ALVI NABIL" userId="e1d45b9143912634" providerId="LiveId" clId="{D4A2F6A0-7855-4AF5-BDDB-F72E34174B81}" dt="2022-06-25T19:35:27.020" v="3071" actId="478"/>
          <ac:graphicFrameMkLst>
            <pc:docMk/>
            <pc:sldMk cId="1877242686" sldId="3854"/>
            <ac:graphicFrameMk id="7" creationId="{9D355E71-7222-7112-D414-D98003E13DA3}"/>
          </ac:graphicFrameMkLst>
        </pc:graphicFrameChg>
      </pc:sldChg>
      <pc:sldChg chg="modSp add mod modShow">
        <pc:chgData name="ALVI NABIL" userId="e1d45b9143912634" providerId="LiveId" clId="{D4A2F6A0-7855-4AF5-BDDB-F72E34174B81}" dt="2022-06-26T22:33:03.901" v="8203" actId="729"/>
        <pc:sldMkLst>
          <pc:docMk/>
          <pc:sldMk cId="2087706388" sldId="3855"/>
        </pc:sldMkLst>
        <pc:spChg chg="mod">
          <ac:chgData name="ALVI NABIL" userId="e1d45b9143912634" providerId="LiveId" clId="{D4A2F6A0-7855-4AF5-BDDB-F72E34174B81}" dt="2022-06-26T22:27:28.750" v="8194" actId="113"/>
          <ac:spMkLst>
            <pc:docMk/>
            <pc:sldMk cId="2087706388" sldId="3855"/>
            <ac:spMk id="3" creationId="{8B232684-DC5A-D31B-499E-9B5EF8C8C6B1}"/>
          </ac:spMkLst>
        </pc:spChg>
      </pc:sldChg>
      <pc:sldChg chg="modSp add mod modShow">
        <pc:chgData name="ALVI NABIL" userId="e1d45b9143912634" providerId="LiveId" clId="{D4A2F6A0-7855-4AF5-BDDB-F72E34174B81}" dt="2022-06-26T22:33:23.805" v="8204" actId="729"/>
        <pc:sldMkLst>
          <pc:docMk/>
          <pc:sldMk cId="964128708" sldId="3856"/>
        </pc:sldMkLst>
        <pc:spChg chg="mod">
          <ac:chgData name="ALVI NABIL" userId="e1d45b9143912634" providerId="LiveId" clId="{D4A2F6A0-7855-4AF5-BDDB-F72E34174B81}" dt="2022-06-26T22:27:55.212" v="8195" actId="113"/>
          <ac:spMkLst>
            <pc:docMk/>
            <pc:sldMk cId="964128708" sldId="3856"/>
            <ac:spMk id="3" creationId="{8B232684-DC5A-D31B-499E-9B5EF8C8C6B1}"/>
          </ac:spMkLst>
        </pc:spChg>
      </pc:sldChg>
      <pc:sldChg chg="modSp add mod">
        <pc:chgData name="ALVI NABIL" userId="e1d45b9143912634" providerId="LiveId" clId="{D4A2F6A0-7855-4AF5-BDDB-F72E34174B81}" dt="2022-06-26T23:28:15.291" v="8279" actId="20577"/>
        <pc:sldMkLst>
          <pc:docMk/>
          <pc:sldMk cId="2033242061" sldId="3857"/>
        </pc:sldMkLst>
        <pc:spChg chg="mod">
          <ac:chgData name="ALVI NABIL" userId="e1d45b9143912634" providerId="LiveId" clId="{D4A2F6A0-7855-4AF5-BDDB-F72E34174B81}" dt="2022-06-26T22:28:16.964" v="8199" actId="20577"/>
          <ac:spMkLst>
            <pc:docMk/>
            <pc:sldMk cId="2033242061" sldId="3857"/>
            <ac:spMk id="3" creationId="{8B232684-DC5A-D31B-499E-9B5EF8C8C6B1}"/>
          </ac:spMkLst>
        </pc:spChg>
        <pc:spChg chg="mod">
          <ac:chgData name="ALVI NABIL" userId="e1d45b9143912634" providerId="LiveId" clId="{D4A2F6A0-7855-4AF5-BDDB-F72E34174B81}" dt="2022-06-26T23:28:15.291" v="8279" actId="20577"/>
          <ac:spMkLst>
            <pc:docMk/>
            <pc:sldMk cId="2033242061" sldId="3857"/>
            <ac:spMk id="4" creationId="{5A9F5CD8-64C8-3B0F-ADD6-06EE20608C66}"/>
          </ac:spMkLst>
        </pc:spChg>
      </pc:sldChg>
      <pc:sldChg chg="addSp modSp add mod">
        <pc:chgData name="ALVI NABIL" userId="e1d45b9143912634" providerId="LiveId" clId="{D4A2F6A0-7855-4AF5-BDDB-F72E34174B81}" dt="2022-06-26T23:28:18.480" v="8281" actId="20577"/>
        <pc:sldMkLst>
          <pc:docMk/>
          <pc:sldMk cId="1767653835" sldId="3858"/>
        </pc:sldMkLst>
        <pc:spChg chg="mod">
          <ac:chgData name="ALVI NABIL" userId="e1d45b9143912634" providerId="LiveId" clId="{D4A2F6A0-7855-4AF5-BDDB-F72E34174B81}" dt="2022-06-25T19:59:30.725" v="4812" actId="20577"/>
          <ac:spMkLst>
            <pc:docMk/>
            <pc:sldMk cId="1767653835" sldId="3858"/>
            <ac:spMk id="3" creationId="{8B232684-DC5A-D31B-499E-9B5EF8C8C6B1}"/>
          </ac:spMkLst>
        </pc:spChg>
        <pc:spChg chg="mod">
          <ac:chgData name="ALVI NABIL" userId="e1d45b9143912634" providerId="LiveId" clId="{D4A2F6A0-7855-4AF5-BDDB-F72E34174B81}" dt="2022-06-26T23:28:18.480" v="8281" actId="20577"/>
          <ac:spMkLst>
            <pc:docMk/>
            <pc:sldMk cId="1767653835" sldId="3858"/>
            <ac:spMk id="4" creationId="{5A9F5CD8-64C8-3B0F-ADD6-06EE20608C66}"/>
          </ac:spMkLst>
        </pc:spChg>
        <pc:graphicFrameChg chg="add mod modGraphic">
          <ac:chgData name="ALVI NABIL" userId="e1d45b9143912634" providerId="LiveId" clId="{D4A2F6A0-7855-4AF5-BDDB-F72E34174B81}" dt="2022-06-26T22:40:07.519" v="8225" actId="20577"/>
          <ac:graphicFrameMkLst>
            <pc:docMk/>
            <pc:sldMk cId="1767653835" sldId="3858"/>
            <ac:graphicFrameMk id="7" creationId="{0DBD197F-F160-1EB1-ACE1-EF790D0094FE}"/>
          </ac:graphicFrameMkLst>
        </pc:graphicFrameChg>
      </pc:sldChg>
      <pc:sldChg chg="addSp delSp modSp new mod modClrScheme chgLayout">
        <pc:chgData name="ALVI NABIL" userId="e1d45b9143912634" providerId="LiveId" clId="{D4A2F6A0-7855-4AF5-BDDB-F72E34174B81}" dt="2022-06-26T23:28:26.286" v="8284" actId="20577"/>
        <pc:sldMkLst>
          <pc:docMk/>
          <pc:sldMk cId="3807892844" sldId="3859"/>
        </pc:sldMkLst>
        <pc:spChg chg="del mod ord">
          <ac:chgData name="ALVI NABIL" userId="e1d45b9143912634" providerId="LiveId" clId="{D4A2F6A0-7855-4AF5-BDDB-F72E34174B81}" dt="2022-06-25T20:02:02.470" v="4928" actId="700"/>
          <ac:spMkLst>
            <pc:docMk/>
            <pc:sldMk cId="3807892844" sldId="3859"/>
            <ac:spMk id="2" creationId="{E57AEBE3-4580-9A89-9AED-71C664613196}"/>
          </ac:spMkLst>
        </pc:spChg>
        <pc:spChg chg="del mod ord">
          <ac:chgData name="ALVI NABIL" userId="e1d45b9143912634" providerId="LiveId" clId="{D4A2F6A0-7855-4AF5-BDDB-F72E34174B81}" dt="2022-06-25T20:02:02.470" v="4928" actId="700"/>
          <ac:spMkLst>
            <pc:docMk/>
            <pc:sldMk cId="3807892844" sldId="3859"/>
            <ac:spMk id="3" creationId="{E87645DD-8054-E0CD-C6F5-6D2D674FCAA6}"/>
          </ac:spMkLst>
        </pc:spChg>
        <pc:spChg chg="mod ord">
          <ac:chgData name="ALVI NABIL" userId="e1d45b9143912634" providerId="LiveId" clId="{D4A2F6A0-7855-4AF5-BDDB-F72E34174B81}" dt="2022-06-26T23:28:26.286" v="8284" actId="20577"/>
          <ac:spMkLst>
            <pc:docMk/>
            <pc:sldMk cId="3807892844" sldId="3859"/>
            <ac:spMk id="4" creationId="{E9BC7279-9BD8-4AA0-52C2-33EF22575003}"/>
          </ac:spMkLst>
        </pc:spChg>
        <pc:spChg chg="del mod ord">
          <ac:chgData name="ALVI NABIL" userId="e1d45b9143912634" providerId="LiveId" clId="{D4A2F6A0-7855-4AF5-BDDB-F72E34174B81}" dt="2022-06-26T23:28:23.310" v="8282" actId="478"/>
          <ac:spMkLst>
            <pc:docMk/>
            <pc:sldMk cId="3807892844" sldId="3859"/>
            <ac:spMk id="5" creationId="{09B7249C-B5AC-462C-9D03-7A398BB997F9}"/>
          </ac:spMkLst>
        </pc:spChg>
        <pc:spChg chg="mod ord">
          <ac:chgData name="ALVI NABIL" userId="e1d45b9143912634" providerId="LiveId" clId="{D4A2F6A0-7855-4AF5-BDDB-F72E34174B81}" dt="2022-06-25T20:02:02.470" v="4928" actId="700"/>
          <ac:spMkLst>
            <pc:docMk/>
            <pc:sldMk cId="3807892844" sldId="3859"/>
            <ac:spMk id="6" creationId="{C03A44C7-4CF9-EFB1-9AFF-BFCF0BC57002}"/>
          </ac:spMkLst>
        </pc:spChg>
        <pc:spChg chg="add mod ord">
          <ac:chgData name="ALVI NABIL" userId="e1d45b9143912634" providerId="LiveId" clId="{D4A2F6A0-7855-4AF5-BDDB-F72E34174B81}" dt="2022-06-25T20:02:25.637" v="4952" actId="1076"/>
          <ac:spMkLst>
            <pc:docMk/>
            <pc:sldMk cId="3807892844" sldId="3859"/>
            <ac:spMk id="7" creationId="{D2637F57-D23D-23F0-4964-5BF8E5BD1733}"/>
          </ac:spMkLst>
        </pc:spChg>
        <pc:spChg chg="add del mod ord">
          <ac:chgData name="ALVI NABIL" userId="e1d45b9143912634" providerId="LiveId" clId="{D4A2F6A0-7855-4AF5-BDDB-F72E34174B81}" dt="2022-06-25T20:02:10.734" v="4929" actId="478"/>
          <ac:spMkLst>
            <pc:docMk/>
            <pc:sldMk cId="3807892844" sldId="3859"/>
            <ac:spMk id="8" creationId="{2371C193-9F80-2077-C1B0-8331972798EE}"/>
          </ac:spMkLst>
        </pc:spChg>
      </pc:sldChg>
      <pc:sldChg chg="addSp delSp modSp new mod modClrScheme chgLayout">
        <pc:chgData name="ALVI NABIL" userId="e1d45b9143912634" providerId="LiveId" clId="{D4A2F6A0-7855-4AF5-BDDB-F72E34174B81}" dt="2022-06-26T22:39:10.507" v="8208" actId="207"/>
        <pc:sldMkLst>
          <pc:docMk/>
          <pc:sldMk cId="4288836157" sldId="3860"/>
        </pc:sldMkLst>
        <pc:spChg chg="del mod ord">
          <ac:chgData name="ALVI NABIL" userId="e1d45b9143912634" providerId="LiveId" clId="{D4A2F6A0-7855-4AF5-BDDB-F72E34174B81}" dt="2022-06-25T20:02:40.835" v="4954" actId="700"/>
          <ac:spMkLst>
            <pc:docMk/>
            <pc:sldMk cId="4288836157" sldId="3860"/>
            <ac:spMk id="2" creationId="{12C2FC5F-EF9F-5367-9E5B-090C9720FDDD}"/>
          </ac:spMkLst>
        </pc:spChg>
        <pc:spChg chg="del mod ord">
          <ac:chgData name="ALVI NABIL" userId="e1d45b9143912634" providerId="LiveId" clId="{D4A2F6A0-7855-4AF5-BDDB-F72E34174B81}" dt="2022-06-25T20:02:40.835" v="4954" actId="700"/>
          <ac:spMkLst>
            <pc:docMk/>
            <pc:sldMk cId="4288836157" sldId="3860"/>
            <ac:spMk id="3" creationId="{B3320FA1-5DFF-8141-89F5-BE0112B1A18D}"/>
          </ac:spMkLst>
        </pc:spChg>
        <pc:spChg chg="add mod ord">
          <ac:chgData name="ALVI NABIL" userId="e1d45b9143912634" providerId="LiveId" clId="{D4A2F6A0-7855-4AF5-BDDB-F72E34174B81}" dt="2022-06-25T20:16:54.729" v="5096" actId="20577"/>
          <ac:spMkLst>
            <pc:docMk/>
            <pc:sldMk cId="4288836157" sldId="3860"/>
            <ac:spMk id="4" creationId="{2DEBAB71-8433-1608-8DC9-C84E765CC1D8}"/>
          </ac:spMkLst>
        </pc:spChg>
        <pc:spChg chg="add del mod ord">
          <ac:chgData name="ALVI NABIL" userId="e1d45b9143912634" providerId="LiveId" clId="{D4A2F6A0-7855-4AF5-BDDB-F72E34174B81}" dt="2022-06-25T20:03:00.395" v="4956" actId="1957"/>
          <ac:spMkLst>
            <pc:docMk/>
            <pc:sldMk cId="4288836157" sldId="3860"/>
            <ac:spMk id="5" creationId="{D964F615-733F-1CCF-84C6-4178686E7B44}"/>
          </ac:spMkLst>
        </pc:spChg>
        <pc:spChg chg="add del mod">
          <ac:chgData name="ALVI NABIL" userId="e1d45b9143912634" providerId="LiveId" clId="{D4A2F6A0-7855-4AF5-BDDB-F72E34174B81}" dt="2022-06-25T20:39:47.241" v="5193" actId="3680"/>
          <ac:spMkLst>
            <pc:docMk/>
            <pc:sldMk cId="4288836157" sldId="3860"/>
            <ac:spMk id="10" creationId="{08AF247B-FA11-8F1F-B1DD-3D0AF05FD0DD}"/>
          </ac:spMkLst>
        </pc:spChg>
        <pc:spChg chg="add mod">
          <ac:chgData name="ALVI NABIL" userId="e1d45b9143912634" providerId="LiveId" clId="{D4A2F6A0-7855-4AF5-BDDB-F72E34174B81}" dt="2022-06-25T20:42:41.275" v="5372" actId="1076"/>
          <ac:spMkLst>
            <pc:docMk/>
            <pc:sldMk cId="4288836157" sldId="3860"/>
            <ac:spMk id="14" creationId="{BB24CB5C-3449-7DCE-1ED1-59DD9DF6D356}"/>
          </ac:spMkLst>
        </pc:spChg>
        <pc:graphicFrameChg chg="add del mod">
          <ac:chgData name="ALVI NABIL" userId="e1d45b9143912634" providerId="LiveId" clId="{D4A2F6A0-7855-4AF5-BDDB-F72E34174B81}" dt="2022-06-25T20:39:03.831" v="5192" actId="478"/>
          <ac:graphicFrameMkLst>
            <pc:docMk/>
            <pc:sldMk cId="4288836157" sldId="3860"/>
            <ac:graphicFrameMk id="8" creationId="{BA2C0AFF-00B5-B0F3-F925-90289F2F4D39}"/>
          </ac:graphicFrameMkLst>
        </pc:graphicFrameChg>
        <pc:graphicFrameChg chg="add mod ord modGraphic">
          <ac:chgData name="ALVI NABIL" userId="e1d45b9143912634" providerId="LiveId" clId="{D4A2F6A0-7855-4AF5-BDDB-F72E34174B81}" dt="2022-06-26T22:39:10.507" v="8208" actId="207"/>
          <ac:graphicFrameMkLst>
            <pc:docMk/>
            <pc:sldMk cId="4288836157" sldId="3860"/>
            <ac:graphicFrameMk id="13" creationId="{51783984-861E-6E53-32AB-639DCDB8425F}"/>
          </ac:graphicFrameMkLst>
        </pc:graphicFrameChg>
      </pc:sldChg>
      <pc:sldChg chg="add del">
        <pc:chgData name="ALVI NABIL" userId="e1d45b9143912634" providerId="LiveId" clId="{D4A2F6A0-7855-4AF5-BDDB-F72E34174B81}" dt="2022-06-25T20:21:06.892" v="5109" actId="2696"/>
        <pc:sldMkLst>
          <pc:docMk/>
          <pc:sldMk cId="1059910672" sldId="3861"/>
        </pc:sldMkLst>
      </pc:sldChg>
      <pc:sldChg chg="modSp add mod">
        <pc:chgData name="ALVI NABIL" userId="e1d45b9143912634" providerId="LiveId" clId="{D4A2F6A0-7855-4AF5-BDDB-F72E34174B81}" dt="2022-06-26T19:05:20.841" v="7792" actId="5736"/>
        <pc:sldMkLst>
          <pc:docMk/>
          <pc:sldMk cId="1798865923" sldId="3861"/>
        </pc:sldMkLst>
        <pc:graphicFrameChg chg="mod">
          <ac:chgData name="ALVI NABIL" userId="e1d45b9143912634" providerId="LiveId" clId="{D4A2F6A0-7855-4AF5-BDDB-F72E34174B81}" dt="2022-06-26T19:05:20.841" v="7792" actId="5736"/>
          <ac:graphicFrameMkLst>
            <pc:docMk/>
            <pc:sldMk cId="1798865923" sldId="3861"/>
            <ac:graphicFrameMk id="8" creationId="{BA2C0AFF-00B5-B0F3-F925-90289F2F4D39}"/>
          </ac:graphicFrameMkLst>
        </pc:graphicFrameChg>
      </pc:sldChg>
      <pc:sldChg chg="modSp add mod">
        <pc:chgData name="ALVI NABIL" userId="e1d45b9143912634" providerId="LiveId" clId="{D4A2F6A0-7855-4AF5-BDDB-F72E34174B81}" dt="2022-06-26T19:05:29.846" v="7793" actId="5736"/>
        <pc:sldMkLst>
          <pc:docMk/>
          <pc:sldMk cId="2432258726" sldId="3862"/>
        </pc:sldMkLst>
        <pc:graphicFrameChg chg="mod">
          <ac:chgData name="ALVI NABIL" userId="e1d45b9143912634" providerId="LiveId" clId="{D4A2F6A0-7855-4AF5-BDDB-F72E34174B81}" dt="2022-06-26T19:05:29.846" v="7793" actId="5736"/>
          <ac:graphicFrameMkLst>
            <pc:docMk/>
            <pc:sldMk cId="2432258726" sldId="3862"/>
            <ac:graphicFrameMk id="8" creationId="{BA2C0AFF-00B5-B0F3-F925-90289F2F4D39}"/>
          </ac:graphicFrameMkLst>
        </pc:graphicFrameChg>
      </pc:sldChg>
      <pc:sldChg chg="modSp add">
        <pc:chgData name="ALVI NABIL" userId="e1d45b9143912634" providerId="LiveId" clId="{D4A2F6A0-7855-4AF5-BDDB-F72E34174B81}" dt="2022-06-26T19:04:25.742" v="7791" actId="5736"/>
        <pc:sldMkLst>
          <pc:docMk/>
          <pc:sldMk cId="2808374817" sldId="3863"/>
        </pc:sldMkLst>
        <pc:graphicFrameChg chg="mod">
          <ac:chgData name="ALVI NABIL" userId="e1d45b9143912634" providerId="LiveId" clId="{D4A2F6A0-7855-4AF5-BDDB-F72E34174B81}" dt="2022-06-26T19:04:25.742" v="7791" actId="5736"/>
          <ac:graphicFrameMkLst>
            <pc:docMk/>
            <pc:sldMk cId="2808374817" sldId="3863"/>
            <ac:graphicFrameMk id="8" creationId="{BA2C0AFF-00B5-B0F3-F925-90289F2F4D39}"/>
          </ac:graphicFrameMkLst>
        </pc:graphicFrameChg>
      </pc:sldChg>
      <pc:sldChg chg="modSp add mod ord">
        <pc:chgData name="ALVI NABIL" userId="e1d45b9143912634" providerId="LiveId" clId="{D4A2F6A0-7855-4AF5-BDDB-F72E34174B81}" dt="2022-06-25T21:41:57.074" v="6324" actId="20577"/>
        <pc:sldMkLst>
          <pc:docMk/>
          <pc:sldMk cId="2083398618" sldId="3864"/>
        </pc:sldMkLst>
        <pc:spChg chg="mod">
          <ac:chgData name="ALVI NABIL" userId="e1d45b9143912634" providerId="LiveId" clId="{D4A2F6A0-7855-4AF5-BDDB-F72E34174B81}" dt="2022-06-25T20:57:35.079" v="5629" actId="1076"/>
          <ac:spMkLst>
            <pc:docMk/>
            <pc:sldMk cId="2083398618" sldId="3864"/>
            <ac:spMk id="14" creationId="{BB24CB5C-3449-7DCE-1ED1-59DD9DF6D356}"/>
          </ac:spMkLst>
        </pc:spChg>
        <pc:graphicFrameChg chg="mod modGraphic">
          <ac:chgData name="ALVI NABIL" userId="e1d45b9143912634" providerId="LiveId" clId="{D4A2F6A0-7855-4AF5-BDDB-F72E34174B81}" dt="2022-06-25T21:41:57.074" v="6324" actId="20577"/>
          <ac:graphicFrameMkLst>
            <pc:docMk/>
            <pc:sldMk cId="2083398618" sldId="3864"/>
            <ac:graphicFrameMk id="13" creationId="{51783984-861E-6E53-32AB-639DCDB8425F}"/>
          </ac:graphicFrameMkLst>
        </pc:graphicFrameChg>
      </pc:sldChg>
      <pc:sldChg chg="modSp add mod">
        <pc:chgData name="ALVI NABIL" userId="e1d45b9143912634" providerId="LiveId" clId="{D4A2F6A0-7855-4AF5-BDDB-F72E34174B81}" dt="2022-06-25T21:43:13.242" v="6344" actId="20577"/>
        <pc:sldMkLst>
          <pc:docMk/>
          <pc:sldMk cId="3930045578" sldId="3865"/>
        </pc:sldMkLst>
        <pc:spChg chg="mod">
          <ac:chgData name="ALVI NABIL" userId="e1d45b9143912634" providerId="LiveId" clId="{D4A2F6A0-7855-4AF5-BDDB-F72E34174B81}" dt="2022-06-25T21:00:01.426" v="5642" actId="20577"/>
          <ac:spMkLst>
            <pc:docMk/>
            <pc:sldMk cId="3930045578" sldId="3865"/>
            <ac:spMk id="14" creationId="{BB24CB5C-3449-7DCE-1ED1-59DD9DF6D356}"/>
          </ac:spMkLst>
        </pc:spChg>
        <pc:graphicFrameChg chg="modGraphic">
          <ac:chgData name="ALVI NABIL" userId="e1d45b9143912634" providerId="LiveId" clId="{D4A2F6A0-7855-4AF5-BDDB-F72E34174B81}" dt="2022-06-25T21:43:13.242" v="6344" actId="20577"/>
          <ac:graphicFrameMkLst>
            <pc:docMk/>
            <pc:sldMk cId="3930045578" sldId="3865"/>
            <ac:graphicFrameMk id="13" creationId="{51783984-861E-6E53-32AB-639DCDB8425F}"/>
          </ac:graphicFrameMkLst>
        </pc:graphicFrameChg>
      </pc:sldChg>
      <pc:sldChg chg="modSp add mod ord">
        <pc:chgData name="ALVI NABIL" userId="e1d45b9143912634" providerId="LiveId" clId="{D4A2F6A0-7855-4AF5-BDDB-F72E34174B81}" dt="2022-06-26T19:39:43.443" v="7794" actId="5736"/>
        <pc:sldMkLst>
          <pc:docMk/>
          <pc:sldMk cId="924748364" sldId="3866"/>
        </pc:sldMkLst>
        <pc:graphicFrameChg chg="mod">
          <ac:chgData name="ALVI NABIL" userId="e1d45b9143912634" providerId="LiveId" clId="{D4A2F6A0-7855-4AF5-BDDB-F72E34174B81}" dt="2022-06-26T19:39:43.443" v="7794" actId="5736"/>
          <ac:graphicFrameMkLst>
            <pc:docMk/>
            <pc:sldMk cId="924748364" sldId="3866"/>
            <ac:graphicFrameMk id="8" creationId="{BA2C0AFF-00B5-B0F3-F925-90289F2F4D39}"/>
          </ac:graphicFrameMkLst>
        </pc:graphicFrameChg>
      </pc:sldChg>
      <pc:sldChg chg="modSp add mod ord">
        <pc:chgData name="ALVI NABIL" userId="e1d45b9143912634" providerId="LiveId" clId="{D4A2F6A0-7855-4AF5-BDDB-F72E34174B81}" dt="2022-06-26T19:39:51.793" v="7795" actId="5736"/>
        <pc:sldMkLst>
          <pc:docMk/>
          <pc:sldMk cId="991784841" sldId="3867"/>
        </pc:sldMkLst>
        <pc:graphicFrameChg chg="mod">
          <ac:chgData name="ALVI NABIL" userId="e1d45b9143912634" providerId="LiveId" clId="{D4A2F6A0-7855-4AF5-BDDB-F72E34174B81}" dt="2022-06-26T19:39:51.793" v="7795" actId="5736"/>
          <ac:graphicFrameMkLst>
            <pc:docMk/>
            <pc:sldMk cId="991784841" sldId="3867"/>
            <ac:graphicFrameMk id="8" creationId="{BA2C0AFF-00B5-B0F3-F925-90289F2F4D39}"/>
          </ac:graphicFrameMkLst>
        </pc:graphicFrameChg>
      </pc:sldChg>
      <pc:sldChg chg="modSp add mod ord">
        <pc:chgData name="ALVI NABIL" userId="e1d45b9143912634" providerId="LiveId" clId="{D4A2F6A0-7855-4AF5-BDDB-F72E34174B81}" dt="2022-06-26T19:40:07.347" v="7796" actId="5736"/>
        <pc:sldMkLst>
          <pc:docMk/>
          <pc:sldMk cId="2998237698" sldId="3868"/>
        </pc:sldMkLst>
        <pc:graphicFrameChg chg="mod">
          <ac:chgData name="ALVI NABIL" userId="e1d45b9143912634" providerId="LiveId" clId="{D4A2F6A0-7855-4AF5-BDDB-F72E34174B81}" dt="2022-06-26T19:40:07.347" v="7796" actId="5736"/>
          <ac:graphicFrameMkLst>
            <pc:docMk/>
            <pc:sldMk cId="2998237698" sldId="3868"/>
            <ac:graphicFrameMk id="8" creationId="{BA2C0AFF-00B5-B0F3-F925-90289F2F4D39}"/>
          </ac:graphicFrameMkLst>
        </pc:graphicFrameChg>
      </pc:sldChg>
      <pc:sldChg chg="modSp new mod">
        <pc:chgData name="ALVI NABIL" userId="e1d45b9143912634" providerId="LiveId" clId="{D4A2F6A0-7855-4AF5-BDDB-F72E34174B81}" dt="2022-06-26T23:28:35.199" v="8286" actId="20577"/>
        <pc:sldMkLst>
          <pc:docMk/>
          <pc:sldMk cId="100913736" sldId="3869"/>
        </pc:sldMkLst>
        <pc:spChg chg="mod">
          <ac:chgData name="ALVI NABIL" userId="e1d45b9143912634" providerId="LiveId" clId="{D4A2F6A0-7855-4AF5-BDDB-F72E34174B81}" dt="2022-06-25T21:20:25.225" v="6045" actId="20577"/>
          <ac:spMkLst>
            <pc:docMk/>
            <pc:sldMk cId="100913736" sldId="3869"/>
            <ac:spMk id="2" creationId="{B34BC235-0807-4C2B-E812-BF504495F442}"/>
          </ac:spMkLst>
        </pc:spChg>
        <pc:spChg chg="mod">
          <ac:chgData name="ALVI NABIL" userId="e1d45b9143912634" providerId="LiveId" clId="{D4A2F6A0-7855-4AF5-BDDB-F72E34174B81}" dt="2022-06-26T23:28:35.199" v="8286" actId="20577"/>
          <ac:spMkLst>
            <pc:docMk/>
            <pc:sldMk cId="100913736" sldId="3869"/>
            <ac:spMk id="3" creationId="{E77828F1-7896-C988-7B54-DB40A75B3137}"/>
          </ac:spMkLst>
        </pc:spChg>
        <pc:spChg chg="mod">
          <ac:chgData name="ALVI NABIL" userId="e1d45b9143912634" providerId="LiveId" clId="{D4A2F6A0-7855-4AF5-BDDB-F72E34174B81}" dt="2022-06-25T21:22:49.421" v="6282" actId="20577"/>
          <ac:spMkLst>
            <pc:docMk/>
            <pc:sldMk cId="100913736" sldId="3869"/>
            <ac:spMk id="6" creationId="{F7370CC2-483B-1C56-7B6B-8CF754B825A1}"/>
          </ac:spMkLst>
        </pc:spChg>
      </pc:sldChg>
      <pc:sldChg chg="modSp add mod">
        <pc:chgData name="ALVI NABIL" userId="e1d45b9143912634" providerId="LiveId" clId="{D4A2F6A0-7855-4AF5-BDDB-F72E34174B81}" dt="2022-06-26T23:40:13.940" v="8296" actId="20577"/>
        <pc:sldMkLst>
          <pc:docMk/>
          <pc:sldMk cId="834971890" sldId="3870"/>
        </pc:sldMkLst>
        <pc:spChg chg="mod">
          <ac:chgData name="ALVI NABIL" userId="e1d45b9143912634" providerId="LiveId" clId="{D4A2F6A0-7855-4AF5-BDDB-F72E34174B81}" dt="2022-06-26T23:28:38.230" v="8288" actId="20577"/>
          <ac:spMkLst>
            <pc:docMk/>
            <pc:sldMk cId="834971890" sldId="3870"/>
            <ac:spMk id="3" creationId="{E77828F1-7896-C988-7B54-DB40A75B3137}"/>
          </ac:spMkLst>
        </pc:spChg>
        <pc:spChg chg="mod">
          <ac:chgData name="ALVI NABIL" userId="e1d45b9143912634" providerId="LiveId" clId="{D4A2F6A0-7855-4AF5-BDDB-F72E34174B81}" dt="2022-06-26T23:40:13.940" v="8296" actId="20577"/>
          <ac:spMkLst>
            <pc:docMk/>
            <pc:sldMk cId="834971890" sldId="3870"/>
            <ac:spMk id="6" creationId="{F7370CC2-483B-1C56-7B6B-8CF754B825A1}"/>
          </ac:spMkLst>
        </pc:spChg>
      </pc:sldChg>
      <pc:sldChg chg="addSp delSp modSp new mod modClrScheme chgLayout">
        <pc:chgData name="ALVI NABIL" userId="e1d45b9143912634" providerId="LiveId" clId="{D4A2F6A0-7855-4AF5-BDDB-F72E34174B81}" dt="2022-06-26T23:28:41.658" v="8290" actId="20577"/>
        <pc:sldMkLst>
          <pc:docMk/>
          <pc:sldMk cId="3163821963" sldId="3871"/>
        </pc:sldMkLst>
        <pc:spChg chg="del mod ord">
          <ac:chgData name="ALVI NABIL" userId="e1d45b9143912634" providerId="LiveId" clId="{D4A2F6A0-7855-4AF5-BDDB-F72E34174B81}" dt="2022-06-25T21:51:54.039" v="6630" actId="700"/>
          <ac:spMkLst>
            <pc:docMk/>
            <pc:sldMk cId="3163821963" sldId="3871"/>
            <ac:spMk id="2" creationId="{0E8D413E-55FF-A02D-112A-BCCFC45FF97E}"/>
          </ac:spMkLst>
        </pc:spChg>
        <pc:spChg chg="mod ord">
          <ac:chgData name="ALVI NABIL" userId="e1d45b9143912634" providerId="LiveId" clId="{D4A2F6A0-7855-4AF5-BDDB-F72E34174B81}" dt="2022-06-26T23:28:41.658" v="8290" actId="20577"/>
          <ac:spMkLst>
            <pc:docMk/>
            <pc:sldMk cId="3163821963" sldId="3871"/>
            <ac:spMk id="3" creationId="{C71F8172-C420-96ED-C21A-C6A788E9C519}"/>
          </ac:spMkLst>
        </pc:spChg>
        <pc:spChg chg="mod ord">
          <ac:chgData name="ALVI NABIL" userId="e1d45b9143912634" providerId="LiveId" clId="{D4A2F6A0-7855-4AF5-BDDB-F72E34174B81}" dt="2022-06-25T21:51:54.039" v="6630" actId="700"/>
          <ac:spMkLst>
            <pc:docMk/>
            <pc:sldMk cId="3163821963" sldId="3871"/>
            <ac:spMk id="4" creationId="{9616135D-1F3D-45DC-EAD1-1E89DC7AC44B}"/>
          </ac:spMkLst>
        </pc:spChg>
        <pc:spChg chg="mod ord">
          <ac:chgData name="ALVI NABIL" userId="e1d45b9143912634" providerId="LiveId" clId="{D4A2F6A0-7855-4AF5-BDDB-F72E34174B81}" dt="2022-06-25T21:51:54.039" v="6630" actId="700"/>
          <ac:spMkLst>
            <pc:docMk/>
            <pc:sldMk cId="3163821963" sldId="3871"/>
            <ac:spMk id="5" creationId="{61AACB0A-A2B6-A37F-52D4-E0316424F9C1}"/>
          </ac:spMkLst>
        </pc:spChg>
        <pc:spChg chg="del mod ord">
          <ac:chgData name="ALVI NABIL" userId="e1d45b9143912634" providerId="LiveId" clId="{D4A2F6A0-7855-4AF5-BDDB-F72E34174B81}" dt="2022-06-25T21:51:54.039" v="6630" actId="700"/>
          <ac:spMkLst>
            <pc:docMk/>
            <pc:sldMk cId="3163821963" sldId="3871"/>
            <ac:spMk id="6" creationId="{40EA30A2-A175-57A1-9A6A-58E5D098FC5D}"/>
          </ac:spMkLst>
        </pc:spChg>
        <pc:spChg chg="add mod ord">
          <ac:chgData name="ALVI NABIL" userId="e1d45b9143912634" providerId="LiveId" clId="{D4A2F6A0-7855-4AF5-BDDB-F72E34174B81}" dt="2022-06-25T21:52:04.777" v="6656" actId="20577"/>
          <ac:spMkLst>
            <pc:docMk/>
            <pc:sldMk cId="3163821963" sldId="3871"/>
            <ac:spMk id="7" creationId="{19E1F9BB-D5CC-93BC-FF9D-759CD99E08DA}"/>
          </ac:spMkLst>
        </pc:spChg>
        <pc:spChg chg="add mod ord">
          <ac:chgData name="ALVI NABIL" userId="e1d45b9143912634" providerId="LiveId" clId="{D4A2F6A0-7855-4AF5-BDDB-F72E34174B81}" dt="2022-06-25T22:21:52.314" v="7771" actId="313"/>
          <ac:spMkLst>
            <pc:docMk/>
            <pc:sldMk cId="3163821963" sldId="3871"/>
            <ac:spMk id="8" creationId="{2062974D-FD12-6E2D-E259-133E63F242B8}"/>
          </ac:spMkLst>
        </pc:spChg>
      </pc:sldChg>
      <pc:sldChg chg="modSp add mod modShow">
        <pc:chgData name="ALVI NABIL" userId="e1d45b9143912634" providerId="LiveId" clId="{D4A2F6A0-7855-4AF5-BDDB-F72E34174B81}" dt="2022-06-26T23:28:44.759" v="8292" actId="20577"/>
        <pc:sldMkLst>
          <pc:docMk/>
          <pc:sldMk cId="3707815187" sldId="3872"/>
        </pc:sldMkLst>
        <pc:spChg chg="mod">
          <ac:chgData name="ALVI NABIL" userId="e1d45b9143912634" providerId="LiveId" clId="{D4A2F6A0-7855-4AF5-BDDB-F72E34174B81}" dt="2022-06-26T23:28:44.759" v="8292" actId="20577"/>
          <ac:spMkLst>
            <pc:docMk/>
            <pc:sldMk cId="3707815187" sldId="3872"/>
            <ac:spMk id="3" creationId="{C71F8172-C420-96ED-C21A-C6A788E9C519}"/>
          </ac:spMkLst>
        </pc:spChg>
        <pc:spChg chg="mod">
          <ac:chgData name="ALVI NABIL" userId="e1d45b9143912634" providerId="LiveId" clId="{D4A2F6A0-7855-4AF5-BDDB-F72E34174B81}" dt="2022-06-25T21:54:30.274" v="6793" actId="20577"/>
          <ac:spMkLst>
            <pc:docMk/>
            <pc:sldMk cId="3707815187" sldId="3872"/>
            <ac:spMk id="7" creationId="{19E1F9BB-D5CC-93BC-FF9D-759CD99E08DA}"/>
          </ac:spMkLst>
        </pc:spChg>
        <pc:spChg chg="mod">
          <ac:chgData name="ALVI NABIL" userId="e1d45b9143912634" providerId="LiveId" clId="{D4A2F6A0-7855-4AF5-BDDB-F72E34174B81}" dt="2022-06-25T21:56:33.292" v="7157" actId="5793"/>
          <ac:spMkLst>
            <pc:docMk/>
            <pc:sldMk cId="3707815187" sldId="3872"/>
            <ac:spMk id="8" creationId="{2062974D-FD12-6E2D-E259-133E63F242B8}"/>
          </ac:spMkLst>
        </pc:spChg>
      </pc:sldChg>
      <pc:sldChg chg="modSp add mod">
        <pc:chgData name="ALVI NABIL" userId="e1d45b9143912634" providerId="LiveId" clId="{D4A2F6A0-7855-4AF5-BDDB-F72E34174B81}" dt="2022-06-26T23:27:24.781" v="8268"/>
        <pc:sldMkLst>
          <pc:docMk/>
          <pc:sldMk cId="505287595" sldId="3873"/>
        </pc:sldMkLst>
        <pc:spChg chg="mod">
          <ac:chgData name="ALVI NABIL" userId="e1d45b9143912634" providerId="LiveId" clId="{D4A2F6A0-7855-4AF5-BDDB-F72E34174B81}" dt="2022-06-26T22:05:11.550" v="8170" actId="20577"/>
          <ac:spMkLst>
            <pc:docMk/>
            <pc:sldMk cId="505287595" sldId="3873"/>
            <ac:spMk id="5" creationId="{B67B1E24-2840-4BB0-AE5A-2320A01CB80F}"/>
          </ac:spMkLst>
        </pc:spChg>
        <pc:spChg chg="mod">
          <ac:chgData name="ALVI NABIL" userId="e1d45b9143912634" providerId="LiveId" clId="{D4A2F6A0-7855-4AF5-BDDB-F72E34174B81}" dt="2022-06-26T23:27:24.781" v="8268"/>
          <ac:spMkLst>
            <pc:docMk/>
            <pc:sldMk cId="505287595" sldId="3873"/>
            <ac:spMk id="14" creationId="{A01CAB10-68AF-4904-BD59-D332B297A10F}"/>
          </ac:spMkLst>
        </pc:spChg>
      </pc:sldChg>
      <pc:sldChg chg="addSp delSp modSp new del mod modClrScheme chgLayout">
        <pc:chgData name="ALVI NABIL" userId="e1d45b9143912634" providerId="LiveId" clId="{D4A2F6A0-7855-4AF5-BDDB-F72E34174B81}" dt="2022-06-25T21:59:13.119" v="7216" actId="2696"/>
        <pc:sldMkLst>
          <pc:docMk/>
          <pc:sldMk cId="1543057542" sldId="3873"/>
        </pc:sldMkLst>
        <pc:spChg chg="del">
          <ac:chgData name="ALVI NABIL" userId="e1d45b9143912634" providerId="LiveId" clId="{D4A2F6A0-7855-4AF5-BDDB-F72E34174B81}" dt="2022-06-25T21:57:01.397" v="7159" actId="700"/>
          <ac:spMkLst>
            <pc:docMk/>
            <pc:sldMk cId="1543057542" sldId="3873"/>
            <ac:spMk id="2" creationId="{22D1C7D1-4D26-FDF3-EE9F-A5DA7B6BDD81}"/>
          </ac:spMkLst>
        </pc:spChg>
        <pc:spChg chg="mod ord">
          <ac:chgData name="ALVI NABIL" userId="e1d45b9143912634" providerId="LiveId" clId="{D4A2F6A0-7855-4AF5-BDDB-F72E34174B81}" dt="2022-06-25T21:57:37.297" v="7193" actId="700"/>
          <ac:spMkLst>
            <pc:docMk/>
            <pc:sldMk cId="1543057542" sldId="3873"/>
            <ac:spMk id="3" creationId="{EB26729E-55E4-67AD-D09A-25F65F17519A}"/>
          </ac:spMkLst>
        </pc:spChg>
        <pc:spChg chg="mod ord">
          <ac:chgData name="ALVI NABIL" userId="e1d45b9143912634" providerId="LiveId" clId="{D4A2F6A0-7855-4AF5-BDDB-F72E34174B81}" dt="2022-06-25T21:57:37.297" v="7193" actId="700"/>
          <ac:spMkLst>
            <pc:docMk/>
            <pc:sldMk cId="1543057542" sldId="3873"/>
            <ac:spMk id="4" creationId="{730BE2E2-4D56-609D-DF0B-6CCC730B9332}"/>
          </ac:spMkLst>
        </pc:spChg>
        <pc:spChg chg="mod ord">
          <ac:chgData name="ALVI NABIL" userId="e1d45b9143912634" providerId="LiveId" clId="{D4A2F6A0-7855-4AF5-BDDB-F72E34174B81}" dt="2022-06-25T21:57:37.297" v="7193" actId="700"/>
          <ac:spMkLst>
            <pc:docMk/>
            <pc:sldMk cId="1543057542" sldId="3873"/>
            <ac:spMk id="5" creationId="{EE1E7BB0-A8DB-8AAF-EBB8-7E4AD253CDC8}"/>
          </ac:spMkLst>
        </pc:spChg>
        <pc:spChg chg="del">
          <ac:chgData name="ALVI NABIL" userId="e1d45b9143912634" providerId="LiveId" clId="{D4A2F6A0-7855-4AF5-BDDB-F72E34174B81}" dt="2022-06-25T21:57:01.397" v="7159" actId="700"/>
          <ac:spMkLst>
            <pc:docMk/>
            <pc:sldMk cId="1543057542" sldId="3873"/>
            <ac:spMk id="6" creationId="{955C3940-B913-BE19-930B-FD1E1565F44A}"/>
          </ac:spMkLst>
        </pc:spChg>
        <pc:spChg chg="add mod ord">
          <ac:chgData name="ALVI NABIL" userId="e1d45b9143912634" providerId="LiveId" clId="{D4A2F6A0-7855-4AF5-BDDB-F72E34174B81}" dt="2022-06-25T21:57:47.890" v="7195" actId="1076"/>
          <ac:spMkLst>
            <pc:docMk/>
            <pc:sldMk cId="1543057542" sldId="3873"/>
            <ac:spMk id="7" creationId="{45F96C57-FF38-AC3B-9131-E03B9A7B5841}"/>
          </ac:spMkLst>
        </pc:spChg>
        <pc:spChg chg="add del mod ord">
          <ac:chgData name="ALVI NABIL" userId="e1d45b9143912634" providerId="LiveId" clId="{D4A2F6A0-7855-4AF5-BDDB-F72E34174B81}" dt="2022-06-25T21:57:37.297" v="7193" actId="700"/>
          <ac:spMkLst>
            <pc:docMk/>
            <pc:sldMk cId="1543057542" sldId="3873"/>
            <ac:spMk id="8" creationId="{0FFF07E2-07B0-9FF6-4460-1F7157080600}"/>
          </ac:spMkLst>
        </pc:spChg>
        <pc:spChg chg="add del mod ord">
          <ac:chgData name="ALVI NABIL" userId="e1d45b9143912634" providerId="LiveId" clId="{D4A2F6A0-7855-4AF5-BDDB-F72E34174B81}" dt="2022-06-25T21:57:41.170" v="7194" actId="478"/>
          <ac:spMkLst>
            <pc:docMk/>
            <pc:sldMk cId="1543057542" sldId="3873"/>
            <ac:spMk id="9" creationId="{00660E42-4354-D7FF-A1C0-800082C55E81}"/>
          </ac:spMkLst>
        </pc:spChg>
      </pc:sldChg>
      <pc:sldChg chg="add del ord">
        <pc:chgData name="ALVI NABIL" userId="e1d45b9143912634" providerId="LiveId" clId="{D4A2F6A0-7855-4AF5-BDDB-F72E34174B81}" dt="2022-06-25T22:03:56.609" v="7490" actId="2696"/>
        <pc:sldMkLst>
          <pc:docMk/>
          <pc:sldMk cId="2639999847" sldId="38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Text Classification Result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Bigram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Sheet1!$B$2:$B$5</c:f>
              <c:numCache>
                <c:formatCode>General</c:formatCode>
                <c:ptCount val="4"/>
                <c:pt idx="0">
                  <c:v>17.98</c:v>
                </c:pt>
                <c:pt idx="1">
                  <c:v>26.93</c:v>
                </c:pt>
                <c:pt idx="2">
                  <c:v>36.200000000000003</c:v>
                </c:pt>
                <c:pt idx="3">
                  <c:v>44.4</c:v>
                </c:pt>
              </c:numCache>
            </c:numRef>
          </c:val>
          <c:extLst>
            <c:ext xmlns:c16="http://schemas.microsoft.com/office/drawing/2014/chart" uri="{C3380CC4-5D6E-409C-BE32-E72D297353CC}">
              <c16:uniqueId val="{00000000-6ED4-4FE9-B399-3A847FAAE772}"/>
            </c:ext>
          </c:extLst>
        </c:ser>
        <c:ser>
          <c:idx val="1"/>
          <c:order val="1"/>
          <c:tx>
            <c:strRef>
              <c:f>Sheet1!$C$1</c:f>
              <c:strCache>
                <c:ptCount val="1"/>
                <c:pt idx="0">
                  <c:v>Trigram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Sheet1!$C$2:$C$5</c:f>
              <c:numCache>
                <c:formatCode>General</c:formatCode>
                <c:ptCount val="4"/>
                <c:pt idx="0">
                  <c:v>17.96</c:v>
                </c:pt>
                <c:pt idx="1">
                  <c:v>36.58</c:v>
                </c:pt>
                <c:pt idx="2">
                  <c:v>36.4</c:v>
                </c:pt>
                <c:pt idx="3">
                  <c:v>44.96</c:v>
                </c:pt>
              </c:numCache>
            </c:numRef>
          </c:val>
          <c:extLst>
            <c:ext xmlns:c16="http://schemas.microsoft.com/office/drawing/2014/chart" uri="{C3380CC4-5D6E-409C-BE32-E72D297353CC}">
              <c16:uniqueId val="{00000001-6ED4-4FE9-B399-3A847FAAE772}"/>
            </c:ext>
          </c:extLst>
        </c:ser>
        <c:ser>
          <c:idx val="2"/>
          <c:order val="2"/>
          <c:tx>
            <c:strRef>
              <c:f>Sheet1!$D$1</c:f>
              <c:strCache>
                <c:ptCount val="1"/>
                <c:pt idx="0">
                  <c:v>Manual Labeled Data</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Sheet1!$D$2:$D$5</c:f>
              <c:numCache>
                <c:formatCode>General</c:formatCode>
                <c:ptCount val="4"/>
                <c:pt idx="0">
                  <c:v>35.51</c:v>
                </c:pt>
                <c:pt idx="1">
                  <c:v>53.3</c:v>
                </c:pt>
                <c:pt idx="2">
                  <c:v>70.75</c:v>
                </c:pt>
                <c:pt idx="3">
                  <c:v>89.4</c:v>
                </c:pt>
              </c:numCache>
            </c:numRef>
          </c:val>
          <c:extLst>
            <c:ext xmlns:c16="http://schemas.microsoft.com/office/drawing/2014/chart" uri="{C3380CC4-5D6E-409C-BE32-E72D297353CC}">
              <c16:uniqueId val="{00000002-6ED4-4FE9-B399-3A847FAAE772}"/>
            </c:ext>
          </c:extLst>
        </c:ser>
        <c:dLbls>
          <c:showLegendKey val="0"/>
          <c:showVal val="0"/>
          <c:showCatName val="0"/>
          <c:showSerName val="0"/>
          <c:showPercent val="0"/>
          <c:showBubbleSize val="0"/>
        </c:dLbls>
        <c:gapWidth val="150"/>
        <c:shape val="box"/>
        <c:axId val="1378690272"/>
        <c:axId val="1378691104"/>
        <c:axId val="1628496816"/>
      </c:bar3DChart>
      <c:catAx>
        <c:axId val="137869027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1104"/>
        <c:crosses val="autoZero"/>
        <c:auto val="1"/>
        <c:lblAlgn val="ctr"/>
        <c:lblOffset val="100"/>
        <c:noMultiLvlLbl val="0"/>
      </c:catAx>
      <c:valAx>
        <c:axId val="1378691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Time Taken in minutes</a:t>
                </a:r>
              </a:p>
            </c:rich>
          </c:tx>
          <c:layout>
            <c:manualLayout>
              <c:xMode val="edge"/>
              <c:yMode val="edge"/>
              <c:x val="0.17062640267792614"/>
              <c:y val="0.15160837196599411"/>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0272"/>
        <c:crosses val="autoZero"/>
        <c:crossBetween val="between"/>
      </c:valAx>
      <c:serAx>
        <c:axId val="1628496816"/>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1104"/>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Text Classification Result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Bigram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Sheet1!$B$2:$B$5</c:f>
              <c:numCache>
                <c:formatCode>General</c:formatCode>
                <c:ptCount val="4"/>
                <c:pt idx="0">
                  <c:v>1.12E-2</c:v>
                </c:pt>
                <c:pt idx="1">
                  <c:v>1.23E-2</c:v>
                </c:pt>
                <c:pt idx="2">
                  <c:v>1.12E-2</c:v>
                </c:pt>
                <c:pt idx="3">
                  <c:v>1.23E-2</c:v>
                </c:pt>
              </c:numCache>
            </c:numRef>
          </c:val>
          <c:extLst>
            <c:ext xmlns:c16="http://schemas.microsoft.com/office/drawing/2014/chart" uri="{C3380CC4-5D6E-409C-BE32-E72D297353CC}">
              <c16:uniqueId val="{00000000-6ED4-4FE9-B399-3A847FAAE772}"/>
            </c:ext>
          </c:extLst>
        </c:ser>
        <c:ser>
          <c:idx val="1"/>
          <c:order val="1"/>
          <c:tx>
            <c:strRef>
              <c:f>Sheet1!$C$1</c:f>
              <c:strCache>
                <c:ptCount val="1"/>
                <c:pt idx="0">
                  <c:v>Trigram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Sheet1!$C$2:$C$5</c:f>
              <c:numCache>
                <c:formatCode>General</c:formatCode>
                <c:ptCount val="4"/>
                <c:pt idx="0">
                  <c:v>1.6899999999999998E-2</c:v>
                </c:pt>
                <c:pt idx="1">
                  <c:v>1.6899999999999998E-2</c:v>
                </c:pt>
                <c:pt idx="2">
                  <c:v>1.6899999999999998E-2</c:v>
                </c:pt>
                <c:pt idx="3">
                  <c:v>1.6899999999999998E-2</c:v>
                </c:pt>
              </c:numCache>
            </c:numRef>
          </c:val>
          <c:extLst>
            <c:ext xmlns:c16="http://schemas.microsoft.com/office/drawing/2014/chart" uri="{C3380CC4-5D6E-409C-BE32-E72D297353CC}">
              <c16:uniqueId val="{00000001-6ED4-4FE9-B399-3A847FAAE772}"/>
            </c:ext>
          </c:extLst>
        </c:ser>
        <c:ser>
          <c:idx val="2"/>
          <c:order val="2"/>
          <c:tx>
            <c:strRef>
              <c:f>Sheet1!$D$1</c:f>
              <c:strCache>
                <c:ptCount val="1"/>
                <c:pt idx="0">
                  <c:v>Manual Labeled Data</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Sheet1!$D$2:$D$5</c:f>
              <c:numCache>
                <c:formatCode>General</c:formatCode>
                <c:ptCount val="4"/>
                <c:pt idx="0">
                  <c:v>0.46510000000000001</c:v>
                </c:pt>
                <c:pt idx="1">
                  <c:v>0.24192</c:v>
                </c:pt>
                <c:pt idx="2">
                  <c:v>0.88680000000000003</c:v>
                </c:pt>
                <c:pt idx="3">
                  <c:v>0.22432099999999999</c:v>
                </c:pt>
              </c:numCache>
            </c:numRef>
          </c:val>
          <c:extLst>
            <c:ext xmlns:c16="http://schemas.microsoft.com/office/drawing/2014/chart" uri="{C3380CC4-5D6E-409C-BE32-E72D297353CC}">
              <c16:uniqueId val="{00000002-6ED4-4FE9-B399-3A847FAAE772}"/>
            </c:ext>
          </c:extLst>
        </c:ser>
        <c:dLbls>
          <c:showLegendKey val="0"/>
          <c:showVal val="0"/>
          <c:showCatName val="0"/>
          <c:showSerName val="0"/>
          <c:showPercent val="0"/>
          <c:showBubbleSize val="0"/>
        </c:dLbls>
        <c:gapWidth val="150"/>
        <c:shape val="box"/>
        <c:axId val="1378690272"/>
        <c:axId val="1378691104"/>
        <c:axId val="1628496816"/>
      </c:bar3DChart>
      <c:catAx>
        <c:axId val="137869027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1104"/>
        <c:crosses val="autoZero"/>
        <c:auto val="1"/>
        <c:lblAlgn val="ctr"/>
        <c:lblOffset val="100"/>
        <c:noMultiLvlLbl val="0"/>
      </c:catAx>
      <c:valAx>
        <c:axId val="1378691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a:t>Accuracy</a:t>
                </a:r>
              </a:p>
            </c:rich>
          </c:tx>
          <c:layout>
            <c:manualLayout>
              <c:xMode val="edge"/>
              <c:yMode val="edge"/>
              <c:x val="0.16941867320932713"/>
              <c:y val="0.29969555969053796"/>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0272"/>
        <c:crosses val="autoZero"/>
        <c:crossBetween val="between"/>
      </c:valAx>
      <c:serAx>
        <c:axId val="1628496816"/>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1104"/>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Text Classification Result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Bigram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Sheet1!$B$2:$B$5</c:f>
              <c:numCache>
                <c:formatCode>General</c:formatCode>
                <c:ptCount val="4"/>
                <c:pt idx="0">
                  <c:v>6.0217000000000001</c:v>
                </c:pt>
                <c:pt idx="1">
                  <c:v>6.0267999999999997</c:v>
                </c:pt>
                <c:pt idx="2">
                  <c:v>6.0305</c:v>
                </c:pt>
                <c:pt idx="3">
                  <c:v>6.0780000000000003</c:v>
                </c:pt>
              </c:numCache>
            </c:numRef>
          </c:val>
          <c:extLst>
            <c:ext xmlns:c16="http://schemas.microsoft.com/office/drawing/2014/chart" uri="{C3380CC4-5D6E-409C-BE32-E72D297353CC}">
              <c16:uniqueId val="{00000000-6ED4-4FE9-B399-3A847FAAE772}"/>
            </c:ext>
          </c:extLst>
        </c:ser>
        <c:ser>
          <c:idx val="1"/>
          <c:order val="1"/>
          <c:tx>
            <c:strRef>
              <c:f>Sheet1!$C$1</c:f>
              <c:strCache>
                <c:ptCount val="1"/>
                <c:pt idx="0">
                  <c:v>Trigram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Sheet1!$C$2:$C$5</c:f>
              <c:numCache>
                <c:formatCode>General</c:formatCode>
                <c:ptCount val="4"/>
                <c:pt idx="0">
                  <c:v>5.7</c:v>
                </c:pt>
                <c:pt idx="1">
                  <c:v>5.7236000000000002</c:v>
                </c:pt>
                <c:pt idx="2">
                  <c:v>5.718</c:v>
                </c:pt>
                <c:pt idx="3">
                  <c:v>5.73</c:v>
                </c:pt>
              </c:numCache>
            </c:numRef>
          </c:val>
          <c:extLst>
            <c:ext xmlns:c16="http://schemas.microsoft.com/office/drawing/2014/chart" uri="{C3380CC4-5D6E-409C-BE32-E72D297353CC}">
              <c16:uniqueId val="{00000001-6ED4-4FE9-B399-3A847FAAE772}"/>
            </c:ext>
          </c:extLst>
        </c:ser>
        <c:ser>
          <c:idx val="2"/>
          <c:order val="2"/>
          <c:tx>
            <c:strRef>
              <c:f>Sheet1!$D$1</c:f>
              <c:strCache>
                <c:ptCount val="1"/>
                <c:pt idx="0">
                  <c:v>Manual Labeled Data</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Sheet1!$D$2:$D$5</c:f>
              <c:numCache>
                <c:formatCode>General</c:formatCode>
                <c:ptCount val="4"/>
                <c:pt idx="0">
                  <c:v>1.3933</c:v>
                </c:pt>
                <c:pt idx="1">
                  <c:v>1.6257699999999999</c:v>
                </c:pt>
                <c:pt idx="2">
                  <c:v>0.66171000000000002</c:v>
                </c:pt>
                <c:pt idx="3">
                  <c:v>1.6746099999999999</c:v>
                </c:pt>
              </c:numCache>
            </c:numRef>
          </c:val>
          <c:extLst>
            <c:ext xmlns:c16="http://schemas.microsoft.com/office/drawing/2014/chart" uri="{C3380CC4-5D6E-409C-BE32-E72D297353CC}">
              <c16:uniqueId val="{00000002-6ED4-4FE9-B399-3A847FAAE772}"/>
            </c:ext>
          </c:extLst>
        </c:ser>
        <c:dLbls>
          <c:showLegendKey val="0"/>
          <c:showVal val="0"/>
          <c:showCatName val="0"/>
          <c:showSerName val="0"/>
          <c:showPercent val="0"/>
          <c:showBubbleSize val="0"/>
        </c:dLbls>
        <c:gapWidth val="150"/>
        <c:shape val="box"/>
        <c:axId val="1378690272"/>
        <c:axId val="1378691104"/>
        <c:axId val="1628496816"/>
      </c:bar3DChart>
      <c:catAx>
        <c:axId val="137869027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1104"/>
        <c:crosses val="autoZero"/>
        <c:auto val="1"/>
        <c:lblAlgn val="ctr"/>
        <c:lblOffset val="100"/>
        <c:noMultiLvlLbl val="0"/>
      </c:catAx>
      <c:valAx>
        <c:axId val="1378691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a:t>Loss</a:t>
                </a:r>
              </a:p>
            </c:rich>
          </c:tx>
          <c:layout>
            <c:manualLayout>
              <c:xMode val="edge"/>
              <c:yMode val="edge"/>
              <c:x val="0.17062640267792614"/>
              <c:y val="0.3424763028109617"/>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0272"/>
        <c:crosses val="autoZero"/>
        <c:crossBetween val="between"/>
      </c:valAx>
      <c:serAx>
        <c:axId val="1628496816"/>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1104"/>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Text Classification Result using</a:t>
            </a:r>
            <a:r>
              <a:rPr lang="en-US" baseline="0" dirty="0"/>
              <a:t> optimal threshold value</a:t>
            </a:r>
            <a:endParaRPr lang="en-US" dirty="0"/>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Bigram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Sheet1!$B$2:$B$5</c:f>
              <c:numCache>
                <c:formatCode>General</c:formatCode>
                <c:ptCount val="4"/>
                <c:pt idx="0">
                  <c:v>4.82</c:v>
                </c:pt>
                <c:pt idx="1">
                  <c:v>7.32</c:v>
                </c:pt>
                <c:pt idx="2">
                  <c:v>9.85</c:v>
                </c:pt>
                <c:pt idx="3">
                  <c:v>12.05</c:v>
                </c:pt>
              </c:numCache>
            </c:numRef>
          </c:val>
          <c:extLst>
            <c:ext xmlns:c16="http://schemas.microsoft.com/office/drawing/2014/chart" uri="{C3380CC4-5D6E-409C-BE32-E72D297353CC}">
              <c16:uniqueId val="{00000000-6ED4-4FE9-B399-3A847FAAE772}"/>
            </c:ext>
          </c:extLst>
        </c:ser>
        <c:ser>
          <c:idx val="1"/>
          <c:order val="1"/>
          <c:tx>
            <c:strRef>
              <c:f>Sheet1!$C$1</c:f>
              <c:strCache>
                <c:ptCount val="1"/>
                <c:pt idx="0">
                  <c:v>Trigram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Sheet1!$C$2:$C$5</c:f>
              <c:numCache>
                <c:formatCode>General</c:formatCode>
                <c:ptCount val="4"/>
                <c:pt idx="0">
                  <c:v>6.66</c:v>
                </c:pt>
                <c:pt idx="1">
                  <c:v>9.8800000000000008</c:v>
                </c:pt>
                <c:pt idx="2">
                  <c:v>13.11</c:v>
                </c:pt>
                <c:pt idx="3">
                  <c:v>16.55</c:v>
                </c:pt>
              </c:numCache>
            </c:numRef>
          </c:val>
          <c:extLst>
            <c:ext xmlns:c16="http://schemas.microsoft.com/office/drawing/2014/chart" uri="{C3380CC4-5D6E-409C-BE32-E72D297353CC}">
              <c16:uniqueId val="{00000001-6ED4-4FE9-B399-3A847FAAE772}"/>
            </c:ext>
          </c:extLst>
        </c:ser>
        <c:ser>
          <c:idx val="2"/>
          <c:order val="2"/>
          <c:tx>
            <c:strRef>
              <c:f>Sheet1!$D$1</c:f>
              <c:strCache>
                <c:ptCount val="1"/>
                <c:pt idx="0">
                  <c:v>Manual Labeled Data</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Sheet1!$D$2:$D$5</c:f>
              <c:numCache>
                <c:formatCode>General</c:formatCode>
                <c:ptCount val="4"/>
                <c:pt idx="0">
                  <c:v>35.51</c:v>
                </c:pt>
                <c:pt idx="1">
                  <c:v>53.3</c:v>
                </c:pt>
                <c:pt idx="2">
                  <c:v>70.75</c:v>
                </c:pt>
                <c:pt idx="3">
                  <c:v>89.4</c:v>
                </c:pt>
              </c:numCache>
            </c:numRef>
          </c:val>
          <c:extLst>
            <c:ext xmlns:c16="http://schemas.microsoft.com/office/drawing/2014/chart" uri="{C3380CC4-5D6E-409C-BE32-E72D297353CC}">
              <c16:uniqueId val="{00000002-6ED4-4FE9-B399-3A847FAAE772}"/>
            </c:ext>
          </c:extLst>
        </c:ser>
        <c:dLbls>
          <c:showLegendKey val="0"/>
          <c:showVal val="0"/>
          <c:showCatName val="0"/>
          <c:showSerName val="0"/>
          <c:showPercent val="0"/>
          <c:showBubbleSize val="0"/>
        </c:dLbls>
        <c:gapWidth val="150"/>
        <c:shape val="box"/>
        <c:axId val="1378690272"/>
        <c:axId val="1378691104"/>
        <c:axId val="1628496816"/>
      </c:bar3DChart>
      <c:catAx>
        <c:axId val="137869027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1104"/>
        <c:crosses val="autoZero"/>
        <c:auto val="1"/>
        <c:lblAlgn val="ctr"/>
        <c:lblOffset val="100"/>
        <c:noMultiLvlLbl val="0"/>
      </c:catAx>
      <c:valAx>
        <c:axId val="1378691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Time Taken in minutes</a:t>
                </a:r>
              </a:p>
            </c:rich>
          </c:tx>
          <c:layout>
            <c:manualLayout>
              <c:xMode val="edge"/>
              <c:yMode val="edge"/>
              <c:x val="0.17062640267792614"/>
              <c:y val="0.15160837196599411"/>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0272"/>
        <c:crosses val="autoZero"/>
        <c:crossBetween val="between"/>
      </c:valAx>
      <c:serAx>
        <c:axId val="1628496816"/>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1104"/>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Text Classification Result using optimal threshold value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Bigram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Sheet1!$B$2:$B$5</c:f>
              <c:numCache>
                <c:formatCode>General</c:formatCode>
                <c:ptCount val="4"/>
                <c:pt idx="0">
                  <c:v>0.27660000000000001</c:v>
                </c:pt>
                <c:pt idx="1">
                  <c:v>0.27660000000000001</c:v>
                </c:pt>
                <c:pt idx="2">
                  <c:v>0.33471000000000001</c:v>
                </c:pt>
                <c:pt idx="3">
                  <c:v>0.35539999999999999</c:v>
                </c:pt>
              </c:numCache>
            </c:numRef>
          </c:val>
          <c:extLst>
            <c:ext xmlns:c16="http://schemas.microsoft.com/office/drawing/2014/chart" uri="{C3380CC4-5D6E-409C-BE32-E72D297353CC}">
              <c16:uniqueId val="{00000000-6ED4-4FE9-B399-3A847FAAE772}"/>
            </c:ext>
          </c:extLst>
        </c:ser>
        <c:ser>
          <c:idx val="1"/>
          <c:order val="1"/>
          <c:tx>
            <c:strRef>
              <c:f>Sheet1!$C$1</c:f>
              <c:strCache>
                <c:ptCount val="1"/>
                <c:pt idx="0">
                  <c:v>Trigram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Sheet1!$C$2:$C$5</c:f>
              <c:numCache>
                <c:formatCode>General</c:formatCode>
                <c:ptCount val="4"/>
                <c:pt idx="0">
                  <c:v>0.21340000000000001</c:v>
                </c:pt>
                <c:pt idx="1">
                  <c:v>0.21340000000000001</c:v>
                </c:pt>
                <c:pt idx="2">
                  <c:v>0.21340000000000001</c:v>
                </c:pt>
                <c:pt idx="3">
                  <c:v>0.28599999999999998</c:v>
                </c:pt>
              </c:numCache>
            </c:numRef>
          </c:val>
          <c:extLst>
            <c:ext xmlns:c16="http://schemas.microsoft.com/office/drawing/2014/chart" uri="{C3380CC4-5D6E-409C-BE32-E72D297353CC}">
              <c16:uniqueId val="{00000001-6ED4-4FE9-B399-3A847FAAE772}"/>
            </c:ext>
          </c:extLst>
        </c:ser>
        <c:ser>
          <c:idx val="2"/>
          <c:order val="2"/>
          <c:tx>
            <c:strRef>
              <c:f>Sheet1!$D$1</c:f>
              <c:strCache>
                <c:ptCount val="1"/>
                <c:pt idx="0">
                  <c:v>Manual Labeled Data</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Sheet1!$D$2:$D$5</c:f>
              <c:numCache>
                <c:formatCode>General</c:formatCode>
                <c:ptCount val="4"/>
                <c:pt idx="0">
                  <c:v>0.46510000000000001</c:v>
                </c:pt>
                <c:pt idx="1">
                  <c:v>0.24192</c:v>
                </c:pt>
                <c:pt idx="2">
                  <c:v>0.88680000000000003</c:v>
                </c:pt>
                <c:pt idx="3">
                  <c:v>0.22432099999999999</c:v>
                </c:pt>
              </c:numCache>
            </c:numRef>
          </c:val>
          <c:extLst>
            <c:ext xmlns:c16="http://schemas.microsoft.com/office/drawing/2014/chart" uri="{C3380CC4-5D6E-409C-BE32-E72D297353CC}">
              <c16:uniqueId val="{00000002-6ED4-4FE9-B399-3A847FAAE772}"/>
            </c:ext>
          </c:extLst>
        </c:ser>
        <c:dLbls>
          <c:showLegendKey val="0"/>
          <c:showVal val="0"/>
          <c:showCatName val="0"/>
          <c:showSerName val="0"/>
          <c:showPercent val="0"/>
          <c:showBubbleSize val="0"/>
        </c:dLbls>
        <c:gapWidth val="150"/>
        <c:shape val="box"/>
        <c:axId val="1378690272"/>
        <c:axId val="1378691104"/>
        <c:axId val="1628496816"/>
      </c:bar3DChart>
      <c:catAx>
        <c:axId val="137869027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1104"/>
        <c:crosses val="autoZero"/>
        <c:auto val="1"/>
        <c:lblAlgn val="ctr"/>
        <c:lblOffset val="100"/>
        <c:noMultiLvlLbl val="0"/>
      </c:catAx>
      <c:valAx>
        <c:axId val="1378691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a:t>Accuracy</a:t>
                </a:r>
              </a:p>
            </c:rich>
          </c:tx>
          <c:layout>
            <c:manualLayout>
              <c:xMode val="edge"/>
              <c:yMode val="edge"/>
              <c:x val="0.16941867320932713"/>
              <c:y val="0.29969555969053796"/>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0272"/>
        <c:crosses val="autoZero"/>
        <c:crossBetween val="between"/>
      </c:valAx>
      <c:serAx>
        <c:axId val="1628496816"/>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1104"/>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a:t>Text Classification Result using optimal threshold value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Bigram</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Sheet1!$B$2:$B$5</c:f>
              <c:numCache>
                <c:formatCode>General</c:formatCode>
                <c:ptCount val="4"/>
                <c:pt idx="0">
                  <c:v>2.4984000000000002</c:v>
                </c:pt>
                <c:pt idx="1">
                  <c:v>2.5238</c:v>
                </c:pt>
                <c:pt idx="2">
                  <c:v>1.9178999999999999</c:v>
                </c:pt>
                <c:pt idx="3">
                  <c:v>1.8742000000000001</c:v>
                </c:pt>
              </c:numCache>
            </c:numRef>
          </c:val>
          <c:extLst>
            <c:ext xmlns:c16="http://schemas.microsoft.com/office/drawing/2014/chart" uri="{C3380CC4-5D6E-409C-BE32-E72D297353CC}">
              <c16:uniqueId val="{00000000-6ED4-4FE9-B399-3A847FAAE772}"/>
            </c:ext>
          </c:extLst>
        </c:ser>
        <c:ser>
          <c:idx val="1"/>
          <c:order val="1"/>
          <c:tx>
            <c:strRef>
              <c:f>Sheet1!$C$1</c:f>
              <c:strCache>
                <c:ptCount val="1"/>
                <c:pt idx="0">
                  <c:v>Trigram</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Sheet1!$C$2:$C$5</c:f>
              <c:numCache>
                <c:formatCode>General</c:formatCode>
                <c:ptCount val="4"/>
                <c:pt idx="0">
                  <c:v>3.1926999999999999</c:v>
                </c:pt>
                <c:pt idx="1">
                  <c:v>3.1903000000000001</c:v>
                </c:pt>
                <c:pt idx="2">
                  <c:v>3.2018</c:v>
                </c:pt>
                <c:pt idx="3">
                  <c:v>2.222</c:v>
                </c:pt>
              </c:numCache>
            </c:numRef>
          </c:val>
          <c:extLst>
            <c:ext xmlns:c16="http://schemas.microsoft.com/office/drawing/2014/chart" uri="{C3380CC4-5D6E-409C-BE32-E72D297353CC}">
              <c16:uniqueId val="{00000001-6ED4-4FE9-B399-3A847FAAE772}"/>
            </c:ext>
          </c:extLst>
        </c:ser>
        <c:ser>
          <c:idx val="2"/>
          <c:order val="2"/>
          <c:tx>
            <c:strRef>
              <c:f>Sheet1!$D$1</c:f>
              <c:strCache>
                <c:ptCount val="1"/>
                <c:pt idx="0">
                  <c:v>Manual Labeled Data</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numRef>
              <c:f>Sheet1!$A$2:$A$5</c:f>
              <c:numCache>
                <c:formatCode>General</c:formatCode>
                <c:ptCount val="4"/>
                <c:pt idx="0">
                  <c:v>4</c:v>
                </c:pt>
                <c:pt idx="1">
                  <c:v>6</c:v>
                </c:pt>
                <c:pt idx="2">
                  <c:v>8</c:v>
                </c:pt>
                <c:pt idx="3">
                  <c:v>10</c:v>
                </c:pt>
              </c:numCache>
            </c:numRef>
          </c:cat>
          <c:val>
            <c:numRef>
              <c:f>Sheet1!$D$2:$D$5</c:f>
              <c:numCache>
                <c:formatCode>General</c:formatCode>
                <c:ptCount val="4"/>
                <c:pt idx="0">
                  <c:v>1.3933</c:v>
                </c:pt>
                <c:pt idx="1">
                  <c:v>1.6257699999999999</c:v>
                </c:pt>
                <c:pt idx="2">
                  <c:v>0.66171000000000002</c:v>
                </c:pt>
                <c:pt idx="3">
                  <c:v>1.6746099999999999</c:v>
                </c:pt>
              </c:numCache>
            </c:numRef>
          </c:val>
          <c:extLst>
            <c:ext xmlns:c16="http://schemas.microsoft.com/office/drawing/2014/chart" uri="{C3380CC4-5D6E-409C-BE32-E72D297353CC}">
              <c16:uniqueId val="{00000002-6ED4-4FE9-B399-3A847FAAE772}"/>
            </c:ext>
          </c:extLst>
        </c:ser>
        <c:dLbls>
          <c:showLegendKey val="0"/>
          <c:showVal val="0"/>
          <c:showCatName val="0"/>
          <c:showSerName val="0"/>
          <c:showPercent val="0"/>
          <c:showBubbleSize val="0"/>
        </c:dLbls>
        <c:gapWidth val="150"/>
        <c:shape val="box"/>
        <c:axId val="1378690272"/>
        <c:axId val="1378691104"/>
        <c:axId val="1628496816"/>
      </c:bar3DChart>
      <c:catAx>
        <c:axId val="1378690272"/>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Epoch</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1104"/>
        <c:crosses val="autoZero"/>
        <c:auto val="1"/>
        <c:lblAlgn val="ctr"/>
        <c:lblOffset val="100"/>
        <c:noMultiLvlLbl val="0"/>
      </c:catAx>
      <c:valAx>
        <c:axId val="1378691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a:t>Loss</a:t>
                </a:r>
              </a:p>
            </c:rich>
          </c:tx>
          <c:layout>
            <c:manualLayout>
              <c:xMode val="edge"/>
              <c:yMode val="edge"/>
              <c:x val="0.17062640267792614"/>
              <c:y val="0.3424763028109617"/>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0272"/>
        <c:crosses val="autoZero"/>
        <c:crossBetween val="between"/>
      </c:valAx>
      <c:serAx>
        <c:axId val="1628496816"/>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78691104"/>
        <c:crosses val="autoZero"/>
      </c:ser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16A5DD-B5D1-4055-B6F1-774A91753A76}"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A5A3F715-FE63-409C-BA89-06FE7D1B8800}">
      <dgm:prSet phldrT="[Text]"/>
      <dgm:spPr/>
      <dgm:t>
        <a:bodyPr/>
        <a:lstStyle/>
        <a:p>
          <a:r>
            <a:rPr lang="en-US" dirty="0"/>
            <a:t>Input Text Data</a:t>
          </a:r>
        </a:p>
      </dgm:t>
    </dgm:pt>
    <dgm:pt modelId="{77BDB903-BA55-4D25-8A62-2D32743CD485}" type="parTrans" cxnId="{AE5ECC66-60D9-4BC9-8C43-416B081DFE38}">
      <dgm:prSet/>
      <dgm:spPr/>
      <dgm:t>
        <a:bodyPr/>
        <a:lstStyle/>
        <a:p>
          <a:endParaRPr lang="en-US"/>
        </a:p>
      </dgm:t>
    </dgm:pt>
    <dgm:pt modelId="{BECD6B55-7806-4FF7-A337-2FB848FD7259}" type="sibTrans" cxnId="{AE5ECC66-60D9-4BC9-8C43-416B081DFE38}">
      <dgm:prSet/>
      <dgm:spPr>
        <a:solidFill>
          <a:schemeClr val="accent6">
            <a:lumMod val="60000"/>
            <a:lumOff val="40000"/>
          </a:schemeClr>
        </a:solidFill>
        <a:ln>
          <a:noFill/>
        </a:ln>
      </dgm:spPr>
      <dgm:t>
        <a:bodyPr/>
        <a:lstStyle/>
        <a:p>
          <a:endParaRPr lang="en-US"/>
        </a:p>
      </dgm:t>
    </dgm:pt>
    <dgm:pt modelId="{476CA845-A81D-4891-A0F0-CB48C9758134}">
      <dgm:prSet phldrT="[Text]"/>
      <dgm:spPr/>
      <dgm:t>
        <a:bodyPr/>
        <a:lstStyle/>
        <a:p>
          <a:r>
            <a:rPr lang="en-US" dirty="0"/>
            <a:t>Data Preprocessing</a:t>
          </a:r>
        </a:p>
      </dgm:t>
    </dgm:pt>
    <dgm:pt modelId="{754A70E0-A3B0-4017-9BE5-EC8CF8443C42}" type="parTrans" cxnId="{FBF613B2-8374-49DE-8665-8AB6CF60585F}">
      <dgm:prSet/>
      <dgm:spPr/>
      <dgm:t>
        <a:bodyPr/>
        <a:lstStyle/>
        <a:p>
          <a:endParaRPr lang="en-US"/>
        </a:p>
      </dgm:t>
    </dgm:pt>
    <dgm:pt modelId="{F78D1241-15EE-4649-A76B-2F0098C1DD90}" type="sibTrans" cxnId="{FBF613B2-8374-49DE-8665-8AB6CF60585F}">
      <dgm:prSet/>
      <dgm:spPr>
        <a:solidFill>
          <a:schemeClr val="accent6">
            <a:lumMod val="60000"/>
            <a:lumOff val="40000"/>
          </a:schemeClr>
        </a:solidFill>
        <a:ln>
          <a:noFill/>
        </a:ln>
      </dgm:spPr>
      <dgm:t>
        <a:bodyPr/>
        <a:lstStyle/>
        <a:p>
          <a:endParaRPr lang="en-US"/>
        </a:p>
      </dgm:t>
    </dgm:pt>
    <dgm:pt modelId="{FF81667A-D8DF-421F-B022-0286C60FAD6C}">
      <dgm:prSet phldrT="[Text]"/>
      <dgm:spPr/>
      <dgm:t>
        <a:bodyPr/>
        <a:lstStyle/>
        <a:p>
          <a:r>
            <a:rPr lang="en-US" dirty="0"/>
            <a:t>Add Synonyms</a:t>
          </a:r>
        </a:p>
      </dgm:t>
    </dgm:pt>
    <dgm:pt modelId="{770E0719-7902-4407-8D0F-16449E3FD475}" type="parTrans" cxnId="{B6F728EC-DE95-4857-B7F0-D09E1B179518}">
      <dgm:prSet/>
      <dgm:spPr/>
      <dgm:t>
        <a:bodyPr/>
        <a:lstStyle/>
        <a:p>
          <a:endParaRPr lang="en-US"/>
        </a:p>
      </dgm:t>
    </dgm:pt>
    <dgm:pt modelId="{DFBC6AAE-49E6-4836-9739-6383E9A63A73}" type="sibTrans" cxnId="{B6F728EC-DE95-4857-B7F0-D09E1B179518}">
      <dgm:prSet/>
      <dgm:spPr>
        <a:solidFill>
          <a:schemeClr val="accent6">
            <a:lumMod val="60000"/>
            <a:lumOff val="40000"/>
          </a:schemeClr>
        </a:solidFill>
        <a:ln>
          <a:noFill/>
        </a:ln>
      </dgm:spPr>
      <dgm:t>
        <a:bodyPr/>
        <a:lstStyle/>
        <a:p>
          <a:endParaRPr lang="en-US"/>
        </a:p>
      </dgm:t>
    </dgm:pt>
    <dgm:pt modelId="{689E984B-CA05-4D3A-9A94-EBA1A2AEE0B8}">
      <dgm:prSet phldrT="[Text]"/>
      <dgm:spPr/>
      <dgm:t>
        <a:bodyPr/>
        <a:lstStyle/>
        <a:p>
          <a:r>
            <a:rPr lang="en-US" dirty="0"/>
            <a:t>Transforming TF-IDF</a:t>
          </a:r>
        </a:p>
      </dgm:t>
    </dgm:pt>
    <dgm:pt modelId="{98384B5D-48D1-4D3A-8A55-2ABB76BFC167}" type="parTrans" cxnId="{21A9C84E-83AC-49B0-AA29-DE723370A23E}">
      <dgm:prSet/>
      <dgm:spPr/>
      <dgm:t>
        <a:bodyPr/>
        <a:lstStyle/>
        <a:p>
          <a:endParaRPr lang="en-US"/>
        </a:p>
      </dgm:t>
    </dgm:pt>
    <dgm:pt modelId="{E7CD46CE-52C0-4E24-A699-175DDC1297E5}" type="sibTrans" cxnId="{21A9C84E-83AC-49B0-AA29-DE723370A23E}">
      <dgm:prSet/>
      <dgm:spPr>
        <a:solidFill>
          <a:schemeClr val="accent6">
            <a:lumMod val="60000"/>
            <a:lumOff val="40000"/>
          </a:schemeClr>
        </a:solidFill>
        <a:ln>
          <a:noFill/>
        </a:ln>
      </dgm:spPr>
      <dgm:t>
        <a:bodyPr/>
        <a:lstStyle/>
        <a:p>
          <a:endParaRPr lang="en-US"/>
        </a:p>
      </dgm:t>
    </dgm:pt>
    <dgm:pt modelId="{51AE568E-62A4-4FE7-8A06-BF4B144E70BF}">
      <dgm:prSet phldrT="[Text]"/>
      <dgm:spPr/>
      <dgm:t>
        <a:bodyPr/>
        <a:lstStyle/>
        <a:p>
          <a:r>
            <a:rPr lang="en-US" dirty="0"/>
            <a:t>Compute Pairwise Cosine Similarity</a:t>
          </a:r>
        </a:p>
      </dgm:t>
    </dgm:pt>
    <dgm:pt modelId="{3CDB2C2D-FEA3-4A08-B092-E4375F313019}" type="parTrans" cxnId="{9C067B63-197A-4042-88AF-E46A7CE31FBE}">
      <dgm:prSet/>
      <dgm:spPr/>
      <dgm:t>
        <a:bodyPr/>
        <a:lstStyle/>
        <a:p>
          <a:endParaRPr lang="en-US"/>
        </a:p>
      </dgm:t>
    </dgm:pt>
    <dgm:pt modelId="{619B55A9-000D-499B-BD43-3370D98EE4CB}" type="sibTrans" cxnId="{9C067B63-197A-4042-88AF-E46A7CE31FBE}">
      <dgm:prSet/>
      <dgm:spPr>
        <a:solidFill>
          <a:schemeClr val="accent6">
            <a:lumMod val="60000"/>
            <a:lumOff val="40000"/>
          </a:schemeClr>
        </a:solidFill>
        <a:ln>
          <a:noFill/>
        </a:ln>
      </dgm:spPr>
      <dgm:t>
        <a:bodyPr/>
        <a:lstStyle/>
        <a:p>
          <a:endParaRPr lang="en-US"/>
        </a:p>
      </dgm:t>
    </dgm:pt>
    <dgm:pt modelId="{46394D56-9933-4AA8-9ABD-EB7B04DE5133}">
      <dgm:prSet phldrT="[Text]"/>
      <dgm:spPr/>
      <dgm:t>
        <a:bodyPr/>
        <a:lstStyle/>
        <a:p>
          <a:r>
            <a:rPr lang="en-US" dirty="0"/>
            <a:t>Construct Sentence Network</a:t>
          </a:r>
        </a:p>
      </dgm:t>
    </dgm:pt>
    <dgm:pt modelId="{C7457BDF-5FF3-4A9C-9543-6F6239ED095C}" type="parTrans" cxnId="{042669B8-DC56-4B11-9C84-80BB3F87A6A8}">
      <dgm:prSet/>
      <dgm:spPr/>
      <dgm:t>
        <a:bodyPr/>
        <a:lstStyle/>
        <a:p>
          <a:endParaRPr lang="en-US"/>
        </a:p>
      </dgm:t>
    </dgm:pt>
    <dgm:pt modelId="{F462816E-A634-4599-B7C8-186E4E12FAA1}" type="sibTrans" cxnId="{042669B8-DC56-4B11-9C84-80BB3F87A6A8}">
      <dgm:prSet/>
      <dgm:spPr>
        <a:solidFill>
          <a:schemeClr val="accent6">
            <a:lumMod val="60000"/>
            <a:lumOff val="40000"/>
          </a:schemeClr>
        </a:solidFill>
        <a:ln>
          <a:noFill/>
        </a:ln>
      </dgm:spPr>
      <dgm:t>
        <a:bodyPr/>
        <a:lstStyle/>
        <a:p>
          <a:endParaRPr lang="en-US"/>
        </a:p>
      </dgm:t>
    </dgm:pt>
    <dgm:pt modelId="{7A171273-0F01-48DF-A450-B6831898BB36}">
      <dgm:prSet phldrT="[Text]"/>
      <dgm:spPr/>
      <dgm:t>
        <a:bodyPr/>
        <a:lstStyle/>
        <a:p>
          <a:r>
            <a:rPr lang="en-US" dirty="0"/>
            <a:t>Detect Communities using </a:t>
          </a:r>
          <a:r>
            <a:rPr lang="en-US" dirty="0" err="1"/>
            <a:t>Infomap</a:t>
          </a:r>
          <a:endParaRPr lang="en-US" dirty="0"/>
        </a:p>
      </dgm:t>
    </dgm:pt>
    <dgm:pt modelId="{B2A61F5F-3AD6-456C-B875-9A497F0B7AB7}" type="parTrans" cxnId="{C012D53C-6B41-44F7-BDBC-332EC6CCE34C}">
      <dgm:prSet/>
      <dgm:spPr/>
      <dgm:t>
        <a:bodyPr/>
        <a:lstStyle/>
        <a:p>
          <a:endParaRPr lang="en-US"/>
        </a:p>
      </dgm:t>
    </dgm:pt>
    <dgm:pt modelId="{958A82AD-074D-4DBF-9F96-26808B0FF681}" type="sibTrans" cxnId="{C012D53C-6B41-44F7-BDBC-332EC6CCE34C}">
      <dgm:prSet/>
      <dgm:spPr>
        <a:solidFill>
          <a:schemeClr val="accent6">
            <a:lumMod val="60000"/>
            <a:lumOff val="40000"/>
          </a:schemeClr>
        </a:solidFill>
        <a:ln>
          <a:noFill/>
        </a:ln>
      </dgm:spPr>
      <dgm:t>
        <a:bodyPr/>
        <a:lstStyle/>
        <a:p>
          <a:endParaRPr lang="en-US"/>
        </a:p>
      </dgm:t>
    </dgm:pt>
    <dgm:pt modelId="{BCCF076F-B845-474C-ABAF-990645A32F85}">
      <dgm:prSet phldrT="[Text]"/>
      <dgm:spPr/>
      <dgm:t>
        <a:bodyPr/>
        <a:lstStyle/>
        <a:p>
          <a:r>
            <a:rPr lang="en-US" dirty="0"/>
            <a:t>Testing the community Detection Result</a:t>
          </a:r>
        </a:p>
      </dgm:t>
    </dgm:pt>
    <dgm:pt modelId="{8816AB7A-501C-447E-B00A-2DF1654EC412}" type="parTrans" cxnId="{015A8515-F4E6-4512-8B61-54BD467B41B7}">
      <dgm:prSet/>
      <dgm:spPr/>
      <dgm:t>
        <a:bodyPr/>
        <a:lstStyle/>
        <a:p>
          <a:endParaRPr lang="en-US"/>
        </a:p>
      </dgm:t>
    </dgm:pt>
    <dgm:pt modelId="{2CA64E99-D65D-418E-BFEC-7AC93C0D8E92}" type="sibTrans" cxnId="{015A8515-F4E6-4512-8B61-54BD467B41B7}">
      <dgm:prSet/>
      <dgm:spPr>
        <a:solidFill>
          <a:schemeClr val="accent6">
            <a:lumMod val="60000"/>
            <a:lumOff val="40000"/>
          </a:schemeClr>
        </a:solidFill>
        <a:ln>
          <a:noFill/>
        </a:ln>
      </dgm:spPr>
      <dgm:t>
        <a:bodyPr/>
        <a:lstStyle/>
        <a:p>
          <a:endParaRPr lang="en-US"/>
        </a:p>
      </dgm:t>
    </dgm:pt>
    <dgm:pt modelId="{4F8A41C5-3F14-4B77-AD86-006694EF34AC}">
      <dgm:prSet phldrT="[Text]"/>
      <dgm:spPr/>
      <dgm:t>
        <a:bodyPr/>
        <a:lstStyle/>
        <a:p>
          <a:r>
            <a:rPr lang="en-US" dirty="0"/>
            <a:t>Labeled Training Data with Community Label</a:t>
          </a:r>
        </a:p>
      </dgm:t>
    </dgm:pt>
    <dgm:pt modelId="{16C0DA27-4AD5-4196-BE0A-0EEAAD5037F3}" type="parTrans" cxnId="{FFF1FC96-FF30-499C-8FA7-0F33DEF9C4B2}">
      <dgm:prSet/>
      <dgm:spPr/>
      <dgm:t>
        <a:bodyPr/>
        <a:lstStyle/>
        <a:p>
          <a:endParaRPr lang="en-US"/>
        </a:p>
      </dgm:t>
    </dgm:pt>
    <dgm:pt modelId="{C779A9C0-A329-40AE-825D-E02D1B52C702}" type="sibTrans" cxnId="{FFF1FC96-FF30-499C-8FA7-0F33DEF9C4B2}">
      <dgm:prSet/>
      <dgm:spPr/>
      <dgm:t>
        <a:bodyPr/>
        <a:lstStyle/>
        <a:p>
          <a:endParaRPr lang="en-US"/>
        </a:p>
      </dgm:t>
    </dgm:pt>
    <dgm:pt modelId="{75F8972A-FD8E-451B-9A05-E5645AFF477A}" type="pres">
      <dgm:prSet presAssocID="{4016A5DD-B5D1-4055-B6F1-774A91753A76}" presName="diagram" presStyleCnt="0">
        <dgm:presLayoutVars>
          <dgm:dir/>
          <dgm:resizeHandles val="exact"/>
        </dgm:presLayoutVars>
      </dgm:prSet>
      <dgm:spPr/>
    </dgm:pt>
    <dgm:pt modelId="{51113A77-E4DA-47D0-A6F5-FED7B3754B8E}" type="pres">
      <dgm:prSet presAssocID="{A5A3F715-FE63-409C-BA89-06FE7D1B8800}" presName="node" presStyleLbl="node1" presStyleIdx="0" presStyleCnt="9">
        <dgm:presLayoutVars>
          <dgm:bulletEnabled val="1"/>
        </dgm:presLayoutVars>
      </dgm:prSet>
      <dgm:spPr/>
    </dgm:pt>
    <dgm:pt modelId="{F615A650-758C-4CB5-98BC-B4E2C2EE111F}" type="pres">
      <dgm:prSet presAssocID="{BECD6B55-7806-4FF7-A337-2FB848FD7259}" presName="sibTrans" presStyleLbl="sibTrans2D1" presStyleIdx="0" presStyleCnt="8"/>
      <dgm:spPr/>
    </dgm:pt>
    <dgm:pt modelId="{C496FDD8-F606-4B0E-B2C9-0564E95A075E}" type="pres">
      <dgm:prSet presAssocID="{BECD6B55-7806-4FF7-A337-2FB848FD7259}" presName="connectorText" presStyleLbl="sibTrans2D1" presStyleIdx="0" presStyleCnt="8"/>
      <dgm:spPr/>
    </dgm:pt>
    <dgm:pt modelId="{53DE50DC-C99F-46B4-811E-B2ACF3C996F6}" type="pres">
      <dgm:prSet presAssocID="{476CA845-A81D-4891-A0F0-CB48C9758134}" presName="node" presStyleLbl="node1" presStyleIdx="1" presStyleCnt="9" custLinFactNeighborX="0" custLinFactNeighborY="-58">
        <dgm:presLayoutVars>
          <dgm:bulletEnabled val="1"/>
        </dgm:presLayoutVars>
      </dgm:prSet>
      <dgm:spPr/>
    </dgm:pt>
    <dgm:pt modelId="{B6CAED95-6909-4FD1-996B-D8712C33EA60}" type="pres">
      <dgm:prSet presAssocID="{F78D1241-15EE-4649-A76B-2F0098C1DD90}" presName="sibTrans" presStyleLbl="sibTrans2D1" presStyleIdx="1" presStyleCnt="8"/>
      <dgm:spPr/>
    </dgm:pt>
    <dgm:pt modelId="{BDC1A9DF-70C6-4C06-931E-FB466E5C99A1}" type="pres">
      <dgm:prSet presAssocID="{F78D1241-15EE-4649-A76B-2F0098C1DD90}" presName="connectorText" presStyleLbl="sibTrans2D1" presStyleIdx="1" presStyleCnt="8"/>
      <dgm:spPr/>
    </dgm:pt>
    <dgm:pt modelId="{BEBDC20F-5A8A-4110-8B61-396DC225E0A4}" type="pres">
      <dgm:prSet presAssocID="{FF81667A-D8DF-421F-B022-0286C60FAD6C}" presName="node" presStyleLbl="node1" presStyleIdx="2" presStyleCnt="9">
        <dgm:presLayoutVars>
          <dgm:bulletEnabled val="1"/>
        </dgm:presLayoutVars>
      </dgm:prSet>
      <dgm:spPr/>
    </dgm:pt>
    <dgm:pt modelId="{A5B0F612-BBA1-4713-BEF0-55E6F984A6F5}" type="pres">
      <dgm:prSet presAssocID="{DFBC6AAE-49E6-4836-9739-6383E9A63A73}" presName="sibTrans" presStyleLbl="sibTrans2D1" presStyleIdx="2" presStyleCnt="8"/>
      <dgm:spPr/>
    </dgm:pt>
    <dgm:pt modelId="{CAB13FFC-3CD3-4DA2-B8C2-42C09C296BFC}" type="pres">
      <dgm:prSet presAssocID="{DFBC6AAE-49E6-4836-9739-6383E9A63A73}" presName="connectorText" presStyleLbl="sibTrans2D1" presStyleIdx="2" presStyleCnt="8"/>
      <dgm:spPr/>
    </dgm:pt>
    <dgm:pt modelId="{50083056-A863-4C21-ACDD-B3AFDFBE38D7}" type="pres">
      <dgm:prSet presAssocID="{689E984B-CA05-4D3A-9A94-EBA1A2AEE0B8}" presName="node" presStyleLbl="node1" presStyleIdx="3" presStyleCnt="9">
        <dgm:presLayoutVars>
          <dgm:bulletEnabled val="1"/>
        </dgm:presLayoutVars>
      </dgm:prSet>
      <dgm:spPr/>
    </dgm:pt>
    <dgm:pt modelId="{55FAD6DC-A86D-4948-A1CC-3C92CA165F3D}" type="pres">
      <dgm:prSet presAssocID="{E7CD46CE-52C0-4E24-A699-175DDC1297E5}" presName="sibTrans" presStyleLbl="sibTrans2D1" presStyleIdx="3" presStyleCnt="8"/>
      <dgm:spPr/>
    </dgm:pt>
    <dgm:pt modelId="{B6B495CB-B5EC-47EA-A5B3-ADC30CA25F95}" type="pres">
      <dgm:prSet presAssocID="{E7CD46CE-52C0-4E24-A699-175DDC1297E5}" presName="connectorText" presStyleLbl="sibTrans2D1" presStyleIdx="3" presStyleCnt="8"/>
      <dgm:spPr/>
    </dgm:pt>
    <dgm:pt modelId="{127B2728-E7FB-4789-8338-6FE7FC719AB2}" type="pres">
      <dgm:prSet presAssocID="{51AE568E-62A4-4FE7-8A06-BF4B144E70BF}" presName="node" presStyleLbl="node1" presStyleIdx="4" presStyleCnt="9">
        <dgm:presLayoutVars>
          <dgm:bulletEnabled val="1"/>
        </dgm:presLayoutVars>
      </dgm:prSet>
      <dgm:spPr/>
    </dgm:pt>
    <dgm:pt modelId="{779917FE-2943-48F9-8621-EDB3FD48F07C}" type="pres">
      <dgm:prSet presAssocID="{619B55A9-000D-499B-BD43-3370D98EE4CB}" presName="sibTrans" presStyleLbl="sibTrans2D1" presStyleIdx="4" presStyleCnt="8"/>
      <dgm:spPr/>
    </dgm:pt>
    <dgm:pt modelId="{FABF9A2A-7638-4FD3-B98D-DE25835F0511}" type="pres">
      <dgm:prSet presAssocID="{619B55A9-000D-499B-BD43-3370D98EE4CB}" presName="connectorText" presStyleLbl="sibTrans2D1" presStyleIdx="4" presStyleCnt="8"/>
      <dgm:spPr/>
    </dgm:pt>
    <dgm:pt modelId="{8725797E-CE73-41D0-A61C-14E154CC30F9}" type="pres">
      <dgm:prSet presAssocID="{46394D56-9933-4AA8-9ABD-EB7B04DE5133}" presName="node" presStyleLbl="node1" presStyleIdx="5" presStyleCnt="9">
        <dgm:presLayoutVars>
          <dgm:bulletEnabled val="1"/>
        </dgm:presLayoutVars>
      </dgm:prSet>
      <dgm:spPr/>
    </dgm:pt>
    <dgm:pt modelId="{E041EBB4-84AE-4676-B844-01BB010E8A70}" type="pres">
      <dgm:prSet presAssocID="{F462816E-A634-4599-B7C8-186E4E12FAA1}" presName="sibTrans" presStyleLbl="sibTrans2D1" presStyleIdx="5" presStyleCnt="8" custScaleX="203581"/>
      <dgm:spPr>
        <a:prstGeom prst="leftRightArrow">
          <a:avLst/>
        </a:prstGeom>
      </dgm:spPr>
    </dgm:pt>
    <dgm:pt modelId="{8FDFC8FE-AD83-4299-B0E9-DE292317936C}" type="pres">
      <dgm:prSet presAssocID="{F462816E-A634-4599-B7C8-186E4E12FAA1}" presName="connectorText" presStyleLbl="sibTrans2D1" presStyleIdx="5" presStyleCnt="8"/>
      <dgm:spPr/>
    </dgm:pt>
    <dgm:pt modelId="{CA462CDE-A569-4B84-8218-F35E30FA7D3E}" type="pres">
      <dgm:prSet presAssocID="{7A171273-0F01-48DF-A450-B6831898BB36}" presName="node" presStyleLbl="node1" presStyleIdx="6" presStyleCnt="9">
        <dgm:presLayoutVars>
          <dgm:bulletEnabled val="1"/>
        </dgm:presLayoutVars>
      </dgm:prSet>
      <dgm:spPr/>
    </dgm:pt>
    <dgm:pt modelId="{B50411A4-5E79-488E-A6B6-DA34A08847FF}" type="pres">
      <dgm:prSet presAssocID="{958A82AD-074D-4DBF-9F96-26808B0FF681}" presName="sibTrans" presStyleLbl="sibTrans2D1" presStyleIdx="6" presStyleCnt="8" custScaleX="205199"/>
      <dgm:spPr>
        <a:prstGeom prst="leftRightArrow">
          <a:avLst/>
        </a:prstGeom>
      </dgm:spPr>
    </dgm:pt>
    <dgm:pt modelId="{2C894B51-6278-43A1-8924-716CF30DA2F6}" type="pres">
      <dgm:prSet presAssocID="{958A82AD-074D-4DBF-9F96-26808B0FF681}" presName="connectorText" presStyleLbl="sibTrans2D1" presStyleIdx="6" presStyleCnt="8"/>
      <dgm:spPr/>
    </dgm:pt>
    <dgm:pt modelId="{D3A95BDA-7215-4D78-8619-FD1AECE45B0C}" type="pres">
      <dgm:prSet presAssocID="{BCCF076F-B845-474C-ABAF-990645A32F85}" presName="node" presStyleLbl="node1" presStyleIdx="7" presStyleCnt="9">
        <dgm:presLayoutVars>
          <dgm:bulletEnabled val="1"/>
        </dgm:presLayoutVars>
      </dgm:prSet>
      <dgm:spPr/>
    </dgm:pt>
    <dgm:pt modelId="{274C4472-B3E3-4B7C-91E0-4A8B57B74C02}" type="pres">
      <dgm:prSet presAssocID="{2CA64E99-D65D-418E-BFEC-7AC93C0D8E92}" presName="sibTrans" presStyleLbl="sibTrans2D1" presStyleIdx="7" presStyleCnt="8"/>
      <dgm:spPr/>
    </dgm:pt>
    <dgm:pt modelId="{677F829A-DC87-4445-ACA4-C1AAD7E0C4A2}" type="pres">
      <dgm:prSet presAssocID="{2CA64E99-D65D-418E-BFEC-7AC93C0D8E92}" presName="connectorText" presStyleLbl="sibTrans2D1" presStyleIdx="7" presStyleCnt="8"/>
      <dgm:spPr/>
    </dgm:pt>
    <dgm:pt modelId="{B4BABFBD-DE09-4830-8233-B9F1AEB5D068}" type="pres">
      <dgm:prSet presAssocID="{4F8A41C5-3F14-4B77-AD86-006694EF34AC}" presName="node" presStyleLbl="node1" presStyleIdx="8" presStyleCnt="9">
        <dgm:presLayoutVars>
          <dgm:bulletEnabled val="1"/>
        </dgm:presLayoutVars>
      </dgm:prSet>
      <dgm:spPr/>
    </dgm:pt>
  </dgm:ptLst>
  <dgm:cxnLst>
    <dgm:cxn modelId="{88477F07-7EE7-4CB1-805B-5E7C51DEFBA3}" type="presOf" srcId="{DFBC6AAE-49E6-4836-9739-6383E9A63A73}" destId="{A5B0F612-BBA1-4713-BEF0-55E6F984A6F5}" srcOrd="0" destOrd="0" presId="urn:microsoft.com/office/officeart/2005/8/layout/process5"/>
    <dgm:cxn modelId="{F460E808-65F2-4E73-9049-C3FFD35944F5}" type="presOf" srcId="{DFBC6AAE-49E6-4836-9739-6383E9A63A73}" destId="{CAB13FFC-3CD3-4DA2-B8C2-42C09C296BFC}" srcOrd="1" destOrd="0" presId="urn:microsoft.com/office/officeart/2005/8/layout/process5"/>
    <dgm:cxn modelId="{FDF38D09-5F40-44F8-A5E5-27BFAF938560}" type="presOf" srcId="{46394D56-9933-4AA8-9ABD-EB7B04DE5133}" destId="{8725797E-CE73-41D0-A61C-14E154CC30F9}" srcOrd="0" destOrd="0" presId="urn:microsoft.com/office/officeart/2005/8/layout/process5"/>
    <dgm:cxn modelId="{0DDCE811-99BF-47B0-AB1A-E8D510B4ED11}" type="presOf" srcId="{E7CD46CE-52C0-4E24-A699-175DDC1297E5}" destId="{55FAD6DC-A86D-4948-A1CC-3C92CA165F3D}" srcOrd="0" destOrd="0" presId="urn:microsoft.com/office/officeart/2005/8/layout/process5"/>
    <dgm:cxn modelId="{015A8515-F4E6-4512-8B61-54BD467B41B7}" srcId="{4016A5DD-B5D1-4055-B6F1-774A91753A76}" destId="{BCCF076F-B845-474C-ABAF-990645A32F85}" srcOrd="7" destOrd="0" parTransId="{8816AB7A-501C-447E-B00A-2DF1654EC412}" sibTransId="{2CA64E99-D65D-418E-BFEC-7AC93C0D8E92}"/>
    <dgm:cxn modelId="{EE33B318-2445-40CE-99FB-5A382D622C20}" type="presOf" srcId="{F78D1241-15EE-4649-A76B-2F0098C1DD90}" destId="{BDC1A9DF-70C6-4C06-931E-FB466E5C99A1}" srcOrd="1" destOrd="0" presId="urn:microsoft.com/office/officeart/2005/8/layout/process5"/>
    <dgm:cxn modelId="{B2F0A022-5441-4ACC-A8E9-E24ED08D5028}" type="presOf" srcId="{BECD6B55-7806-4FF7-A337-2FB848FD7259}" destId="{C496FDD8-F606-4B0E-B2C9-0564E95A075E}" srcOrd="1" destOrd="0" presId="urn:microsoft.com/office/officeart/2005/8/layout/process5"/>
    <dgm:cxn modelId="{0F182025-AB2C-4FE2-A97F-AF462E054991}" type="presOf" srcId="{51AE568E-62A4-4FE7-8A06-BF4B144E70BF}" destId="{127B2728-E7FB-4789-8338-6FE7FC719AB2}" srcOrd="0" destOrd="0" presId="urn:microsoft.com/office/officeart/2005/8/layout/process5"/>
    <dgm:cxn modelId="{93C5992E-2E2C-4A66-B9CD-D12EDC129D1F}" type="presOf" srcId="{958A82AD-074D-4DBF-9F96-26808B0FF681}" destId="{B50411A4-5E79-488E-A6B6-DA34A08847FF}" srcOrd="0" destOrd="0" presId="urn:microsoft.com/office/officeart/2005/8/layout/process5"/>
    <dgm:cxn modelId="{647FE633-EB19-4C1C-9C11-828F97643156}" type="presOf" srcId="{619B55A9-000D-499B-BD43-3370D98EE4CB}" destId="{FABF9A2A-7638-4FD3-B98D-DE25835F0511}" srcOrd="1" destOrd="0" presId="urn:microsoft.com/office/officeart/2005/8/layout/process5"/>
    <dgm:cxn modelId="{C012D53C-6B41-44F7-BDBC-332EC6CCE34C}" srcId="{4016A5DD-B5D1-4055-B6F1-774A91753A76}" destId="{7A171273-0F01-48DF-A450-B6831898BB36}" srcOrd="6" destOrd="0" parTransId="{B2A61F5F-3AD6-456C-B875-9A497F0B7AB7}" sibTransId="{958A82AD-074D-4DBF-9F96-26808B0FF681}"/>
    <dgm:cxn modelId="{3F7A1540-A29E-405C-A4FE-9F543065C70E}" type="presOf" srcId="{F462816E-A634-4599-B7C8-186E4E12FAA1}" destId="{8FDFC8FE-AD83-4299-B0E9-DE292317936C}" srcOrd="1" destOrd="0" presId="urn:microsoft.com/office/officeart/2005/8/layout/process5"/>
    <dgm:cxn modelId="{D7DD0B5D-6161-45E1-AB9F-07B875E081FB}" type="presOf" srcId="{E7CD46CE-52C0-4E24-A699-175DDC1297E5}" destId="{B6B495CB-B5EC-47EA-A5B3-ADC30CA25F95}" srcOrd="1" destOrd="0" presId="urn:microsoft.com/office/officeart/2005/8/layout/process5"/>
    <dgm:cxn modelId="{9C067B63-197A-4042-88AF-E46A7CE31FBE}" srcId="{4016A5DD-B5D1-4055-B6F1-774A91753A76}" destId="{51AE568E-62A4-4FE7-8A06-BF4B144E70BF}" srcOrd="4" destOrd="0" parTransId="{3CDB2C2D-FEA3-4A08-B092-E4375F313019}" sibTransId="{619B55A9-000D-499B-BD43-3370D98EE4CB}"/>
    <dgm:cxn modelId="{AE5ECC66-60D9-4BC9-8C43-416B081DFE38}" srcId="{4016A5DD-B5D1-4055-B6F1-774A91753A76}" destId="{A5A3F715-FE63-409C-BA89-06FE7D1B8800}" srcOrd="0" destOrd="0" parTransId="{77BDB903-BA55-4D25-8A62-2D32743CD485}" sibTransId="{BECD6B55-7806-4FF7-A337-2FB848FD7259}"/>
    <dgm:cxn modelId="{43EA2F67-9092-4BDE-B229-69C375B358F4}" type="presOf" srcId="{689E984B-CA05-4D3A-9A94-EBA1A2AEE0B8}" destId="{50083056-A863-4C21-ACDD-B3AFDFBE38D7}" srcOrd="0" destOrd="0" presId="urn:microsoft.com/office/officeart/2005/8/layout/process5"/>
    <dgm:cxn modelId="{01175847-A004-4707-9019-87582542EB84}" type="presOf" srcId="{F462816E-A634-4599-B7C8-186E4E12FAA1}" destId="{E041EBB4-84AE-4676-B844-01BB010E8A70}" srcOrd="0" destOrd="0" presId="urn:microsoft.com/office/officeart/2005/8/layout/process5"/>
    <dgm:cxn modelId="{7419766E-FCB3-41A5-8728-9BD92BA43E7D}" type="presOf" srcId="{FF81667A-D8DF-421F-B022-0286C60FAD6C}" destId="{BEBDC20F-5A8A-4110-8B61-396DC225E0A4}" srcOrd="0" destOrd="0" presId="urn:microsoft.com/office/officeart/2005/8/layout/process5"/>
    <dgm:cxn modelId="{21A9C84E-83AC-49B0-AA29-DE723370A23E}" srcId="{4016A5DD-B5D1-4055-B6F1-774A91753A76}" destId="{689E984B-CA05-4D3A-9A94-EBA1A2AEE0B8}" srcOrd="3" destOrd="0" parTransId="{98384B5D-48D1-4D3A-8A55-2ABB76BFC167}" sibTransId="{E7CD46CE-52C0-4E24-A699-175DDC1297E5}"/>
    <dgm:cxn modelId="{67283C7B-D8F0-4AC8-8567-2AA3378772AE}" type="presOf" srcId="{F78D1241-15EE-4649-A76B-2F0098C1DD90}" destId="{B6CAED95-6909-4FD1-996B-D8712C33EA60}" srcOrd="0" destOrd="0" presId="urn:microsoft.com/office/officeart/2005/8/layout/process5"/>
    <dgm:cxn modelId="{E550838F-339D-49B7-AC8D-6FA706666B03}" type="presOf" srcId="{BCCF076F-B845-474C-ABAF-990645A32F85}" destId="{D3A95BDA-7215-4D78-8619-FD1AECE45B0C}" srcOrd="0" destOrd="0" presId="urn:microsoft.com/office/officeart/2005/8/layout/process5"/>
    <dgm:cxn modelId="{FFF1FC96-FF30-499C-8FA7-0F33DEF9C4B2}" srcId="{4016A5DD-B5D1-4055-B6F1-774A91753A76}" destId="{4F8A41C5-3F14-4B77-AD86-006694EF34AC}" srcOrd="8" destOrd="0" parTransId="{16C0DA27-4AD5-4196-BE0A-0EEAAD5037F3}" sibTransId="{C779A9C0-A329-40AE-825D-E02D1B52C702}"/>
    <dgm:cxn modelId="{BB0CC29E-4745-4611-B2BF-AB5298C5F41B}" type="presOf" srcId="{4016A5DD-B5D1-4055-B6F1-774A91753A76}" destId="{75F8972A-FD8E-451B-9A05-E5645AFF477A}" srcOrd="0" destOrd="0" presId="urn:microsoft.com/office/officeart/2005/8/layout/process5"/>
    <dgm:cxn modelId="{A15C86B0-E2BB-4465-804E-DB510E6D632A}" type="presOf" srcId="{2CA64E99-D65D-418E-BFEC-7AC93C0D8E92}" destId="{274C4472-B3E3-4B7C-91E0-4A8B57B74C02}" srcOrd="0" destOrd="0" presId="urn:microsoft.com/office/officeart/2005/8/layout/process5"/>
    <dgm:cxn modelId="{FBF613B2-8374-49DE-8665-8AB6CF60585F}" srcId="{4016A5DD-B5D1-4055-B6F1-774A91753A76}" destId="{476CA845-A81D-4891-A0F0-CB48C9758134}" srcOrd="1" destOrd="0" parTransId="{754A70E0-A3B0-4017-9BE5-EC8CF8443C42}" sibTransId="{F78D1241-15EE-4649-A76B-2F0098C1DD90}"/>
    <dgm:cxn modelId="{042669B8-DC56-4B11-9C84-80BB3F87A6A8}" srcId="{4016A5DD-B5D1-4055-B6F1-774A91753A76}" destId="{46394D56-9933-4AA8-9ABD-EB7B04DE5133}" srcOrd="5" destOrd="0" parTransId="{C7457BDF-5FF3-4A9C-9543-6F6239ED095C}" sibTransId="{F462816E-A634-4599-B7C8-186E4E12FAA1}"/>
    <dgm:cxn modelId="{B5C181BA-44F3-406A-B068-93E009DC4E34}" type="presOf" srcId="{4F8A41C5-3F14-4B77-AD86-006694EF34AC}" destId="{B4BABFBD-DE09-4830-8233-B9F1AEB5D068}" srcOrd="0" destOrd="0" presId="urn:microsoft.com/office/officeart/2005/8/layout/process5"/>
    <dgm:cxn modelId="{1AFADEBB-A397-4E05-8483-A2489168B389}" type="presOf" srcId="{2CA64E99-D65D-418E-BFEC-7AC93C0D8E92}" destId="{677F829A-DC87-4445-ACA4-C1AAD7E0C4A2}" srcOrd="1" destOrd="0" presId="urn:microsoft.com/office/officeart/2005/8/layout/process5"/>
    <dgm:cxn modelId="{F46322C0-8DAF-4ED1-8AD6-8F9C0B592CC7}" type="presOf" srcId="{A5A3F715-FE63-409C-BA89-06FE7D1B8800}" destId="{51113A77-E4DA-47D0-A6F5-FED7B3754B8E}" srcOrd="0" destOrd="0" presId="urn:microsoft.com/office/officeart/2005/8/layout/process5"/>
    <dgm:cxn modelId="{AEC2A8CD-D8FA-4DE2-BA69-6BDC2B5A6886}" type="presOf" srcId="{619B55A9-000D-499B-BD43-3370D98EE4CB}" destId="{779917FE-2943-48F9-8621-EDB3FD48F07C}" srcOrd="0" destOrd="0" presId="urn:microsoft.com/office/officeart/2005/8/layout/process5"/>
    <dgm:cxn modelId="{06049CD2-C5E8-4420-B1F3-717757B23F62}" type="presOf" srcId="{7A171273-0F01-48DF-A450-B6831898BB36}" destId="{CA462CDE-A569-4B84-8218-F35E30FA7D3E}" srcOrd="0" destOrd="0" presId="urn:microsoft.com/office/officeart/2005/8/layout/process5"/>
    <dgm:cxn modelId="{A5E1C9E3-645D-47A4-A705-8ED31AF4B63E}" type="presOf" srcId="{476CA845-A81D-4891-A0F0-CB48C9758134}" destId="{53DE50DC-C99F-46B4-811E-B2ACF3C996F6}" srcOrd="0" destOrd="0" presId="urn:microsoft.com/office/officeart/2005/8/layout/process5"/>
    <dgm:cxn modelId="{E318A5E9-D3EF-4599-8F42-6FF6C45D2608}" type="presOf" srcId="{BECD6B55-7806-4FF7-A337-2FB848FD7259}" destId="{F615A650-758C-4CB5-98BC-B4E2C2EE111F}" srcOrd="0" destOrd="0" presId="urn:microsoft.com/office/officeart/2005/8/layout/process5"/>
    <dgm:cxn modelId="{B6F728EC-DE95-4857-B7F0-D09E1B179518}" srcId="{4016A5DD-B5D1-4055-B6F1-774A91753A76}" destId="{FF81667A-D8DF-421F-B022-0286C60FAD6C}" srcOrd="2" destOrd="0" parTransId="{770E0719-7902-4407-8D0F-16449E3FD475}" sibTransId="{DFBC6AAE-49E6-4836-9739-6383E9A63A73}"/>
    <dgm:cxn modelId="{1C6823F9-1F46-4E48-97A0-A2697BC75C80}" type="presOf" srcId="{958A82AD-074D-4DBF-9F96-26808B0FF681}" destId="{2C894B51-6278-43A1-8924-716CF30DA2F6}" srcOrd="1" destOrd="0" presId="urn:microsoft.com/office/officeart/2005/8/layout/process5"/>
    <dgm:cxn modelId="{7B3FB3E2-F2A0-4AAC-B864-63F040C7D736}" type="presParOf" srcId="{75F8972A-FD8E-451B-9A05-E5645AFF477A}" destId="{51113A77-E4DA-47D0-A6F5-FED7B3754B8E}" srcOrd="0" destOrd="0" presId="urn:microsoft.com/office/officeart/2005/8/layout/process5"/>
    <dgm:cxn modelId="{066223A5-E7CA-4E6F-BAC9-CAB25AE78A8C}" type="presParOf" srcId="{75F8972A-FD8E-451B-9A05-E5645AFF477A}" destId="{F615A650-758C-4CB5-98BC-B4E2C2EE111F}" srcOrd="1" destOrd="0" presId="urn:microsoft.com/office/officeart/2005/8/layout/process5"/>
    <dgm:cxn modelId="{E59E8A1A-26B9-4F9C-9B71-3EDC5151AFCD}" type="presParOf" srcId="{F615A650-758C-4CB5-98BC-B4E2C2EE111F}" destId="{C496FDD8-F606-4B0E-B2C9-0564E95A075E}" srcOrd="0" destOrd="0" presId="urn:microsoft.com/office/officeart/2005/8/layout/process5"/>
    <dgm:cxn modelId="{D2D21C4B-1AEE-4C5E-8C71-001A27BCF94F}" type="presParOf" srcId="{75F8972A-FD8E-451B-9A05-E5645AFF477A}" destId="{53DE50DC-C99F-46B4-811E-B2ACF3C996F6}" srcOrd="2" destOrd="0" presId="urn:microsoft.com/office/officeart/2005/8/layout/process5"/>
    <dgm:cxn modelId="{4A9F7AB2-5D76-426A-AB44-0AA33DF76239}" type="presParOf" srcId="{75F8972A-FD8E-451B-9A05-E5645AFF477A}" destId="{B6CAED95-6909-4FD1-996B-D8712C33EA60}" srcOrd="3" destOrd="0" presId="urn:microsoft.com/office/officeart/2005/8/layout/process5"/>
    <dgm:cxn modelId="{7C9BEF7E-1EE5-4E24-8512-1B40955CAB5B}" type="presParOf" srcId="{B6CAED95-6909-4FD1-996B-D8712C33EA60}" destId="{BDC1A9DF-70C6-4C06-931E-FB466E5C99A1}" srcOrd="0" destOrd="0" presId="urn:microsoft.com/office/officeart/2005/8/layout/process5"/>
    <dgm:cxn modelId="{9C261992-ED27-48CF-903D-89B1EE71456B}" type="presParOf" srcId="{75F8972A-FD8E-451B-9A05-E5645AFF477A}" destId="{BEBDC20F-5A8A-4110-8B61-396DC225E0A4}" srcOrd="4" destOrd="0" presId="urn:microsoft.com/office/officeart/2005/8/layout/process5"/>
    <dgm:cxn modelId="{DBDDC128-82A5-433B-986B-B8923A4857BF}" type="presParOf" srcId="{75F8972A-FD8E-451B-9A05-E5645AFF477A}" destId="{A5B0F612-BBA1-4713-BEF0-55E6F984A6F5}" srcOrd="5" destOrd="0" presId="urn:microsoft.com/office/officeart/2005/8/layout/process5"/>
    <dgm:cxn modelId="{370016F1-4C0C-4F9E-81B7-412257859380}" type="presParOf" srcId="{A5B0F612-BBA1-4713-BEF0-55E6F984A6F5}" destId="{CAB13FFC-3CD3-4DA2-B8C2-42C09C296BFC}" srcOrd="0" destOrd="0" presId="urn:microsoft.com/office/officeart/2005/8/layout/process5"/>
    <dgm:cxn modelId="{58AC7F2E-3166-441A-8779-EF9AAF9C64AB}" type="presParOf" srcId="{75F8972A-FD8E-451B-9A05-E5645AFF477A}" destId="{50083056-A863-4C21-ACDD-B3AFDFBE38D7}" srcOrd="6" destOrd="0" presId="urn:microsoft.com/office/officeart/2005/8/layout/process5"/>
    <dgm:cxn modelId="{C442F6D1-D443-4B9E-BAE8-E5DEAA81B172}" type="presParOf" srcId="{75F8972A-FD8E-451B-9A05-E5645AFF477A}" destId="{55FAD6DC-A86D-4948-A1CC-3C92CA165F3D}" srcOrd="7" destOrd="0" presId="urn:microsoft.com/office/officeart/2005/8/layout/process5"/>
    <dgm:cxn modelId="{0ED4273E-1245-4400-8E2D-D04494D4C078}" type="presParOf" srcId="{55FAD6DC-A86D-4948-A1CC-3C92CA165F3D}" destId="{B6B495CB-B5EC-47EA-A5B3-ADC30CA25F95}" srcOrd="0" destOrd="0" presId="urn:microsoft.com/office/officeart/2005/8/layout/process5"/>
    <dgm:cxn modelId="{394F1D6B-A3DC-496C-95D3-12FABD9774F7}" type="presParOf" srcId="{75F8972A-FD8E-451B-9A05-E5645AFF477A}" destId="{127B2728-E7FB-4789-8338-6FE7FC719AB2}" srcOrd="8" destOrd="0" presId="urn:microsoft.com/office/officeart/2005/8/layout/process5"/>
    <dgm:cxn modelId="{2A9FD345-F9CF-4202-9E6C-BE2906F9F93D}" type="presParOf" srcId="{75F8972A-FD8E-451B-9A05-E5645AFF477A}" destId="{779917FE-2943-48F9-8621-EDB3FD48F07C}" srcOrd="9" destOrd="0" presId="urn:microsoft.com/office/officeart/2005/8/layout/process5"/>
    <dgm:cxn modelId="{7849C4AB-B3D5-4C0F-90E9-77DBB838B481}" type="presParOf" srcId="{779917FE-2943-48F9-8621-EDB3FD48F07C}" destId="{FABF9A2A-7638-4FD3-B98D-DE25835F0511}" srcOrd="0" destOrd="0" presId="urn:microsoft.com/office/officeart/2005/8/layout/process5"/>
    <dgm:cxn modelId="{ED701016-8071-4735-AF34-217EC88DB777}" type="presParOf" srcId="{75F8972A-FD8E-451B-9A05-E5645AFF477A}" destId="{8725797E-CE73-41D0-A61C-14E154CC30F9}" srcOrd="10" destOrd="0" presId="urn:microsoft.com/office/officeart/2005/8/layout/process5"/>
    <dgm:cxn modelId="{FFD58F52-0F83-478A-9E97-074B572FDE69}" type="presParOf" srcId="{75F8972A-FD8E-451B-9A05-E5645AFF477A}" destId="{E041EBB4-84AE-4676-B844-01BB010E8A70}" srcOrd="11" destOrd="0" presId="urn:microsoft.com/office/officeart/2005/8/layout/process5"/>
    <dgm:cxn modelId="{3AD74B39-3E90-4EA6-8287-979059C7B785}" type="presParOf" srcId="{E041EBB4-84AE-4676-B844-01BB010E8A70}" destId="{8FDFC8FE-AD83-4299-B0E9-DE292317936C}" srcOrd="0" destOrd="0" presId="urn:microsoft.com/office/officeart/2005/8/layout/process5"/>
    <dgm:cxn modelId="{0A6B5A0A-DC8C-432C-8158-3DE64A18DFEE}" type="presParOf" srcId="{75F8972A-FD8E-451B-9A05-E5645AFF477A}" destId="{CA462CDE-A569-4B84-8218-F35E30FA7D3E}" srcOrd="12" destOrd="0" presId="urn:microsoft.com/office/officeart/2005/8/layout/process5"/>
    <dgm:cxn modelId="{DE8D33BF-12A3-4A52-ABAA-875CACAC2F94}" type="presParOf" srcId="{75F8972A-FD8E-451B-9A05-E5645AFF477A}" destId="{B50411A4-5E79-488E-A6B6-DA34A08847FF}" srcOrd="13" destOrd="0" presId="urn:microsoft.com/office/officeart/2005/8/layout/process5"/>
    <dgm:cxn modelId="{7430A9B8-7B6A-4DD9-8D7F-B937C5B09CF9}" type="presParOf" srcId="{B50411A4-5E79-488E-A6B6-DA34A08847FF}" destId="{2C894B51-6278-43A1-8924-716CF30DA2F6}" srcOrd="0" destOrd="0" presId="urn:microsoft.com/office/officeart/2005/8/layout/process5"/>
    <dgm:cxn modelId="{17EC3E59-1C2D-450D-A63F-C6E4C8F0B986}" type="presParOf" srcId="{75F8972A-FD8E-451B-9A05-E5645AFF477A}" destId="{D3A95BDA-7215-4D78-8619-FD1AECE45B0C}" srcOrd="14" destOrd="0" presId="urn:microsoft.com/office/officeart/2005/8/layout/process5"/>
    <dgm:cxn modelId="{B12A75E4-5F3E-4637-94A5-5E7889FBC9F8}" type="presParOf" srcId="{75F8972A-FD8E-451B-9A05-E5645AFF477A}" destId="{274C4472-B3E3-4B7C-91E0-4A8B57B74C02}" srcOrd="15" destOrd="0" presId="urn:microsoft.com/office/officeart/2005/8/layout/process5"/>
    <dgm:cxn modelId="{1EF2FD02-1B15-4340-811C-24A6D672B5DC}" type="presParOf" srcId="{274C4472-B3E3-4B7C-91E0-4A8B57B74C02}" destId="{677F829A-DC87-4445-ACA4-C1AAD7E0C4A2}" srcOrd="0" destOrd="0" presId="urn:microsoft.com/office/officeart/2005/8/layout/process5"/>
    <dgm:cxn modelId="{95EA08A8-AA3D-48B8-9367-0652CCC485B3}" type="presParOf" srcId="{75F8972A-FD8E-451B-9A05-E5645AFF477A}" destId="{B4BABFBD-DE09-4830-8233-B9F1AEB5D068}"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C75427-BD6B-4B56-815B-48095B22004E}"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E4C99570-C565-43A0-AAD3-9712119A49E0}">
      <dgm:prSet phldrT="[Text]"/>
      <dgm:spPr>
        <a:solidFill>
          <a:schemeClr val="accent2"/>
        </a:solidFill>
      </dgm:spPr>
      <dgm:t>
        <a:bodyPr/>
        <a:lstStyle/>
        <a:p>
          <a:r>
            <a:rPr lang="en-US" dirty="0"/>
            <a:t>Input Data Training</a:t>
          </a:r>
        </a:p>
      </dgm:t>
    </dgm:pt>
    <dgm:pt modelId="{57AF2B59-7B66-4554-8F52-1747FAAA9AFC}" type="parTrans" cxnId="{1B43130C-8CA8-4188-85BB-948E828657E7}">
      <dgm:prSet/>
      <dgm:spPr/>
      <dgm:t>
        <a:bodyPr/>
        <a:lstStyle/>
        <a:p>
          <a:endParaRPr lang="en-US"/>
        </a:p>
      </dgm:t>
    </dgm:pt>
    <dgm:pt modelId="{5E0AB0B4-C867-481E-810B-3E470C09F7F3}" type="sibTrans" cxnId="{1B43130C-8CA8-4188-85BB-948E828657E7}">
      <dgm:prSet/>
      <dgm:spPr>
        <a:solidFill>
          <a:schemeClr val="accent2">
            <a:lumMod val="75000"/>
          </a:schemeClr>
        </a:solidFill>
      </dgm:spPr>
      <dgm:t>
        <a:bodyPr/>
        <a:lstStyle/>
        <a:p>
          <a:endParaRPr lang="en-US"/>
        </a:p>
      </dgm:t>
    </dgm:pt>
    <dgm:pt modelId="{6FB4C080-50E3-497F-BA8B-641FE60EDB1E}">
      <dgm:prSet phldrT="[Text]"/>
      <dgm:spPr>
        <a:solidFill>
          <a:schemeClr val="accent2"/>
        </a:solidFill>
      </dgm:spPr>
      <dgm:t>
        <a:bodyPr/>
        <a:lstStyle/>
        <a:p>
          <a:r>
            <a:rPr lang="en-US" dirty="0"/>
            <a:t>Data Preprocessing</a:t>
          </a:r>
        </a:p>
      </dgm:t>
    </dgm:pt>
    <dgm:pt modelId="{6FBE0164-E9A3-4643-BC42-CFF948C97D72}" type="parTrans" cxnId="{37279FF7-7FCA-4122-9B05-9DDBC886C055}">
      <dgm:prSet/>
      <dgm:spPr/>
      <dgm:t>
        <a:bodyPr/>
        <a:lstStyle/>
        <a:p>
          <a:endParaRPr lang="en-US"/>
        </a:p>
      </dgm:t>
    </dgm:pt>
    <dgm:pt modelId="{EB44C6E4-FA73-4864-BCAF-1F25B4291343}" type="sibTrans" cxnId="{37279FF7-7FCA-4122-9B05-9DDBC886C055}">
      <dgm:prSet/>
      <dgm:spPr>
        <a:solidFill>
          <a:schemeClr val="accent2">
            <a:lumMod val="75000"/>
          </a:schemeClr>
        </a:solidFill>
      </dgm:spPr>
      <dgm:t>
        <a:bodyPr/>
        <a:lstStyle/>
        <a:p>
          <a:endParaRPr lang="en-US"/>
        </a:p>
      </dgm:t>
    </dgm:pt>
    <dgm:pt modelId="{FC029BFF-94C0-4FD5-A51E-748171929F1B}">
      <dgm:prSet phldrT="[Text]"/>
      <dgm:spPr>
        <a:solidFill>
          <a:schemeClr val="accent2"/>
        </a:solidFill>
      </dgm:spPr>
      <dgm:t>
        <a:bodyPr/>
        <a:lstStyle/>
        <a:p>
          <a:r>
            <a:rPr lang="en-US" dirty="0"/>
            <a:t>Creating Text Classification Model</a:t>
          </a:r>
        </a:p>
      </dgm:t>
    </dgm:pt>
    <dgm:pt modelId="{A85CAEA0-711D-4F6A-9943-FA8C0A0252C0}" type="parTrans" cxnId="{29F7F7FF-1C29-44AA-A0FA-C7657620BADD}">
      <dgm:prSet/>
      <dgm:spPr/>
      <dgm:t>
        <a:bodyPr/>
        <a:lstStyle/>
        <a:p>
          <a:endParaRPr lang="en-US"/>
        </a:p>
      </dgm:t>
    </dgm:pt>
    <dgm:pt modelId="{8D3028FD-C086-4C9A-B61E-61FBF4B9FF8C}" type="sibTrans" cxnId="{29F7F7FF-1C29-44AA-A0FA-C7657620BADD}">
      <dgm:prSet/>
      <dgm:spPr>
        <a:solidFill>
          <a:schemeClr val="accent2">
            <a:lumMod val="75000"/>
          </a:schemeClr>
        </a:solidFill>
      </dgm:spPr>
      <dgm:t>
        <a:bodyPr/>
        <a:lstStyle/>
        <a:p>
          <a:endParaRPr lang="en-US"/>
        </a:p>
      </dgm:t>
    </dgm:pt>
    <dgm:pt modelId="{617EB83D-E540-4481-BF1E-7C804648D4F1}">
      <dgm:prSet phldrT="[Text]"/>
      <dgm:spPr>
        <a:solidFill>
          <a:schemeClr val="accent2"/>
        </a:solidFill>
      </dgm:spPr>
      <dgm:t>
        <a:bodyPr/>
        <a:lstStyle/>
        <a:p>
          <a:r>
            <a:rPr lang="en-US" dirty="0"/>
            <a:t>Testing</a:t>
          </a:r>
        </a:p>
      </dgm:t>
    </dgm:pt>
    <dgm:pt modelId="{306E52B3-4014-4529-B6FE-4D2DECA7B516}" type="parTrans" cxnId="{F0326D8D-A3C5-4ECA-BFA4-926C6B881046}">
      <dgm:prSet/>
      <dgm:spPr/>
      <dgm:t>
        <a:bodyPr/>
        <a:lstStyle/>
        <a:p>
          <a:endParaRPr lang="en-US"/>
        </a:p>
      </dgm:t>
    </dgm:pt>
    <dgm:pt modelId="{D1A81787-A882-45BC-BA1E-95E6358A51B7}" type="sibTrans" cxnId="{F0326D8D-A3C5-4ECA-BFA4-926C6B881046}">
      <dgm:prSet/>
      <dgm:spPr>
        <a:solidFill>
          <a:schemeClr val="accent2">
            <a:lumMod val="75000"/>
          </a:schemeClr>
        </a:solidFill>
      </dgm:spPr>
      <dgm:t>
        <a:bodyPr/>
        <a:lstStyle/>
        <a:p>
          <a:endParaRPr lang="en-US"/>
        </a:p>
      </dgm:t>
    </dgm:pt>
    <dgm:pt modelId="{9EC80D02-9BA8-4141-981C-E35F5511CA47}">
      <dgm:prSet phldrT="[Text]"/>
      <dgm:spPr>
        <a:solidFill>
          <a:schemeClr val="accent2"/>
        </a:solidFill>
      </dgm:spPr>
      <dgm:t>
        <a:bodyPr/>
        <a:lstStyle/>
        <a:p>
          <a:r>
            <a:rPr lang="en-US" dirty="0"/>
            <a:t>Result and Conclusion</a:t>
          </a:r>
        </a:p>
      </dgm:t>
    </dgm:pt>
    <dgm:pt modelId="{91829A8A-C814-4AF3-9726-759F6320E3CD}" type="parTrans" cxnId="{24F0780F-946A-4D1E-8427-EDAB94E084AF}">
      <dgm:prSet/>
      <dgm:spPr/>
      <dgm:t>
        <a:bodyPr/>
        <a:lstStyle/>
        <a:p>
          <a:endParaRPr lang="en-US"/>
        </a:p>
      </dgm:t>
    </dgm:pt>
    <dgm:pt modelId="{4EBF7DBA-1C36-4806-99D9-707B8FEB66F3}" type="sibTrans" cxnId="{24F0780F-946A-4D1E-8427-EDAB94E084AF}">
      <dgm:prSet/>
      <dgm:spPr/>
      <dgm:t>
        <a:bodyPr/>
        <a:lstStyle/>
        <a:p>
          <a:endParaRPr lang="en-US"/>
        </a:p>
      </dgm:t>
    </dgm:pt>
    <dgm:pt modelId="{423BA779-0438-4AA1-9D4D-3B9D405D6D82}" type="pres">
      <dgm:prSet presAssocID="{59C75427-BD6B-4B56-815B-48095B22004E}" presName="diagram" presStyleCnt="0">
        <dgm:presLayoutVars>
          <dgm:dir/>
          <dgm:resizeHandles val="exact"/>
        </dgm:presLayoutVars>
      </dgm:prSet>
      <dgm:spPr/>
    </dgm:pt>
    <dgm:pt modelId="{D323AC1C-4F64-4CDD-9341-CFDF1859249F}" type="pres">
      <dgm:prSet presAssocID="{E4C99570-C565-43A0-AAD3-9712119A49E0}" presName="node" presStyleLbl="node1" presStyleIdx="0" presStyleCnt="5">
        <dgm:presLayoutVars>
          <dgm:bulletEnabled val="1"/>
        </dgm:presLayoutVars>
      </dgm:prSet>
      <dgm:spPr/>
    </dgm:pt>
    <dgm:pt modelId="{71995E32-23B6-4B14-B095-2E88F182EFDD}" type="pres">
      <dgm:prSet presAssocID="{5E0AB0B4-C867-481E-810B-3E470C09F7F3}" presName="sibTrans" presStyleLbl="sibTrans2D1" presStyleIdx="0" presStyleCnt="4"/>
      <dgm:spPr/>
    </dgm:pt>
    <dgm:pt modelId="{32FFEA15-3878-4385-A0B5-46D072FE38ED}" type="pres">
      <dgm:prSet presAssocID="{5E0AB0B4-C867-481E-810B-3E470C09F7F3}" presName="connectorText" presStyleLbl="sibTrans2D1" presStyleIdx="0" presStyleCnt="4"/>
      <dgm:spPr/>
    </dgm:pt>
    <dgm:pt modelId="{6EA1F382-9EED-4122-808F-0FE23D2C63C5}" type="pres">
      <dgm:prSet presAssocID="{6FB4C080-50E3-497F-BA8B-641FE60EDB1E}" presName="node" presStyleLbl="node1" presStyleIdx="1" presStyleCnt="5">
        <dgm:presLayoutVars>
          <dgm:bulletEnabled val="1"/>
        </dgm:presLayoutVars>
      </dgm:prSet>
      <dgm:spPr/>
    </dgm:pt>
    <dgm:pt modelId="{1F040F4E-AD57-443A-AA10-7CB96DA53EC3}" type="pres">
      <dgm:prSet presAssocID="{EB44C6E4-FA73-4864-BCAF-1F25B4291343}" presName="sibTrans" presStyleLbl="sibTrans2D1" presStyleIdx="1" presStyleCnt="4"/>
      <dgm:spPr/>
    </dgm:pt>
    <dgm:pt modelId="{3007D5BF-15BE-438B-B8AF-E4B953E0C1B1}" type="pres">
      <dgm:prSet presAssocID="{EB44C6E4-FA73-4864-BCAF-1F25B4291343}" presName="connectorText" presStyleLbl="sibTrans2D1" presStyleIdx="1" presStyleCnt="4"/>
      <dgm:spPr/>
    </dgm:pt>
    <dgm:pt modelId="{2E492CC7-3E6B-4616-AF90-8598C8EC567A}" type="pres">
      <dgm:prSet presAssocID="{FC029BFF-94C0-4FD5-A51E-748171929F1B}" presName="node" presStyleLbl="node1" presStyleIdx="2" presStyleCnt="5">
        <dgm:presLayoutVars>
          <dgm:bulletEnabled val="1"/>
        </dgm:presLayoutVars>
      </dgm:prSet>
      <dgm:spPr/>
    </dgm:pt>
    <dgm:pt modelId="{122ED133-5A29-457C-9178-B5D53E29055B}" type="pres">
      <dgm:prSet presAssocID="{8D3028FD-C086-4C9A-B61E-61FBF4B9FF8C}" presName="sibTrans" presStyleLbl="sibTrans2D1" presStyleIdx="2" presStyleCnt="4"/>
      <dgm:spPr/>
    </dgm:pt>
    <dgm:pt modelId="{282E3AA0-6192-4E24-B481-D3D1214AF604}" type="pres">
      <dgm:prSet presAssocID="{8D3028FD-C086-4C9A-B61E-61FBF4B9FF8C}" presName="connectorText" presStyleLbl="sibTrans2D1" presStyleIdx="2" presStyleCnt="4"/>
      <dgm:spPr/>
    </dgm:pt>
    <dgm:pt modelId="{E01A4E7E-64F2-4650-9192-DF18004241F1}" type="pres">
      <dgm:prSet presAssocID="{617EB83D-E540-4481-BF1E-7C804648D4F1}" presName="node" presStyleLbl="node1" presStyleIdx="3" presStyleCnt="5">
        <dgm:presLayoutVars>
          <dgm:bulletEnabled val="1"/>
        </dgm:presLayoutVars>
      </dgm:prSet>
      <dgm:spPr/>
    </dgm:pt>
    <dgm:pt modelId="{BAB28622-0DDD-45CE-86DC-863207F5F013}" type="pres">
      <dgm:prSet presAssocID="{D1A81787-A882-45BC-BA1E-95E6358A51B7}" presName="sibTrans" presStyleLbl="sibTrans2D1" presStyleIdx="3" presStyleCnt="4"/>
      <dgm:spPr/>
    </dgm:pt>
    <dgm:pt modelId="{1686605A-7D6B-491F-910C-A780495FF09F}" type="pres">
      <dgm:prSet presAssocID="{D1A81787-A882-45BC-BA1E-95E6358A51B7}" presName="connectorText" presStyleLbl="sibTrans2D1" presStyleIdx="3" presStyleCnt="4"/>
      <dgm:spPr/>
    </dgm:pt>
    <dgm:pt modelId="{D0DCEEAB-FB5F-4C10-A4E0-DC8D270B8EF8}" type="pres">
      <dgm:prSet presAssocID="{9EC80D02-9BA8-4141-981C-E35F5511CA47}" presName="node" presStyleLbl="node1" presStyleIdx="4" presStyleCnt="5">
        <dgm:presLayoutVars>
          <dgm:bulletEnabled val="1"/>
        </dgm:presLayoutVars>
      </dgm:prSet>
      <dgm:spPr/>
    </dgm:pt>
  </dgm:ptLst>
  <dgm:cxnLst>
    <dgm:cxn modelId="{1B43130C-8CA8-4188-85BB-948E828657E7}" srcId="{59C75427-BD6B-4B56-815B-48095B22004E}" destId="{E4C99570-C565-43A0-AAD3-9712119A49E0}" srcOrd="0" destOrd="0" parTransId="{57AF2B59-7B66-4554-8F52-1747FAAA9AFC}" sibTransId="{5E0AB0B4-C867-481E-810B-3E470C09F7F3}"/>
    <dgm:cxn modelId="{24F0780F-946A-4D1E-8427-EDAB94E084AF}" srcId="{59C75427-BD6B-4B56-815B-48095B22004E}" destId="{9EC80D02-9BA8-4141-981C-E35F5511CA47}" srcOrd="4" destOrd="0" parTransId="{91829A8A-C814-4AF3-9726-759F6320E3CD}" sibTransId="{4EBF7DBA-1C36-4806-99D9-707B8FEB66F3}"/>
    <dgm:cxn modelId="{441FE03A-760C-4D51-A2FA-3AEB5EC77681}" type="presOf" srcId="{D1A81787-A882-45BC-BA1E-95E6358A51B7}" destId="{BAB28622-0DDD-45CE-86DC-863207F5F013}" srcOrd="0" destOrd="0" presId="urn:microsoft.com/office/officeart/2005/8/layout/process5"/>
    <dgm:cxn modelId="{F1E36E47-3F46-4B64-B1AF-3AFA71FBD8D0}" type="presOf" srcId="{617EB83D-E540-4481-BF1E-7C804648D4F1}" destId="{E01A4E7E-64F2-4650-9192-DF18004241F1}" srcOrd="0" destOrd="0" presId="urn:microsoft.com/office/officeart/2005/8/layout/process5"/>
    <dgm:cxn modelId="{3E2D6355-625B-46F4-A959-EBE966ECC81B}" type="presOf" srcId="{D1A81787-A882-45BC-BA1E-95E6358A51B7}" destId="{1686605A-7D6B-491F-910C-A780495FF09F}" srcOrd="1" destOrd="0" presId="urn:microsoft.com/office/officeart/2005/8/layout/process5"/>
    <dgm:cxn modelId="{C9A80D77-08CC-4971-88D8-B467E7F79DF6}" type="presOf" srcId="{5E0AB0B4-C867-481E-810B-3E470C09F7F3}" destId="{32FFEA15-3878-4385-A0B5-46D072FE38ED}" srcOrd="1" destOrd="0" presId="urn:microsoft.com/office/officeart/2005/8/layout/process5"/>
    <dgm:cxn modelId="{2A516882-28C1-4984-A853-09EA9FF68AE7}" type="presOf" srcId="{8D3028FD-C086-4C9A-B61E-61FBF4B9FF8C}" destId="{122ED133-5A29-457C-9178-B5D53E29055B}" srcOrd="0" destOrd="0" presId="urn:microsoft.com/office/officeart/2005/8/layout/process5"/>
    <dgm:cxn modelId="{F0326D8D-A3C5-4ECA-BFA4-926C6B881046}" srcId="{59C75427-BD6B-4B56-815B-48095B22004E}" destId="{617EB83D-E540-4481-BF1E-7C804648D4F1}" srcOrd="3" destOrd="0" parTransId="{306E52B3-4014-4529-B6FE-4D2DECA7B516}" sibTransId="{D1A81787-A882-45BC-BA1E-95E6358A51B7}"/>
    <dgm:cxn modelId="{B5A10CA6-5CB9-4F5B-8D25-2F72F5C42317}" type="presOf" srcId="{8D3028FD-C086-4C9A-B61E-61FBF4B9FF8C}" destId="{282E3AA0-6192-4E24-B481-D3D1214AF604}" srcOrd="1" destOrd="0" presId="urn:microsoft.com/office/officeart/2005/8/layout/process5"/>
    <dgm:cxn modelId="{6EEB60B9-40A1-4376-8C25-57732A157E14}" type="presOf" srcId="{E4C99570-C565-43A0-AAD3-9712119A49E0}" destId="{D323AC1C-4F64-4CDD-9341-CFDF1859249F}" srcOrd="0" destOrd="0" presId="urn:microsoft.com/office/officeart/2005/8/layout/process5"/>
    <dgm:cxn modelId="{544635C4-397C-42A2-BB16-FAD4ACA67A01}" type="presOf" srcId="{EB44C6E4-FA73-4864-BCAF-1F25B4291343}" destId="{1F040F4E-AD57-443A-AA10-7CB96DA53EC3}" srcOrd="0" destOrd="0" presId="urn:microsoft.com/office/officeart/2005/8/layout/process5"/>
    <dgm:cxn modelId="{BAB8F4D0-2BBB-4116-A09E-C136EBEB60A0}" type="presOf" srcId="{5E0AB0B4-C867-481E-810B-3E470C09F7F3}" destId="{71995E32-23B6-4B14-B095-2E88F182EFDD}" srcOrd="0" destOrd="0" presId="urn:microsoft.com/office/officeart/2005/8/layout/process5"/>
    <dgm:cxn modelId="{64D812DB-C6E0-4E62-BE35-9DD4A68958BD}" type="presOf" srcId="{6FB4C080-50E3-497F-BA8B-641FE60EDB1E}" destId="{6EA1F382-9EED-4122-808F-0FE23D2C63C5}" srcOrd="0" destOrd="0" presId="urn:microsoft.com/office/officeart/2005/8/layout/process5"/>
    <dgm:cxn modelId="{91DD57ED-0185-406D-BF1E-10A430B8101C}" type="presOf" srcId="{FC029BFF-94C0-4FD5-A51E-748171929F1B}" destId="{2E492CC7-3E6B-4616-AF90-8598C8EC567A}" srcOrd="0" destOrd="0" presId="urn:microsoft.com/office/officeart/2005/8/layout/process5"/>
    <dgm:cxn modelId="{59321DF4-B051-40E5-8A49-F69C63BC34E1}" type="presOf" srcId="{59C75427-BD6B-4B56-815B-48095B22004E}" destId="{423BA779-0438-4AA1-9D4D-3B9D405D6D82}" srcOrd="0" destOrd="0" presId="urn:microsoft.com/office/officeart/2005/8/layout/process5"/>
    <dgm:cxn modelId="{37279FF7-7FCA-4122-9B05-9DDBC886C055}" srcId="{59C75427-BD6B-4B56-815B-48095B22004E}" destId="{6FB4C080-50E3-497F-BA8B-641FE60EDB1E}" srcOrd="1" destOrd="0" parTransId="{6FBE0164-E9A3-4643-BC42-CFF948C97D72}" sibTransId="{EB44C6E4-FA73-4864-BCAF-1F25B4291343}"/>
    <dgm:cxn modelId="{E76063FE-9005-4971-83A1-E8C91EC5DABC}" type="presOf" srcId="{9EC80D02-9BA8-4141-981C-E35F5511CA47}" destId="{D0DCEEAB-FB5F-4C10-A4E0-DC8D270B8EF8}" srcOrd="0" destOrd="0" presId="urn:microsoft.com/office/officeart/2005/8/layout/process5"/>
    <dgm:cxn modelId="{AF80FFFE-20A1-416F-A1F8-D1CCB49B18C3}" type="presOf" srcId="{EB44C6E4-FA73-4864-BCAF-1F25B4291343}" destId="{3007D5BF-15BE-438B-B8AF-E4B953E0C1B1}" srcOrd="1" destOrd="0" presId="urn:microsoft.com/office/officeart/2005/8/layout/process5"/>
    <dgm:cxn modelId="{29F7F7FF-1C29-44AA-A0FA-C7657620BADD}" srcId="{59C75427-BD6B-4B56-815B-48095B22004E}" destId="{FC029BFF-94C0-4FD5-A51E-748171929F1B}" srcOrd="2" destOrd="0" parTransId="{A85CAEA0-711D-4F6A-9943-FA8C0A0252C0}" sibTransId="{8D3028FD-C086-4C9A-B61E-61FBF4B9FF8C}"/>
    <dgm:cxn modelId="{F61F05B3-5BBD-48F5-9B9D-B914C22E7769}" type="presParOf" srcId="{423BA779-0438-4AA1-9D4D-3B9D405D6D82}" destId="{D323AC1C-4F64-4CDD-9341-CFDF1859249F}" srcOrd="0" destOrd="0" presId="urn:microsoft.com/office/officeart/2005/8/layout/process5"/>
    <dgm:cxn modelId="{84FD2B50-F600-4AF2-B33C-98C193ABF27C}" type="presParOf" srcId="{423BA779-0438-4AA1-9D4D-3B9D405D6D82}" destId="{71995E32-23B6-4B14-B095-2E88F182EFDD}" srcOrd="1" destOrd="0" presId="urn:microsoft.com/office/officeart/2005/8/layout/process5"/>
    <dgm:cxn modelId="{AC48B421-1A13-4840-9A75-8091AF9AEFDA}" type="presParOf" srcId="{71995E32-23B6-4B14-B095-2E88F182EFDD}" destId="{32FFEA15-3878-4385-A0B5-46D072FE38ED}" srcOrd="0" destOrd="0" presId="urn:microsoft.com/office/officeart/2005/8/layout/process5"/>
    <dgm:cxn modelId="{7B24D123-616F-4C79-A914-190D2E917527}" type="presParOf" srcId="{423BA779-0438-4AA1-9D4D-3B9D405D6D82}" destId="{6EA1F382-9EED-4122-808F-0FE23D2C63C5}" srcOrd="2" destOrd="0" presId="urn:microsoft.com/office/officeart/2005/8/layout/process5"/>
    <dgm:cxn modelId="{C3B832BD-B2F4-455C-8F7A-978E5A37835C}" type="presParOf" srcId="{423BA779-0438-4AA1-9D4D-3B9D405D6D82}" destId="{1F040F4E-AD57-443A-AA10-7CB96DA53EC3}" srcOrd="3" destOrd="0" presId="urn:microsoft.com/office/officeart/2005/8/layout/process5"/>
    <dgm:cxn modelId="{315BFBD1-6DA6-4314-859C-96F0A6622A24}" type="presParOf" srcId="{1F040F4E-AD57-443A-AA10-7CB96DA53EC3}" destId="{3007D5BF-15BE-438B-B8AF-E4B953E0C1B1}" srcOrd="0" destOrd="0" presId="urn:microsoft.com/office/officeart/2005/8/layout/process5"/>
    <dgm:cxn modelId="{EFFAFE70-BDF2-45F0-9C3A-D7C1DA015D71}" type="presParOf" srcId="{423BA779-0438-4AA1-9D4D-3B9D405D6D82}" destId="{2E492CC7-3E6B-4616-AF90-8598C8EC567A}" srcOrd="4" destOrd="0" presId="urn:microsoft.com/office/officeart/2005/8/layout/process5"/>
    <dgm:cxn modelId="{21FCE60D-A831-479E-BC96-4F50FC89CD95}" type="presParOf" srcId="{423BA779-0438-4AA1-9D4D-3B9D405D6D82}" destId="{122ED133-5A29-457C-9178-B5D53E29055B}" srcOrd="5" destOrd="0" presId="urn:microsoft.com/office/officeart/2005/8/layout/process5"/>
    <dgm:cxn modelId="{66EA427A-BC02-4864-B8B3-805C9D9B64EC}" type="presParOf" srcId="{122ED133-5A29-457C-9178-B5D53E29055B}" destId="{282E3AA0-6192-4E24-B481-D3D1214AF604}" srcOrd="0" destOrd="0" presId="urn:microsoft.com/office/officeart/2005/8/layout/process5"/>
    <dgm:cxn modelId="{3DD0F296-61CB-4D64-BF47-46181F48DBC3}" type="presParOf" srcId="{423BA779-0438-4AA1-9D4D-3B9D405D6D82}" destId="{E01A4E7E-64F2-4650-9192-DF18004241F1}" srcOrd="6" destOrd="0" presId="urn:microsoft.com/office/officeart/2005/8/layout/process5"/>
    <dgm:cxn modelId="{E3610DF2-7B94-4D47-B669-AC9D971AA1EF}" type="presParOf" srcId="{423BA779-0438-4AA1-9D4D-3B9D405D6D82}" destId="{BAB28622-0DDD-45CE-86DC-863207F5F013}" srcOrd="7" destOrd="0" presId="urn:microsoft.com/office/officeart/2005/8/layout/process5"/>
    <dgm:cxn modelId="{33F1566D-EC75-40B2-B34E-C91AF062E37D}" type="presParOf" srcId="{BAB28622-0DDD-45CE-86DC-863207F5F013}" destId="{1686605A-7D6B-491F-910C-A780495FF09F}" srcOrd="0" destOrd="0" presId="urn:microsoft.com/office/officeart/2005/8/layout/process5"/>
    <dgm:cxn modelId="{4E8305FB-9E38-408D-86EE-E56D61C3CC39}" type="presParOf" srcId="{423BA779-0438-4AA1-9D4D-3B9D405D6D82}" destId="{D0DCEEAB-FB5F-4C10-A4E0-DC8D270B8EF8}"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13A77-E4DA-47D0-A6F5-FED7B3754B8E}">
      <dsp:nvSpPr>
        <dsp:cNvPr id="0" name=""/>
        <dsp:cNvSpPr/>
      </dsp:nvSpPr>
      <dsp:spPr>
        <a:xfrm>
          <a:off x="831232" y="570"/>
          <a:ext cx="1631749" cy="979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Input Text Data</a:t>
          </a:r>
        </a:p>
      </dsp:txBody>
      <dsp:txXfrm>
        <a:off x="859907" y="29245"/>
        <a:ext cx="1574399" cy="921699"/>
      </dsp:txXfrm>
    </dsp:sp>
    <dsp:sp modelId="{F615A650-758C-4CB5-98BC-B4E2C2EE111F}">
      <dsp:nvSpPr>
        <dsp:cNvPr id="0" name=""/>
        <dsp:cNvSpPr/>
      </dsp:nvSpPr>
      <dsp:spPr>
        <a:xfrm rot="21599145">
          <a:off x="2606576" y="287477"/>
          <a:ext cx="345930" cy="404673"/>
        </a:xfrm>
        <a:prstGeom prst="rightArrow">
          <a:avLst>
            <a:gd name="adj1" fmla="val 60000"/>
            <a:gd name="adj2" fmla="val 5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606576" y="368425"/>
        <a:ext cx="242151" cy="242803"/>
      </dsp:txXfrm>
    </dsp:sp>
    <dsp:sp modelId="{53DE50DC-C99F-46B4-811E-B2ACF3C996F6}">
      <dsp:nvSpPr>
        <dsp:cNvPr id="0" name=""/>
        <dsp:cNvSpPr/>
      </dsp:nvSpPr>
      <dsp:spPr>
        <a:xfrm>
          <a:off x="3115682" y="2"/>
          <a:ext cx="1631749" cy="979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Preprocessing</a:t>
          </a:r>
        </a:p>
      </dsp:txBody>
      <dsp:txXfrm>
        <a:off x="3144357" y="28677"/>
        <a:ext cx="1574399" cy="921699"/>
      </dsp:txXfrm>
    </dsp:sp>
    <dsp:sp modelId="{B6CAED95-6909-4FD1-996B-D8712C33EA60}">
      <dsp:nvSpPr>
        <dsp:cNvPr id="0" name=""/>
        <dsp:cNvSpPr/>
      </dsp:nvSpPr>
      <dsp:spPr>
        <a:xfrm rot="855">
          <a:off x="4891026" y="287472"/>
          <a:ext cx="345930" cy="404673"/>
        </a:xfrm>
        <a:prstGeom prst="rightArrow">
          <a:avLst>
            <a:gd name="adj1" fmla="val 60000"/>
            <a:gd name="adj2" fmla="val 5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891026" y="368394"/>
        <a:ext cx="242151" cy="242803"/>
      </dsp:txXfrm>
    </dsp:sp>
    <dsp:sp modelId="{BEBDC20F-5A8A-4110-8B61-396DC225E0A4}">
      <dsp:nvSpPr>
        <dsp:cNvPr id="0" name=""/>
        <dsp:cNvSpPr/>
      </dsp:nvSpPr>
      <dsp:spPr>
        <a:xfrm>
          <a:off x="5400132" y="570"/>
          <a:ext cx="1631749" cy="979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Add Synonyms</a:t>
          </a:r>
        </a:p>
      </dsp:txBody>
      <dsp:txXfrm>
        <a:off x="5428807" y="29245"/>
        <a:ext cx="1574399" cy="921699"/>
      </dsp:txXfrm>
    </dsp:sp>
    <dsp:sp modelId="{A5B0F612-BBA1-4713-BEF0-55E6F984A6F5}">
      <dsp:nvSpPr>
        <dsp:cNvPr id="0" name=""/>
        <dsp:cNvSpPr/>
      </dsp:nvSpPr>
      <dsp:spPr>
        <a:xfrm rot="5400000">
          <a:off x="6043041" y="1093843"/>
          <a:ext cx="345930" cy="404673"/>
        </a:xfrm>
        <a:prstGeom prst="rightArrow">
          <a:avLst>
            <a:gd name="adj1" fmla="val 60000"/>
            <a:gd name="adj2" fmla="val 5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6094605" y="1123215"/>
        <a:ext cx="242803" cy="242151"/>
      </dsp:txXfrm>
    </dsp:sp>
    <dsp:sp modelId="{50083056-A863-4C21-ACDD-B3AFDFBE38D7}">
      <dsp:nvSpPr>
        <dsp:cNvPr id="0" name=""/>
        <dsp:cNvSpPr/>
      </dsp:nvSpPr>
      <dsp:spPr>
        <a:xfrm>
          <a:off x="5400132" y="1632320"/>
          <a:ext cx="1631749" cy="979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Transforming TF-IDF</a:t>
          </a:r>
        </a:p>
      </dsp:txBody>
      <dsp:txXfrm>
        <a:off x="5428807" y="1660995"/>
        <a:ext cx="1574399" cy="921699"/>
      </dsp:txXfrm>
    </dsp:sp>
    <dsp:sp modelId="{55FAD6DC-A86D-4948-A1CC-3C92CA165F3D}">
      <dsp:nvSpPr>
        <dsp:cNvPr id="0" name=""/>
        <dsp:cNvSpPr/>
      </dsp:nvSpPr>
      <dsp:spPr>
        <a:xfrm rot="10800000">
          <a:off x="4910607" y="1919508"/>
          <a:ext cx="345930" cy="404673"/>
        </a:xfrm>
        <a:prstGeom prst="rightArrow">
          <a:avLst>
            <a:gd name="adj1" fmla="val 60000"/>
            <a:gd name="adj2" fmla="val 5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014386" y="2000443"/>
        <a:ext cx="242151" cy="242803"/>
      </dsp:txXfrm>
    </dsp:sp>
    <dsp:sp modelId="{127B2728-E7FB-4789-8338-6FE7FC719AB2}">
      <dsp:nvSpPr>
        <dsp:cNvPr id="0" name=""/>
        <dsp:cNvSpPr/>
      </dsp:nvSpPr>
      <dsp:spPr>
        <a:xfrm>
          <a:off x="3115682" y="1632320"/>
          <a:ext cx="1631749" cy="979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Compute Pairwise Cosine Similarity</a:t>
          </a:r>
        </a:p>
      </dsp:txBody>
      <dsp:txXfrm>
        <a:off x="3144357" y="1660995"/>
        <a:ext cx="1574399" cy="921699"/>
      </dsp:txXfrm>
    </dsp:sp>
    <dsp:sp modelId="{779917FE-2943-48F9-8621-EDB3FD48F07C}">
      <dsp:nvSpPr>
        <dsp:cNvPr id="0" name=""/>
        <dsp:cNvSpPr/>
      </dsp:nvSpPr>
      <dsp:spPr>
        <a:xfrm rot="10800000">
          <a:off x="2626157" y="1919508"/>
          <a:ext cx="345930" cy="404673"/>
        </a:xfrm>
        <a:prstGeom prst="rightArrow">
          <a:avLst>
            <a:gd name="adj1" fmla="val 60000"/>
            <a:gd name="adj2" fmla="val 5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729936" y="2000443"/>
        <a:ext cx="242151" cy="242803"/>
      </dsp:txXfrm>
    </dsp:sp>
    <dsp:sp modelId="{8725797E-CE73-41D0-A61C-14E154CC30F9}">
      <dsp:nvSpPr>
        <dsp:cNvPr id="0" name=""/>
        <dsp:cNvSpPr/>
      </dsp:nvSpPr>
      <dsp:spPr>
        <a:xfrm>
          <a:off x="831232" y="1632320"/>
          <a:ext cx="1631749" cy="979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Construct Sentence Network</a:t>
          </a:r>
        </a:p>
      </dsp:txBody>
      <dsp:txXfrm>
        <a:off x="859907" y="1660995"/>
        <a:ext cx="1574399" cy="921699"/>
      </dsp:txXfrm>
    </dsp:sp>
    <dsp:sp modelId="{E041EBB4-84AE-4676-B844-01BB010E8A70}">
      <dsp:nvSpPr>
        <dsp:cNvPr id="0" name=""/>
        <dsp:cNvSpPr/>
      </dsp:nvSpPr>
      <dsp:spPr>
        <a:xfrm rot="5400000">
          <a:off x="1294982" y="2725592"/>
          <a:ext cx="704249" cy="404673"/>
        </a:xfrm>
        <a:prstGeom prst="leftRightArrow">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1525705" y="2575804"/>
        <a:ext cx="242803" cy="582847"/>
      </dsp:txXfrm>
    </dsp:sp>
    <dsp:sp modelId="{CA462CDE-A569-4B84-8218-F35E30FA7D3E}">
      <dsp:nvSpPr>
        <dsp:cNvPr id="0" name=""/>
        <dsp:cNvSpPr/>
      </dsp:nvSpPr>
      <dsp:spPr>
        <a:xfrm>
          <a:off x="831232" y="3264070"/>
          <a:ext cx="1631749" cy="979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Detect Communities using </a:t>
          </a:r>
          <a:r>
            <a:rPr lang="en-US" sz="1400" kern="1200" dirty="0" err="1"/>
            <a:t>Infomap</a:t>
          </a:r>
          <a:endParaRPr lang="en-US" sz="1400" kern="1200" dirty="0"/>
        </a:p>
      </dsp:txBody>
      <dsp:txXfrm>
        <a:off x="859907" y="3292745"/>
        <a:ext cx="1574399" cy="921699"/>
      </dsp:txXfrm>
    </dsp:sp>
    <dsp:sp modelId="{B50411A4-5E79-488E-A6B6-DA34A08847FF}">
      <dsp:nvSpPr>
        <dsp:cNvPr id="0" name=""/>
        <dsp:cNvSpPr/>
      </dsp:nvSpPr>
      <dsp:spPr>
        <a:xfrm>
          <a:off x="2424618" y="3551258"/>
          <a:ext cx="709846" cy="404673"/>
        </a:xfrm>
        <a:prstGeom prst="leftRightArrow">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424618" y="3632193"/>
        <a:ext cx="588444" cy="242803"/>
      </dsp:txXfrm>
    </dsp:sp>
    <dsp:sp modelId="{D3A95BDA-7215-4D78-8619-FD1AECE45B0C}">
      <dsp:nvSpPr>
        <dsp:cNvPr id="0" name=""/>
        <dsp:cNvSpPr/>
      </dsp:nvSpPr>
      <dsp:spPr>
        <a:xfrm>
          <a:off x="3115682" y="3264070"/>
          <a:ext cx="1631749" cy="979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Testing the community Detection Result</a:t>
          </a:r>
        </a:p>
      </dsp:txBody>
      <dsp:txXfrm>
        <a:off x="3144357" y="3292745"/>
        <a:ext cx="1574399" cy="921699"/>
      </dsp:txXfrm>
    </dsp:sp>
    <dsp:sp modelId="{274C4472-B3E3-4B7C-91E0-4A8B57B74C02}">
      <dsp:nvSpPr>
        <dsp:cNvPr id="0" name=""/>
        <dsp:cNvSpPr/>
      </dsp:nvSpPr>
      <dsp:spPr>
        <a:xfrm>
          <a:off x="4891026" y="3551258"/>
          <a:ext cx="345930" cy="404673"/>
        </a:xfrm>
        <a:prstGeom prst="rightArrow">
          <a:avLst>
            <a:gd name="adj1" fmla="val 60000"/>
            <a:gd name="adj2" fmla="val 50000"/>
          </a:avLst>
        </a:prstGeom>
        <a:solidFill>
          <a:schemeClr val="accent6">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891026" y="3632193"/>
        <a:ext cx="242151" cy="242803"/>
      </dsp:txXfrm>
    </dsp:sp>
    <dsp:sp modelId="{B4BABFBD-DE09-4830-8233-B9F1AEB5D068}">
      <dsp:nvSpPr>
        <dsp:cNvPr id="0" name=""/>
        <dsp:cNvSpPr/>
      </dsp:nvSpPr>
      <dsp:spPr>
        <a:xfrm>
          <a:off x="5400132" y="3264070"/>
          <a:ext cx="1631749" cy="979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Labeled Training Data with Community Label</a:t>
          </a:r>
        </a:p>
      </dsp:txBody>
      <dsp:txXfrm>
        <a:off x="5428807" y="3292745"/>
        <a:ext cx="1574399" cy="921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AC1C-4F64-4CDD-9341-CFDF1859249F}">
      <dsp:nvSpPr>
        <dsp:cNvPr id="0" name=""/>
        <dsp:cNvSpPr/>
      </dsp:nvSpPr>
      <dsp:spPr>
        <a:xfrm>
          <a:off x="5604" y="785526"/>
          <a:ext cx="1675264" cy="100515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Input Data Training</a:t>
          </a:r>
        </a:p>
      </dsp:txBody>
      <dsp:txXfrm>
        <a:off x="35044" y="814966"/>
        <a:ext cx="1616384" cy="946278"/>
      </dsp:txXfrm>
    </dsp:sp>
    <dsp:sp modelId="{71995E32-23B6-4B14-B095-2E88F182EFDD}">
      <dsp:nvSpPr>
        <dsp:cNvPr id="0" name=""/>
        <dsp:cNvSpPr/>
      </dsp:nvSpPr>
      <dsp:spPr>
        <a:xfrm>
          <a:off x="1828292" y="1080373"/>
          <a:ext cx="355156" cy="415465"/>
        </a:xfrm>
        <a:prstGeom prst="rightArrow">
          <a:avLst>
            <a:gd name="adj1" fmla="val 60000"/>
            <a:gd name="adj2" fmla="val 5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28292" y="1163466"/>
        <a:ext cx="248609" cy="249279"/>
      </dsp:txXfrm>
    </dsp:sp>
    <dsp:sp modelId="{6EA1F382-9EED-4122-808F-0FE23D2C63C5}">
      <dsp:nvSpPr>
        <dsp:cNvPr id="0" name=""/>
        <dsp:cNvSpPr/>
      </dsp:nvSpPr>
      <dsp:spPr>
        <a:xfrm>
          <a:off x="2350974" y="785526"/>
          <a:ext cx="1675264" cy="100515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Preprocessing</a:t>
          </a:r>
        </a:p>
      </dsp:txBody>
      <dsp:txXfrm>
        <a:off x="2380414" y="814966"/>
        <a:ext cx="1616384" cy="946278"/>
      </dsp:txXfrm>
    </dsp:sp>
    <dsp:sp modelId="{1F040F4E-AD57-443A-AA10-7CB96DA53EC3}">
      <dsp:nvSpPr>
        <dsp:cNvPr id="0" name=""/>
        <dsp:cNvSpPr/>
      </dsp:nvSpPr>
      <dsp:spPr>
        <a:xfrm>
          <a:off x="4173662" y="1080373"/>
          <a:ext cx="355156" cy="415465"/>
        </a:xfrm>
        <a:prstGeom prst="rightArrow">
          <a:avLst>
            <a:gd name="adj1" fmla="val 60000"/>
            <a:gd name="adj2" fmla="val 5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173662" y="1163466"/>
        <a:ext cx="248609" cy="249279"/>
      </dsp:txXfrm>
    </dsp:sp>
    <dsp:sp modelId="{2E492CC7-3E6B-4616-AF90-8598C8EC567A}">
      <dsp:nvSpPr>
        <dsp:cNvPr id="0" name=""/>
        <dsp:cNvSpPr/>
      </dsp:nvSpPr>
      <dsp:spPr>
        <a:xfrm>
          <a:off x="4696344" y="785526"/>
          <a:ext cx="1675264" cy="100515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Creating Text Classification Model</a:t>
          </a:r>
        </a:p>
      </dsp:txBody>
      <dsp:txXfrm>
        <a:off x="4725784" y="814966"/>
        <a:ext cx="1616384" cy="946278"/>
      </dsp:txXfrm>
    </dsp:sp>
    <dsp:sp modelId="{122ED133-5A29-457C-9178-B5D53E29055B}">
      <dsp:nvSpPr>
        <dsp:cNvPr id="0" name=""/>
        <dsp:cNvSpPr/>
      </dsp:nvSpPr>
      <dsp:spPr>
        <a:xfrm rot="5400000">
          <a:off x="5356398" y="1907953"/>
          <a:ext cx="355156" cy="415465"/>
        </a:xfrm>
        <a:prstGeom prst="rightArrow">
          <a:avLst>
            <a:gd name="adj1" fmla="val 60000"/>
            <a:gd name="adj2" fmla="val 5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5409337" y="1938108"/>
        <a:ext cx="249279" cy="248609"/>
      </dsp:txXfrm>
    </dsp:sp>
    <dsp:sp modelId="{E01A4E7E-64F2-4650-9192-DF18004241F1}">
      <dsp:nvSpPr>
        <dsp:cNvPr id="0" name=""/>
        <dsp:cNvSpPr/>
      </dsp:nvSpPr>
      <dsp:spPr>
        <a:xfrm>
          <a:off x="4696344" y="2460790"/>
          <a:ext cx="1675264" cy="100515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Testing</a:t>
          </a:r>
        </a:p>
      </dsp:txBody>
      <dsp:txXfrm>
        <a:off x="4725784" y="2490230"/>
        <a:ext cx="1616384" cy="946278"/>
      </dsp:txXfrm>
    </dsp:sp>
    <dsp:sp modelId="{BAB28622-0DDD-45CE-86DC-863207F5F013}">
      <dsp:nvSpPr>
        <dsp:cNvPr id="0" name=""/>
        <dsp:cNvSpPr/>
      </dsp:nvSpPr>
      <dsp:spPr>
        <a:xfrm rot="10800000">
          <a:off x="4193765" y="2755637"/>
          <a:ext cx="355156" cy="415465"/>
        </a:xfrm>
        <a:prstGeom prst="rightArrow">
          <a:avLst>
            <a:gd name="adj1" fmla="val 60000"/>
            <a:gd name="adj2" fmla="val 50000"/>
          </a:avLst>
        </a:prstGeom>
        <a:solidFill>
          <a:schemeClr val="accent2">
            <a:lumMod val="7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4300312" y="2838730"/>
        <a:ext cx="248609" cy="249279"/>
      </dsp:txXfrm>
    </dsp:sp>
    <dsp:sp modelId="{D0DCEEAB-FB5F-4C10-A4E0-DC8D270B8EF8}">
      <dsp:nvSpPr>
        <dsp:cNvPr id="0" name=""/>
        <dsp:cNvSpPr/>
      </dsp:nvSpPr>
      <dsp:spPr>
        <a:xfrm>
          <a:off x="2350974" y="2460790"/>
          <a:ext cx="1675264" cy="100515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Result and Conclusion</a:t>
          </a:r>
        </a:p>
      </dsp:txBody>
      <dsp:txXfrm>
        <a:off x="2380414" y="2490230"/>
        <a:ext cx="1616384" cy="9462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0.65959</cdr:x>
      <cdr:y>0.76183</cdr:y>
    </cdr:from>
    <cdr:to>
      <cdr:x>0.76285</cdr:x>
      <cdr:y>0.83587</cdr:y>
    </cdr:to>
    <cdr:sp macro="" textlink="">
      <cdr:nvSpPr>
        <cdr:cNvPr id="2" name="TextBox 1">
          <a:extLst xmlns:a="http://schemas.openxmlformats.org/drawingml/2006/main">
            <a:ext uri="{FF2B5EF4-FFF2-40B4-BE49-F238E27FC236}">
              <a16:creationId xmlns:a16="http://schemas.microsoft.com/office/drawing/2014/main" id="{BB24CB5C-3449-7DCE-1ED1-59DD9DF6D356}"/>
            </a:ext>
          </a:extLst>
        </cdr:cNvPr>
        <cdr:cNvSpPr txBox="1"/>
      </cdr:nvSpPr>
      <cdr:spPr>
        <a:xfrm xmlns:a="http://schemas.openxmlformats.org/drawingml/2006/main">
          <a:off x="6936015" y="2940050"/>
          <a:ext cx="1085850" cy="28575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Lower is better</a:t>
          </a:r>
        </a:p>
      </cdr:txBody>
    </cdr:sp>
  </cdr:relSizeAnchor>
</c:userShapes>
</file>

<file path=ppt/drawings/drawing2.xml><?xml version="1.0" encoding="utf-8"?>
<c:userShapes xmlns:c="http://schemas.openxmlformats.org/drawingml/2006/chart">
  <cdr:relSizeAnchor xmlns:cdr="http://schemas.openxmlformats.org/drawingml/2006/chartDrawing">
    <cdr:from>
      <cdr:x>0.65649</cdr:x>
      <cdr:y>0.76183</cdr:y>
    </cdr:from>
    <cdr:to>
      <cdr:x>0.75975</cdr:x>
      <cdr:y>0.83587</cdr:y>
    </cdr:to>
    <cdr:sp macro="" textlink="">
      <cdr:nvSpPr>
        <cdr:cNvPr id="2" name="TextBox 1">
          <a:extLst xmlns:a="http://schemas.openxmlformats.org/drawingml/2006/main">
            <a:ext uri="{FF2B5EF4-FFF2-40B4-BE49-F238E27FC236}">
              <a16:creationId xmlns:a16="http://schemas.microsoft.com/office/drawing/2014/main" id="{BB24CB5C-3449-7DCE-1ED1-59DD9DF6D356}"/>
            </a:ext>
          </a:extLst>
        </cdr:cNvPr>
        <cdr:cNvSpPr txBox="1"/>
      </cdr:nvSpPr>
      <cdr:spPr>
        <a:xfrm xmlns:a="http://schemas.openxmlformats.org/drawingml/2006/main">
          <a:off x="6903358" y="2940049"/>
          <a:ext cx="1085850" cy="28575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Higher is better</a:t>
          </a:r>
        </a:p>
      </cdr:txBody>
    </cdr:sp>
  </cdr:relSizeAnchor>
</c:userShapes>
</file>

<file path=ppt/drawings/drawing3.xml><?xml version="1.0" encoding="utf-8"?>
<c:userShapes xmlns:c="http://schemas.openxmlformats.org/drawingml/2006/chart">
  <cdr:relSizeAnchor xmlns:cdr="http://schemas.openxmlformats.org/drawingml/2006/chartDrawing">
    <cdr:from>
      <cdr:x>0.65864</cdr:x>
      <cdr:y>0.75924</cdr:y>
    </cdr:from>
    <cdr:to>
      <cdr:x>0.7619</cdr:x>
      <cdr:y>0.83328</cdr:y>
    </cdr:to>
    <cdr:sp macro="" textlink="">
      <cdr:nvSpPr>
        <cdr:cNvPr id="2" name="TextBox 1">
          <a:extLst xmlns:a="http://schemas.openxmlformats.org/drawingml/2006/main">
            <a:ext uri="{FF2B5EF4-FFF2-40B4-BE49-F238E27FC236}">
              <a16:creationId xmlns:a16="http://schemas.microsoft.com/office/drawing/2014/main" id="{0CAF507C-2222-AC81-3613-DDEAB4C11276}"/>
            </a:ext>
          </a:extLst>
        </cdr:cNvPr>
        <cdr:cNvSpPr txBox="1"/>
      </cdr:nvSpPr>
      <cdr:spPr>
        <a:xfrm xmlns:a="http://schemas.openxmlformats.org/drawingml/2006/main">
          <a:off x="6926036" y="2930071"/>
          <a:ext cx="1085850" cy="28575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t>Lower is better</a:t>
          </a:r>
        </a:p>
      </cdr:txBody>
    </cdr:sp>
  </cdr:relSizeAnchor>
</c:userShapes>
</file>

<file path=ppt/drawings/drawing4.xml><?xml version="1.0" encoding="utf-8"?>
<c:userShapes xmlns:c="http://schemas.openxmlformats.org/drawingml/2006/chart">
  <cdr:relSizeAnchor xmlns:cdr="http://schemas.openxmlformats.org/drawingml/2006/chartDrawing">
    <cdr:from>
      <cdr:x>0.65959</cdr:x>
      <cdr:y>0.76183</cdr:y>
    </cdr:from>
    <cdr:to>
      <cdr:x>0.76285</cdr:x>
      <cdr:y>0.83587</cdr:y>
    </cdr:to>
    <cdr:sp macro="" textlink="">
      <cdr:nvSpPr>
        <cdr:cNvPr id="2" name="TextBox 1">
          <a:extLst xmlns:a="http://schemas.openxmlformats.org/drawingml/2006/main">
            <a:ext uri="{FF2B5EF4-FFF2-40B4-BE49-F238E27FC236}">
              <a16:creationId xmlns:a16="http://schemas.microsoft.com/office/drawing/2014/main" id="{BB24CB5C-3449-7DCE-1ED1-59DD9DF6D356}"/>
            </a:ext>
          </a:extLst>
        </cdr:cNvPr>
        <cdr:cNvSpPr txBox="1"/>
      </cdr:nvSpPr>
      <cdr:spPr>
        <a:xfrm xmlns:a="http://schemas.openxmlformats.org/drawingml/2006/main">
          <a:off x="6936015" y="2940050"/>
          <a:ext cx="1085850" cy="28575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Lower is better</a:t>
          </a:r>
        </a:p>
      </cdr:txBody>
    </cdr:sp>
  </cdr:relSizeAnchor>
</c:userShapes>
</file>

<file path=ppt/drawings/drawing5.xml><?xml version="1.0" encoding="utf-8"?>
<c:userShapes xmlns:c="http://schemas.openxmlformats.org/drawingml/2006/chart">
  <cdr:relSizeAnchor xmlns:cdr="http://schemas.openxmlformats.org/drawingml/2006/chartDrawing">
    <cdr:from>
      <cdr:x>0.65649</cdr:x>
      <cdr:y>0.76183</cdr:y>
    </cdr:from>
    <cdr:to>
      <cdr:x>0.75975</cdr:x>
      <cdr:y>0.83587</cdr:y>
    </cdr:to>
    <cdr:sp macro="" textlink="">
      <cdr:nvSpPr>
        <cdr:cNvPr id="2" name="TextBox 1">
          <a:extLst xmlns:a="http://schemas.openxmlformats.org/drawingml/2006/main">
            <a:ext uri="{FF2B5EF4-FFF2-40B4-BE49-F238E27FC236}">
              <a16:creationId xmlns:a16="http://schemas.microsoft.com/office/drawing/2014/main" id="{BB24CB5C-3449-7DCE-1ED1-59DD9DF6D356}"/>
            </a:ext>
          </a:extLst>
        </cdr:cNvPr>
        <cdr:cNvSpPr txBox="1"/>
      </cdr:nvSpPr>
      <cdr:spPr>
        <a:xfrm xmlns:a="http://schemas.openxmlformats.org/drawingml/2006/main">
          <a:off x="6903358" y="2940049"/>
          <a:ext cx="1085850" cy="28575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100" dirty="0"/>
            <a:t>Higher is better</a:t>
          </a:r>
        </a:p>
      </cdr:txBody>
    </cdr:sp>
  </cdr:relSizeAnchor>
</c:userShapes>
</file>

<file path=ppt/drawings/drawing6.xml><?xml version="1.0" encoding="utf-8"?>
<c:userShapes xmlns:c="http://schemas.openxmlformats.org/drawingml/2006/chart">
  <cdr:relSizeAnchor xmlns:cdr="http://schemas.openxmlformats.org/drawingml/2006/chartDrawing">
    <cdr:from>
      <cdr:x>0.65864</cdr:x>
      <cdr:y>0.75924</cdr:y>
    </cdr:from>
    <cdr:to>
      <cdr:x>0.7619</cdr:x>
      <cdr:y>0.83328</cdr:y>
    </cdr:to>
    <cdr:sp macro="" textlink="">
      <cdr:nvSpPr>
        <cdr:cNvPr id="2" name="TextBox 1">
          <a:extLst xmlns:a="http://schemas.openxmlformats.org/drawingml/2006/main">
            <a:ext uri="{FF2B5EF4-FFF2-40B4-BE49-F238E27FC236}">
              <a16:creationId xmlns:a16="http://schemas.microsoft.com/office/drawing/2014/main" id="{0CAF507C-2222-AC81-3613-DDEAB4C11276}"/>
            </a:ext>
          </a:extLst>
        </cdr:cNvPr>
        <cdr:cNvSpPr txBox="1"/>
      </cdr:nvSpPr>
      <cdr:spPr>
        <a:xfrm xmlns:a="http://schemas.openxmlformats.org/drawingml/2006/main">
          <a:off x="6926036" y="2930071"/>
          <a:ext cx="1085850" cy="28575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t>Lower is better</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6/26/2022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172989" y="1968107"/>
            <a:ext cx="8019011" cy="2386584"/>
          </a:xfrm>
        </p:spPr>
        <p:txBody>
          <a:bodyPr>
            <a:normAutofit fontScale="90000"/>
          </a:bodyPr>
          <a:lstStyle/>
          <a:p>
            <a:r>
              <a:rPr lang="en-US" dirty="0">
                <a:solidFill>
                  <a:srgbClr val="FFFFFF"/>
                </a:solidFill>
              </a:rPr>
              <a:t>Text Classification using </a:t>
            </a:r>
            <a:r>
              <a:rPr lang="en-US" dirty="0" err="1">
                <a:solidFill>
                  <a:srgbClr val="FFFFFF"/>
                </a:solidFill>
              </a:rPr>
              <a:t>XLNet</a:t>
            </a:r>
            <a:r>
              <a:rPr lang="en-US" dirty="0">
                <a:solidFill>
                  <a:srgbClr val="FFFFFF"/>
                </a:solidFill>
              </a:rPr>
              <a:t> with </a:t>
            </a:r>
            <a:r>
              <a:rPr lang="en-US" dirty="0" err="1">
                <a:solidFill>
                  <a:srgbClr val="FFFFFF"/>
                </a:solidFill>
              </a:rPr>
              <a:t>Infomap</a:t>
            </a:r>
            <a:r>
              <a:rPr lang="en-US" dirty="0">
                <a:solidFill>
                  <a:srgbClr val="FFFFFF"/>
                </a:solidFill>
              </a:rPr>
              <a:t> Automatic Labeling Process </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4730620" y="4899924"/>
            <a:ext cx="7524579" cy="1412841"/>
          </a:xfrm>
        </p:spPr>
        <p:txBody>
          <a:bodyPr>
            <a:noAutofit/>
          </a:bodyPr>
          <a:lstStyle/>
          <a:p>
            <a:r>
              <a:rPr lang="en-US" sz="2000" u="sng" dirty="0">
                <a:solidFill>
                  <a:srgbClr val="FFFFFF"/>
                </a:solidFill>
              </a:rPr>
              <a:t>Author:</a:t>
            </a:r>
            <a:r>
              <a:rPr lang="en-US" sz="2000" dirty="0">
                <a:solidFill>
                  <a:srgbClr val="FFFFFF"/>
                </a:solidFill>
              </a:rPr>
              <a:t> </a:t>
            </a:r>
            <a:r>
              <a:rPr lang="en-US" sz="2000" dirty="0" err="1">
                <a:solidFill>
                  <a:srgbClr val="FFFFFF"/>
                </a:solidFill>
              </a:rPr>
              <a:t>Triana</a:t>
            </a:r>
            <a:r>
              <a:rPr lang="en-US" sz="2000" dirty="0">
                <a:solidFill>
                  <a:srgbClr val="FFFFFF"/>
                </a:solidFill>
              </a:rPr>
              <a:t> </a:t>
            </a:r>
            <a:r>
              <a:rPr lang="en-US" sz="2000" dirty="0" err="1">
                <a:solidFill>
                  <a:srgbClr val="FFFFFF"/>
                </a:solidFill>
              </a:rPr>
              <a:t>Dewi</a:t>
            </a:r>
            <a:r>
              <a:rPr lang="en-US" sz="2000" dirty="0">
                <a:solidFill>
                  <a:srgbClr val="FFFFFF"/>
                </a:solidFill>
              </a:rPr>
              <a:t> Salma, </a:t>
            </a:r>
            <a:r>
              <a:rPr lang="en-US" sz="2000" dirty="0" err="1">
                <a:solidFill>
                  <a:srgbClr val="FFFFFF"/>
                </a:solidFill>
              </a:rPr>
              <a:t>Gusti</a:t>
            </a:r>
            <a:r>
              <a:rPr lang="en-US" sz="2000" dirty="0">
                <a:solidFill>
                  <a:srgbClr val="FFFFFF"/>
                </a:solidFill>
              </a:rPr>
              <a:t> Ayu Putri </a:t>
            </a:r>
            <a:r>
              <a:rPr lang="en-US" sz="2000" dirty="0" err="1">
                <a:solidFill>
                  <a:srgbClr val="FFFFFF"/>
                </a:solidFill>
              </a:rPr>
              <a:t>Saptawati</a:t>
            </a:r>
            <a:r>
              <a:rPr lang="en-US" sz="2000" dirty="0">
                <a:solidFill>
                  <a:srgbClr val="FFFFFF"/>
                </a:solidFill>
              </a:rPr>
              <a:t>, </a:t>
            </a:r>
            <a:r>
              <a:rPr lang="en-US" sz="2000" dirty="0" err="1">
                <a:solidFill>
                  <a:srgbClr val="FFFFFF"/>
                </a:solidFill>
              </a:rPr>
              <a:t>Yanti</a:t>
            </a:r>
            <a:r>
              <a:rPr lang="en-US" sz="2000" dirty="0">
                <a:solidFill>
                  <a:srgbClr val="FFFFFF"/>
                </a:solidFill>
              </a:rPr>
              <a:t> </a:t>
            </a:r>
            <a:r>
              <a:rPr lang="en-US" sz="2000" dirty="0" err="1">
                <a:solidFill>
                  <a:srgbClr val="FFFFFF"/>
                </a:solidFill>
              </a:rPr>
              <a:t>Rusmawati</a:t>
            </a:r>
            <a:endParaRPr lang="en-US" sz="2000" dirty="0">
              <a:solidFill>
                <a:srgbClr val="FFFFFF"/>
              </a:solidFill>
            </a:endParaRPr>
          </a:p>
          <a:p>
            <a:r>
              <a:rPr lang="en-US" sz="2000" u="sng" dirty="0"/>
              <a:t>Published On:</a:t>
            </a:r>
            <a:r>
              <a:rPr lang="en-US" sz="2000" dirty="0"/>
              <a:t> 2021 IEEE 8th International Conference on Advanced Informatics: Concepts, Theory and Applications (ICAICTA) </a:t>
            </a:r>
          </a:p>
        </p:txBody>
      </p:sp>
      <p:sp>
        <p:nvSpPr>
          <p:cNvPr id="4" name="Rectangle: Rounded Corners 3">
            <a:extLst>
              <a:ext uri="{FF2B5EF4-FFF2-40B4-BE49-F238E27FC236}">
                <a16:creationId xmlns:a16="http://schemas.microsoft.com/office/drawing/2014/main" id="{F642630B-86EC-D840-B98E-52875EFB793A}"/>
              </a:ext>
            </a:extLst>
          </p:cNvPr>
          <p:cNvSpPr/>
          <p:nvPr/>
        </p:nvSpPr>
        <p:spPr>
          <a:xfrm>
            <a:off x="0" y="4354691"/>
            <a:ext cx="4730620" cy="2503309"/>
          </a:xfrm>
          <a:prstGeom prst="roundRect">
            <a:avLst/>
          </a:prstGeom>
          <a:solidFill>
            <a:schemeClr val="accent4">
              <a:alpha val="92000"/>
            </a:schemeClr>
          </a:solidFill>
          <a:ln w="47625">
            <a:solidFill>
              <a:schemeClr val="lt1"/>
            </a:solidFill>
          </a:ln>
        </p:spPr>
        <p:style>
          <a:lnRef idx="3">
            <a:schemeClr val="lt1"/>
          </a:lnRef>
          <a:fillRef idx="1">
            <a:schemeClr val="accent4"/>
          </a:fillRef>
          <a:effectRef idx="1">
            <a:schemeClr val="accent4"/>
          </a:effectRef>
          <a:fontRef idx="minor">
            <a:schemeClr val="lt1"/>
          </a:fontRef>
        </p:style>
        <p:txBody>
          <a:bodyPr rtlCol="0" anchor="ctr"/>
          <a:lstStyle/>
          <a:p>
            <a:r>
              <a:rPr lang="en-US" sz="2000" b="1" u="sng" dirty="0">
                <a:solidFill>
                  <a:schemeClr val="tx1">
                    <a:lumMod val="75000"/>
                    <a:lumOff val="25000"/>
                  </a:schemeClr>
                </a:solidFill>
              </a:rPr>
              <a:t>Presented By:</a:t>
            </a:r>
            <a:r>
              <a:rPr lang="en-US" sz="2000" b="1" dirty="0">
                <a:solidFill>
                  <a:schemeClr val="tx1">
                    <a:lumMod val="75000"/>
                    <a:lumOff val="25000"/>
                  </a:schemeClr>
                </a:solidFill>
              </a:rPr>
              <a:t> </a:t>
            </a:r>
            <a:r>
              <a:rPr lang="en-US" sz="2000" dirty="0">
                <a:solidFill>
                  <a:schemeClr val="tx1">
                    <a:lumMod val="75000"/>
                    <a:lumOff val="25000"/>
                  </a:schemeClr>
                </a:solidFill>
              </a:rPr>
              <a:t>Alvi Ahmmed Nabil </a:t>
            </a:r>
          </a:p>
          <a:p>
            <a:r>
              <a:rPr lang="en-US" sz="2000" b="1" u="sng" dirty="0">
                <a:solidFill>
                  <a:schemeClr val="tx1">
                    <a:lumMod val="75000"/>
                    <a:lumOff val="25000"/>
                  </a:schemeClr>
                </a:solidFill>
              </a:rPr>
              <a:t>Roll:</a:t>
            </a:r>
            <a:r>
              <a:rPr lang="en-US" sz="2000" b="1" dirty="0">
                <a:solidFill>
                  <a:schemeClr val="tx1">
                    <a:lumMod val="75000"/>
                    <a:lumOff val="25000"/>
                  </a:schemeClr>
                </a:solidFill>
              </a:rPr>
              <a:t> </a:t>
            </a:r>
            <a:r>
              <a:rPr lang="en-US" sz="2000" dirty="0">
                <a:solidFill>
                  <a:schemeClr val="tx1">
                    <a:lumMod val="75000"/>
                    <a:lumOff val="25000"/>
                  </a:schemeClr>
                </a:solidFill>
              </a:rPr>
              <a:t>1707009</a:t>
            </a:r>
          </a:p>
          <a:p>
            <a:endParaRPr lang="en-US" sz="2000" dirty="0">
              <a:solidFill>
                <a:schemeClr val="tx1">
                  <a:lumMod val="75000"/>
                  <a:lumOff val="25000"/>
                </a:schemeClr>
              </a:solidFill>
            </a:endParaRPr>
          </a:p>
          <a:p>
            <a:r>
              <a:rPr lang="en-US" sz="2000" dirty="0">
                <a:solidFill>
                  <a:schemeClr val="tx1">
                    <a:lumMod val="75000"/>
                    <a:lumOff val="25000"/>
                  </a:schemeClr>
                </a:solidFill>
              </a:rPr>
              <a:t>Department of Computer Science and Engineering</a:t>
            </a:r>
          </a:p>
          <a:p>
            <a:endParaRPr lang="en-US" sz="2000" dirty="0">
              <a:solidFill>
                <a:schemeClr val="tx1">
                  <a:lumMod val="75000"/>
                  <a:lumOff val="25000"/>
                </a:schemeClr>
              </a:solidFill>
            </a:endParaRPr>
          </a:p>
          <a:p>
            <a:r>
              <a:rPr lang="en-US" sz="2000" dirty="0">
                <a:solidFill>
                  <a:schemeClr val="tx1">
                    <a:lumMod val="75000"/>
                    <a:lumOff val="25000"/>
                  </a:schemeClr>
                </a:solidFill>
              </a:rPr>
              <a:t>Khulna University of Engineering &amp; Technology, Khulna, Bangladesh</a:t>
            </a: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706FA9-B1FB-F0E2-BE5C-C250393CD5F0}"/>
              </a:ext>
            </a:extLst>
          </p:cNvPr>
          <p:cNvSpPr>
            <a:spLocks noGrp="1"/>
          </p:cNvSpPr>
          <p:nvPr>
            <p:ph type="title"/>
          </p:nvPr>
        </p:nvSpPr>
        <p:spPr>
          <a:xfrm>
            <a:off x="495300" y="148695"/>
            <a:ext cx="10515600" cy="1037545"/>
          </a:xfrm>
        </p:spPr>
        <p:txBody>
          <a:bodyPr/>
          <a:lstStyle/>
          <a:p>
            <a:r>
              <a:rPr lang="en-US" dirty="0"/>
              <a:t>Method</a:t>
            </a:r>
          </a:p>
        </p:txBody>
      </p:sp>
      <p:sp>
        <p:nvSpPr>
          <p:cNvPr id="5" name="Content Placeholder 4">
            <a:extLst>
              <a:ext uri="{FF2B5EF4-FFF2-40B4-BE49-F238E27FC236}">
                <a16:creationId xmlns:a16="http://schemas.microsoft.com/office/drawing/2014/main" id="{63B750A1-E5BB-AA55-D2F6-14427F8AC95F}"/>
              </a:ext>
            </a:extLst>
          </p:cNvPr>
          <p:cNvSpPr>
            <a:spLocks noGrp="1"/>
          </p:cNvSpPr>
          <p:nvPr>
            <p:ph idx="1"/>
          </p:nvPr>
        </p:nvSpPr>
        <p:spPr>
          <a:xfrm>
            <a:off x="1091293" y="972203"/>
            <a:ext cx="9829800" cy="3859742"/>
          </a:xfrm>
        </p:spPr>
        <p:txBody>
          <a:bodyPr/>
          <a:lstStyle/>
          <a:p>
            <a:pPr lvl="1">
              <a:buFont typeface="Wingdings" panose="05000000000000000000" pitchFamily="2" charset="2"/>
              <a:buChar char="q"/>
            </a:pPr>
            <a:r>
              <a:rPr lang="en-US" dirty="0"/>
              <a:t>Automatic Labeling Stage of training data using </a:t>
            </a:r>
            <a:r>
              <a:rPr lang="en-US" dirty="0" err="1"/>
              <a:t>Infomap</a:t>
            </a:r>
            <a:r>
              <a:rPr lang="en-US" dirty="0"/>
              <a:t>:</a:t>
            </a:r>
          </a:p>
          <a:p>
            <a:pPr lvl="1">
              <a:buFont typeface="Wingdings" panose="05000000000000000000" pitchFamily="2" charset="2"/>
              <a:buChar char="v"/>
            </a:pPr>
            <a:endParaRPr lang="en-US" dirty="0"/>
          </a:p>
        </p:txBody>
      </p:sp>
      <p:graphicFrame>
        <p:nvGraphicFramePr>
          <p:cNvPr id="6" name="Diagram 5">
            <a:extLst>
              <a:ext uri="{FF2B5EF4-FFF2-40B4-BE49-F238E27FC236}">
                <a16:creationId xmlns:a16="http://schemas.microsoft.com/office/drawing/2014/main" id="{9E5DC84C-841E-1530-B6DC-80777C5C802F}"/>
              </a:ext>
            </a:extLst>
          </p:cNvPr>
          <p:cNvGraphicFramePr/>
          <p:nvPr>
            <p:extLst>
              <p:ext uri="{D42A27DB-BD31-4B8C-83A1-F6EECF244321}">
                <p14:modId xmlns:p14="http://schemas.microsoft.com/office/powerpoint/2010/main" val="3867941976"/>
              </p:ext>
            </p:extLst>
          </p:nvPr>
        </p:nvGraphicFramePr>
        <p:xfrm>
          <a:off x="2074635" y="1896533"/>
          <a:ext cx="7863115" cy="42436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182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706FA9-B1FB-F0E2-BE5C-C250393CD5F0}"/>
              </a:ext>
            </a:extLst>
          </p:cNvPr>
          <p:cNvSpPr>
            <a:spLocks noGrp="1"/>
          </p:cNvSpPr>
          <p:nvPr>
            <p:ph type="title"/>
          </p:nvPr>
        </p:nvSpPr>
        <p:spPr>
          <a:xfrm>
            <a:off x="389165" y="461584"/>
            <a:ext cx="10515600" cy="1037545"/>
          </a:xfrm>
        </p:spPr>
        <p:txBody>
          <a:bodyPr/>
          <a:lstStyle/>
          <a:p>
            <a:r>
              <a:rPr lang="en-US" dirty="0"/>
              <a:t>Method</a:t>
            </a:r>
          </a:p>
        </p:txBody>
      </p:sp>
      <p:sp>
        <p:nvSpPr>
          <p:cNvPr id="5" name="Content Placeholder 4">
            <a:extLst>
              <a:ext uri="{FF2B5EF4-FFF2-40B4-BE49-F238E27FC236}">
                <a16:creationId xmlns:a16="http://schemas.microsoft.com/office/drawing/2014/main" id="{63B750A1-E5BB-AA55-D2F6-14427F8AC95F}"/>
              </a:ext>
            </a:extLst>
          </p:cNvPr>
          <p:cNvSpPr>
            <a:spLocks noGrp="1"/>
          </p:cNvSpPr>
          <p:nvPr>
            <p:ph idx="1"/>
          </p:nvPr>
        </p:nvSpPr>
        <p:spPr>
          <a:xfrm>
            <a:off x="1074965" y="1499129"/>
            <a:ext cx="9130392" cy="3859742"/>
          </a:xfrm>
        </p:spPr>
        <p:txBody>
          <a:bodyPr/>
          <a:lstStyle/>
          <a:p>
            <a:pPr lvl="1">
              <a:buFont typeface="Wingdings" panose="05000000000000000000" pitchFamily="2" charset="2"/>
              <a:buChar char="q"/>
            </a:pPr>
            <a:r>
              <a:rPr lang="en-US" sz="2800" dirty="0"/>
              <a:t>Automatic Labeling Stage of training data using </a:t>
            </a:r>
            <a:r>
              <a:rPr lang="en-US" sz="2800" dirty="0" err="1"/>
              <a:t>Infomap</a:t>
            </a:r>
            <a:r>
              <a:rPr lang="en-US" sz="2800" dirty="0"/>
              <a:t>:</a:t>
            </a:r>
          </a:p>
          <a:p>
            <a:pPr lvl="2">
              <a:buFont typeface="Courier New" panose="02070309020205020404" pitchFamily="49" charset="0"/>
              <a:buChar char="o"/>
            </a:pPr>
            <a:r>
              <a:rPr lang="en-US" sz="2400" b="1" dirty="0"/>
              <a:t>Preprocessing</a:t>
            </a:r>
            <a:r>
              <a:rPr lang="en-US" sz="2400" dirty="0"/>
              <a:t>: This Steps includes deleting URLs, removing punctuations, deleting </a:t>
            </a:r>
            <a:r>
              <a:rPr lang="en-US" sz="2400" dirty="0" err="1"/>
              <a:t>stopwords</a:t>
            </a:r>
            <a:r>
              <a:rPr lang="en-US" sz="2400" dirty="0"/>
              <a:t> and stemming.</a:t>
            </a:r>
          </a:p>
          <a:p>
            <a:pPr lvl="2">
              <a:buFont typeface="Courier New" panose="02070309020205020404" pitchFamily="49" charset="0"/>
              <a:buChar char="o"/>
            </a:pPr>
            <a:r>
              <a:rPr lang="en-US" sz="2400" b="1" dirty="0"/>
              <a:t>Addition of Synonyms</a:t>
            </a:r>
            <a:r>
              <a:rPr lang="en-US" sz="2400" dirty="0"/>
              <a:t>: The addition of synonyms aims to increase the variety of words and is expected to improve the understanding of the resulting classification model for different words but describe the same meaning.</a:t>
            </a:r>
          </a:p>
        </p:txBody>
      </p:sp>
    </p:spTree>
    <p:extLst>
      <p:ext uri="{BB962C8B-B14F-4D97-AF65-F5344CB8AC3E}">
        <p14:creationId xmlns:p14="http://schemas.microsoft.com/office/powerpoint/2010/main" val="412316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706FA9-B1FB-F0E2-BE5C-C250393CD5F0}"/>
              </a:ext>
            </a:extLst>
          </p:cNvPr>
          <p:cNvSpPr>
            <a:spLocks noGrp="1"/>
          </p:cNvSpPr>
          <p:nvPr>
            <p:ph type="title"/>
          </p:nvPr>
        </p:nvSpPr>
        <p:spPr>
          <a:xfrm>
            <a:off x="389165" y="461584"/>
            <a:ext cx="10515600" cy="1037545"/>
          </a:xfrm>
        </p:spPr>
        <p:txBody>
          <a:bodyPr/>
          <a:lstStyle/>
          <a:p>
            <a:r>
              <a:rPr lang="en-US" dirty="0"/>
              <a:t>Method</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63B750A1-E5BB-AA55-D2F6-14427F8AC95F}"/>
                  </a:ext>
                </a:extLst>
              </p:cNvPr>
              <p:cNvSpPr>
                <a:spLocks noGrp="1"/>
              </p:cNvSpPr>
              <p:nvPr>
                <p:ph idx="1"/>
              </p:nvPr>
            </p:nvSpPr>
            <p:spPr>
              <a:xfrm>
                <a:off x="1074964" y="1499128"/>
                <a:ext cx="9563099" cy="4615921"/>
              </a:xfrm>
            </p:spPr>
            <p:txBody>
              <a:bodyPr>
                <a:normAutofit fontScale="92500" lnSpcReduction="20000"/>
              </a:bodyPr>
              <a:lstStyle/>
              <a:p>
                <a:pPr lvl="1">
                  <a:buFont typeface="Wingdings" panose="05000000000000000000" pitchFamily="2" charset="2"/>
                  <a:buChar char="q"/>
                </a:pPr>
                <a:r>
                  <a:rPr lang="en-US" sz="2800" dirty="0"/>
                  <a:t>Automatic Labeling Stage of training data using </a:t>
                </a:r>
                <a:r>
                  <a:rPr lang="en-US" sz="2800" dirty="0" err="1"/>
                  <a:t>Infomap</a:t>
                </a:r>
                <a:r>
                  <a:rPr lang="en-US" sz="2800" dirty="0"/>
                  <a:t>:</a:t>
                </a:r>
              </a:p>
              <a:p>
                <a:pPr lvl="2">
                  <a:buFont typeface="Courier New" panose="02070309020205020404" pitchFamily="49" charset="0"/>
                  <a:buChar char="o"/>
                </a:pPr>
                <a:r>
                  <a:rPr lang="en-US" sz="2400" b="1" dirty="0"/>
                  <a:t>TF-IDF Transformation</a:t>
                </a:r>
                <a:r>
                  <a:rPr lang="en-US" sz="2400" dirty="0"/>
                  <a:t>:  Each sentence is transformed into a vector representation by transforming TF-IDF calculation. It considers the word or Term Frequency(TF) in the document as well as how unique or \infrequent(IDF) a word is in the corpus. It gives a higher score for unique words and devalues common words.</a:t>
                </a:r>
              </a:p>
              <a:p>
                <a:pPr lvl="2">
                  <a:buFont typeface="Courier New" panose="02070309020205020404" pitchFamily="49" charset="0"/>
                  <a:buChar char="o"/>
                </a:pPr>
                <a:r>
                  <a:rPr lang="en-US" sz="2400" dirty="0"/>
                  <a:t>The TF-IDF transformation consisted of two types of </a:t>
                </a:r>
                <a:r>
                  <a:rPr lang="en-US" sz="2400" dirty="0" err="1"/>
                  <a:t>Ngrams</a:t>
                </a:r>
                <a:r>
                  <a:rPr lang="en-US" sz="2400" dirty="0"/>
                  <a:t>, namely bigram and trigram.</a:t>
                </a:r>
              </a:p>
              <a:p>
                <a:pPr lvl="2">
                  <a:buFont typeface="Courier New" panose="02070309020205020404" pitchFamily="49" charset="0"/>
                  <a:buChar char="o"/>
                </a:pPr>
                <a:r>
                  <a:rPr lang="en-US" sz="2400" dirty="0"/>
                  <a:t> </a:t>
                </a:r>
              </a:p>
              <a:p>
                <a:pPr marL="1371600" lvl="3" indent="0">
                  <a:buNone/>
                </a:pPr>
                <a:r>
                  <a:rPr lang="en-US" sz="2200" dirty="0"/>
                  <a:t>	</a:t>
                </a:r>
                <a:r>
                  <a:rPr lang="en-US" sz="2000" dirty="0"/>
                  <a:t> 	</a:t>
                </a:r>
                <a:r>
                  <a:rPr lang="en-US" sz="2800" dirty="0" err="1"/>
                  <a:t>w</a:t>
                </a:r>
                <a:r>
                  <a:rPr lang="en-US" sz="2800" baseline="-25000" dirty="0" err="1"/>
                  <a:t>t,d</a:t>
                </a:r>
                <a:r>
                  <a:rPr lang="en-US" sz="2800" baseline="-25000" dirty="0"/>
                  <a:t> </a:t>
                </a:r>
                <a:r>
                  <a:rPr lang="en-US" sz="2800" dirty="0"/>
                  <a:t>= </a:t>
                </a:r>
                <a:r>
                  <a:rPr lang="en-US" sz="2800" dirty="0" err="1"/>
                  <a:t>tf</a:t>
                </a:r>
                <a:r>
                  <a:rPr lang="en-US" sz="2800" baseline="-25000" dirty="0" err="1"/>
                  <a:t>t,d</a:t>
                </a:r>
                <a:r>
                  <a:rPr lang="en-US" sz="2800" baseline="-25000" dirty="0"/>
                  <a:t> </a:t>
                </a:r>
                <a:r>
                  <a:rPr lang="en-US" sz="2800" dirty="0"/>
                  <a:t>* x* log</a:t>
                </a:r>
                <a:r>
                  <a:rPr lang="en-US" sz="2800" baseline="-25000" dirty="0"/>
                  <a:t>10 </a:t>
                </a:r>
                <a:r>
                  <a:rPr lang="en-US" sz="2800" dirty="0"/>
                  <a:t>(</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𝑁</m:t>
                        </m:r>
                      </m:num>
                      <m:den>
                        <m:r>
                          <m:rPr>
                            <m:nor/>
                          </m:rPr>
                          <a:rPr lang="en-US" sz="2800" b="0" i="0" smtClean="0">
                            <a:latin typeface="Cambria Math" panose="02040503050406030204" pitchFamily="18" charset="0"/>
                          </a:rPr>
                          <m:t>d</m:t>
                        </m:r>
                        <m:r>
                          <m:rPr>
                            <m:nor/>
                          </m:rPr>
                          <a:rPr lang="en-US" sz="2800" dirty="0"/>
                          <m:t>f</m:t>
                        </m:r>
                        <m:r>
                          <m:rPr>
                            <m:nor/>
                          </m:rPr>
                          <a:rPr lang="en-US" sz="2800" baseline="-25000" dirty="0"/>
                          <m:t>t</m:t>
                        </m:r>
                      </m:den>
                    </m:f>
                  </m:oMath>
                </a14:m>
                <a:r>
                  <a:rPr lang="en-US" sz="2800" dirty="0"/>
                  <a:t>)</a:t>
                </a:r>
              </a:p>
              <a:p>
                <a:pPr marL="1371600" lvl="3" indent="0">
                  <a:buNone/>
                </a:pPr>
                <a:r>
                  <a:rPr lang="en-US" sz="2200" dirty="0"/>
                  <a:t>Where,</a:t>
                </a:r>
              </a:p>
              <a:p>
                <a:pPr marL="1371600" lvl="3" indent="0">
                  <a:buNone/>
                </a:pPr>
                <a:r>
                  <a:rPr lang="en-US" sz="2200" dirty="0"/>
                  <a:t>	</a:t>
                </a:r>
                <a:r>
                  <a:rPr lang="en-US" sz="2400" dirty="0"/>
                  <a:t> </a:t>
                </a:r>
                <a:r>
                  <a:rPr lang="en-US" sz="1600" dirty="0" err="1"/>
                  <a:t>tf</a:t>
                </a:r>
                <a:r>
                  <a:rPr lang="en-US" sz="1600" baseline="-25000" dirty="0" err="1"/>
                  <a:t>t,d</a:t>
                </a:r>
                <a:r>
                  <a:rPr lang="en-US" sz="1600" baseline="-25000" dirty="0"/>
                  <a:t>  </a:t>
                </a:r>
                <a:r>
                  <a:rPr lang="en-US" sz="1600" dirty="0"/>
                  <a:t>is the frequency of the word t in the document d</a:t>
                </a:r>
              </a:p>
              <a:p>
                <a:pPr marL="1371600" lvl="3" indent="0">
                  <a:buNone/>
                </a:pPr>
                <a:r>
                  <a:rPr lang="en-US" sz="1600" dirty="0"/>
                  <a:t>	N is the number of document in the collection</a:t>
                </a:r>
              </a:p>
              <a:p>
                <a:pPr marL="1371600" lvl="3" indent="0">
                  <a:buNone/>
                </a:pPr>
                <a:r>
                  <a:rPr lang="en-US" sz="1600" dirty="0"/>
                  <a:t>	</a:t>
                </a:r>
                <a:r>
                  <a:rPr lang="en-US" sz="1600" dirty="0" err="1"/>
                  <a:t>df</a:t>
                </a:r>
                <a:r>
                  <a:rPr lang="en-US" sz="1600" baseline="-25000" dirty="0" err="1"/>
                  <a:t>t,d</a:t>
                </a:r>
                <a:r>
                  <a:rPr lang="en-US" sz="1600" baseline="-25000" dirty="0"/>
                  <a:t>  </a:t>
                </a:r>
                <a:r>
                  <a:rPr lang="en-US" sz="1600" dirty="0"/>
                  <a:t>is the number of documents where the word t appears</a:t>
                </a:r>
              </a:p>
            </p:txBody>
          </p:sp>
        </mc:Choice>
        <mc:Fallback>
          <p:sp>
            <p:nvSpPr>
              <p:cNvPr id="5" name="Content Placeholder 4">
                <a:extLst>
                  <a:ext uri="{FF2B5EF4-FFF2-40B4-BE49-F238E27FC236}">
                    <a16:creationId xmlns:a16="http://schemas.microsoft.com/office/drawing/2014/main" id="{63B750A1-E5BB-AA55-D2F6-14427F8AC95F}"/>
                  </a:ext>
                </a:extLst>
              </p:cNvPr>
              <p:cNvSpPr>
                <a:spLocks noGrp="1" noRot="1" noChangeAspect="1" noMove="1" noResize="1" noEditPoints="1" noAdjustHandles="1" noChangeArrowheads="1" noChangeShapeType="1" noTextEdit="1"/>
              </p:cNvSpPr>
              <p:nvPr>
                <p:ph idx="1"/>
              </p:nvPr>
            </p:nvSpPr>
            <p:spPr>
              <a:xfrm>
                <a:off x="1074964" y="1499128"/>
                <a:ext cx="9563099" cy="4615921"/>
              </a:xfrm>
              <a:blipFill>
                <a:blip r:embed="rId2"/>
                <a:stretch>
                  <a:fillRect t="-3435" r="-701"/>
                </a:stretch>
              </a:blipFill>
            </p:spPr>
            <p:txBody>
              <a:bodyPr/>
              <a:lstStyle/>
              <a:p>
                <a:r>
                  <a:rPr lang="en-US">
                    <a:noFill/>
                  </a:rPr>
                  <a:t> </a:t>
                </a:r>
              </a:p>
            </p:txBody>
          </p:sp>
        </mc:Fallback>
      </mc:AlternateContent>
    </p:spTree>
    <p:extLst>
      <p:ext uri="{BB962C8B-B14F-4D97-AF65-F5344CB8AC3E}">
        <p14:creationId xmlns:p14="http://schemas.microsoft.com/office/powerpoint/2010/main" val="1937783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B612-8EFB-CEA7-2C5F-6C8958BB8946}"/>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8B232684-DC5A-D31B-499E-9B5EF8C8C6B1}"/>
              </a:ext>
            </a:extLst>
          </p:cNvPr>
          <p:cNvSpPr>
            <a:spLocks noGrp="1"/>
          </p:cNvSpPr>
          <p:nvPr>
            <p:ph idx="1"/>
          </p:nvPr>
        </p:nvSpPr>
        <p:spPr>
          <a:xfrm>
            <a:off x="1136904" y="1413074"/>
            <a:ext cx="9829800" cy="3859742"/>
          </a:xfrm>
        </p:spPr>
        <p:txBody>
          <a:bodyPr/>
          <a:lstStyle/>
          <a:p>
            <a:pPr lvl="1">
              <a:buFont typeface="Wingdings" panose="05000000000000000000" pitchFamily="2" charset="2"/>
              <a:buChar char="q"/>
            </a:pPr>
            <a:r>
              <a:rPr lang="en-US" sz="2400" dirty="0"/>
              <a:t>Automatic Labeling Stage of training data using </a:t>
            </a:r>
            <a:r>
              <a:rPr lang="en-US" sz="2400" dirty="0" err="1"/>
              <a:t>Infomap</a:t>
            </a:r>
            <a:r>
              <a:rPr lang="en-US" sz="2400" dirty="0"/>
              <a:t>:</a:t>
            </a:r>
          </a:p>
          <a:p>
            <a:pPr lvl="2">
              <a:buFont typeface="Courier New" panose="02070309020205020404" pitchFamily="49" charset="0"/>
              <a:buChar char="o"/>
            </a:pPr>
            <a:r>
              <a:rPr lang="en-US" b="1" dirty="0"/>
              <a:t>Calculation of Cosine similarity</a:t>
            </a:r>
            <a:r>
              <a:rPr lang="en-US" dirty="0"/>
              <a:t>: When the data has been represented in a vector using TF-IDF, the equation between the two vectors in each training data is calculated using cosine similarity. Cosine similarity has a value range of 0 to 1 where 0 means no similarity between sentences and 1 mean the sentences are equal. This step is achieved using Closeness Matrix.</a:t>
            </a:r>
          </a:p>
          <a:p>
            <a:pPr lvl="2">
              <a:buFont typeface="Courier New" panose="02070309020205020404" pitchFamily="49" charset="0"/>
              <a:buChar char="o"/>
            </a:pPr>
            <a:r>
              <a:rPr lang="en-US" b="1" dirty="0"/>
              <a:t>Formation of Sentence Network</a:t>
            </a:r>
            <a:r>
              <a:rPr lang="en-US" dirty="0"/>
              <a:t>: The sentence network is formed from the nodes of each sentences in the training data and the weights obtained from the calculation of the similarity matrix. This step is </a:t>
            </a:r>
            <a:r>
              <a:rPr lang="en-US" dirty="0" err="1"/>
              <a:t>achived</a:t>
            </a:r>
            <a:r>
              <a:rPr lang="en-US" dirty="0"/>
              <a:t> by using the </a:t>
            </a:r>
            <a:r>
              <a:rPr lang="en-US" dirty="0" err="1"/>
              <a:t>newtorkx</a:t>
            </a:r>
            <a:r>
              <a:rPr lang="en-US" dirty="0"/>
              <a:t> library in python.</a:t>
            </a:r>
          </a:p>
        </p:txBody>
      </p:sp>
      <p:sp>
        <p:nvSpPr>
          <p:cNvPr id="4" name="Date Placeholder 3">
            <a:extLst>
              <a:ext uri="{FF2B5EF4-FFF2-40B4-BE49-F238E27FC236}">
                <a16:creationId xmlns:a16="http://schemas.microsoft.com/office/drawing/2014/main" id="{5A9F5CD8-64C8-3B0F-ADD6-06EE20608C6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CC66DC71-7FEB-EAEB-5493-1F0ADCA3B99A}"/>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EAD6D17-364C-71E2-25FF-EEEF619293A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13</a:t>
            </a:fld>
            <a:endParaRPr lang="en-US" dirty="0">
              <a:solidFill>
                <a:prstClr val="black">
                  <a:tint val="75000"/>
                </a:prstClr>
              </a:solidFill>
            </a:endParaRPr>
          </a:p>
        </p:txBody>
      </p:sp>
    </p:spTree>
    <p:extLst>
      <p:ext uri="{BB962C8B-B14F-4D97-AF65-F5344CB8AC3E}">
        <p14:creationId xmlns:p14="http://schemas.microsoft.com/office/powerpoint/2010/main" val="187724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B612-8EFB-CEA7-2C5F-6C8958BB8946}"/>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8B232684-DC5A-D31B-499E-9B5EF8C8C6B1}"/>
              </a:ext>
            </a:extLst>
          </p:cNvPr>
          <p:cNvSpPr>
            <a:spLocks noGrp="1"/>
          </p:cNvSpPr>
          <p:nvPr>
            <p:ph idx="1"/>
          </p:nvPr>
        </p:nvSpPr>
        <p:spPr>
          <a:xfrm>
            <a:off x="1136904" y="1413073"/>
            <a:ext cx="8790867" cy="4497869"/>
          </a:xfrm>
        </p:spPr>
        <p:txBody>
          <a:bodyPr/>
          <a:lstStyle/>
          <a:p>
            <a:pPr lvl="1">
              <a:buFont typeface="Wingdings" panose="05000000000000000000" pitchFamily="2" charset="2"/>
              <a:buChar char="q"/>
            </a:pPr>
            <a:r>
              <a:rPr lang="en-US" sz="2400" dirty="0"/>
              <a:t>Automatic Labeling Stage of training data using </a:t>
            </a:r>
            <a:r>
              <a:rPr lang="en-US" sz="2400" dirty="0" err="1"/>
              <a:t>Infomap</a:t>
            </a:r>
            <a:r>
              <a:rPr lang="en-US" sz="2400" dirty="0"/>
              <a:t>:</a:t>
            </a:r>
          </a:p>
          <a:p>
            <a:pPr lvl="2">
              <a:buFont typeface="Courier New" panose="02070309020205020404" pitchFamily="49" charset="0"/>
              <a:buChar char="o"/>
            </a:pPr>
            <a:r>
              <a:rPr lang="en-US" sz="2400" b="1" dirty="0" err="1"/>
              <a:t>Infomap</a:t>
            </a:r>
            <a:r>
              <a:rPr lang="en-US" sz="2400" b="1" dirty="0"/>
              <a:t> Community Detection</a:t>
            </a:r>
            <a:r>
              <a:rPr lang="en-US" sz="2500" dirty="0"/>
              <a:t>: </a:t>
            </a:r>
            <a:r>
              <a:rPr lang="en-US" sz="2200" dirty="0"/>
              <a:t>The first step is that each community will be coded according to the community level, and then in each community the node will be coded based on the node level. By integrating these two aspects, the coding of one node is confirmed by community-coding and node coding. Therefore, the problem of community detection can be replaced by the problem of coding compression, which makes the length of the encoding the shortest. The best method for community detection would be to obtain the maximum amount of encoding compression.</a:t>
            </a:r>
          </a:p>
        </p:txBody>
      </p:sp>
      <p:sp>
        <p:nvSpPr>
          <p:cNvPr id="4" name="Date Placeholder 3">
            <a:extLst>
              <a:ext uri="{FF2B5EF4-FFF2-40B4-BE49-F238E27FC236}">
                <a16:creationId xmlns:a16="http://schemas.microsoft.com/office/drawing/2014/main" id="{5A9F5CD8-64C8-3B0F-ADD6-06EE20608C6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CC66DC71-7FEB-EAEB-5493-1F0ADCA3B99A}"/>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EAD6D17-364C-71E2-25FF-EEEF619293A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Tree>
    <p:extLst>
      <p:ext uri="{BB962C8B-B14F-4D97-AF65-F5344CB8AC3E}">
        <p14:creationId xmlns:p14="http://schemas.microsoft.com/office/powerpoint/2010/main" val="2087706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B612-8EFB-CEA7-2C5F-6C8958BB8946}"/>
              </a:ext>
            </a:extLst>
          </p:cNvPr>
          <p:cNvSpPr>
            <a:spLocks noGrp="1"/>
          </p:cNvSpPr>
          <p:nvPr>
            <p:ph type="title"/>
          </p:nvPr>
        </p:nvSpPr>
        <p:spPr/>
        <p:txBody>
          <a:bodyPr/>
          <a:lstStyle/>
          <a:p>
            <a:r>
              <a:rPr lang="en-US" dirty="0"/>
              <a:t>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232684-DC5A-D31B-499E-9B5EF8C8C6B1}"/>
                  </a:ext>
                </a:extLst>
              </p:cNvPr>
              <p:cNvSpPr>
                <a:spLocks noGrp="1"/>
              </p:cNvSpPr>
              <p:nvPr>
                <p:ph idx="1"/>
              </p:nvPr>
            </p:nvSpPr>
            <p:spPr>
              <a:xfrm>
                <a:off x="1136904" y="1413073"/>
                <a:ext cx="8790867" cy="4497869"/>
              </a:xfrm>
            </p:spPr>
            <p:txBody>
              <a:bodyPr/>
              <a:lstStyle/>
              <a:p>
                <a:pPr lvl="1">
                  <a:buFont typeface="Wingdings" panose="05000000000000000000" pitchFamily="2" charset="2"/>
                  <a:buChar char="q"/>
                </a:pPr>
                <a:r>
                  <a:rPr lang="en-US" sz="2400" dirty="0"/>
                  <a:t>Automatic Labeling Stage of training data using </a:t>
                </a:r>
                <a:r>
                  <a:rPr lang="en-US" sz="2400" dirty="0" err="1"/>
                  <a:t>Infomap</a:t>
                </a:r>
                <a:r>
                  <a:rPr lang="en-US" sz="2400" dirty="0"/>
                  <a:t>:</a:t>
                </a:r>
              </a:p>
              <a:p>
                <a:pPr lvl="2">
                  <a:buFont typeface="Courier New" panose="02070309020205020404" pitchFamily="49" charset="0"/>
                  <a:buChar char="o"/>
                </a:pPr>
                <a:r>
                  <a:rPr lang="en-US" sz="2400" b="1" dirty="0"/>
                  <a:t>Testing of Automatic Labeling Result</a:t>
                </a:r>
                <a:r>
                  <a:rPr lang="en-US" sz="2400" dirty="0"/>
                  <a:t>: One test can be carried out by using Newman Girvan Modularity which has a value range of 0 to 1. This can be calculated from following equation: </a:t>
                </a:r>
              </a:p>
              <a:p>
                <a:pPr marL="914400" lvl="2" indent="0">
                  <a:buNone/>
                </a:pPr>
                <a:r>
                  <a:rPr lang="en-US" sz="2400" dirty="0"/>
                  <a:t>		Q(S)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 </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sub>
                      <m:sup/>
                      <m:e>
                        <m:r>
                          <a:rPr lang="en-US" sz="2400" b="0" i="1" smtClean="0">
                            <a:latin typeface="Cambria Math" panose="02040503050406030204" pitchFamily="18" charset="0"/>
                          </a:rPr>
                          <m:t>(</m:t>
                        </m:r>
                        <m:r>
                          <m:rPr>
                            <m:nor/>
                          </m:rPr>
                          <a:rPr lang="en-US" sz="2400" dirty="0"/>
                          <m:t>m</m:t>
                        </m:r>
                        <m:r>
                          <m:rPr>
                            <m:nor/>
                          </m:rPr>
                          <a:rPr lang="en-US" sz="2400" baseline="-25000" dirty="0"/>
                          <m:t>s</m:t>
                        </m:r>
                        <m:r>
                          <a:rPr lang="en-US" sz="2400" b="0" i="1" baseline="-25000" dirty="0" smtClean="0">
                            <a:latin typeface="Cambria Math" panose="02040503050406030204" pitchFamily="18" charset="0"/>
                          </a:rPr>
                          <m:t> </m:t>
                        </m:r>
                      </m:e>
                    </m:nary>
                  </m:oMath>
                </a14:m>
                <a:r>
                  <a:rPr lang="en-US" sz="2200" dirty="0"/>
                  <a:t>- </a:t>
                </a:r>
                <a14:m>
                  <m:oMath xmlns:m="http://schemas.openxmlformats.org/officeDocument/2006/math">
                    <m:f>
                      <m:fPr>
                        <m:ctrlPr>
                          <a:rPr lang="en-US" sz="2200" i="1" smtClean="0">
                            <a:latin typeface="Cambria Math" panose="02040503050406030204" pitchFamily="18" charset="0"/>
                          </a:rPr>
                        </m:ctrlPr>
                      </m:fPr>
                      <m:num>
                        <m:r>
                          <a:rPr lang="en-US" sz="2200" b="0" i="1" smtClean="0">
                            <a:latin typeface="Cambria Math" panose="02040503050406030204" pitchFamily="18" charset="0"/>
                          </a:rPr>
                          <m:t>(2</m:t>
                        </m:r>
                        <m:r>
                          <m:rPr>
                            <m:nor/>
                          </m:rPr>
                          <a:rPr lang="en-US" dirty="0"/>
                          <m:t>m</m:t>
                        </m:r>
                        <m:r>
                          <m:rPr>
                            <m:nor/>
                          </m:rPr>
                          <a:rPr lang="en-US" baseline="-25000" dirty="0"/>
                          <m:t>s</m:t>
                        </m:r>
                        <m:r>
                          <a:rPr lang="en-US" b="0" i="1" dirty="0" smtClean="0">
                            <a:latin typeface="Cambria Math" panose="02040503050406030204" pitchFamily="18" charset="0"/>
                          </a:rPr>
                          <m:t>+</m:t>
                        </m:r>
                        <m:r>
                          <m:rPr>
                            <m:nor/>
                          </m:rPr>
                          <a:rPr lang="en-US" b="0" i="0" dirty="0" smtClean="0">
                            <a:latin typeface="Cambria Math" panose="02040503050406030204" pitchFamily="18" charset="0"/>
                          </a:rPr>
                          <m:t>l</m:t>
                        </m:r>
                        <m:r>
                          <m:rPr>
                            <m:nor/>
                          </m:rPr>
                          <a:rPr lang="en-US" sz="2400" baseline="-25000" dirty="0"/>
                          <m:t>s</m:t>
                        </m:r>
                        <m:r>
                          <a:rPr lang="en-US" b="0" i="1" dirty="0" smtClean="0">
                            <a:latin typeface="Cambria Math" panose="02040503050406030204" pitchFamily="18" charset="0"/>
                          </a:rPr>
                          <m:t>)</m:t>
                        </m:r>
                      </m:num>
                      <m:den>
                        <m:r>
                          <a:rPr lang="en-US" sz="2200" b="0" i="1" smtClean="0">
                            <a:latin typeface="Cambria Math" panose="02040503050406030204" pitchFamily="18" charset="0"/>
                          </a:rPr>
                          <m:t>4</m:t>
                        </m:r>
                        <m:r>
                          <a:rPr lang="en-US" sz="2200" b="0" i="1" smtClean="0">
                            <a:latin typeface="Cambria Math" panose="02040503050406030204" pitchFamily="18" charset="0"/>
                          </a:rPr>
                          <m:t>𝑚</m:t>
                        </m:r>
                      </m:den>
                    </m:f>
                  </m:oMath>
                </a14:m>
                <a:r>
                  <a:rPr lang="en-US" sz="2200" dirty="0"/>
                  <a:t>)</a:t>
                </a:r>
              </a:p>
              <a:p>
                <a:pPr marL="914400" lvl="2" indent="0">
                  <a:buNone/>
                </a:pPr>
                <a:r>
                  <a:rPr lang="en-US" sz="2200" dirty="0"/>
                  <a:t>where,</a:t>
                </a:r>
              </a:p>
              <a:p>
                <a:pPr marL="914400" lvl="2" indent="0">
                  <a:buNone/>
                </a:pPr>
                <a:r>
                  <a:rPr lang="en-US" sz="2200" dirty="0"/>
                  <a:t>	</a:t>
                </a:r>
                <a:r>
                  <a:rPr lang="en-US" sz="1800" dirty="0"/>
                  <a:t>m is total number of edges in graph</a:t>
                </a:r>
              </a:p>
              <a:p>
                <a:pPr marL="914400" lvl="2" indent="0">
                  <a:buNone/>
                </a:pPr>
                <a:r>
                  <a:rPr lang="en-US" sz="1800" dirty="0"/>
                  <a:t>	</a:t>
                </a:r>
                <a14:m>
                  <m:oMath xmlns:m="http://schemas.openxmlformats.org/officeDocument/2006/math">
                    <m:r>
                      <m:rPr>
                        <m:nor/>
                      </m:rPr>
                      <a:rPr lang="en-US" sz="1800" dirty="0"/>
                      <m:t>m</m:t>
                    </m:r>
                    <m:r>
                      <m:rPr>
                        <m:nor/>
                      </m:rPr>
                      <a:rPr lang="en-US" sz="1800" baseline="-25000" dirty="0"/>
                      <m:t>s</m:t>
                    </m:r>
                  </m:oMath>
                </a14:m>
                <a:r>
                  <a:rPr lang="en-US" sz="1800" dirty="0"/>
                  <a:t> is number of edges in community</a:t>
                </a:r>
              </a:p>
              <a:p>
                <a:pPr marL="914400" lvl="2" indent="0">
                  <a:buNone/>
                </a:pPr>
                <a:r>
                  <a:rPr lang="en-US" sz="1800" dirty="0"/>
                  <a:t>	l</a:t>
                </a:r>
                <a14:m>
                  <m:oMath xmlns:m="http://schemas.openxmlformats.org/officeDocument/2006/math">
                    <m:r>
                      <m:rPr>
                        <m:nor/>
                      </m:rPr>
                      <a:rPr lang="en-US" sz="1800" baseline="-25000" dirty="0"/>
                      <m:t>s</m:t>
                    </m:r>
                  </m:oMath>
                </a14:m>
                <a:r>
                  <a:rPr lang="en-US" sz="1800" dirty="0"/>
                  <a:t> is number of edges from node S to nodes outside of S</a:t>
                </a:r>
              </a:p>
            </p:txBody>
          </p:sp>
        </mc:Choice>
        <mc:Fallback>
          <p:sp>
            <p:nvSpPr>
              <p:cNvPr id="3" name="Content Placeholder 2">
                <a:extLst>
                  <a:ext uri="{FF2B5EF4-FFF2-40B4-BE49-F238E27FC236}">
                    <a16:creationId xmlns:a16="http://schemas.microsoft.com/office/drawing/2014/main" id="{8B232684-DC5A-D31B-499E-9B5EF8C8C6B1}"/>
                  </a:ext>
                </a:extLst>
              </p:cNvPr>
              <p:cNvSpPr>
                <a:spLocks noGrp="1" noRot="1" noChangeAspect="1" noMove="1" noResize="1" noEditPoints="1" noAdjustHandles="1" noChangeArrowheads="1" noChangeShapeType="1" noTextEdit="1"/>
              </p:cNvSpPr>
              <p:nvPr>
                <p:ph idx="1"/>
              </p:nvPr>
            </p:nvSpPr>
            <p:spPr>
              <a:xfrm>
                <a:off x="1136904" y="1413073"/>
                <a:ext cx="8790867" cy="4497869"/>
              </a:xfrm>
              <a:blipFill>
                <a:blip r:embed="rId2"/>
                <a:stretch>
                  <a:fillRect t="-1762" r="-34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A9F5CD8-64C8-3B0F-ADD6-06EE20608C6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CC66DC71-7FEB-EAEB-5493-1F0ADCA3B99A}"/>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EAD6D17-364C-71E2-25FF-EEEF619293A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Tree>
    <p:extLst>
      <p:ext uri="{BB962C8B-B14F-4D97-AF65-F5344CB8AC3E}">
        <p14:creationId xmlns:p14="http://schemas.microsoft.com/office/powerpoint/2010/main" val="964128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B612-8EFB-CEA7-2C5F-6C8958BB8946}"/>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8B232684-DC5A-D31B-499E-9B5EF8C8C6B1}"/>
              </a:ext>
            </a:extLst>
          </p:cNvPr>
          <p:cNvSpPr>
            <a:spLocks noGrp="1"/>
          </p:cNvSpPr>
          <p:nvPr>
            <p:ph idx="1"/>
          </p:nvPr>
        </p:nvSpPr>
        <p:spPr>
          <a:xfrm>
            <a:off x="1136904" y="1413073"/>
            <a:ext cx="8790867" cy="4497869"/>
          </a:xfrm>
        </p:spPr>
        <p:txBody>
          <a:bodyPr>
            <a:normAutofit/>
          </a:bodyPr>
          <a:lstStyle/>
          <a:p>
            <a:pPr lvl="1">
              <a:buFont typeface="Wingdings" panose="05000000000000000000" pitchFamily="2" charset="2"/>
              <a:buChar char="q"/>
            </a:pPr>
            <a:r>
              <a:rPr lang="en-US" sz="2400" b="1" dirty="0"/>
              <a:t>Text Classification</a:t>
            </a:r>
            <a:r>
              <a:rPr lang="en-US" sz="2400" dirty="0"/>
              <a:t>:</a:t>
            </a:r>
          </a:p>
          <a:p>
            <a:pPr marL="457200" lvl="1" indent="0">
              <a:buNone/>
            </a:pPr>
            <a:r>
              <a:rPr lang="en-US" dirty="0"/>
              <a:t>	The </a:t>
            </a:r>
            <a:r>
              <a:rPr lang="en-US" dirty="0" err="1"/>
              <a:t>XLNet</a:t>
            </a:r>
            <a:r>
              <a:rPr lang="en-US" dirty="0"/>
              <a:t> model is pre-trained on </a:t>
            </a:r>
            <a:r>
              <a:rPr lang="en-US" dirty="0" err="1"/>
              <a:t>BooksCorpus</a:t>
            </a:r>
            <a:r>
              <a:rPr lang="en-US" dirty="0"/>
              <a:t>, English Wikipedia, Giga5, </a:t>
            </a:r>
            <a:r>
              <a:rPr lang="en-US" dirty="0" err="1"/>
              <a:t>ClueWeb</a:t>
            </a:r>
            <a:r>
              <a:rPr lang="en-US" dirty="0"/>
              <a:t> and Common Crawl. Classification is done by dividing the training data into 80% as training and 20% as validation data. Text classification is implemented based on a model that has passed the pre-train process with the </a:t>
            </a:r>
            <a:r>
              <a:rPr lang="en-US" dirty="0" err="1"/>
              <a:t>XLNet</a:t>
            </a:r>
            <a:r>
              <a:rPr lang="en-US" dirty="0"/>
              <a:t> model for sequence classification base cased. This model is then fine-tuned to better understand the training data that is owned and the number of epochs is set, namely 10, learning rate 3e-5, batch size in the range 1-5, </a:t>
            </a:r>
            <a:r>
              <a:rPr lang="en-US" dirty="0" err="1"/>
              <a:t>max_len</a:t>
            </a:r>
            <a:r>
              <a:rPr lang="en-US" dirty="0"/>
              <a:t> 64, and </a:t>
            </a:r>
            <a:r>
              <a:rPr lang="en-US" dirty="0" err="1"/>
              <a:t>AdamW</a:t>
            </a:r>
            <a:r>
              <a:rPr lang="en-US" dirty="0"/>
              <a:t> optimizer.</a:t>
            </a:r>
            <a:endParaRPr lang="en-US" sz="2400" dirty="0"/>
          </a:p>
        </p:txBody>
      </p:sp>
      <p:sp>
        <p:nvSpPr>
          <p:cNvPr id="4" name="Date Placeholder 3">
            <a:extLst>
              <a:ext uri="{FF2B5EF4-FFF2-40B4-BE49-F238E27FC236}">
                <a16:creationId xmlns:a16="http://schemas.microsoft.com/office/drawing/2014/main" id="{5A9F5CD8-64C8-3B0F-ADD6-06EE20608C66}"/>
              </a:ext>
            </a:extLst>
          </p:cNvPr>
          <p:cNvSpPr>
            <a:spLocks noGrp="1"/>
          </p:cNvSpPr>
          <p:nvPr>
            <p:ph type="dt" sz="half" idx="10"/>
          </p:nvPr>
        </p:nvSpPr>
        <p:spPr/>
        <p:txBody>
          <a:bodyPr/>
          <a:lstStyle/>
          <a:p>
            <a:pPr>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p:txBody>
      </p:sp>
      <p:sp>
        <p:nvSpPr>
          <p:cNvPr id="5" name="Footer Placeholder 4">
            <a:extLst>
              <a:ext uri="{FF2B5EF4-FFF2-40B4-BE49-F238E27FC236}">
                <a16:creationId xmlns:a16="http://schemas.microsoft.com/office/drawing/2014/main" id="{CC66DC71-7FEB-EAEB-5493-1F0ADCA3B99A}"/>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EAD6D17-364C-71E2-25FF-EEEF619293A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Tree>
    <p:extLst>
      <p:ext uri="{BB962C8B-B14F-4D97-AF65-F5344CB8AC3E}">
        <p14:creationId xmlns:p14="http://schemas.microsoft.com/office/powerpoint/2010/main" val="2033242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B612-8EFB-CEA7-2C5F-6C8958BB8946}"/>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8B232684-DC5A-D31B-499E-9B5EF8C8C6B1}"/>
              </a:ext>
            </a:extLst>
          </p:cNvPr>
          <p:cNvSpPr>
            <a:spLocks noGrp="1"/>
          </p:cNvSpPr>
          <p:nvPr>
            <p:ph idx="1"/>
          </p:nvPr>
        </p:nvSpPr>
        <p:spPr>
          <a:xfrm>
            <a:off x="1136904" y="1413073"/>
            <a:ext cx="8790867" cy="4497869"/>
          </a:xfrm>
        </p:spPr>
        <p:txBody>
          <a:bodyPr>
            <a:normAutofit/>
          </a:bodyPr>
          <a:lstStyle/>
          <a:p>
            <a:pPr lvl="1">
              <a:buFont typeface="Wingdings" panose="05000000000000000000" pitchFamily="2" charset="2"/>
              <a:buChar char="q"/>
            </a:pPr>
            <a:r>
              <a:rPr lang="en-US" sz="2400" dirty="0"/>
              <a:t>Text Classification:</a:t>
            </a:r>
          </a:p>
          <a:p>
            <a:pPr marL="457200" lvl="1" indent="0">
              <a:buNone/>
            </a:pPr>
            <a:r>
              <a:rPr lang="en-US" dirty="0"/>
              <a:t>	</a:t>
            </a:r>
            <a:endParaRPr lang="en-US" sz="2400" dirty="0"/>
          </a:p>
        </p:txBody>
      </p:sp>
      <p:sp>
        <p:nvSpPr>
          <p:cNvPr id="4" name="Date Placeholder 3">
            <a:extLst>
              <a:ext uri="{FF2B5EF4-FFF2-40B4-BE49-F238E27FC236}">
                <a16:creationId xmlns:a16="http://schemas.microsoft.com/office/drawing/2014/main" id="{5A9F5CD8-64C8-3B0F-ADD6-06EE20608C66}"/>
              </a:ext>
            </a:extLst>
          </p:cNvPr>
          <p:cNvSpPr>
            <a:spLocks noGrp="1"/>
          </p:cNvSpPr>
          <p:nvPr>
            <p:ph type="dt" sz="half" idx="10"/>
          </p:nvPr>
        </p:nvSpPr>
        <p:spPr/>
        <p:txBody>
          <a:bodyPr/>
          <a:lstStyle/>
          <a:p>
            <a:pPr>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p:txBody>
      </p:sp>
      <p:sp>
        <p:nvSpPr>
          <p:cNvPr id="5" name="Footer Placeholder 4">
            <a:extLst>
              <a:ext uri="{FF2B5EF4-FFF2-40B4-BE49-F238E27FC236}">
                <a16:creationId xmlns:a16="http://schemas.microsoft.com/office/drawing/2014/main" id="{CC66DC71-7FEB-EAEB-5493-1F0ADCA3B99A}"/>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EAD6D17-364C-71E2-25FF-EEEF619293A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graphicFrame>
        <p:nvGraphicFramePr>
          <p:cNvPr id="7" name="Diagram 6">
            <a:extLst>
              <a:ext uri="{FF2B5EF4-FFF2-40B4-BE49-F238E27FC236}">
                <a16:creationId xmlns:a16="http://schemas.microsoft.com/office/drawing/2014/main" id="{0DBD197F-F160-1EB1-ACE1-EF790D0094FE}"/>
              </a:ext>
            </a:extLst>
          </p:cNvPr>
          <p:cNvGraphicFramePr/>
          <p:nvPr>
            <p:extLst>
              <p:ext uri="{D42A27DB-BD31-4B8C-83A1-F6EECF244321}">
                <p14:modId xmlns:p14="http://schemas.microsoft.com/office/powerpoint/2010/main" val="1028732483"/>
              </p:ext>
            </p:extLst>
          </p:nvPr>
        </p:nvGraphicFramePr>
        <p:xfrm>
          <a:off x="2032000" y="1886857"/>
          <a:ext cx="6377214" cy="4251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765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37F57-D23D-23F0-4964-5BF8E5BD1733}"/>
              </a:ext>
            </a:extLst>
          </p:cNvPr>
          <p:cNvSpPr>
            <a:spLocks noGrp="1"/>
          </p:cNvSpPr>
          <p:nvPr>
            <p:ph type="title"/>
          </p:nvPr>
        </p:nvSpPr>
        <p:spPr>
          <a:xfrm>
            <a:off x="3316224" y="1821615"/>
            <a:ext cx="5559552" cy="2514600"/>
          </a:xfrm>
        </p:spPr>
        <p:txBody>
          <a:bodyPr/>
          <a:lstStyle/>
          <a:p>
            <a:r>
              <a:rPr lang="en-US" dirty="0" err="1"/>
              <a:t>Expriment</a:t>
            </a:r>
            <a:r>
              <a:rPr lang="en-US" dirty="0"/>
              <a:t> And Analysis</a:t>
            </a:r>
          </a:p>
        </p:txBody>
      </p:sp>
      <p:sp>
        <p:nvSpPr>
          <p:cNvPr id="4" name="Date Placeholder 3">
            <a:extLst>
              <a:ext uri="{FF2B5EF4-FFF2-40B4-BE49-F238E27FC236}">
                <a16:creationId xmlns:a16="http://schemas.microsoft.com/office/drawing/2014/main" id="{E9BC7279-9BD8-4AA0-52C2-33EF22575003}"/>
              </a:ext>
            </a:extLst>
          </p:cNvPr>
          <p:cNvSpPr>
            <a:spLocks noGrp="1"/>
          </p:cNvSpPr>
          <p:nvPr>
            <p:ph type="dt" sz="half" idx="4294967295"/>
          </p:nvPr>
        </p:nvSpPr>
        <p:spPr>
          <a:xfrm>
            <a:off x="0" y="6356350"/>
            <a:ext cx="2743200" cy="365125"/>
          </a:xfrm>
        </p:spPr>
        <p:txBody>
          <a:bodyPr/>
          <a:lstStyle/>
          <a:p>
            <a:pPr>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p:txBody>
      </p:sp>
      <p:sp>
        <p:nvSpPr>
          <p:cNvPr id="6" name="Slide Number Placeholder 5">
            <a:extLst>
              <a:ext uri="{FF2B5EF4-FFF2-40B4-BE49-F238E27FC236}">
                <a16:creationId xmlns:a16="http://schemas.microsoft.com/office/drawing/2014/main" id="{C03A44C7-4CF9-EFB1-9AFF-BFCF0BC57002}"/>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spTree>
    <p:extLst>
      <p:ext uri="{BB962C8B-B14F-4D97-AF65-F5344CB8AC3E}">
        <p14:creationId xmlns:p14="http://schemas.microsoft.com/office/powerpoint/2010/main" val="3807892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BAB71-8433-1608-8DC9-C84E765CC1D8}"/>
              </a:ext>
            </a:extLst>
          </p:cNvPr>
          <p:cNvSpPr>
            <a:spLocks noGrp="1"/>
          </p:cNvSpPr>
          <p:nvPr>
            <p:ph type="title"/>
          </p:nvPr>
        </p:nvSpPr>
        <p:spPr/>
        <p:txBody>
          <a:bodyPr/>
          <a:lstStyle/>
          <a:p>
            <a:r>
              <a:rPr lang="en-US" dirty="0"/>
              <a:t>Experiment And Analysis</a:t>
            </a:r>
          </a:p>
        </p:txBody>
      </p:sp>
      <p:graphicFrame>
        <p:nvGraphicFramePr>
          <p:cNvPr id="13" name="Table 13">
            <a:extLst>
              <a:ext uri="{FF2B5EF4-FFF2-40B4-BE49-F238E27FC236}">
                <a16:creationId xmlns:a16="http://schemas.microsoft.com/office/drawing/2014/main" id="{51783984-861E-6E53-32AB-639DCDB8425F}"/>
              </a:ext>
            </a:extLst>
          </p:cNvPr>
          <p:cNvGraphicFramePr>
            <a:graphicFrameLocks noGrp="1"/>
          </p:cNvGraphicFramePr>
          <p:nvPr>
            <p:ph idx="1"/>
            <p:extLst>
              <p:ext uri="{D42A27DB-BD31-4B8C-83A1-F6EECF244321}">
                <p14:modId xmlns:p14="http://schemas.microsoft.com/office/powerpoint/2010/main" val="2967405481"/>
              </p:ext>
            </p:extLst>
          </p:nvPr>
        </p:nvGraphicFramePr>
        <p:xfrm>
          <a:off x="838200" y="3078843"/>
          <a:ext cx="10515600" cy="16560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258175729"/>
                    </a:ext>
                  </a:extLst>
                </a:gridCol>
                <a:gridCol w="2103120">
                  <a:extLst>
                    <a:ext uri="{9D8B030D-6E8A-4147-A177-3AD203B41FA5}">
                      <a16:colId xmlns:a16="http://schemas.microsoft.com/office/drawing/2014/main" val="4149101661"/>
                    </a:ext>
                  </a:extLst>
                </a:gridCol>
                <a:gridCol w="2103120">
                  <a:extLst>
                    <a:ext uri="{9D8B030D-6E8A-4147-A177-3AD203B41FA5}">
                      <a16:colId xmlns:a16="http://schemas.microsoft.com/office/drawing/2014/main" val="1484840235"/>
                    </a:ext>
                  </a:extLst>
                </a:gridCol>
                <a:gridCol w="2103120">
                  <a:extLst>
                    <a:ext uri="{9D8B030D-6E8A-4147-A177-3AD203B41FA5}">
                      <a16:colId xmlns:a16="http://schemas.microsoft.com/office/drawing/2014/main" val="657213166"/>
                    </a:ext>
                  </a:extLst>
                </a:gridCol>
                <a:gridCol w="2103120">
                  <a:extLst>
                    <a:ext uri="{9D8B030D-6E8A-4147-A177-3AD203B41FA5}">
                      <a16:colId xmlns:a16="http://schemas.microsoft.com/office/drawing/2014/main" val="2349119541"/>
                    </a:ext>
                  </a:extLst>
                </a:gridCol>
              </a:tblGrid>
              <a:tr h="370840">
                <a:tc>
                  <a:txBody>
                    <a:bodyPr/>
                    <a:lstStyle/>
                    <a:p>
                      <a:r>
                        <a:rPr lang="en-US" dirty="0" err="1"/>
                        <a:t>Ngram</a:t>
                      </a:r>
                      <a:endParaRPr lang="en-US" dirty="0"/>
                    </a:p>
                  </a:txBody>
                  <a:tcPr/>
                </a:tc>
                <a:tc>
                  <a:txBody>
                    <a:bodyPr/>
                    <a:lstStyle/>
                    <a:p>
                      <a:r>
                        <a:rPr lang="en-US" dirty="0"/>
                        <a:t>Number of Community Formed</a:t>
                      </a:r>
                    </a:p>
                  </a:txBody>
                  <a:tcPr/>
                </a:tc>
                <a:tc>
                  <a:txBody>
                    <a:bodyPr/>
                    <a:lstStyle/>
                    <a:p>
                      <a:r>
                        <a:rPr lang="en-US" dirty="0"/>
                        <a:t>Modularity</a:t>
                      </a:r>
                    </a:p>
                  </a:txBody>
                  <a:tcPr/>
                </a:tc>
                <a:tc>
                  <a:txBody>
                    <a:bodyPr/>
                    <a:lstStyle/>
                    <a:p>
                      <a:r>
                        <a:rPr lang="en-US" dirty="0"/>
                        <a:t>Class Split</a:t>
                      </a:r>
                    </a:p>
                  </a:txBody>
                  <a:tcPr/>
                </a:tc>
                <a:tc>
                  <a:txBody>
                    <a:bodyPr/>
                    <a:lstStyle/>
                    <a:p>
                      <a:r>
                        <a:rPr lang="en-US" dirty="0"/>
                        <a:t>Class Merge</a:t>
                      </a:r>
                    </a:p>
                  </a:txBody>
                  <a:tcPr/>
                </a:tc>
                <a:extLst>
                  <a:ext uri="{0D108BD9-81ED-4DB2-BD59-A6C34878D82A}">
                    <a16:rowId xmlns:a16="http://schemas.microsoft.com/office/drawing/2014/main" val="4011528741"/>
                  </a:ext>
                </a:extLst>
              </a:tr>
              <a:tr h="370840">
                <a:tc>
                  <a:txBody>
                    <a:bodyPr/>
                    <a:lstStyle/>
                    <a:p>
                      <a:r>
                        <a:rPr lang="en-US" dirty="0">
                          <a:solidFill>
                            <a:srgbClr val="EE7661"/>
                          </a:solidFill>
                        </a:rPr>
                        <a:t>Bigram</a:t>
                      </a:r>
                    </a:p>
                  </a:txBody>
                  <a:tcPr/>
                </a:tc>
                <a:tc>
                  <a:txBody>
                    <a:bodyPr/>
                    <a:lstStyle/>
                    <a:p>
                      <a:r>
                        <a:rPr lang="en-US" dirty="0">
                          <a:solidFill>
                            <a:srgbClr val="EE7661"/>
                          </a:solidFill>
                        </a:rPr>
                        <a:t>1007</a:t>
                      </a:r>
                    </a:p>
                  </a:txBody>
                  <a:tcPr/>
                </a:tc>
                <a:tc>
                  <a:txBody>
                    <a:bodyPr/>
                    <a:lstStyle/>
                    <a:p>
                      <a:r>
                        <a:rPr lang="en-US" dirty="0">
                          <a:solidFill>
                            <a:srgbClr val="EE7661"/>
                          </a:solidFill>
                        </a:rPr>
                        <a:t>0.559</a:t>
                      </a:r>
                    </a:p>
                  </a:txBody>
                  <a:tcPr/>
                </a:tc>
                <a:tc>
                  <a:txBody>
                    <a:bodyPr/>
                    <a:lstStyle/>
                    <a:p>
                      <a:r>
                        <a:rPr lang="en-US" dirty="0">
                          <a:solidFill>
                            <a:srgbClr val="EE7661"/>
                          </a:solidFill>
                        </a:rPr>
                        <a:t>365.833</a:t>
                      </a:r>
                    </a:p>
                  </a:txBody>
                  <a:tcPr/>
                </a:tc>
                <a:tc>
                  <a:txBody>
                    <a:bodyPr/>
                    <a:lstStyle/>
                    <a:p>
                      <a:r>
                        <a:rPr lang="en-US" dirty="0">
                          <a:solidFill>
                            <a:srgbClr val="EE7661"/>
                          </a:solidFill>
                        </a:rPr>
                        <a:t>2.171</a:t>
                      </a:r>
                    </a:p>
                  </a:txBody>
                  <a:tcPr/>
                </a:tc>
                <a:extLst>
                  <a:ext uri="{0D108BD9-81ED-4DB2-BD59-A6C34878D82A}">
                    <a16:rowId xmlns:a16="http://schemas.microsoft.com/office/drawing/2014/main" val="3406629687"/>
                  </a:ext>
                </a:extLst>
              </a:tr>
              <a:tr h="370840">
                <a:tc>
                  <a:txBody>
                    <a:bodyPr/>
                    <a:lstStyle/>
                    <a:p>
                      <a:r>
                        <a:rPr lang="en-US" dirty="0">
                          <a:solidFill>
                            <a:schemeClr val="accent4">
                              <a:lumMod val="75000"/>
                            </a:schemeClr>
                          </a:solidFill>
                        </a:rPr>
                        <a:t>Trigram</a:t>
                      </a:r>
                    </a:p>
                  </a:txBody>
                  <a:tcPr>
                    <a:solidFill>
                      <a:schemeClr val="accent4">
                        <a:lumMod val="20000"/>
                        <a:lumOff val="80000"/>
                      </a:schemeClr>
                    </a:solidFill>
                  </a:tcPr>
                </a:tc>
                <a:tc>
                  <a:txBody>
                    <a:bodyPr/>
                    <a:lstStyle/>
                    <a:p>
                      <a:r>
                        <a:rPr lang="en-US" dirty="0">
                          <a:solidFill>
                            <a:schemeClr val="accent4">
                              <a:lumMod val="75000"/>
                            </a:schemeClr>
                          </a:solidFill>
                        </a:rPr>
                        <a:t>706</a:t>
                      </a:r>
                    </a:p>
                  </a:txBody>
                  <a:tcPr>
                    <a:solidFill>
                      <a:schemeClr val="accent4">
                        <a:lumMod val="20000"/>
                        <a:lumOff val="80000"/>
                      </a:schemeClr>
                    </a:solidFill>
                  </a:tcPr>
                </a:tc>
                <a:tc>
                  <a:txBody>
                    <a:bodyPr/>
                    <a:lstStyle/>
                    <a:p>
                      <a:r>
                        <a:rPr lang="en-US" dirty="0">
                          <a:solidFill>
                            <a:schemeClr val="accent4">
                              <a:lumMod val="75000"/>
                            </a:schemeClr>
                          </a:solidFill>
                        </a:rPr>
                        <a:t>0.5793</a:t>
                      </a:r>
                    </a:p>
                  </a:txBody>
                  <a:tcPr>
                    <a:solidFill>
                      <a:schemeClr val="accent4">
                        <a:lumMod val="20000"/>
                        <a:lumOff val="80000"/>
                      </a:schemeClr>
                    </a:solidFill>
                  </a:tcPr>
                </a:tc>
                <a:tc>
                  <a:txBody>
                    <a:bodyPr/>
                    <a:lstStyle/>
                    <a:p>
                      <a:r>
                        <a:rPr lang="en-US" dirty="0">
                          <a:solidFill>
                            <a:schemeClr val="accent4">
                              <a:lumMod val="75000"/>
                            </a:schemeClr>
                          </a:solidFill>
                        </a:rPr>
                        <a:t>309.330</a:t>
                      </a:r>
                    </a:p>
                  </a:txBody>
                  <a:tcPr>
                    <a:solidFill>
                      <a:schemeClr val="accent4">
                        <a:lumMod val="20000"/>
                        <a:lumOff val="80000"/>
                      </a:schemeClr>
                    </a:solidFill>
                  </a:tcPr>
                </a:tc>
                <a:tc>
                  <a:txBody>
                    <a:bodyPr/>
                    <a:lstStyle/>
                    <a:p>
                      <a:r>
                        <a:rPr lang="en-US" dirty="0">
                          <a:solidFill>
                            <a:schemeClr val="accent4">
                              <a:lumMod val="75000"/>
                            </a:schemeClr>
                          </a:solidFill>
                        </a:rPr>
                        <a:t>2.626</a:t>
                      </a:r>
                    </a:p>
                  </a:txBody>
                  <a:tcPr>
                    <a:solidFill>
                      <a:schemeClr val="accent4">
                        <a:lumMod val="20000"/>
                        <a:lumOff val="80000"/>
                      </a:schemeClr>
                    </a:solidFill>
                  </a:tcPr>
                </a:tc>
                <a:extLst>
                  <a:ext uri="{0D108BD9-81ED-4DB2-BD59-A6C34878D82A}">
                    <a16:rowId xmlns:a16="http://schemas.microsoft.com/office/drawing/2014/main" val="2500659511"/>
                  </a:ext>
                </a:extLst>
              </a:tr>
            </a:tbl>
          </a:graphicData>
        </a:graphic>
      </p:graphicFrame>
      <p:sp>
        <p:nvSpPr>
          <p:cNvPr id="14" name="TextBox 1">
            <a:extLst>
              <a:ext uri="{FF2B5EF4-FFF2-40B4-BE49-F238E27FC236}">
                <a16:creationId xmlns:a16="http://schemas.microsoft.com/office/drawing/2014/main" id="{BB24CB5C-3449-7DCE-1ED1-59DD9DF6D356}"/>
              </a:ext>
            </a:extLst>
          </p:cNvPr>
          <p:cNvSpPr txBox="1"/>
          <p:nvPr/>
        </p:nvSpPr>
        <p:spPr>
          <a:xfrm>
            <a:off x="4385582" y="2241890"/>
            <a:ext cx="3420835" cy="28575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solidFill>
                  <a:srgbClr val="EE7661"/>
                </a:solidFill>
              </a:rPr>
              <a:t>Result of Automatic Labeling</a:t>
            </a:r>
          </a:p>
        </p:txBody>
      </p:sp>
    </p:spTree>
    <p:extLst>
      <p:ext uri="{BB962C8B-B14F-4D97-AF65-F5344CB8AC3E}">
        <p14:creationId xmlns:p14="http://schemas.microsoft.com/office/powerpoint/2010/main" val="428883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788152" y="1399032"/>
            <a:ext cx="5111496" cy="4640487"/>
          </a:xfrm>
        </p:spPr>
        <p:txBody>
          <a:bodyPr>
            <a:noAutofit/>
          </a:bodyPr>
          <a:lstStyle/>
          <a:p>
            <a:pPr marL="457200" indent="-457200">
              <a:buFont typeface="Arial" panose="020B0604020202020204" pitchFamily="34" charset="0"/>
              <a:buChar char="•"/>
            </a:pPr>
            <a:r>
              <a:rPr lang="en-US" sz="2400" dirty="0">
                <a:solidFill>
                  <a:schemeClr val="tx1">
                    <a:lumMod val="75000"/>
                    <a:lumOff val="25000"/>
                  </a:schemeClr>
                </a:solidFill>
              </a:rPr>
              <a:t>Objectives</a:t>
            </a:r>
          </a:p>
          <a:p>
            <a:pPr marL="457200" indent="-457200">
              <a:buFont typeface="Arial" panose="020B0604020202020204" pitchFamily="34" charset="0"/>
              <a:buChar char="•"/>
            </a:pPr>
            <a:r>
              <a:rPr lang="en-US" sz="2400" dirty="0">
                <a:solidFill>
                  <a:schemeClr val="tx1">
                    <a:lumMod val="75000"/>
                    <a:lumOff val="25000"/>
                  </a:schemeClr>
                </a:solidFill>
              </a:rPr>
              <a:t>Introduction</a:t>
            </a:r>
          </a:p>
          <a:p>
            <a:pPr marL="457200" indent="-457200">
              <a:buFont typeface="Arial" panose="020B0604020202020204" pitchFamily="34" charset="0"/>
              <a:buChar char="•"/>
            </a:pPr>
            <a:r>
              <a:rPr lang="en-US" sz="2400" dirty="0">
                <a:solidFill>
                  <a:schemeClr val="tx1">
                    <a:lumMod val="75000"/>
                    <a:lumOff val="25000"/>
                  </a:schemeClr>
                </a:solidFill>
              </a:rPr>
              <a:t>Method</a:t>
            </a:r>
          </a:p>
          <a:p>
            <a:pPr marL="457200" indent="-457200">
              <a:buFont typeface="Arial" panose="020B0604020202020204" pitchFamily="34" charset="0"/>
              <a:buChar char="•"/>
            </a:pPr>
            <a:r>
              <a:rPr lang="en-US" sz="2400" dirty="0">
                <a:solidFill>
                  <a:schemeClr val="tx1">
                    <a:lumMod val="75000"/>
                    <a:lumOff val="25000"/>
                  </a:schemeClr>
                </a:solidFill>
              </a:rPr>
              <a:t>Experiment and Analysis</a:t>
            </a:r>
          </a:p>
          <a:p>
            <a:pPr marL="457200" indent="-457200">
              <a:buFont typeface="Arial" panose="020B0604020202020204" pitchFamily="34" charset="0"/>
              <a:buChar char="•"/>
            </a:pPr>
            <a:r>
              <a:rPr lang="en-US" sz="2400" dirty="0">
                <a:solidFill>
                  <a:schemeClr val="tx1">
                    <a:lumMod val="75000"/>
                    <a:lumOff val="25000"/>
                  </a:schemeClr>
                </a:solidFill>
              </a:rPr>
              <a:t>Conclusion</a:t>
            </a:r>
          </a:p>
          <a:p>
            <a:pPr marL="457200" indent="-457200">
              <a:buFont typeface="Arial" panose="020B0604020202020204" pitchFamily="34" charset="0"/>
              <a:buChar char="•"/>
            </a:pPr>
            <a:r>
              <a:rPr lang="en-US" sz="2400" dirty="0">
                <a:solidFill>
                  <a:schemeClr val="tx1">
                    <a:lumMod val="75000"/>
                    <a:lumOff val="25000"/>
                  </a:schemeClr>
                </a:solidFill>
              </a:rPr>
              <a:t>Future Work</a:t>
            </a:r>
          </a:p>
          <a:p>
            <a:pPr marL="457200" indent="-457200">
              <a:buFont typeface="Arial" panose="020B0604020202020204" pitchFamily="34" charset="0"/>
              <a:buChar char="•"/>
            </a:pPr>
            <a:endParaRPr lang="en-US" sz="2400" dirty="0">
              <a:solidFill>
                <a:schemeClr val="tx1">
                  <a:lumMod val="75000"/>
                  <a:lumOff val="25000"/>
                </a:schemeClr>
              </a:solidFill>
            </a:endParaRP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160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BAB71-8433-1608-8DC9-C84E765CC1D8}"/>
              </a:ext>
            </a:extLst>
          </p:cNvPr>
          <p:cNvSpPr>
            <a:spLocks noGrp="1"/>
          </p:cNvSpPr>
          <p:nvPr>
            <p:ph type="title"/>
          </p:nvPr>
        </p:nvSpPr>
        <p:spPr/>
        <p:txBody>
          <a:bodyPr/>
          <a:lstStyle/>
          <a:p>
            <a:r>
              <a:rPr lang="en-US" dirty="0"/>
              <a:t>Experiment And Analysis</a:t>
            </a:r>
          </a:p>
        </p:txBody>
      </p:sp>
      <p:graphicFrame>
        <p:nvGraphicFramePr>
          <p:cNvPr id="8" name="Content Placeholder 7">
            <a:extLst>
              <a:ext uri="{FF2B5EF4-FFF2-40B4-BE49-F238E27FC236}">
                <a16:creationId xmlns:a16="http://schemas.microsoft.com/office/drawing/2014/main" id="{BA2C0AFF-00B5-B0F3-F925-90289F2F4D39}"/>
              </a:ext>
            </a:extLst>
          </p:cNvPr>
          <p:cNvGraphicFramePr>
            <a:graphicFrameLocks noGrp="1"/>
          </p:cNvGraphicFramePr>
          <p:nvPr>
            <p:ph idx="1"/>
            <p:extLst>
              <p:ext uri="{D42A27DB-BD31-4B8C-83A1-F6EECF244321}">
                <p14:modId xmlns:p14="http://schemas.microsoft.com/office/powerpoint/2010/main" val="3573606730"/>
              </p:ext>
            </p:extLst>
          </p:nvPr>
        </p:nvGraphicFramePr>
        <p:xfrm>
          <a:off x="838200" y="1911350"/>
          <a:ext cx="10515600" cy="38592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8374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BAB71-8433-1608-8DC9-C84E765CC1D8}"/>
              </a:ext>
            </a:extLst>
          </p:cNvPr>
          <p:cNvSpPr>
            <a:spLocks noGrp="1"/>
          </p:cNvSpPr>
          <p:nvPr>
            <p:ph type="title"/>
          </p:nvPr>
        </p:nvSpPr>
        <p:spPr/>
        <p:txBody>
          <a:bodyPr/>
          <a:lstStyle/>
          <a:p>
            <a:r>
              <a:rPr lang="en-US" dirty="0"/>
              <a:t>Experiment And Analysis</a:t>
            </a:r>
          </a:p>
        </p:txBody>
      </p:sp>
      <p:graphicFrame>
        <p:nvGraphicFramePr>
          <p:cNvPr id="8" name="Content Placeholder 7">
            <a:extLst>
              <a:ext uri="{FF2B5EF4-FFF2-40B4-BE49-F238E27FC236}">
                <a16:creationId xmlns:a16="http://schemas.microsoft.com/office/drawing/2014/main" id="{BA2C0AFF-00B5-B0F3-F925-90289F2F4D39}"/>
              </a:ext>
            </a:extLst>
          </p:cNvPr>
          <p:cNvGraphicFramePr>
            <a:graphicFrameLocks noGrp="1"/>
          </p:cNvGraphicFramePr>
          <p:nvPr>
            <p:ph idx="1"/>
            <p:extLst>
              <p:ext uri="{D42A27DB-BD31-4B8C-83A1-F6EECF244321}">
                <p14:modId xmlns:p14="http://schemas.microsoft.com/office/powerpoint/2010/main" val="1009121752"/>
              </p:ext>
            </p:extLst>
          </p:nvPr>
        </p:nvGraphicFramePr>
        <p:xfrm>
          <a:off x="838200" y="1911350"/>
          <a:ext cx="10515600" cy="38592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98865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BAB71-8433-1608-8DC9-C84E765CC1D8}"/>
              </a:ext>
            </a:extLst>
          </p:cNvPr>
          <p:cNvSpPr>
            <a:spLocks noGrp="1"/>
          </p:cNvSpPr>
          <p:nvPr>
            <p:ph type="title"/>
          </p:nvPr>
        </p:nvSpPr>
        <p:spPr/>
        <p:txBody>
          <a:bodyPr/>
          <a:lstStyle/>
          <a:p>
            <a:r>
              <a:rPr lang="en-US" dirty="0"/>
              <a:t>Experiment And Analysis</a:t>
            </a:r>
          </a:p>
        </p:txBody>
      </p:sp>
      <p:graphicFrame>
        <p:nvGraphicFramePr>
          <p:cNvPr id="8" name="Content Placeholder 7">
            <a:extLst>
              <a:ext uri="{FF2B5EF4-FFF2-40B4-BE49-F238E27FC236}">
                <a16:creationId xmlns:a16="http://schemas.microsoft.com/office/drawing/2014/main" id="{BA2C0AFF-00B5-B0F3-F925-90289F2F4D39}"/>
              </a:ext>
            </a:extLst>
          </p:cNvPr>
          <p:cNvGraphicFramePr>
            <a:graphicFrameLocks noGrp="1"/>
          </p:cNvGraphicFramePr>
          <p:nvPr>
            <p:ph idx="1"/>
            <p:extLst>
              <p:ext uri="{D42A27DB-BD31-4B8C-83A1-F6EECF244321}">
                <p14:modId xmlns:p14="http://schemas.microsoft.com/office/powerpoint/2010/main" val="1879562559"/>
              </p:ext>
            </p:extLst>
          </p:nvPr>
        </p:nvGraphicFramePr>
        <p:xfrm>
          <a:off x="838200" y="1911350"/>
          <a:ext cx="10515600" cy="38592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2258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BAB71-8433-1608-8DC9-C84E765CC1D8}"/>
              </a:ext>
            </a:extLst>
          </p:cNvPr>
          <p:cNvSpPr>
            <a:spLocks noGrp="1"/>
          </p:cNvSpPr>
          <p:nvPr>
            <p:ph type="title"/>
          </p:nvPr>
        </p:nvSpPr>
        <p:spPr/>
        <p:txBody>
          <a:bodyPr/>
          <a:lstStyle/>
          <a:p>
            <a:r>
              <a:rPr lang="en-US" dirty="0"/>
              <a:t>Experiment And Analysis</a:t>
            </a:r>
          </a:p>
        </p:txBody>
      </p:sp>
      <p:graphicFrame>
        <p:nvGraphicFramePr>
          <p:cNvPr id="13" name="Table 13">
            <a:extLst>
              <a:ext uri="{FF2B5EF4-FFF2-40B4-BE49-F238E27FC236}">
                <a16:creationId xmlns:a16="http://schemas.microsoft.com/office/drawing/2014/main" id="{51783984-861E-6E53-32AB-639DCDB8425F}"/>
              </a:ext>
            </a:extLst>
          </p:cNvPr>
          <p:cNvGraphicFramePr>
            <a:graphicFrameLocks noGrp="1"/>
          </p:cNvGraphicFramePr>
          <p:nvPr>
            <p:ph idx="1"/>
            <p:extLst>
              <p:ext uri="{D42A27DB-BD31-4B8C-83A1-F6EECF244321}">
                <p14:modId xmlns:p14="http://schemas.microsoft.com/office/powerpoint/2010/main" val="3424857527"/>
              </p:ext>
            </p:extLst>
          </p:nvPr>
        </p:nvGraphicFramePr>
        <p:xfrm>
          <a:off x="895350" y="2401207"/>
          <a:ext cx="10515600" cy="35102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258175729"/>
                    </a:ext>
                  </a:extLst>
                </a:gridCol>
                <a:gridCol w="2103120">
                  <a:extLst>
                    <a:ext uri="{9D8B030D-6E8A-4147-A177-3AD203B41FA5}">
                      <a16:colId xmlns:a16="http://schemas.microsoft.com/office/drawing/2014/main" val="4149101661"/>
                    </a:ext>
                  </a:extLst>
                </a:gridCol>
                <a:gridCol w="2103120">
                  <a:extLst>
                    <a:ext uri="{9D8B030D-6E8A-4147-A177-3AD203B41FA5}">
                      <a16:colId xmlns:a16="http://schemas.microsoft.com/office/drawing/2014/main" val="1484840235"/>
                    </a:ext>
                  </a:extLst>
                </a:gridCol>
                <a:gridCol w="2103120">
                  <a:extLst>
                    <a:ext uri="{9D8B030D-6E8A-4147-A177-3AD203B41FA5}">
                      <a16:colId xmlns:a16="http://schemas.microsoft.com/office/drawing/2014/main" val="657213166"/>
                    </a:ext>
                  </a:extLst>
                </a:gridCol>
                <a:gridCol w="2103120">
                  <a:extLst>
                    <a:ext uri="{9D8B030D-6E8A-4147-A177-3AD203B41FA5}">
                      <a16:colId xmlns:a16="http://schemas.microsoft.com/office/drawing/2014/main" val="2349119541"/>
                    </a:ext>
                  </a:extLst>
                </a:gridCol>
              </a:tblGrid>
              <a:tr h="370840">
                <a:tc>
                  <a:txBody>
                    <a:bodyPr/>
                    <a:lstStyle/>
                    <a:p>
                      <a:r>
                        <a:rPr lang="en-US" dirty="0"/>
                        <a:t>Threshold</a:t>
                      </a:r>
                    </a:p>
                  </a:txBody>
                  <a:tcPr/>
                </a:tc>
                <a:tc>
                  <a:txBody>
                    <a:bodyPr/>
                    <a:lstStyle/>
                    <a:p>
                      <a:r>
                        <a:rPr lang="en-US" dirty="0"/>
                        <a:t>Number of Community Formed</a:t>
                      </a:r>
                    </a:p>
                  </a:txBody>
                  <a:tcPr/>
                </a:tc>
                <a:tc>
                  <a:txBody>
                    <a:bodyPr/>
                    <a:lstStyle/>
                    <a:p>
                      <a:r>
                        <a:rPr lang="en-US" dirty="0"/>
                        <a:t>Modularity</a:t>
                      </a:r>
                    </a:p>
                  </a:txBody>
                  <a:tcPr/>
                </a:tc>
                <a:tc>
                  <a:txBody>
                    <a:bodyPr/>
                    <a:lstStyle/>
                    <a:p>
                      <a:r>
                        <a:rPr lang="en-US" dirty="0"/>
                        <a:t>Class Split</a:t>
                      </a:r>
                    </a:p>
                  </a:txBody>
                  <a:tcPr/>
                </a:tc>
                <a:tc>
                  <a:txBody>
                    <a:bodyPr/>
                    <a:lstStyle/>
                    <a:p>
                      <a:r>
                        <a:rPr lang="en-US" dirty="0"/>
                        <a:t>Class Merge</a:t>
                      </a:r>
                    </a:p>
                  </a:txBody>
                  <a:tcPr/>
                </a:tc>
                <a:extLst>
                  <a:ext uri="{0D108BD9-81ED-4DB2-BD59-A6C34878D82A}">
                    <a16:rowId xmlns:a16="http://schemas.microsoft.com/office/drawing/2014/main" val="4011528741"/>
                  </a:ext>
                </a:extLst>
              </a:tr>
              <a:tr h="370840">
                <a:tc>
                  <a:txBody>
                    <a:bodyPr/>
                    <a:lstStyle/>
                    <a:p>
                      <a:r>
                        <a:rPr lang="en-US" dirty="0"/>
                        <a:t>0.0</a:t>
                      </a:r>
                    </a:p>
                  </a:txBody>
                  <a:tcPr/>
                </a:tc>
                <a:tc>
                  <a:txBody>
                    <a:bodyPr/>
                    <a:lstStyle/>
                    <a:p>
                      <a:r>
                        <a:rPr lang="en-US" dirty="0"/>
                        <a:t>1007</a:t>
                      </a:r>
                    </a:p>
                  </a:txBody>
                  <a:tcPr/>
                </a:tc>
                <a:tc>
                  <a:txBody>
                    <a:bodyPr/>
                    <a:lstStyle/>
                    <a:p>
                      <a:r>
                        <a:rPr lang="en-US" dirty="0"/>
                        <a:t>0.559</a:t>
                      </a:r>
                    </a:p>
                  </a:txBody>
                  <a:tcPr/>
                </a:tc>
                <a:tc>
                  <a:txBody>
                    <a:bodyPr/>
                    <a:lstStyle/>
                    <a:p>
                      <a:r>
                        <a:rPr lang="en-US" dirty="0"/>
                        <a:t>365.833</a:t>
                      </a:r>
                    </a:p>
                  </a:txBody>
                  <a:tcPr/>
                </a:tc>
                <a:tc>
                  <a:txBody>
                    <a:bodyPr/>
                    <a:lstStyle/>
                    <a:p>
                      <a:r>
                        <a:rPr lang="en-US" dirty="0"/>
                        <a:t>2.171</a:t>
                      </a:r>
                    </a:p>
                  </a:txBody>
                  <a:tcPr/>
                </a:tc>
                <a:extLst>
                  <a:ext uri="{0D108BD9-81ED-4DB2-BD59-A6C34878D82A}">
                    <a16:rowId xmlns:a16="http://schemas.microsoft.com/office/drawing/2014/main" val="3406629687"/>
                  </a:ext>
                </a:extLst>
              </a:tr>
              <a:tr h="370840">
                <a:tc>
                  <a:txBody>
                    <a:bodyPr/>
                    <a:lstStyle/>
                    <a:p>
                      <a:r>
                        <a:rPr lang="en-US" dirty="0"/>
                        <a:t>0.1</a:t>
                      </a:r>
                    </a:p>
                  </a:txBody>
                  <a:tcPr/>
                </a:tc>
                <a:tc>
                  <a:txBody>
                    <a:bodyPr/>
                    <a:lstStyle/>
                    <a:p>
                      <a:r>
                        <a:rPr lang="en-US" dirty="0"/>
                        <a:t>311</a:t>
                      </a:r>
                    </a:p>
                  </a:txBody>
                  <a:tcPr/>
                </a:tc>
                <a:tc>
                  <a:txBody>
                    <a:bodyPr/>
                    <a:lstStyle/>
                    <a:p>
                      <a:r>
                        <a:rPr lang="en-US" dirty="0"/>
                        <a:t>0.69251</a:t>
                      </a:r>
                    </a:p>
                  </a:txBody>
                  <a:tcPr/>
                </a:tc>
                <a:tc>
                  <a:txBody>
                    <a:bodyPr/>
                    <a:lstStyle/>
                    <a:p>
                      <a:r>
                        <a:rPr lang="en-US" dirty="0"/>
                        <a:t>161.1666</a:t>
                      </a:r>
                    </a:p>
                  </a:txBody>
                  <a:tcPr/>
                </a:tc>
                <a:tc>
                  <a:txBody>
                    <a:bodyPr/>
                    <a:lstStyle/>
                    <a:p>
                      <a:r>
                        <a:rPr lang="en-US" dirty="0"/>
                        <a:t>3.090</a:t>
                      </a:r>
                    </a:p>
                  </a:txBody>
                  <a:tcPr/>
                </a:tc>
                <a:extLst>
                  <a:ext uri="{0D108BD9-81ED-4DB2-BD59-A6C34878D82A}">
                    <a16:rowId xmlns:a16="http://schemas.microsoft.com/office/drawing/2014/main" val="2500659511"/>
                  </a:ext>
                </a:extLst>
              </a:tr>
              <a:tr h="370840">
                <a:tc>
                  <a:txBody>
                    <a:bodyPr/>
                    <a:lstStyle/>
                    <a:p>
                      <a:r>
                        <a:rPr lang="en-US" dirty="0"/>
                        <a:t>0.2</a:t>
                      </a:r>
                    </a:p>
                  </a:txBody>
                  <a:tcPr/>
                </a:tc>
                <a:tc>
                  <a:txBody>
                    <a:bodyPr/>
                    <a:lstStyle/>
                    <a:p>
                      <a:r>
                        <a:rPr lang="en-US" dirty="0"/>
                        <a:t>194</a:t>
                      </a:r>
                    </a:p>
                  </a:txBody>
                  <a:tcPr/>
                </a:tc>
                <a:tc>
                  <a:txBody>
                    <a:bodyPr/>
                    <a:lstStyle/>
                    <a:p>
                      <a:r>
                        <a:rPr lang="en-US" dirty="0"/>
                        <a:t>0.827</a:t>
                      </a:r>
                    </a:p>
                  </a:txBody>
                  <a:tcPr/>
                </a:tc>
                <a:tc>
                  <a:txBody>
                    <a:bodyPr/>
                    <a:lstStyle/>
                    <a:p>
                      <a:r>
                        <a:rPr lang="en-US" dirty="0"/>
                        <a:t>101.833</a:t>
                      </a:r>
                    </a:p>
                  </a:txBody>
                  <a:tcPr/>
                </a:tc>
                <a:tc>
                  <a:txBody>
                    <a:bodyPr/>
                    <a:lstStyle/>
                    <a:p>
                      <a:r>
                        <a:rPr lang="en-US" dirty="0"/>
                        <a:t>3.118</a:t>
                      </a:r>
                    </a:p>
                  </a:txBody>
                  <a:tcPr/>
                </a:tc>
                <a:extLst>
                  <a:ext uri="{0D108BD9-81ED-4DB2-BD59-A6C34878D82A}">
                    <a16:rowId xmlns:a16="http://schemas.microsoft.com/office/drawing/2014/main" val="1524663208"/>
                  </a:ext>
                </a:extLst>
              </a:tr>
              <a:tr h="370840">
                <a:tc>
                  <a:txBody>
                    <a:bodyPr/>
                    <a:lstStyle/>
                    <a:p>
                      <a:r>
                        <a:rPr lang="en-US" dirty="0"/>
                        <a:t>0.3</a:t>
                      </a:r>
                    </a:p>
                  </a:txBody>
                  <a:tcPr/>
                </a:tc>
                <a:tc>
                  <a:txBody>
                    <a:bodyPr/>
                    <a:lstStyle/>
                    <a:p>
                      <a:r>
                        <a:rPr lang="en-US" dirty="0"/>
                        <a:t>350</a:t>
                      </a:r>
                    </a:p>
                  </a:txBody>
                  <a:tcPr/>
                </a:tc>
                <a:tc>
                  <a:txBody>
                    <a:bodyPr/>
                    <a:lstStyle/>
                    <a:p>
                      <a:r>
                        <a:rPr lang="en-US" dirty="0"/>
                        <a:t>0.8009</a:t>
                      </a:r>
                    </a:p>
                  </a:txBody>
                  <a:tcPr/>
                </a:tc>
                <a:tc>
                  <a:txBody>
                    <a:bodyPr/>
                    <a:lstStyle/>
                    <a:p>
                      <a:r>
                        <a:rPr lang="en-US" dirty="0"/>
                        <a:t>210</a:t>
                      </a:r>
                    </a:p>
                  </a:txBody>
                  <a:tcPr/>
                </a:tc>
                <a:tc>
                  <a:txBody>
                    <a:bodyPr/>
                    <a:lstStyle/>
                    <a:p>
                      <a:r>
                        <a:rPr lang="en-US" dirty="0"/>
                        <a:t>3.582</a:t>
                      </a:r>
                    </a:p>
                  </a:txBody>
                  <a:tcPr/>
                </a:tc>
                <a:extLst>
                  <a:ext uri="{0D108BD9-81ED-4DB2-BD59-A6C34878D82A}">
                    <a16:rowId xmlns:a16="http://schemas.microsoft.com/office/drawing/2014/main" val="3921854222"/>
                  </a:ext>
                </a:extLst>
              </a:tr>
              <a:tr h="370840">
                <a:tc>
                  <a:txBody>
                    <a:bodyPr/>
                    <a:lstStyle/>
                    <a:p>
                      <a:r>
                        <a:rPr lang="en-US" dirty="0"/>
                        <a:t>0.4</a:t>
                      </a:r>
                    </a:p>
                  </a:txBody>
                  <a:tcPr/>
                </a:tc>
                <a:tc>
                  <a:txBody>
                    <a:bodyPr/>
                    <a:lstStyle/>
                    <a:p>
                      <a:r>
                        <a:rPr lang="en-US" dirty="0"/>
                        <a:t>348</a:t>
                      </a:r>
                    </a:p>
                  </a:txBody>
                  <a:tcPr/>
                </a:tc>
                <a:tc>
                  <a:txBody>
                    <a:bodyPr/>
                    <a:lstStyle/>
                    <a:p>
                      <a:r>
                        <a:rPr lang="en-US" dirty="0"/>
                        <a:t>0.624</a:t>
                      </a:r>
                    </a:p>
                  </a:txBody>
                  <a:tcPr/>
                </a:tc>
                <a:tc>
                  <a:txBody>
                    <a:bodyPr/>
                    <a:lstStyle/>
                    <a:p>
                      <a:r>
                        <a:rPr lang="en-US" dirty="0"/>
                        <a:t>134.834</a:t>
                      </a:r>
                    </a:p>
                  </a:txBody>
                  <a:tcPr/>
                </a:tc>
                <a:tc>
                  <a:txBody>
                    <a:bodyPr/>
                    <a:lstStyle/>
                    <a:p>
                      <a:r>
                        <a:rPr lang="en-US" dirty="0"/>
                        <a:t>2.3074</a:t>
                      </a:r>
                    </a:p>
                  </a:txBody>
                  <a:tcPr/>
                </a:tc>
                <a:extLst>
                  <a:ext uri="{0D108BD9-81ED-4DB2-BD59-A6C34878D82A}">
                    <a16:rowId xmlns:a16="http://schemas.microsoft.com/office/drawing/2014/main" val="2275034811"/>
                  </a:ext>
                </a:extLst>
              </a:tr>
              <a:tr h="370840">
                <a:tc>
                  <a:txBody>
                    <a:bodyPr/>
                    <a:lstStyle/>
                    <a:p>
                      <a:r>
                        <a:rPr lang="en-US" dirty="0"/>
                        <a:t>0.5</a:t>
                      </a:r>
                    </a:p>
                  </a:txBody>
                  <a:tcPr/>
                </a:tc>
                <a:tc>
                  <a:txBody>
                    <a:bodyPr/>
                    <a:lstStyle/>
                    <a:p>
                      <a:r>
                        <a:rPr lang="en-US" dirty="0"/>
                        <a:t>97</a:t>
                      </a:r>
                    </a:p>
                  </a:txBody>
                  <a:tcPr/>
                </a:tc>
                <a:tc>
                  <a:txBody>
                    <a:bodyPr/>
                    <a:lstStyle/>
                    <a:p>
                      <a:r>
                        <a:rPr lang="en-US" dirty="0"/>
                        <a:t>0.425</a:t>
                      </a:r>
                    </a:p>
                  </a:txBody>
                  <a:tcPr/>
                </a:tc>
                <a:tc>
                  <a:txBody>
                    <a:bodyPr/>
                    <a:lstStyle/>
                    <a:p>
                      <a:r>
                        <a:rPr lang="en-US" dirty="0"/>
                        <a:t>35.5</a:t>
                      </a:r>
                    </a:p>
                  </a:txBody>
                  <a:tcPr/>
                </a:tc>
                <a:tc>
                  <a:txBody>
                    <a:bodyPr/>
                    <a:lstStyle/>
                    <a:p>
                      <a:r>
                        <a:rPr lang="en-US" dirty="0"/>
                        <a:t>2.134</a:t>
                      </a:r>
                    </a:p>
                  </a:txBody>
                  <a:tcPr/>
                </a:tc>
                <a:extLst>
                  <a:ext uri="{0D108BD9-81ED-4DB2-BD59-A6C34878D82A}">
                    <a16:rowId xmlns:a16="http://schemas.microsoft.com/office/drawing/2014/main" val="397042259"/>
                  </a:ext>
                </a:extLst>
              </a:tr>
              <a:tr h="370840">
                <a:tc>
                  <a:txBody>
                    <a:bodyPr/>
                    <a:lstStyle/>
                    <a:p>
                      <a:r>
                        <a:rPr lang="en-US" dirty="0"/>
                        <a:t>0.6</a:t>
                      </a:r>
                    </a:p>
                  </a:txBody>
                  <a:tcPr/>
                </a:tc>
                <a:tc>
                  <a:txBody>
                    <a:bodyPr/>
                    <a:lstStyle/>
                    <a:p>
                      <a:r>
                        <a:rPr lang="en-US" dirty="0"/>
                        <a:t>22</a:t>
                      </a:r>
                    </a:p>
                  </a:txBody>
                  <a:tcPr/>
                </a:tc>
                <a:tc>
                  <a:txBody>
                    <a:bodyPr/>
                    <a:lstStyle/>
                    <a:p>
                      <a:r>
                        <a:rPr lang="en-US" dirty="0"/>
                        <a:t>0.2698</a:t>
                      </a:r>
                    </a:p>
                  </a:txBody>
                  <a:tcPr/>
                </a:tc>
                <a:tc>
                  <a:txBody>
                    <a:bodyPr/>
                    <a:lstStyle/>
                    <a:p>
                      <a:r>
                        <a:rPr lang="en-US" dirty="0"/>
                        <a:t>13.666</a:t>
                      </a:r>
                    </a:p>
                  </a:txBody>
                  <a:tcPr/>
                </a:tc>
                <a:tc>
                  <a:txBody>
                    <a:bodyPr/>
                    <a:lstStyle/>
                    <a:p>
                      <a:r>
                        <a:rPr lang="en-US" dirty="0"/>
                        <a:t>3.4545</a:t>
                      </a:r>
                    </a:p>
                  </a:txBody>
                  <a:tcPr/>
                </a:tc>
                <a:extLst>
                  <a:ext uri="{0D108BD9-81ED-4DB2-BD59-A6C34878D82A}">
                    <a16:rowId xmlns:a16="http://schemas.microsoft.com/office/drawing/2014/main" val="3519191062"/>
                  </a:ext>
                </a:extLst>
              </a:tr>
            </a:tbl>
          </a:graphicData>
        </a:graphic>
      </p:graphicFrame>
      <p:sp>
        <p:nvSpPr>
          <p:cNvPr id="14" name="TextBox 1">
            <a:extLst>
              <a:ext uri="{FF2B5EF4-FFF2-40B4-BE49-F238E27FC236}">
                <a16:creationId xmlns:a16="http://schemas.microsoft.com/office/drawing/2014/main" id="{BB24CB5C-3449-7DCE-1ED1-59DD9DF6D356}"/>
              </a:ext>
            </a:extLst>
          </p:cNvPr>
          <p:cNvSpPr txBox="1"/>
          <p:nvPr/>
        </p:nvSpPr>
        <p:spPr>
          <a:xfrm>
            <a:off x="4385582" y="1850004"/>
            <a:ext cx="3420835" cy="28575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solidFill>
                  <a:srgbClr val="EE7661"/>
                </a:solidFill>
              </a:rPr>
              <a:t>Threshold Test Result on Bigram</a:t>
            </a:r>
          </a:p>
        </p:txBody>
      </p:sp>
    </p:spTree>
    <p:extLst>
      <p:ext uri="{BB962C8B-B14F-4D97-AF65-F5344CB8AC3E}">
        <p14:creationId xmlns:p14="http://schemas.microsoft.com/office/powerpoint/2010/main" val="2083398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BAB71-8433-1608-8DC9-C84E765CC1D8}"/>
              </a:ext>
            </a:extLst>
          </p:cNvPr>
          <p:cNvSpPr>
            <a:spLocks noGrp="1"/>
          </p:cNvSpPr>
          <p:nvPr>
            <p:ph type="title"/>
          </p:nvPr>
        </p:nvSpPr>
        <p:spPr/>
        <p:txBody>
          <a:bodyPr/>
          <a:lstStyle/>
          <a:p>
            <a:r>
              <a:rPr lang="en-US" dirty="0"/>
              <a:t>Experiment And Analysis</a:t>
            </a:r>
          </a:p>
        </p:txBody>
      </p:sp>
      <p:graphicFrame>
        <p:nvGraphicFramePr>
          <p:cNvPr id="13" name="Table 13">
            <a:extLst>
              <a:ext uri="{FF2B5EF4-FFF2-40B4-BE49-F238E27FC236}">
                <a16:creationId xmlns:a16="http://schemas.microsoft.com/office/drawing/2014/main" id="{51783984-861E-6E53-32AB-639DCDB8425F}"/>
              </a:ext>
            </a:extLst>
          </p:cNvPr>
          <p:cNvGraphicFramePr>
            <a:graphicFrameLocks noGrp="1"/>
          </p:cNvGraphicFramePr>
          <p:nvPr>
            <p:ph idx="1"/>
            <p:extLst>
              <p:ext uri="{D42A27DB-BD31-4B8C-83A1-F6EECF244321}">
                <p14:modId xmlns:p14="http://schemas.microsoft.com/office/powerpoint/2010/main" val="605941227"/>
              </p:ext>
            </p:extLst>
          </p:nvPr>
        </p:nvGraphicFramePr>
        <p:xfrm>
          <a:off x="895350" y="2401207"/>
          <a:ext cx="10515600" cy="35102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258175729"/>
                    </a:ext>
                  </a:extLst>
                </a:gridCol>
                <a:gridCol w="2103120">
                  <a:extLst>
                    <a:ext uri="{9D8B030D-6E8A-4147-A177-3AD203B41FA5}">
                      <a16:colId xmlns:a16="http://schemas.microsoft.com/office/drawing/2014/main" val="4149101661"/>
                    </a:ext>
                  </a:extLst>
                </a:gridCol>
                <a:gridCol w="2103120">
                  <a:extLst>
                    <a:ext uri="{9D8B030D-6E8A-4147-A177-3AD203B41FA5}">
                      <a16:colId xmlns:a16="http://schemas.microsoft.com/office/drawing/2014/main" val="1484840235"/>
                    </a:ext>
                  </a:extLst>
                </a:gridCol>
                <a:gridCol w="2103120">
                  <a:extLst>
                    <a:ext uri="{9D8B030D-6E8A-4147-A177-3AD203B41FA5}">
                      <a16:colId xmlns:a16="http://schemas.microsoft.com/office/drawing/2014/main" val="657213166"/>
                    </a:ext>
                  </a:extLst>
                </a:gridCol>
                <a:gridCol w="2103120">
                  <a:extLst>
                    <a:ext uri="{9D8B030D-6E8A-4147-A177-3AD203B41FA5}">
                      <a16:colId xmlns:a16="http://schemas.microsoft.com/office/drawing/2014/main" val="2349119541"/>
                    </a:ext>
                  </a:extLst>
                </a:gridCol>
              </a:tblGrid>
              <a:tr h="370840">
                <a:tc>
                  <a:txBody>
                    <a:bodyPr/>
                    <a:lstStyle/>
                    <a:p>
                      <a:r>
                        <a:rPr lang="en-US" dirty="0"/>
                        <a:t>Threshold</a:t>
                      </a:r>
                    </a:p>
                  </a:txBody>
                  <a:tcPr/>
                </a:tc>
                <a:tc>
                  <a:txBody>
                    <a:bodyPr/>
                    <a:lstStyle/>
                    <a:p>
                      <a:r>
                        <a:rPr lang="en-US" dirty="0"/>
                        <a:t>Number of Community Formed</a:t>
                      </a:r>
                    </a:p>
                  </a:txBody>
                  <a:tcPr/>
                </a:tc>
                <a:tc>
                  <a:txBody>
                    <a:bodyPr/>
                    <a:lstStyle/>
                    <a:p>
                      <a:r>
                        <a:rPr lang="en-US" dirty="0"/>
                        <a:t>Modularity</a:t>
                      </a:r>
                    </a:p>
                  </a:txBody>
                  <a:tcPr/>
                </a:tc>
                <a:tc>
                  <a:txBody>
                    <a:bodyPr/>
                    <a:lstStyle/>
                    <a:p>
                      <a:r>
                        <a:rPr lang="en-US" dirty="0"/>
                        <a:t>Class Split</a:t>
                      </a:r>
                    </a:p>
                  </a:txBody>
                  <a:tcPr/>
                </a:tc>
                <a:tc>
                  <a:txBody>
                    <a:bodyPr/>
                    <a:lstStyle/>
                    <a:p>
                      <a:r>
                        <a:rPr lang="en-US" dirty="0"/>
                        <a:t>Class Merge</a:t>
                      </a:r>
                    </a:p>
                  </a:txBody>
                  <a:tcPr/>
                </a:tc>
                <a:extLst>
                  <a:ext uri="{0D108BD9-81ED-4DB2-BD59-A6C34878D82A}">
                    <a16:rowId xmlns:a16="http://schemas.microsoft.com/office/drawing/2014/main" val="4011528741"/>
                  </a:ext>
                </a:extLst>
              </a:tr>
              <a:tr h="370840">
                <a:tc>
                  <a:txBody>
                    <a:bodyPr/>
                    <a:lstStyle/>
                    <a:p>
                      <a:r>
                        <a:rPr lang="en-US" dirty="0"/>
                        <a:t>0.0</a:t>
                      </a:r>
                    </a:p>
                  </a:txBody>
                  <a:tcPr/>
                </a:tc>
                <a:tc>
                  <a:txBody>
                    <a:bodyPr/>
                    <a:lstStyle/>
                    <a:p>
                      <a:r>
                        <a:rPr lang="en-US" dirty="0"/>
                        <a:t>706</a:t>
                      </a:r>
                    </a:p>
                  </a:txBody>
                  <a:tcPr/>
                </a:tc>
                <a:tc>
                  <a:txBody>
                    <a:bodyPr/>
                    <a:lstStyle/>
                    <a:p>
                      <a:r>
                        <a:rPr lang="en-US" dirty="0"/>
                        <a:t>0.5793</a:t>
                      </a:r>
                    </a:p>
                  </a:txBody>
                  <a:tcPr/>
                </a:tc>
                <a:tc>
                  <a:txBody>
                    <a:bodyPr/>
                    <a:lstStyle/>
                    <a:p>
                      <a:r>
                        <a:rPr lang="en-US" dirty="0"/>
                        <a:t>309.330</a:t>
                      </a:r>
                    </a:p>
                  </a:txBody>
                  <a:tcPr/>
                </a:tc>
                <a:tc>
                  <a:txBody>
                    <a:bodyPr/>
                    <a:lstStyle/>
                    <a:p>
                      <a:r>
                        <a:rPr lang="en-US" dirty="0"/>
                        <a:t>2.626</a:t>
                      </a:r>
                    </a:p>
                  </a:txBody>
                  <a:tcPr/>
                </a:tc>
                <a:extLst>
                  <a:ext uri="{0D108BD9-81ED-4DB2-BD59-A6C34878D82A}">
                    <a16:rowId xmlns:a16="http://schemas.microsoft.com/office/drawing/2014/main" val="3406629687"/>
                  </a:ext>
                </a:extLst>
              </a:tr>
              <a:tr h="370840">
                <a:tc>
                  <a:txBody>
                    <a:bodyPr/>
                    <a:lstStyle/>
                    <a:p>
                      <a:r>
                        <a:rPr lang="en-US" dirty="0"/>
                        <a:t>0.1</a:t>
                      </a:r>
                    </a:p>
                  </a:txBody>
                  <a:tcPr/>
                </a:tc>
                <a:tc>
                  <a:txBody>
                    <a:bodyPr/>
                    <a:lstStyle/>
                    <a:p>
                      <a:r>
                        <a:rPr lang="en-US" dirty="0"/>
                        <a:t>283</a:t>
                      </a:r>
                    </a:p>
                  </a:txBody>
                  <a:tcPr/>
                </a:tc>
                <a:tc>
                  <a:txBody>
                    <a:bodyPr/>
                    <a:lstStyle/>
                    <a:p>
                      <a:r>
                        <a:rPr lang="en-US" dirty="0"/>
                        <a:t>0.7637</a:t>
                      </a:r>
                    </a:p>
                  </a:txBody>
                  <a:tcPr/>
                </a:tc>
                <a:tc>
                  <a:txBody>
                    <a:bodyPr/>
                    <a:lstStyle/>
                    <a:p>
                      <a:r>
                        <a:rPr lang="en-US" dirty="0"/>
                        <a:t>144.334</a:t>
                      </a:r>
                    </a:p>
                  </a:txBody>
                  <a:tcPr/>
                </a:tc>
                <a:tc>
                  <a:txBody>
                    <a:bodyPr/>
                    <a:lstStyle/>
                    <a:p>
                      <a:r>
                        <a:rPr lang="en-US" dirty="0"/>
                        <a:t>3.03886</a:t>
                      </a:r>
                    </a:p>
                  </a:txBody>
                  <a:tcPr/>
                </a:tc>
                <a:extLst>
                  <a:ext uri="{0D108BD9-81ED-4DB2-BD59-A6C34878D82A}">
                    <a16:rowId xmlns:a16="http://schemas.microsoft.com/office/drawing/2014/main" val="2500659511"/>
                  </a:ext>
                </a:extLst>
              </a:tr>
              <a:tr h="370840">
                <a:tc>
                  <a:txBody>
                    <a:bodyPr/>
                    <a:lstStyle/>
                    <a:p>
                      <a:r>
                        <a:rPr lang="en-US" dirty="0"/>
                        <a:t>0.2</a:t>
                      </a:r>
                    </a:p>
                  </a:txBody>
                  <a:tcPr/>
                </a:tc>
                <a:tc>
                  <a:txBody>
                    <a:bodyPr/>
                    <a:lstStyle/>
                    <a:p>
                      <a:r>
                        <a:rPr lang="en-US" dirty="0"/>
                        <a:t>447</a:t>
                      </a:r>
                    </a:p>
                  </a:txBody>
                  <a:tcPr/>
                </a:tc>
                <a:tc>
                  <a:txBody>
                    <a:bodyPr/>
                    <a:lstStyle/>
                    <a:p>
                      <a:r>
                        <a:rPr lang="en-US" dirty="0"/>
                        <a:t>0.82031</a:t>
                      </a:r>
                    </a:p>
                  </a:txBody>
                  <a:tcPr/>
                </a:tc>
                <a:tc>
                  <a:txBody>
                    <a:bodyPr/>
                    <a:lstStyle/>
                    <a:p>
                      <a:r>
                        <a:rPr lang="en-US" dirty="0"/>
                        <a:t>286</a:t>
                      </a:r>
                    </a:p>
                  </a:txBody>
                  <a:tcPr/>
                </a:tc>
                <a:tc>
                  <a:txBody>
                    <a:bodyPr/>
                    <a:lstStyle/>
                    <a:p>
                      <a:r>
                        <a:rPr lang="en-US" dirty="0"/>
                        <a:t>3.8255</a:t>
                      </a:r>
                    </a:p>
                  </a:txBody>
                  <a:tcPr/>
                </a:tc>
                <a:extLst>
                  <a:ext uri="{0D108BD9-81ED-4DB2-BD59-A6C34878D82A}">
                    <a16:rowId xmlns:a16="http://schemas.microsoft.com/office/drawing/2014/main" val="1524663208"/>
                  </a:ext>
                </a:extLst>
              </a:tr>
              <a:tr h="370840">
                <a:tc>
                  <a:txBody>
                    <a:bodyPr/>
                    <a:lstStyle/>
                    <a:p>
                      <a:r>
                        <a:rPr lang="en-US" dirty="0"/>
                        <a:t>0.3</a:t>
                      </a:r>
                    </a:p>
                  </a:txBody>
                  <a:tcPr/>
                </a:tc>
                <a:tc>
                  <a:txBody>
                    <a:bodyPr/>
                    <a:lstStyle/>
                    <a:p>
                      <a:r>
                        <a:rPr lang="en-US" dirty="0"/>
                        <a:t>789</a:t>
                      </a:r>
                    </a:p>
                  </a:txBody>
                  <a:tcPr/>
                </a:tc>
                <a:tc>
                  <a:txBody>
                    <a:bodyPr/>
                    <a:lstStyle/>
                    <a:p>
                      <a:r>
                        <a:rPr lang="en-US" dirty="0"/>
                        <a:t>0.6225</a:t>
                      </a:r>
                    </a:p>
                  </a:txBody>
                  <a:tcPr/>
                </a:tc>
                <a:tc>
                  <a:txBody>
                    <a:bodyPr/>
                    <a:lstStyle/>
                    <a:p>
                      <a:r>
                        <a:rPr lang="en-US" dirty="0"/>
                        <a:t>236</a:t>
                      </a:r>
                    </a:p>
                  </a:txBody>
                  <a:tcPr/>
                </a:tc>
                <a:tc>
                  <a:txBody>
                    <a:bodyPr/>
                    <a:lstStyle/>
                    <a:p>
                      <a:r>
                        <a:rPr lang="en-US" dirty="0"/>
                        <a:t>1.787</a:t>
                      </a:r>
                    </a:p>
                  </a:txBody>
                  <a:tcPr/>
                </a:tc>
                <a:extLst>
                  <a:ext uri="{0D108BD9-81ED-4DB2-BD59-A6C34878D82A}">
                    <a16:rowId xmlns:a16="http://schemas.microsoft.com/office/drawing/2014/main" val="3921854222"/>
                  </a:ext>
                </a:extLst>
              </a:tr>
              <a:tr h="370840">
                <a:tc>
                  <a:txBody>
                    <a:bodyPr/>
                    <a:lstStyle/>
                    <a:p>
                      <a:r>
                        <a:rPr lang="en-US" dirty="0"/>
                        <a:t>0.4</a:t>
                      </a:r>
                    </a:p>
                  </a:txBody>
                  <a:tcPr/>
                </a:tc>
                <a:tc>
                  <a:txBody>
                    <a:bodyPr/>
                    <a:lstStyle/>
                    <a:p>
                      <a:r>
                        <a:rPr lang="en-US" dirty="0"/>
                        <a:t>83</a:t>
                      </a:r>
                    </a:p>
                  </a:txBody>
                  <a:tcPr/>
                </a:tc>
                <a:tc>
                  <a:txBody>
                    <a:bodyPr/>
                    <a:lstStyle/>
                    <a:p>
                      <a:r>
                        <a:rPr lang="en-US" dirty="0"/>
                        <a:t>0.4702</a:t>
                      </a:r>
                    </a:p>
                  </a:txBody>
                  <a:tcPr/>
                </a:tc>
                <a:tc>
                  <a:txBody>
                    <a:bodyPr/>
                    <a:lstStyle/>
                    <a:p>
                      <a:r>
                        <a:rPr lang="en-US" dirty="0"/>
                        <a:t>42.664</a:t>
                      </a:r>
                    </a:p>
                  </a:txBody>
                  <a:tcPr/>
                </a:tc>
                <a:tc>
                  <a:txBody>
                    <a:bodyPr/>
                    <a:lstStyle/>
                    <a:p>
                      <a:r>
                        <a:rPr lang="en-US" dirty="0"/>
                        <a:t>3.012</a:t>
                      </a:r>
                    </a:p>
                  </a:txBody>
                  <a:tcPr/>
                </a:tc>
                <a:extLst>
                  <a:ext uri="{0D108BD9-81ED-4DB2-BD59-A6C34878D82A}">
                    <a16:rowId xmlns:a16="http://schemas.microsoft.com/office/drawing/2014/main" val="2275034811"/>
                  </a:ext>
                </a:extLst>
              </a:tr>
              <a:tr h="370840">
                <a:tc>
                  <a:txBody>
                    <a:bodyPr/>
                    <a:lstStyle/>
                    <a:p>
                      <a:r>
                        <a:rPr lang="en-US" dirty="0"/>
                        <a:t>0.5</a:t>
                      </a:r>
                    </a:p>
                  </a:txBody>
                  <a:tcPr/>
                </a:tc>
                <a:tc>
                  <a:txBody>
                    <a:bodyPr/>
                    <a:lstStyle/>
                    <a:p>
                      <a:r>
                        <a:rPr lang="en-US" dirty="0"/>
                        <a:t>55</a:t>
                      </a:r>
                    </a:p>
                  </a:txBody>
                  <a:tcPr/>
                </a:tc>
                <a:tc>
                  <a:txBody>
                    <a:bodyPr/>
                    <a:lstStyle/>
                    <a:p>
                      <a:r>
                        <a:rPr lang="en-US" dirty="0"/>
                        <a:t>0.2837</a:t>
                      </a:r>
                    </a:p>
                  </a:txBody>
                  <a:tcPr/>
                </a:tc>
                <a:tc>
                  <a:txBody>
                    <a:bodyPr/>
                    <a:lstStyle/>
                    <a:p>
                      <a:r>
                        <a:rPr lang="en-US" dirty="0"/>
                        <a:t>21</a:t>
                      </a:r>
                    </a:p>
                  </a:txBody>
                  <a:tcPr/>
                </a:tc>
                <a:tc>
                  <a:txBody>
                    <a:bodyPr/>
                    <a:lstStyle/>
                    <a:p>
                      <a:r>
                        <a:rPr lang="en-US" dirty="0"/>
                        <a:t>2.1818</a:t>
                      </a:r>
                    </a:p>
                  </a:txBody>
                  <a:tcPr/>
                </a:tc>
                <a:extLst>
                  <a:ext uri="{0D108BD9-81ED-4DB2-BD59-A6C34878D82A}">
                    <a16:rowId xmlns:a16="http://schemas.microsoft.com/office/drawing/2014/main" val="397042259"/>
                  </a:ext>
                </a:extLst>
              </a:tr>
              <a:tr h="370840">
                <a:tc>
                  <a:txBody>
                    <a:bodyPr/>
                    <a:lstStyle/>
                    <a:p>
                      <a:r>
                        <a:rPr lang="en-US" dirty="0"/>
                        <a:t>0.6</a:t>
                      </a:r>
                    </a:p>
                  </a:txBody>
                  <a:tcPr/>
                </a:tc>
                <a:tc>
                  <a:txBody>
                    <a:bodyPr/>
                    <a:lstStyle/>
                    <a:p>
                      <a:r>
                        <a:rPr lang="en-US" dirty="0"/>
                        <a:t>12</a:t>
                      </a:r>
                    </a:p>
                  </a:txBody>
                  <a:tcPr/>
                </a:tc>
                <a:tc>
                  <a:txBody>
                    <a:bodyPr/>
                    <a:lstStyle/>
                    <a:p>
                      <a:r>
                        <a:rPr lang="en-US" dirty="0"/>
                        <a:t>0.168</a:t>
                      </a:r>
                    </a:p>
                  </a:txBody>
                  <a:tcPr/>
                </a:tc>
                <a:tc>
                  <a:txBody>
                    <a:bodyPr/>
                    <a:lstStyle/>
                    <a:p>
                      <a:r>
                        <a:rPr lang="en-US" dirty="0"/>
                        <a:t>9.666</a:t>
                      </a:r>
                    </a:p>
                  </a:txBody>
                  <a:tcPr/>
                </a:tc>
                <a:tc>
                  <a:txBody>
                    <a:bodyPr/>
                    <a:lstStyle/>
                    <a:p>
                      <a:r>
                        <a:rPr lang="en-US" dirty="0"/>
                        <a:t>4.333</a:t>
                      </a:r>
                    </a:p>
                  </a:txBody>
                  <a:tcPr/>
                </a:tc>
                <a:extLst>
                  <a:ext uri="{0D108BD9-81ED-4DB2-BD59-A6C34878D82A}">
                    <a16:rowId xmlns:a16="http://schemas.microsoft.com/office/drawing/2014/main" val="3519191062"/>
                  </a:ext>
                </a:extLst>
              </a:tr>
            </a:tbl>
          </a:graphicData>
        </a:graphic>
      </p:graphicFrame>
      <p:sp>
        <p:nvSpPr>
          <p:cNvPr id="14" name="TextBox 1">
            <a:extLst>
              <a:ext uri="{FF2B5EF4-FFF2-40B4-BE49-F238E27FC236}">
                <a16:creationId xmlns:a16="http://schemas.microsoft.com/office/drawing/2014/main" id="{BB24CB5C-3449-7DCE-1ED1-59DD9DF6D356}"/>
              </a:ext>
            </a:extLst>
          </p:cNvPr>
          <p:cNvSpPr txBox="1"/>
          <p:nvPr/>
        </p:nvSpPr>
        <p:spPr>
          <a:xfrm>
            <a:off x="4385582" y="1850004"/>
            <a:ext cx="3420835" cy="28575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dirty="0">
                <a:solidFill>
                  <a:srgbClr val="EE7661"/>
                </a:solidFill>
              </a:rPr>
              <a:t>Threshold Test Result on Trigram</a:t>
            </a:r>
          </a:p>
        </p:txBody>
      </p:sp>
    </p:spTree>
    <p:extLst>
      <p:ext uri="{BB962C8B-B14F-4D97-AF65-F5344CB8AC3E}">
        <p14:creationId xmlns:p14="http://schemas.microsoft.com/office/powerpoint/2010/main" val="3930045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BAB71-8433-1608-8DC9-C84E765CC1D8}"/>
              </a:ext>
            </a:extLst>
          </p:cNvPr>
          <p:cNvSpPr>
            <a:spLocks noGrp="1"/>
          </p:cNvSpPr>
          <p:nvPr>
            <p:ph type="title"/>
          </p:nvPr>
        </p:nvSpPr>
        <p:spPr/>
        <p:txBody>
          <a:bodyPr/>
          <a:lstStyle/>
          <a:p>
            <a:r>
              <a:rPr lang="en-US" dirty="0"/>
              <a:t>Experiment And Analysis</a:t>
            </a:r>
          </a:p>
        </p:txBody>
      </p:sp>
      <p:graphicFrame>
        <p:nvGraphicFramePr>
          <p:cNvPr id="8" name="Content Placeholder 7">
            <a:extLst>
              <a:ext uri="{FF2B5EF4-FFF2-40B4-BE49-F238E27FC236}">
                <a16:creationId xmlns:a16="http://schemas.microsoft.com/office/drawing/2014/main" id="{BA2C0AFF-00B5-B0F3-F925-90289F2F4D39}"/>
              </a:ext>
            </a:extLst>
          </p:cNvPr>
          <p:cNvGraphicFramePr>
            <a:graphicFrameLocks noGrp="1"/>
          </p:cNvGraphicFramePr>
          <p:nvPr>
            <p:ph idx="1"/>
            <p:extLst>
              <p:ext uri="{D42A27DB-BD31-4B8C-83A1-F6EECF244321}">
                <p14:modId xmlns:p14="http://schemas.microsoft.com/office/powerpoint/2010/main" val="1235352908"/>
              </p:ext>
            </p:extLst>
          </p:nvPr>
        </p:nvGraphicFramePr>
        <p:xfrm>
          <a:off x="838200" y="1911350"/>
          <a:ext cx="10515600" cy="38592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4748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BAB71-8433-1608-8DC9-C84E765CC1D8}"/>
              </a:ext>
            </a:extLst>
          </p:cNvPr>
          <p:cNvSpPr>
            <a:spLocks noGrp="1"/>
          </p:cNvSpPr>
          <p:nvPr>
            <p:ph type="title"/>
          </p:nvPr>
        </p:nvSpPr>
        <p:spPr/>
        <p:txBody>
          <a:bodyPr/>
          <a:lstStyle/>
          <a:p>
            <a:r>
              <a:rPr lang="en-US" dirty="0"/>
              <a:t>Experiment And Analysis</a:t>
            </a:r>
          </a:p>
        </p:txBody>
      </p:sp>
      <p:graphicFrame>
        <p:nvGraphicFramePr>
          <p:cNvPr id="8" name="Content Placeholder 7">
            <a:extLst>
              <a:ext uri="{FF2B5EF4-FFF2-40B4-BE49-F238E27FC236}">
                <a16:creationId xmlns:a16="http://schemas.microsoft.com/office/drawing/2014/main" id="{BA2C0AFF-00B5-B0F3-F925-90289F2F4D39}"/>
              </a:ext>
            </a:extLst>
          </p:cNvPr>
          <p:cNvGraphicFramePr>
            <a:graphicFrameLocks noGrp="1"/>
          </p:cNvGraphicFramePr>
          <p:nvPr>
            <p:ph idx="1"/>
            <p:extLst>
              <p:ext uri="{D42A27DB-BD31-4B8C-83A1-F6EECF244321}">
                <p14:modId xmlns:p14="http://schemas.microsoft.com/office/powerpoint/2010/main" val="3792604983"/>
              </p:ext>
            </p:extLst>
          </p:nvPr>
        </p:nvGraphicFramePr>
        <p:xfrm>
          <a:off x="838200" y="1911350"/>
          <a:ext cx="10515600" cy="38592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17848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EBAB71-8433-1608-8DC9-C84E765CC1D8}"/>
              </a:ext>
            </a:extLst>
          </p:cNvPr>
          <p:cNvSpPr>
            <a:spLocks noGrp="1"/>
          </p:cNvSpPr>
          <p:nvPr>
            <p:ph type="title"/>
          </p:nvPr>
        </p:nvSpPr>
        <p:spPr/>
        <p:txBody>
          <a:bodyPr/>
          <a:lstStyle/>
          <a:p>
            <a:r>
              <a:rPr lang="en-US" dirty="0"/>
              <a:t>Experiment And Analysis</a:t>
            </a:r>
          </a:p>
        </p:txBody>
      </p:sp>
      <p:graphicFrame>
        <p:nvGraphicFramePr>
          <p:cNvPr id="8" name="Content Placeholder 7">
            <a:extLst>
              <a:ext uri="{FF2B5EF4-FFF2-40B4-BE49-F238E27FC236}">
                <a16:creationId xmlns:a16="http://schemas.microsoft.com/office/drawing/2014/main" id="{BA2C0AFF-00B5-B0F3-F925-90289F2F4D39}"/>
              </a:ext>
            </a:extLst>
          </p:cNvPr>
          <p:cNvGraphicFramePr>
            <a:graphicFrameLocks noGrp="1"/>
          </p:cNvGraphicFramePr>
          <p:nvPr>
            <p:ph idx="1"/>
            <p:extLst>
              <p:ext uri="{D42A27DB-BD31-4B8C-83A1-F6EECF244321}">
                <p14:modId xmlns:p14="http://schemas.microsoft.com/office/powerpoint/2010/main" val="1725455036"/>
              </p:ext>
            </p:extLst>
          </p:nvPr>
        </p:nvGraphicFramePr>
        <p:xfrm>
          <a:off x="838200" y="1911350"/>
          <a:ext cx="10515600" cy="38592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8237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C235-0807-4C2B-E812-BF504495F442}"/>
              </a:ext>
            </a:extLst>
          </p:cNvPr>
          <p:cNvSpPr>
            <a:spLocks noGrp="1"/>
          </p:cNvSpPr>
          <p:nvPr>
            <p:ph type="title"/>
          </p:nvPr>
        </p:nvSpPr>
        <p:spPr/>
        <p:txBody>
          <a:bodyPr/>
          <a:lstStyle/>
          <a:p>
            <a:r>
              <a:rPr lang="en-US" dirty="0"/>
              <a:t>Experiment and Analysis</a:t>
            </a:r>
          </a:p>
        </p:txBody>
      </p:sp>
      <p:sp>
        <p:nvSpPr>
          <p:cNvPr id="3" name="Date Placeholder 2">
            <a:extLst>
              <a:ext uri="{FF2B5EF4-FFF2-40B4-BE49-F238E27FC236}">
                <a16:creationId xmlns:a16="http://schemas.microsoft.com/office/drawing/2014/main" id="{E77828F1-7896-C988-7B54-DB40A75B3137}"/>
              </a:ext>
            </a:extLst>
          </p:cNvPr>
          <p:cNvSpPr>
            <a:spLocks noGrp="1"/>
          </p:cNvSpPr>
          <p:nvPr>
            <p:ph type="dt" sz="half" idx="10"/>
          </p:nvPr>
        </p:nvSpPr>
        <p:spPr/>
        <p:txBody>
          <a:bodyPr/>
          <a:lstStyle/>
          <a:p>
            <a:pPr>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p:txBody>
      </p:sp>
      <p:sp>
        <p:nvSpPr>
          <p:cNvPr id="4" name="Footer Placeholder 3">
            <a:extLst>
              <a:ext uri="{FF2B5EF4-FFF2-40B4-BE49-F238E27FC236}">
                <a16:creationId xmlns:a16="http://schemas.microsoft.com/office/drawing/2014/main" id="{08BA69CC-879E-DDFE-F97A-6FA3C53F66D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654FF52E-E873-C3E6-68F7-83C6E5EEC4A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28</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F7370CC2-483B-1C56-7B6B-8CF754B825A1}"/>
              </a:ext>
            </a:extLst>
          </p:cNvPr>
          <p:cNvSpPr>
            <a:spLocks noGrp="1"/>
          </p:cNvSpPr>
          <p:nvPr>
            <p:ph idx="1"/>
          </p:nvPr>
        </p:nvSpPr>
        <p:spPr/>
        <p:txBody>
          <a:bodyPr/>
          <a:lstStyle/>
          <a:p>
            <a:r>
              <a:rPr lang="en-US" dirty="0"/>
              <a:t>Other parameters that have effects on the outcome</a:t>
            </a:r>
          </a:p>
          <a:p>
            <a:pPr lvl="1">
              <a:buFont typeface="Wingdings" panose="05000000000000000000" pitchFamily="2" charset="2"/>
              <a:buChar char="Ø"/>
            </a:pPr>
            <a:r>
              <a:rPr lang="en-US" dirty="0"/>
              <a:t>Nodes without community:</a:t>
            </a:r>
          </a:p>
          <a:p>
            <a:pPr marL="914400" lvl="2" indent="0">
              <a:buNone/>
            </a:pPr>
            <a:r>
              <a:rPr lang="en-US" dirty="0"/>
              <a:t>Another thing that needs to be considered when using automatic labeling is that there are nodes that do not have a community, so a significant amount of data is lost or we can call it there is reduction in community.</a:t>
            </a:r>
          </a:p>
          <a:p>
            <a:pPr marL="914400" lvl="2" indent="0">
              <a:buNone/>
            </a:pPr>
            <a:r>
              <a:rPr lang="en-US" dirty="0"/>
              <a:t>When using the optimum threshold, it is found that training data that has a community is 1446 on bigram and 2010 data on the trigram of the total</a:t>
            </a:r>
          </a:p>
          <a:p>
            <a:pPr marL="914400" lvl="2" indent="0">
              <a:buNone/>
            </a:pPr>
            <a:r>
              <a:rPr lang="en-US" dirty="0"/>
              <a:t>training data of 5452. This means that 73.4% of the training data is on bigram, and 63.13% of the training data is on the trigram has no community.</a:t>
            </a:r>
          </a:p>
          <a:p>
            <a:pPr lvl="1">
              <a:buFont typeface="Wingdings" panose="05000000000000000000" pitchFamily="2" charset="2"/>
              <a:buChar char="Ø"/>
            </a:pPr>
            <a:endParaRPr lang="en-US" dirty="0"/>
          </a:p>
        </p:txBody>
      </p:sp>
    </p:spTree>
    <p:extLst>
      <p:ext uri="{BB962C8B-B14F-4D97-AF65-F5344CB8AC3E}">
        <p14:creationId xmlns:p14="http://schemas.microsoft.com/office/powerpoint/2010/main" val="100913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C235-0807-4C2B-E812-BF504495F442}"/>
              </a:ext>
            </a:extLst>
          </p:cNvPr>
          <p:cNvSpPr>
            <a:spLocks noGrp="1"/>
          </p:cNvSpPr>
          <p:nvPr>
            <p:ph type="title"/>
          </p:nvPr>
        </p:nvSpPr>
        <p:spPr/>
        <p:txBody>
          <a:bodyPr/>
          <a:lstStyle/>
          <a:p>
            <a:r>
              <a:rPr lang="en-US" dirty="0"/>
              <a:t>Experiment and Analysis</a:t>
            </a:r>
          </a:p>
        </p:txBody>
      </p:sp>
      <p:sp>
        <p:nvSpPr>
          <p:cNvPr id="3" name="Date Placeholder 2">
            <a:extLst>
              <a:ext uri="{FF2B5EF4-FFF2-40B4-BE49-F238E27FC236}">
                <a16:creationId xmlns:a16="http://schemas.microsoft.com/office/drawing/2014/main" id="{E77828F1-7896-C988-7B54-DB40A75B3137}"/>
              </a:ext>
            </a:extLst>
          </p:cNvPr>
          <p:cNvSpPr>
            <a:spLocks noGrp="1"/>
          </p:cNvSpPr>
          <p:nvPr>
            <p:ph type="dt" sz="half" idx="10"/>
          </p:nvPr>
        </p:nvSpPr>
        <p:spPr/>
        <p:txBody>
          <a:bodyPr/>
          <a:lstStyle/>
          <a:p>
            <a:pPr>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p:txBody>
      </p:sp>
      <p:sp>
        <p:nvSpPr>
          <p:cNvPr id="4" name="Footer Placeholder 3">
            <a:extLst>
              <a:ext uri="{FF2B5EF4-FFF2-40B4-BE49-F238E27FC236}">
                <a16:creationId xmlns:a16="http://schemas.microsoft.com/office/drawing/2014/main" id="{08BA69CC-879E-DDFE-F97A-6FA3C53F66D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654FF52E-E873-C3E6-68F7-83C6E5EEC4A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29</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F7370CC2-483B-1C56-7B6B-8CF754B825A1}"/>
              </a:ext>
            </a:extLst>
          </p:cNvPr>
          <p:cNvSpPr>
            <a:spLocks noGrp="1"/>
          </p:cNvSpPr>
          <p:nvPr>
            <p:ph idx="1"/>
          </p:nvPr>
        </p:nvSpPr>
        <p:spPr/>
        <p:txBody>
          <a:bodyPr/>
          <a:lstStyle/>
          <a:p>
            <a:r>
              <a:rPr lang="en-US" dirty="0"/>
              <a:t>Other parameters that have effects on the outcome</a:t>
            </a:r>
          </a:p>
          <a:p>
            <a:pPr lvl="1">
              <a:buFont typeface="Wingdings" panose="05000000000000000000" pitchFamily="2" charset="2"/>
              <a:buChar char="Ø"/>
            </a:pPr>
            <a:r>
              <a:rPr lang="en-US" dirty="0"/>
              <a:t>Node with many community:</a:t>
            </a:r>
          </a:p>
          <a:p>
            <a:pPr marL="914400" lvl="2" indent="0">
              <a:buNone/>
            </a:pPr>
            <a:r>
              <a:rPr lang="en-US" dirty="0"/>
              <a:t>With the class merge value of 2.623188 on bigram data </a:t>
            </a:r>
            <a:r>
              <a:rPr lang="en-US"/>
              <a:t>and 3.219 </a:t>
            </a:r>
            <a:r>
              <a:rPr lang="en-US" dirty="0"/>
              <a:t>on trigram data, there are still communities that group 6 manual labels in one community. These nodes do not have a close cosine similarity when explored further, but by the </a:t>
            </a:r>
            <a:r>
              <a:rPr lang="en-US" dirty="0" err="1"/>
              <a:t>Infomap</a:t>
            </a:r>
            <a:r>
              <a:rPr lang="en-US" dirty="0"/>
              <a:t> algorithm, they are grouped into one community.</a:t>
            </a:r>
          </a:p>
          <a:p>
            <a:pPr lvl="1">
              <a:buFont typeface="Wingdings" panose="05000000000000000000" pitchFamily="2" charset="2"/>
              <a:buChar char="Ø"/>
            </a:pPr>
            <a:r>
              <a:rPr lang="en-US" dirty="0"/>
              <a:t>Different Threshold Value in bigram and trigram.</a:t>
            </a:r>
          </a:p>
          <a:p>
            <a:pPr lvl="1">
              <a:buFont typeface="Wingdings" panose="05000000000000000000" pitchFamily="2" charset="2"/>
              <a:buChar char="Ø"/>
            </a:pPr>
            <a:r>
              <a:rPr lang="en-US" dirty="0"/>
              <a:t>Use of keywords.</a:t>
            </a:r>
          </a:p>
          <a:p>
            <a:pPr lvl="1">
              <a:buFont typeface="Wingdings" panose="05000000000000000000" pitchFamily="2" charset="2"/>
              <a:buChar char="Ø"/>
            </a:pPr>
            <a:r>
              <a:rPr lang="en-US" dirty="0"/>
              <a:t>Use of synonyms.</a:t>
            </a:r>
          </a:p>
          <a:p>
            <a:pPr marL="457200" lvl="1" indent="0">
              <a:buNone/>
            </a:pPr>
            <a:endParaRPr lang="en-US" dirty="0"/>
          </a:p>
        </p:txBody>
      </p:sp>
    </p:spTree>
    <p:extLst>
      <p:ext uri="{BB962C8B-B14F-4D97-AF65-F5344CB8AC3E}">
        <p14:creationId xmlns:p14="http://schemas.microsoft.com/office/powerpoint/2010/main" val="834971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Objective</a:t>
            </a:r>
          </a:p>
        </p:txBody>
      </p:sp>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9E8ACB3-466A-DAEE-9936-F639549A75FB}"/>
              </a:ext>
            </a:extLst>
          </p:cNvPr>
          <p:cNvSpPr>
            <a:spLocks noGrp="1"/>
          </p:cNvSpPr>
          <p:nvPr>
            <p:ph idx="1"/>
          </p:nvPr>
        </p:nvSpPr>
        <p:spPr/>
        <p:txBody>
          <a:bodyPr/>
          <a:lstStyle/>
          <a:p>
            <a:pPr marL="457200" indent="-457200">
              <a:buFont typeface="Arial" panose="020B0604020202020204" pitchFamily="34" charset="0"/>
              <a:buChar char="•"/>
            </a:pPr>
            <a:r>
              <a:rPr lang="en-US" dirty="0"/>
              <a:t>To automatically label the </a:t>
            </a:r>
            <a:r>
              <a:rPr lang="en-US" dirty="0" err="1"/>
              <a:t>the</a:t>
            </a:r>
            <a:r>
              <a:rPr lang="en-US" dirty="0"/>
              <a:t> training data using community detection with </a:t>
            </a:r>
            <a:r>
              <a:rPr lang="en-US" dirty="0" err="1"/>
              <a:t>infomap</a:t>
            </a:r>
            <a:r>
              <a:rPr lang="en-US" dirty="0"/>
              <a:t>.</a:t>
            </a:r>
          </a:p>
          <a:p>
            <a:pPr marL="457200" indent="-457200">
              <a:buFont typeface="Arial" panose="020B0604020202020204" pitchFamily="34" charset="0"/>
              <a:buChar char="•"/>
            </a:pPr>
            <a:r>
              <a:rPr lang="en-US" dirty="0"/>
              <a:t>Then, to make classification model based on the training data produced in first step using </a:t>
            </a:r>
            <a:r>
              <a:rPr lang="en-US" dirty="0" err="1"/>
              <a:t>XLNet</a:t>
            </a:r>
            <a:r>
              <a:rPr lang="en-US" dirty="0"/>
              <a:t>.</a:t>
            </a:r>
          </a:p>
        </p:txBody>
      </p:sp>
    </p:spTree>
    <p:extLst>
      <p:ext uri="{BB962C8B-B14F-4D97-AF65-F5344CB8AC3E}">
        <p14:creationId xmlns:p14="http://schemas.microsoft.com/office/powerpoint/2010/main" val="1002193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E1F9BB-D5CC-93BC-FF9D-759CD99E08DA}"/>
              </a:ext>
            </a:extLst>
          </p:cNvPr>
          <p:cNvSpPr>
            <a:spLocks noGrp="1"/>
          </p:cNvSpPr>
          <p:nvPr>
            <p:ph type="title"/>
          </p:nvPr>
        </p:nvSpPr>
        <p:spPr/>
        <p:txBody>
          <a:bodyPr/>
          <a:lstStyle/>
          <a:p>
            <a:r>
              <a:rPr lang="en-US" dirty="0"/>
              <a:t>Conclusion</a:t>
            </a:r>
          </a:p>
        </p:txBody>
      </p:sp>
      <p:sp>
        <p:nvSpPr>
          <p:cNvPr id="3" name="Date Placeholder 2">
            <a:extLst>
              <a:ext uri="{FF2B5EF4-FFF2-40B4-BE49-F238E27FC236}">
                <a16:creationId xmlns:a16="http://schemas.microsoft.com/office/drawing/2014/main" id="{C71F8172-C420-96ED-C21A-C6A788E9C519}"/>
              </a:ext>
            </a:extLst>
          </p:cNvPr>
          <p:cNvSpPr>
            <a:spLocks noGrp="1"/>
          </p:cNvSpPr>
          <p:nvPr>
            <p:ph type="dt" sz="half" idx="10"/>
          </p:nvPr>
        </p:nvSpPr>
        <p:spPr/>
        <p:txBody>
          <a:bodyPr/>
          <a:lstStyle/>
          <a:p>
            <a:pPr>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p:txBody>
      </p:sp>
      <p:sp>
        <p:nvSpPr>
          <p:cNvPr id="4" name="Footer Placeholder 3">
            <a:extLst>
              <a:ext uri="{FF2B5EF4-FFF2-40B4-BE49-F238E27FC236}">
                <a16:creationId xmlns:a16="http://schemas.microsoft.com/office/drawing/2014/main" id="{9616135D-1F3D-45DC-EAD1-1E89DC7AC44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61AACB0A-A2B6-A37F-52D4-E0316424F9C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30</a:t>
            </a:fld>
            <a:endParaRPr lang="en-US" dirty="0">
              <a:solidFill>
                <a:prstClr val="black">
                  <a:tint val="75000"/>
                </a:prstClr>
              </a:solidFill>
            </a:endParaRPr>
          </a:p>
        </p:txBody>
      </p:sp>
      <p:sp>
        <p:nvSpPr>
          <p:cNvPr id="8" name="Content Placeholder 7">
            <a:extLst>
              <a:ext uri="{FF2B5EF4-FFF2-40B4-BE49-F238E27FC236}">
                <a16:creationId xmlns:a16="http://schemas.microsoft.com/office/drawing/2014/main" id="{2062974D-FD12-6E2D-E259-133E63F242B8}"/>
              </a:ext>
            </a:extLst>
          </p:cNvPr>
          <p:cNvSpPr>
            <a:spLocks noGrp="1"/>
          </p:cNvSpPr>
          <p:nvPr>
            <p:ph idx="1"/>
          </p:nvPr>
        </p:nvSpPr>
        <p:spPr>
          <a:xfrm>
            <a:off x="6665976" y="1730829"/>
            <a:ext cx="4709160" cy="4196441"/>
          </a:xfrm>
        </p:spPr>
        <p:txBody>
          <a:bodyPr>
            <a:normAutofit/>
          </a:bodyPr>
          <a:lstStyle/>
          <a:p>
            <a:r>
              <a:rPr lang="en-US" dirty="0"/>
              <a:t>Using community detection for automatic labeling allows us to use data that is not community based. Therefore, the experiment significantly reduced the amount of training data, i.e., 73.4% of the training data on bigram and 63.13% of the training data on the trigram.</a:t>
            </a:r>
          </a:p>
          <a:p>
            <a:r>
              <a:rPr lang="en-US" dirty="0"/>
              <a:t>As a result, manually labeled classification still has higher accuracy.</a:t>
            </a:r>
          </a:p>
        </p:txBody>
      </p:sp>
    </p:spTree>
    <p:extLst>
      <p:ext uri="{BB962C8B-B14F-4D97-AF65-F5344CB8AC3E}">
        <p14:creationId xmlns:p14="http://schemas.microsoft.com/office/powerpoint/2010/main" val="3163821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E1F9BB-D5CC-93BC-FF9D-759CD99E08DA}"/>
              </a:ext>
            </a:extLst>
          </p:cNvPr>
          <p:cNvSpPr>
            <a:spLocks noGrp="1"/>
          </p:cNvSpPr>
          <p:nvPr>
            <p:ph type="title"/>
          </p:nvPr>
        </p:nvSpPr>
        <p:spPr/>
        <p:txBody>
          <a:bodyPr/>
          <a:lstStyle/>
          <a:p>
            <a:r>
              <a:rPr lang="en-US" dirty="0"/>
              <a:t>Future Work</a:t>
            </a:r>
          </a:p>
        </p:txBody>
      </p:sp>
      <p:sp>
        <p:nvSpPr>
          <p:cNvPr id="3" name="Date Placeholder 2">
            <a:extLst>
              <a:ext uri="{FF2B5EF4-FFF2-40B4-BE49-F238E27FC236}">
                <a16:creationId xmlns:a16="http://schemas.microsoft.com/office/drawing/2014/main" id="{C71F8172-C420-96ED-C21A-C6A788E9C519}"/>
              </a:ext>
            </a:extLst>
          </p:cNvPr>
          <p:cNvSpPr>
            <a:spLocks noGrp="1"/>
          </p:cNvSpPr>
          <p:nvPr>
            <p:ph type="dt" sz="half" idx="10"/>
          </p:nvPr>
        </p:nvSpPr>
        <p:spPr/>
        <p:txBody>
          <a:bodyPr/>
          <a:lstStyle/>
          <a:p>
            <a:pPr>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p:txBody>
      </p:sp>
      <p:sp>
        <p:nvSpPr>
          <p:cNvPr id="4" name="Footer Placeholder 3">
            <a:extLst>
              <a:ext uri="{FF2B5EF4-FFF2-40B4-BE49-F238E27FC236}">
                <a16:creationId xmlns:a16="http://schemas.microsoft.com/office/drawing/2014/main" id="{9616135D-1F3D-45DC-EAD1-1E89DC7AC44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61AACB0A-A2B6-A37F-52D4-E0316424F9C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31</a:t>
            </a:fld>
            <a:endParaRPr lang="en-US" dirty="0">
              <a:solidFill>
                <a:prstClr val="black">
                  <a:tint val="75000"/>
                </a:prstClr>
              </a:solidFill>
            </a:endParaRPr>
          </a:p>
        </p:txBody>
      </p:sp>
      <p:sp>
        <p:nvSpPr>
          <p:cNvPr id="8" name="Content Placeholder 7">
            <a:extLst>
              <a:ext uri="{FF2B5EF4-FFF2-40B4-BE49-F238E27FC236}">
                <a16:creationId xmlns:a16="http://schemas.microsoft.com/office/drawing/2014/main" id="{2062974D-FD12-6E2D-E259-133E63F242B8}"/>
              </a:ext>
            </a:extLst>
          </p:cNvPr>
          <p:cNvSpPr>
            <a:spLocks noGrp="1"/>
          </p:cNvSpPr>
          <p:nvPr>
            <p:ph idx="1"/>
          </p:nvPr>
        </p:nvSpPr>
        <p:spPr>
          <a:xfrm>
            <a:off x="6665976" y="1730829"/>
            <a:ext cx="4709160" cy="4196441"/>
          </a:xfrm>
        </p:spPr>
        <p:txBody>
          <a:bodyPr>
            <a:normAutofit lnSpcReduction="10000"/>
          </a:bodyPr>
          <a:lstStyle/>
          <a:p>
            <a:r>
              <a:rPr lang="en-US" dirty="0"/>
              <a:t>If we can minimize the class split and class merge we can significantly improve the performance of this model. </a:t>
            </a:r>
          </a:p>
          <a:p>
            <a:endParaRPr lang="en-US" dirty="0"/>
          </a:p>
          <a:p>
            <a:r>
              <a:rPr lang="en-US" dirty="0"/>
              <a:t>Therefore, data handling techniques that does not have community by considering semantic analysis so that sentences can be labeled as whole might improve this model beyond what has been accomplished.</a:t>
            </a:r>
          </a:p>
        </p:txBody>
      </p:sp>
    </p:spTree>
    <p:extLst>
      <p:ext uri="{BB962C8B-B14F-4D97-AF65-F5344CB8AC3E}">
        <p14:creationId xmlns:p14="http://schemas.microsoft.com/office/powerpoint/2010/main" val="3707815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dirty="0"/>
              <a:t>Thank you</a:t>
            </a:r>
            <a:br>
              <a:rPr lang="en-US" dirty="0"/>
            </a:br>
            <a:r>
              <a:rPr lang="en-US" dirty="0"/>
              <a:t>Everyone</a:t>
            </a:r>
          </a:p>
        </p:txBody>
      </p:sp>
      <p:sp>
        <p:nvSpPr>
          <p:cNvPr id="4" name="Date Placeholder 3">
            <a:extLst>
              <a:ext uri="{FF2B5EF4-FFF2-40B4-BE49-F238E27FC236}">
                <a16:creationId xmlns:a16="http://schemas.microsoft.com/office/drawing/2014/main" id="{6F95E0EB-F1F4-436B-A218-93E100A66902}"/>
              </a:ext>
            </a:extLst>
          </p:cNvPr>
          <p:cNvSpPr>
            <a:spLocks noGrp="1"/>
          </p:cNvSpPr>
          <p:nvPr>
            <p:ph type="dt" sz="half" idx="10"/>
          </p:nvPr>
        </p:nvSpPr>
        <p:spPr/>
        <p:txBody>
          <a:bodyPr/>
          <a:lstStyle/>
          <a:p>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p:txBody>
      </p:sp>
      <p:sp>
        <p:nvSpPr>
          <p:cNvPr id="5" name="Footer Placeholder 4">
            <a:extLst>
              <a:ext uri="{FF2B5EF4-FFF2-40B4-BE49-F238E27FC236}">
                <a16:creationId xmlns:a16="http://schemas.microsoft.com/office/drawing/2014/main" id="{C75D06EF-9416-46F7-8230-B49EE1269F53}"/>
              </a:ext>
            </a:extLst>
          </p:cNvPr>
          <p:cNvSpPr>
            <a:spLocks noGrp="1"/>
          </p:cNvSpPr>
          <p:nvPr>
            <p:ph type="ftr" sz="quarter" idx="11"/>
          </p:nvPr>
        </p:nvSpPr>
        <p:spPr/>
        <p:txBody>
          <a:bodyPr/>
          <a:lstStyle/>
          <a:p>
            <a:pPr lvl="0"/>
            <a:r>
              <a:rPr lang="en-US" noProof="0" dirty="0"/>
              <a:t>Presentation Title</a:t>
            </a:r>
          </a:p>
        </p:txBody>
      </p:sp>
      <p:sp>
        <p:nvSpPr>
          <p:cNvPr id="6" name="Slide Number Placeholder 5">
            <a:extLst>
              <a:ext uri="{FF2B5EF4-FFF2-40B4-BE49-F238E27FC236}">
                <a16:creationId xmlns:a16="http://schemas.microsoft.com/office/drawing/2014/main" id="{7359025F-68D1-4F50-8480-3F981455D4DE}"/>
              </a:ext>
            </a:extLst>
          </p:cNvPr>
          <p:cNvSpPr>
            <a:spLocks noGrp="1"/>
          </p:cNvSpPr>
          <p:nvPr>
            <p:ph type="sldNum" sz="quarter" idx="12"/>
          </p:nvPr>
        </p:nvSpPr>
        <p:spPr/>
        <p:txBody>
          <a:bodyPr/>
          <a:lstStyle/>
          <a:p>
            <a:pPr lvl="0"/>
            <a:fld id="{D76B855D-E9CC-4FF8-AD85-6CDC7B89A0DE}" type="slidenum">
              <a:rPr lang="en-US" noProof="0" smtClean="0"/>
              <a:pPr lvl="0"/>
              <a:t>32</a:t>
            </a:fld>
            <a:endParaRPr lang="en-US" noProof="0"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6096001" y="2551175"/>
            <a:ext cx="5856514" cy="2322903"/>
          </a:xfrm>
        </p:spPr>
        <p:txBody>
          <a:bodyPr>
            <a:normAutofit fontScale="92500" lnSpcReduction="20000"/>
          </a:bodyPr>
          <a:lstStyle/>
          <a:p>
            <a:r>
              <a:rPr lang="en-US" dirty="0"/>
              <a:t>Presenter name: Alvi Ahmmed Nabil</a:t>
            </a:r>
          </a:p>
          <a:p>
            <a:pPr>
              <a:spcBef>
                <a:spcPts val="3000"/>
              </a:spcBef>
            </a:pPr>
            <a:r>
              <a:rPr lang="en-US" sz="1800" dirty="0"/>
              <a:t>Roll No: 1707009</a:t>
            </a:r>
          </a:p>
          <a:p>
            <a:pPr>
              <a:spcBef>
                <a:spcPts val="3000"/>
              </a:spcBef>
            </a:pPr>
            <a:r>
              <a:rPr lang="en-US" sz="1800" dirty="0"/>
              <a:t>Department of Computer Science and Engineering</a:t>
            </a:r>
          </a:p>
          <a:p>
            <a:pPr>
              <a:spcBef>
                <a:spcPts val="3000"/>
              </a:spcBef>
            </a:pPr>
            <a:r>
              <a:rPr lang="en-US" sz="1800" dirty="0"/>
              <a:t>Khulna University of Engineering &amp; Technology, Khulna, Bangladesh</a:t>
            </a:r>
          </a:p>
          <a:p>
            <a:endParaRPr lang="en-US" dirty="0"/>
          </a:p>
        </p:txBody>
      </p:sp>
    </p:spTree>
    <p:extLst>
      <p:ext uri="{BB962C8B-B14F-4D97-AF65-F5344CB8AC3E}">
        <p14:creationId xmlns:p14="http://schemas.microsoft.com/office/powerpoint/2010/main" val="96225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normAutofit fontScale="92500" lnSpcReduction="20000"/>
          </a:bodyPr>
          <a:lstStyle/>
          <a:p>
            <a:pPr marL="342900" indent="-342900">
              <a:buFont typeface="Arial" panose="020B0604020202020204" pitchFamily="34" charset="0"/>
              <a:buChar char="•"/>
            </a:pPr>
            <a:r>
              <a:rPr lang="en-US" dirty="0"/>
              <a:t>One of the most important task in Natural Language Processing is Text Classification.</a:t>
            </a:r>
          </a:p>
          <a:p>
            <a:pPr marL="342900" indent="-342900">
              <a:buFont typeface="Arial" panose="020B0604020202020204" pitchFamily="34" charset="0"/>
              <a:buChar char="•"/>
            </a:pPr>
            <a:r>
              <a:rPr lang="en-US" dirty="0"/>
              <a:t>Training data in supervised learning must be labeled manually by humans who are experts in their fields, resulting in high costs and limited high-quality training data.</a:t>
            </a:r>
          </a:p>
          <a:p>
            <a:pPr marL="342900" indent="-342900">
              <a:buFont typeface="Arial" panose="020B0604020202020204" pitchFamily="34" charset="0"/>
              <a:buChar char="•"/>
            </a:pPr>
            <a:r>
              <a:rPr lang="en-US" dirty="0"/>
              <a:t>Manual data labeling by humans is prone to mislabeling the data which plays a big role on the quality of the model trained in classification.</a:t>
            </a:r>
          </a:p>
        </p:txBody>
      </p:sp>
      <p:pic>
        <p:nvPicPr>
          <p:cNvPr id="11" name="Picture Placeholder 10">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a:blip r:embed="rId2"/>
          <a:srcRect l="18709" r="18709"/>
          <a:stretch/>
        </p:blipFill>
        <p:spPr>
          <a:xfrm>
            <a:off x="7200479" y="1150210"/>
            <a:ext cx="2207046" cy="2204178"/>
          </a:xfrm>
        </p:spPr>
      </p:pic>
      <p:pic>
        <p:nvPicPr>
          <p:cNvPr id="13" name="Picture Placeholder 12">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a:blip r:embed="rId3"/>
          <a:srcRect/>
          <a:stretch/>
        </p:blipFill>
        <p:spPr>
          <a:xfrm>
            <a:off x="8444633" y="2922815"/>
            <a:ext cx="2985368" cy="2784976"/>
          </a:xfrm>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528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normAutofit/>
          </a:bodyPr>
          <a:lstStyle/>
          <a:p>
            <a:pPr marL="342900" indent="-342900">
              <a:buFont typeface="Arial" panose="020B0604020202020204" pitchFamily="34" charset="0"/>
              <a:buChar char="•"/>
            </a:pPr>
            <a:r>
              <a:rPr lang="en-US" dirty="0"/>
              <a:t>Community Detection with </a:t>
            </a:r>
            <a:r>
              <a:rPr lang="en-US" dirty="0" err="1"/>
              <a:t>infomap</a:t>
            </a:r>
            <a:r>
              <a:rPr lang="en-US" dirty="0"/>
              <a:t> can deal with this problem of labeling.</a:t>
            </a:r>
          </a:p>
          <a:p>
            <a:pPr marL="342900" indent="-342900">
              <a:buFont typeface="Arial" panose="020B0604020202020204" pitchFamily="34" charset="0"/>
              <a:buChar char="•"/>
            </a:pPr>
            <a:r>
              <a:rPr lang="en-US" dirty="0"/>
              <a:t>We can automate the process of labeling where humans do not have to label the data manually.</a:t>
            </a:r>
          </a:p>
          <a:p>
            <a:pPr marL="342900" indent="-342900">
              <a:buFont typeface="Arial" panose="020B0604020202020204" pitchFamily="34" charset="0"/>
              <a:buChar char="•"/>
            </a:pPr>
            <a:endParaRPr lang="en-US" dirty="0"/>
          </a:p>
        </p:txBody>
      </p:sp>
      <p:pic>
        <p:nvPicPr>
          <p:cNvPr id="11" name="Picture Placeholder 10">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a:blip r:embed="rId2"/>
          <a:srcRect l="18709" r="18709"/>
          <a:stretch/>
        </p:blipFill>
        <p:spPr>
          <a:xfrm>
            <a:off x="7200479" y="1150210"/>
            <a:ext cx="2207046" cy="2204178"/>
          </a:xfrm>
        </p:spPr>
      </p:pic>
      <p:pic>
        <p:nvPicPr>
          <p:cNvPr id="13" name="Picture Placeholder 12">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a:blip r:embed="rId3"/>
          <a:srcRect/>
          <a:stretch/>
        </p:blipFill>
        <p:spPr>
          <a:xfrm>
            <a:off x="8444633" y="2922815"/>
            <a:ext cx="2985368" cy="2784976"/>
          </a:xfrm>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423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dirty="0"/>
              <a:t>In recent years, Deep Learning has become the center of attention for various fields such as image processing, NLP and computer vision.</a:t>
            </a:r>
          </a:p>
          <a:p>
            <a:pPr marL="342900" indent="-342900">
              <a:buFont typeface="Arial" panose="020B0604020202020204" pitchFamily="34" charset="0"/>
              <a:buChar char="•"/>
            </a:pPr>
            <a:r>
              <a:rPr lang="en-US" dirty="0"/>
              <a:t>Deep Learning can take advantage of large datasets to achieve a higher level of accuracy than previous classification techniques. One of the newest deep learning models, </a:t>
            </a:r>
            <a:r>
              <a:rPr lang="en-US" dirty="0" err="1"/>
              <a:t>XLNet</a:t>
            </a:r>
            <a:r>
              <a:rPr lang="en-US" dirty="0"/>
              <a:t> has received a state-of-the art predicate for 18 NLP tasks.</a:t>
            </a:r>
          </a:p>
        </p:txBody>
      </p:sp>
      <p:pic>
        <p:nvPicPr>
          <p:cNvPr id="11" name="Picture Placeholder 10">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a:blip r:embed="rId2"/>
          <a:srcRect l="18709" r="18709"/>
          <a:stretch/>
        </p:blipFill>
        <p:spPr>
          <a:xfrm>
            <a:off x="7200479" y="1150210"/>
            <a:ext cx="2207046" cy="2204178"/>
          </a:xfrm>
        </p:spPr>
      </p:pic>
      <p:pic>
        <p:nvPicPr>
          <p:cNvPr id="13" name="Picture Placeholder 12">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a:blip r:embed="rId3"/>
          <a:srcRect/>
          <a:stretch/>
        </p:blipFill>
        <p:spPr>
          <a:xfrm>
            <a:off x="8444633" y="2922815"/>
            <a:ext cx="2985368" cy="2784976"/>
          </a:xfrm>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Presentation Title</a:t>
            </a: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0816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7AE3D8-CF8E-DE61-54EE-169DBB42A547}"/>
              </a:ext>
            </a:extLst>
          </p:cNvPr>
          <p:cNvSpPr>
            <a:spLocks noGrp="1"/>
          </p:cNvSpPr>
          <p:nvPr>
            <p:ph type="title"/>
          </p:nvPr>
        </p:nvSpPr>
        <p:spPr>
          <a:xfrm>
            <a:off x="3316224" y="2983556"/>
            <a:ext cx="5559552" cy="890887"/>
          </a:xfrm>
        </p:spPr>
        <p:txBody>
          <a:bodyPr>
            <a:normAutofit fontScale="90000"/>
          </a:bodyPr>
          <a:lstStyle/>
          <a:p>
            <a:r>
              <a:rPr lang="en-US" dirty="0"/>
              <a:t>Method</a:t>
            </a:r>
          </a:p>
        </p:txBody>
      </p:sp>
      <p:sp>
        <p:nvSpPr>
          <p:cNvPr id="6" name="Date Placeholder 5">
            <a:extLst>
              <a:ext uri="{FF2B5EF4-FFF2-40B4-BE49-F238E27FC236}">
                <a16:creationId xmlns:a16="http://schemas.microsoft.com/office/drawing/2014/main" id="{FF75EDDF-0A58-2668-9C2C-0EB455A35715}"/>
              </a:ext>
            </a:extLst>
          </p:cNvPr>
          <p:cNvSpPr>
            <a:spLocks noGrp="1"/>
          </p:cNvSpPr>
          <p:nvPr>
            <p:ph type="dt" sz="half" idx="4294967295"/>
          </p:nvPr>
        </p:nvSpPr>
        <p:spPr>
          <a:xfrm>
            <a:off x="0" y="6356350"/>
            <a:ext cx="2743200" cy="365125"/>
          </a:xfrm>
        </p:spPr>
        <p:txBody>
          <a:bodyPr/>
          <a:lstStyle/>
          <a:p>
            <a:pPr>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p:txBody>
      </p:sp>
      <p:sp>
        <p:nvSpPr>
          <p:cNvPr id="8" name="Slide Number Placeholder 7">
            <a:extLst>
              <a:ext uri="{FF2B5EF4-FFF2-40B4-BE49-F238E27FC236}">
                <a16:creationId xmlns:a16="http://schemas.microsoft.com/office/drawing/2014/main" id="{6072F758-AF05-4E60-DDDD-FACA5D207288}"/>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7</a:t>
            </a:fld>
            <a:endParaRPr lang="en-US" dirty="0">
              <a:solidFill>
                <a:prstClr val="black">
                  <a:tint val="75000"/>
                </a:prstClr>
              </a:solidFill>
            </a:endParaRPr>
          </a:p>
        </p:txBody>
      </p:sp>
    </p:spTree>
    <p:extLst>
      <p:ext uri="{BB962C8B-B14F-4D97-AF65-F5344CB8AC3E}">
        <p14:creationId xmlns:p14="http://schemas.microsoft.com/office/powerpoint/2010/main" val="181553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706FA9-B1FB-F0E2-BE5C-C250393CD5F0}"/>
              </a:ext>
            </a:extLst>
          </p:cNvPr>
          <p:cNvSpPr>
            <a:spLocks noGrp="1"/>
          </p:cNvSpPr>
          <p:nvPr>
            <p:ph type="title"/>
          </p:nvPr>
        </p:nvSpPr>
        <p:spPr>
          <a:xfrm>
            <a:off x="503464" y="769181"/>
            <a:ext cx="10515600" cy="1037545"/>
          </a:xfrm>
        </p:spPr>
        <p:txBody>
          <a:bodyPr/>
          <a:lstStyle/>
          <a:p>
            <a:r>
              <a:rPr lang="en-US" dirty="0"/>
              <a:t>Method</a:t>
            </a:r>
          </a:p>
        </p:txBody>
      </p:sp>
      <p:sp>
        <p:nvSpPr>
          <p:cNvPr id="5" name="Content Placeholder 4">
            <a:extLst>
              <a:ext uri="{FF2B5EF4-FFF2-40B4-BE49-F238E27FC236}">
                <a16:creationId xmlns:a16="http://schemas.microsoft.com/office/drawing/2014/main" id="{63B750A1-E5BB-AA55-D2F6-14427F8AC95F}"/>
              </a:ext>
            </a:extLst>
          </p:cNvPr>
          <p:cNvSpPr>
            <a:spLocks noGrp="1"/>
          </p:cNvSpPr>
          <p:nvPr>
            <p:ph idx="1"/>
          </p:nvPr>
        </p:nvSpPr>
        <p:spPr>
          <a:xfrm>
            <a:off x="1107622" y="1919260"/>
            <a:ext cx="9829800" cy="3859742"/>
          </a:xfrm>
        </p:spPr>
        <p:txBody>
          <a:bodyPr/>
          <a:lstStyle/>
          <a:p>
            <a:pPr>
              <a:buFont typeface="Wingdings" panose="05000000000000000000" pitchFamily="2" charset="2"/>
              <a:buChar char="q"/>
            </a:pPr>
            <a:r>
              <a:rPr lang="en-US" dirty="0"/>
              <a:t>The whole process is divided into 2 stages.</a:t>
            </a:r>
          </a:p>
          <a:p>
            <a:pPr marL="914400" lvl="1" indent="-457200">
              <a:buFont typeface="+mj-lt"/>
              <a:buAutoNum type="arabicPeriod"/>
            </a:pPr>
            <a:r>
              <a:rPr lang="en-US" dirty="0"/>
              <a:t>Automatic Labeling Stage of training data using </a:t>
            </a:r>
            <a:r>
              <a:rPr lang="en-US" dirty="0" err="1"/>
              <a:t>Infomap</a:t>
            </a:r>
            <a:r>
              <a:rPr lang="en-US" dirty="0"/>
              <a:t>.</a:t>
            </a:r>
          </a:p>
          <a:p>
            <a:pPr marL="914400" lvl="1" indent="-457200">
              <a:buFont typeface="+mj-lt"/>
              <a:buAutoNum type="arabicPeriod"/>
            </a:pPr>
            <a:r>
              <a:rPr lang="en-US" dirty="0"/>
              <a:t>Text Classification stage using the </a:t>
            </a:r>
            <a:r>
              <a:rPr lang="en-US" dirty="0" err="1"/>
              <a:t>XLNet</a:t>
            </a:r>
            <a:r>
              <a:rPr lang="en-US" dirty="0"/>
              <a:t> model.</a:t>
            </a:r>
          </a:p>
          <a:p>
            <a:pPr lvl="1">
              <a:buFont typeface="Wingdings" panose="05000000000000000000" pitchFamily="2" charset="2"/>
              <a:buChar char="v"/>
            </a:pPr>
            <a:endParaRPr lang="en-US" dirty="0"/>
          </a:p>
        </p:txBody>
      </p:sp>
    </p:spTree>
    <p:extLst>
      <p:ext uri="{BB962C8B-B14F-4D97-AF65-F5344CB8AC3E}">
        <p14:creationId xmlns:p14="http://schemas.microsoft.com/office/powerpoint/2010/main" val="311424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7B612-8EFB-CEA7-2C5F-6C8958BB8946}"/>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8B232684-DC5A-D31B-499E-9B5EF8C8C6B1}"/>
              </a:ext>
            </a:extLst>
          </p:cNvPr>
          <p:cNvSpPr>
            <a:spLocks noGrp="1"/>
          </p:cNvSpPr>
          <p:nvPr>
            <p:ph idx="1"/>
          </p:nvPr>
        </p:nvSpPr>
        <p:spPr>
          <a:xfrm>
            <a:off x="1136904" y="1413074"/>
            <a:ext cx="9829800" cy="3859742"/>
          </a:xfrm>
        </p:spPr>
        <p:txBody>
          <a:bodyPr/>
          <a:lstStyle/>
          <a:p>
            <a:pPr lvl="1">
              <a:buFont typeface="Wingdings" panose="05000000000000000000" pitchFamily="2" charset="2"/>
              <a:buChar char="q"/>
            </a:pPr>
            <a:r>
              <a:rPr lang="en-US" dirty="0"/>
              <a:t>Data: The data used in this study was taken from TREC-QA, one of the open domain question-answer dataset. The data set consists of two columns named Questions and Class Label and 5452 rows for training and 500 rows for test.</a:t>
            </a:r>
          </a:p>
        </p:txBody>
      </p:sp>
      <p:sp>
        <p:nvSpPr>
          <p:cNvPr id="4" name="Date Placeholder 3">
            <a:extLst>
              <a:ext uri="{FF2B5EF4-FFF2-40B4-BE49-F238E27FC236}">
                <a16:creationId xmlns:a16="http://schemas.microsoft.com/office/drawing/2014/main" id="{5A9F5CD8-64C8-3B0F-ADD6-06EE20608C66}"/>
              </a:ext>
            </a:extLst>
          </p:cNvPr>
          <p:cNvSpPr>
            <a:spLocks noGrp="1"/>
          </p:cNvSpPr>
          <p:nvPr>
            <p:ph type="dt" sz="half" idx="10"/>
          </p:nvPr>
        </p:nvSpPr>
        <p:spPr/>
        <p:txBody>
          <a:bodyPr/>
          <a:lstStyle/>
          <a:p>
            <a:pPr>
              <a:defRPr/>
            </a:pPr>
            <a:r>
              <a:rPr lang="en-US" dirty="0">
                <a:solidFill>
                  <a:prstClr val="black">
                    <a:tint val="75000"/>
                  </a:prstClr>
                </a:solidFill>
                <a:latin typeface="Calibri" panose="020F0502020204030204"/>
              </a:rPr>
              <a:t>27</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/6/2022</a:t>
            </a:r>
          </a:p>
        </p:txBody>
      </p:sp>
      <p:sp>
        <p:nvSpPr>
          <p:cNvPr id="5" name="Footer Placeholder 4">
            <a:extLst>
              <a:ext uri="{FF2B5EF4-FFF2-40B4-BE49-F238E27FC236}">
                <a16:creationId xmlns:a16="http://schemas.microsoft.com/office/drawing/2014/main" id="{CC66DC71-7FEB-EAEB-5493-1F0ADCA3B99A}"/>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EAD6D17-364C-71E2-25FF-EEEF619293A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graphicFrame>
        <p:nvGraphicFramePr>
          <p:cNvPr id="7" name="Table 7">
            <a:extLst>
              <a:ext uri="{FF2B5EF4-FFF2-40B4-BE49-F238E27FC236}">
                <a16:creationId xmlns:a16="http://schemas.microsoft.com/office/drawing/2014/main" id="{9D355E71-7222-7112-D414-D98003E13DA3}"/>
              </a:ext>
            </a:extLst>
          </p:cNvPr>
          <p:cNvGraphicFramePr>
            <a:graphicFrameLocks noGrp="1"/>
          </p:cNvGraphicFramePr>
          <p:nvPr>
            <p:extLst>
              <p:ext uri="{D42A27DB-BD31-4B8C-83A1-F6EECF244321}">
                <p14:modId xmlns:p14="http://schemas.microsoft.com/office/powerpoint/2010/main" val="326473951"/>
              </p:ext>
            </p:extLst>
          </p:nvPr>
        </p:nvGraphicFramePr>
        <p:xfrm>
          <a:off x="1650746" y="2888522"/>
          <a:ext cx="9404350" cy="3134360"/>
        </p:xfrm>
        <a:graphic>
          <a:graphicData uri="http://schemas.openxmlformats.org/drawingml/2006/table">
            <a:tbl>
              <a:tblPr firstRow="1" bandRow="1">
                <a:tableStyleId>{5C22544A-7EE6-4342-B048-85BDC9FD1C3A}</a:tableStyleId>
              </a:tblPr>
              <a:tblGrid>
                <a:gridCol w="5967186">
                  <a:extLst>
                    <a:ext uri="{9D8B030D-6E8A-4147-A177-3AD203B41FA5}">
                      <a16:colId xmlns:a16="http://schemas.microsoft.com/office/drawing/2014/main" val="4075350340"/>
                    </a:ext>
                  </a:extLst>
                </a:gridCol>
                <a:gridCol w="3437164">
                  <a:extLst>
                    <a:ext uri="{9D8B030D-6E8A-4147-A177-3AD203B41FA5}">
                      <a16:colId xmlns:a16="http://schemas.microsoft.com/office/drawing/2014/main" val="3798931164"/>
                    </a:ext>
                  </a:extLst>
                </a:gridCol>
              </a:tblGrid>
              <a:tr h="370840">
                <a:tc>
                  <a:txBody>
                    <a:bodyPr/>
                    <a:lstStyle/>
                    <a:p>
                      <a:r>
                        <a:rPr lang="en-US" dirty="0"/>
                        <a:t>Questions</a:t>
                      </a:r>
                    </a:p>
                  </a:txBody>
                  <a:tcPr/>
                </a:tc>
                <a:tc>
                  <a:txBody>
                    <a:bodyPr/>
                    <a:lstStyle/>
                    <a:p>
                      <a:r>
                        <a:rPr lang="en-US" dirty="0"/>
                        <a:t>Class Label</a:t>
                      </a:r>
                    </a:p>
                  </a:txBody>
                  <a:tcPr/>
                </a:tc>
                <a:extLst>
                  <a:ext uri="{0D108BD9-81ED-4DB2-BD59-A6C34878D82A}">
                    <a16:rowId xmlns:a16="http://schemas.microsoft.com/office/drawing/2014/main" val="2919975735"/>
                  </a:ext>
                </a:extLst>
              </a:tr>
              <a:tr h="370840">
                <a:tc>
                  <a:txBody>
                    <a:bodyPr/>
                    <a:lstStyle/>
                    <a:p>
                      <a:pPr fontAlgn="t"/>
                      <a:r>
                        <a:rPr lang="en-US" dirty="0">
                          <a:effectLst/>
                        </a:rPr>
                        <a:t>What fowl grabs the spotlight after the Chinese Year of the Monkey ?</a:t>
                      </a:r>
                    </a:p>
                  </a:txBody>
                  <a:tcPr/>
                </a:tc>
                <a:tc>
                  <a:txBody>
                    <a:bodyPr/>
                    <a:lstStyle/>
                    <a:p>
                      <a:r>
                        <a:rPr lang="en-US" dirty="0"/>
                        <a:t>1(Entity)</a:t>
                      </a:r>
                    </a:p>
                  </a:txBody>
                  <a:tcPr/>
                </a:tc>
                <a:extLst>
                  <a:ext uri="{0D108BD9-81ED-4DB2-BD59-A6C34878D82A}">
                    <a16:rowId xmlns:a16="http://schemas.microsoft.com/office/drawing/2014/main" val="2039196980"/>
                  </a:ext>
                </a:extLst>
              </a:tr>
              <a:tr h="370840">
                <a:tc>
                  <a:txBody>
                    <a:bodyPr/>
                    <a:lstStyle/>
                    <a:p>
                      <a:r>
                        <a:rPr lang="en-US" sz="1800" b="0" i="0" kern="1200" dirty="0">
                          <a:solidFill>
                            <a:schemeClr val="dk1"/>
                          </a:solidFill>
                          <a:effectLst/>
                          <a:latin typeface="+mn-lt"/>
                          <a:ea typeface="+mn-ea"/>
                          <a:cs typeface="+mn-cs"/>
                        </a:rPr>
                        <a:t>How can I find a list of celebrities ' real names ?</a:t>
                      </a:r>
                      <a:endParaRPr lang="en-US" dirty="0"/>
                    </a:p>
                  </a:txBody>
                  <a:tcPr/>
                </a:tc>
                <a:tc>
                  <a:txBody>
                    <a:bodyPr/>
                    <a:lstStyle/>
                    <a:p>
                      <a:r>
                        <a:rPr lang="en-US" dirty="0"/>
                        <a:t>0(Description)</a:t>
                      </a:r>
                    </a:p>
                  </a:txBody>
                  <a:tcPr/>
                </a:tc>
                <a:extLst>
                  <a:ext uri="{0D108BD9-81ED-4DB2-BD59-A6C34878D82A}">
                    <a16:rowId xmlns:a16="http://schemas.microsoft.com/office/drawing/2014/main" val="1211143418"/>
                  </a:ext>
                </a:extLst>
              </a:tr>
              <a:tr h="370840">
                <a:tc>
                  <a:txBody>
                    <a:bodyPr/>
                    <a:lstStyle/>
                    <a:p>
                      <a:r>
                        <a:rPr lang="en-US" sz="1800" b="0" i="0" kern="1200" dirty="0">
                          <a:solidFill>
                            <a:schemeClr val="dk1"/>
                          </a:solidFill>
                          <a:effectLst/>
                          <a:latin typeface="+mn-lt"/>
                          <a:ea typeface="+mn-ea"/>
                          <a:cs typeface="+mn-cs"/>
                        </a:rPr>
                        <a:t>What sprawling U.S. state boasts the most airports ?</a:t>
                      </a:r>
                      <a:endParaRPr lang="en-US" dirty="0"/>
                    </a:p>
                  </a:txBody>
                  <a:tcPr/>
                </a:tc>
                <a:tc>
                  <a:txBody>
                    <a:bodyPr/>
                    <a:lstStyle/>
                    <a:p>
                      <a:r>
                        <a:rPr lang="en-US" dirty="0"/>
                        <a:t>5(Location)</a:t>
                      </a:r>
                    </a:p>
                  </a:txBody>
                  <a:tcPr/>
                </a:tc>
                <a:extLst>
                  <a:ext uri="{0D108BD9-81ED-4DB2-BD59-A6C34878D82A}">
                    <a16:rowId xmlns:a16="http://schemas.microsoft.com/office/drawing/2014/main" val="3525240121"/>
                  </a:ext>
                </a:extLst>
              </a:tr>
              <a:tr h="370840">
                <a:tc>
                  <a:txBody>
                    <a:bodyPr/>
                    <a:lstStyle/>
                    <a:p>
                      <a:pPr fontAlgn="t"/>
                      <a:r>
                        <a:rPr lang="en-US" dirty="0">
                          <a:effectLst/>
                        </a:rPr>
                        <a:t>How many Jews were executed in concentration camps during WWII ?</a:t>
                      </a:r>
                    </a:p>
                  </a:txBody>
                  <a:tcPr/>
                </a:tc>
                <a:tc>
                  <a:txBody>
                    <a:bodyPr/>
                    <a:lstStyle/>
                    <a:p>
                      <a:r>
                        <a:rPr lang="en-US" dirty="0"/>
                        <a:t>4(Number)</a:t>
                      </a:r>
                    </a:p>
                  </a:txBody>
                  <a:tcPr/>
                </a:tc>
                <a:extLst>
                  <a:ext uri="{0D108BD9-81ED-4DB2-BD59-A6C34878D82A}">
                    <a16:rowId xmlns:a16="http://schemas.microsoft.com/office/drawing/2014/main" val="3452306220"/>
                  </a:ext>
                </a:extLst>
              </a:tr>
              <a:tr h="370840">
                <a:tc>
                  <a:txBody>
                    <a:bodyPr/>
                    <a:lstStyle/>
                    <a:p>
                      <a:r>
                        <a:rPr lang="en-US" sz="1800" b="0" i="0" kern="1200" dirty="0">
                          <a:solidFill>
                            <a:schemeClr val="dk1"/>
                          </a:solidFill>
                          <a:effectLst/>
                          <a:latin typeface="+mn-lt"/>
                          <a:ea typeface="+mn-ea"/>
                          <a:cs typeface="+mn-cs"/>
                        </a:rPr>
                        <a:t>What does the abbreviation AIDS stand for ?</a:t>
                      </a:r>
                      <a:endParaRPr lang="en-US" dirty="0"/>
                    </a:p>
                  </a:txBody>
                  <a:tcPr/>
                </a:tc>
                <a:tc>
                  <a:txBody>
                    <a:bodyPr/>
                    <a:lstStyle/>
                    <a:p>
                      <a:r>
                        <a:rPr lang="en-US" dirty="0"/>
                        <a:t>2(Abbreviation)</a:t>
                      </a:r>
                    </a:p>
                  </a:txBody>
                  <a:tcPr/>
                </a:tc>
                <a:extLst>
                  <a:ext uri="{0D108BD9-81ED-4DB2-BD59-A6C34878D82A}">
                    <a16:rowId xmlns:a16="http://schemas.microsoft.com/office/drawing/2014/main" val="4284931288"/>
                  </a:ext>
                </a:extLst>
              </a:tr>
              <a:tr h="370840">
                <a:tc>
                  <a:txBody>
                    <a:bodyPr/>
                    <a:lstStyle/>
                    <a:p>
                      <a:pPr fontAlgn="t"/>
                      <a:r>
                        <a:rPr lang="en-US" dirty="0">
                          <a:effectLst/>
                        </a:rPr>
                        <a:t>Name 7 famous martyrs .</a:t>
                      </a:r>
                    </a:p>
                  </a:txBody>
                  <a:tcPr/>
                </a:tc>
                <a:tc>
                  <a:txBody>
                    <a:bodyPr/>
                    <a:lstStyle/>
                    <a:p>
                      <a:r>
                        <a:rPr lang="en-US" dirty="0"/>
                        <a:t>1(Human)</a:t>
                      </a:r>
                    </a:p>
                  </a:txBody>
                  <a:tcPr/>
                </a:tc>
                <a:extLst>
                  <a:ext uri="{0D108BD9-81ED-4DB2-BD59-A6C34878D82A}">
                    <a16:rowId xmlns:a16="http://schemas.microsoft.com/office/drawing/2014/main" val="3926286473"/>
                  </a:ext>
                </a:extLst>
              </a:tr>
            </a:tbl>
          </a:graphicData>
        </a:graphic>
      </p:graphicFrame>
    </p:spTree>
    <p:extLst>
      <p:ext uri="{BB962C8B-B14F-4D97-AF65-F5344CB8AC3E}">
        <p14:creationId xmlns:p14="http://schemas.microsoft.com/office/powerpoint/2010/main" val="3026790958"/>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A449C04-64B3-4403-94B7-8D2284C38D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Shapes presentation</Template>
  <TotalTime>1281</TotalTime>
  <Words>1776</Words>
  <Application>Microsoft Office PowerPoint</Application>
  <PresentationFormat>Widescreen</PresentationFormat>
  <Paragraphs>310</Paragraphs>
  <Slides>32</Slides>
  <Notes>0</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Avenir Next LT Pro</vt:lpstr>
      <vt:lpstr>Calibri</vt:lpstr>
      <vt:lpstr>Cambria Math</vt:lpstr>
      <vt:lpstr>Courier New</vt:lpstr>
      <vt:lpstr>Tw Cen MT</vt:lpstr>
      <vt:lpstr>Wingdings</vt:lpstr>
      <vt:lpstr>ShapesVTI</vt:lpstr>
      <vt:lpstr>Text Classification using XLNet with Infomap Automatic Labeling Process </vt:lpstr>
      <vt:lpstr>Agenda</vt:lpstr>
      <vt:lpstr>Objective</vt:lpstr>
      <vt:lpstr>Introduction</vt:lpstr>
      <vt:lpstr>Introduction</vt:lpstr>
      <vt:lpstr>Introduction</vt:lpstr>
      <vt:lpstr>Method</vt:lpstr>
      <vt:lpstr>Method</vt:lpstr>
      <vt:lpstr>Method</vt:lpstr>
      <vt:lpstr>Method</vt:lpstr>
      <vt:lpstr>Method</vt:lpstr>
      <vt:lpstr>Method</vt:lpstr>
      <vt:lpstr>Method</vt:lpstr>
      <vt:lpstr>Method</vt:lpstr>
      <vt:lpstr>Method</vt:lpstr>
      <vt:lpstr>Method</vt:lpstr>
      <vt:lpstr>Method</vt:lpstr>
      <vt:lpstr>Expriment And Analysis</vt:lpstr>
      <vt:lpstr>Experiment And Analysis</vt:lpstr>
      <vt:lpstr>Experiment And Analysis</vt:lpstr>
      <vt:lpstr>Experiment And Analysis</vt:lpstr>
      <vt:lpstr>Experiment And Analysis</vt:lpstr>
      <vt:lpstr>Experiment And Analysis</vt:lpstr>
      <vt:lpstr>Experiment And Analysis</vt:lpstr>
      <vt:lpstr>Experiment And Analysis</vt:lpstr>
      <vt:lpstr>Experiment And Analysis</vt:lpstr>
      <vt:lpstr>Experiment And Analysis</vt:lpstr>
      <vt:lpstr>Experiment and Analysis</vt:lpstr>
      <vt:lpstr>Experiment and Analysis</vt:lpstr>
      <vt:lpstr>Conclusion</vt:lpstr>
      <vt:lpstr>Future Work</vt:lpstr>
      <vt:lpstr>Thank you Everyone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Computer Vision: A Review</dc:title>
  <dc:creator>ALVI NABIL</dc:creator>
  <cp:lastModifiedBy>ALVI NABIL</cp:lastModifiedBy>
  <cp:revision>2</cp:revision>
  <dcterms:created xsi:type="dcterms:W3CDTF">2022-06-24T14:27:20Z</dcterms:created>
  <dcterms:modified xsi:type="dcterms:W3CDTF">2022-06-26T23:40:22Z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