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CFEE01B-3357-4545-815F-3307D92CBF3F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17D8602-8217-4643-B932-BAEFCFDC7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E01B-3357-4545-815F-3307D92CBF3F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8602-8217-4643-B932-BAEFCFDC7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E01B-3357-4545-815F-3307D92CBF3F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8602-8217-4643-B932-BAEFCFDC7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E01B-3357-4545-815F-3307D92CBF3F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8602-8217-4643-B932-BAEFCFDC7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E01B-3357-4545-815F-3307D92CBF3F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8602-8217-4643-B932-BAEFCFDC7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E01B-3357-4545-815F-3307D92CBF3F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8602-8217-4643-B932-BAEFCFDC7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CFEE01B-3357-4545-815F-3307D92CBF3F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17D8602-8217-4643-B932-BAEFCFDC78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CFEE01B-3357-4545-815F-3307D92CBF3F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17D8602-8217-4643-B932-BAEFCFDC7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E01B-3357-4545-815F-3307D92CBF3F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8602-8217-4643-B932-BAEFCFDC7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E01B-3357-4545-815F-3307D92CBF3F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8602-8217-4643-B932-BAEFCFDC7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E01B-3357-4545-815F-3307D92CBF3F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8602-8217-4643-B932-BAEFCFDC7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CFEE01B-3357-4545-815F-3307D92CBF3F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17D8602-8217-4643-B932-BAEFCFDC7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Reversal of Technology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Pembalikan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6705600" cy="1752600"/>
          </a:xfrm>
        </p:spPr>
        <p:txBody>
          <a:bodyPr/>
          <a:lstStyle/>
          <a:p>
            <a:r>
              <a:rPr lang="en-US" dirty="0" err="1" smtClean="0"/>
              <a:t>Fikky</a:t>
            </a:r>
            <a:r>
              <a:rPr lang="en-US" dirty="0" smtClean="0"/>
              <a:t> </a:t>
            </a:r>
            <a:r>
              <a:rPr lang="en-US" dirty="0" err="1" smtClean="0"/>
              <a:t>Alvian</a:t>
            </a:r>
            <a:r>
              <a:rPr lang="en-US" dirty="0" smtClean="0"/>
              <a:t> </a:t>
            </a:r>
            <a:r>
              <a:rPr lang="en-US" dirty="0" err="1" smtClean="0"/>
              <a:t>Firmansyah</a:t>
            </a:r>
            <a:r>
              <a:rPr lang="en-US" dirty="0" smtClean="0"/>
              <a:t> 	(180441100074)</a:t>
            </a:r>
          </a:p>
          <a:p>
            <a:r>
              <a:rPr lang="en-US" dirty="0" err="1" smtClean="0"/>
              <a:t>Diky</a:t>
            </a:r>
            <a:r>
              <a:rPr lang="en-US" dirty="0" smtClean="0"/>
              <a:t> </a:t>
            </a:r>
            <a:r>
              <a:rPr lang="en-US" dirty="0" err="1" smtClean="0"/>
              <a:t>Jurais</a:t>
            </a:r>
            <a:r>
              <a:rPr lang="en-US" dirty="0" smtClean="0"/>
              <a:t> Akbar 		(180441100135)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penggambaran</a:t>
            </a:r>
            <a:r>
              <a:rPr lang="en-US" i="1" dirty="0" smtClean="0"/>
              <a:t> </a:t>
            </a:r>
            <a:r>
              <a:rPr lang="en-US" i="1" dirty="0" err="1" smtClean="0"/>
              <a:t>umum</a:t>
            </a:r>
            <a:r>
              <a:rPr lang="en-US" i="1" dirty="0" smtClean="0"/>
              <a:t> </a:t>
            </a:r>
            <a:r>
              <a:rPr lang="en-US" i="1" dirty="0" err="1" smtClean="0"/>
              <a:t>tentang</a:t>
            </a:r>
            <a:r>
              <a:rPr lang="en-US" i="1" dirty="0" smtClean="0"/>
              <a:t> </a:t>
            </a:r>
            <a:r>
              <a:rPr lang="en-US" i="1" dirty="0" err="1" smtClean="0"/>
              <a:t>bagaimana</a:t>
            </a:r>
            <a:r>
              <a:rPr lang="en-US" i="1" dirty="0" smtClean="0"/>
              <a:t> </a:t>
            </a:r>
            <a:r>
              <a:rPr lang="en-US" i="1" dirty="0" err="1" smtClean="0"/>
              <a:t>teknologi</a:t>
            </a:r>
            <a:r>
              <a:rPr lang="en-US" i="1" dirty="0" smtClean="0"/>
              <a:t> </a:t>
            </a:r>
            <a:r>
              <a:rPr lang="en-US" i="1" dirty="0" err="1" smtClean="0"/>
              <a:t>merupakan</a:t>
            </a:r>
            <a:r>
              <a:rPr lang="en-US" i="1" dirty="0" smtClean="0"/>
              <a:t> </a:t>
            </a:r>
            <a:r>
              <a:rPr lang="en-US" i="1" dirty="0" err="1" smtClean="0"/>
              <a:t>pusat</a:t>
            </a:r>
            <a:r>
              <a:rPr lang="en-US" i="1" dirty="0" smtClean="0"/>
              <a:t> </a:t>
            </a:r>
            <a:r>
              <a:rPr lang="en-US" i="1" dirty="0" err="1" smtClean="0"/>
              <a:t>dari</a:t>
            </a:r>
            <a:r>
              <a:rPr lang="en-US" i="1" dirty="0" smtClean="0"/>
              <a:t> </a:t>
            </a:r>
            <a:r>
              <a:rPr lang="en-US" i="1" dirty="0" err="1" smtClean="0"/>
              <a:t>perkembangan</a:t>
            </a:r>
            <a:r>
              <a:rPr lang="en-US" i="1" dirty="0" smtClean="0"/>
              <a:t> modern, </a:t>
            </a:r>
            <a:r>
              <a:rPr lang="en-US" i="1" dirty="0" err="1" smtClean="0"/>
              <a:t>bagaimana</a:t>
            </a:r>
            <a:r>
              <a:rPr lang="en-US" i="1" dirty="0" smtClean="0"/>
              <a:t> </a:t>
            </a:r>
            <a:r>
              <a:rPr lang="en-US" i="1" dirty="0" err="1" smtClean="0"/>
              <a:t>teknologi</a:t>
            </a:r>
            <a:r>
              <a:rPr lang="en-US" i="1" dirty="0" smtClean="0"/>
              <a:t> </a:t>
            </a:r>
            <a:r>
              <a:rPr lang="en-US" i="1" dirty="0" err="1" smtClean="0"/>
              <a:t>telah</a:t>
            </a:r>
            <a:r>
              <a:rPr lang="en-US" i="1" dirty="0" smtClean="0"/>
              <a:t> </a:t>
            </a:r>
            <a:r>
              <a:rPr lang="en-US" i="1" dirty="0" err="1" smtClean="0"/>
              <a:t>dikonseptualisasikan</a:t>
            </a:r>
            <a:r>
              <a:rPr lang="en-US" i="1" dirty="0" smtClean="0"/>
              <a:t>, </a:t>
            </a:r>
            <a:r>
              <a:rPr lang="en-US" i="1" dirty="0" err="1" smtClean="0"/>
              <a:t>dan</a:t>
            </a:r>
            <a:r>
              <a:rPr lang="en-US" i="1" dirty="0" smtClean="0"/>
              <a:t> </a:t>
            </a:r>
            <a:r>
              <a:rPr lang="en-US" i="1" dirty="0" err="1" smtClean="0"/>
              <a:t>bagaimana</a:t>
            </a:r>
            <a:r>
              <a:rPr lang="en-US" i="1" dirty="0" smtClean="0"/>
              <a:t> </a:t>
            </a:r>
            <a:r>
              <a:rPr lang="en-US" i="1" dirty="0" err="1" smtClean="0"/>
              <a:t>perkembangan</a:t>
            </a:r>
            <a:r>
              <a:rPr lang="en-US" i="1" dirty="0" smtClean="0"/>
              <a:t> virtual (</a:t>
            </a:r>
            <a:r>
              <a:rPr lang="en-US" i="1" dirty="0" err="1" smtClean="0"/>
              <a:t>baik</a:t>
            </a:r>
            <a:r>
              <a:rPr lang="en-US" i="1" dirty="0" smtClean="0"/>
              <a:t> </a:t>
            </a:r>
            <a:r>
              <a:rPr lang="en-US" i="1" dirty="0" err="1" smtClean="0"/>
              <a:t>dalam</a:t>
            </a:r>
            <a:r>
              <a:rPr lang="en-US" i="1" dirty="0" smtClean="0"/>
              <a:t> </a:t>
            </a:r>
            <a:r>
              <a:rPr lang="en-US" i="1" dirty="0" err="1" smtClean="0"/>
              <a:t>hal</a:t>
            </a:r>
            <a:r>
              <a:rPr lang="en-US" i="1" dirty="0" smtClean="0"/>
              <a:t> </a:t>
            </a:r>
            <a:r>
              <a:rPr lang="en-US" i="1" dirty="0" err="1" smtClean="0"/>
              <a:t>akses</a:t>
            </a:r>
            <a:r>
              <a:rPr lang="en-US" i="1" dirty="0" smtClean="0"/>
              <a:t> </a:t>
            </a:r>
            <a:r>
              <a:rPr lang="en-US" i="1" dirty="0" err="1" smtClean="0"/>
              <a:t>ke</a:t>
            </a:r>
            <a:r>
              <a:rPr lang="en-US" i="1" dirty="0" smtClean="0"/>
              <a:t> </a:t>
            </a:r>
            <a:r>
              <a:rPr lang="en-US" i="1" dirty="0" err="1" smtClean="0"/>
              <a:t>dunia</a:t>
            </a:r>
            <a:r>
              <a:rPr lang="en-US" i="1" dirty="0" smtClean="0"/>
              <a:t> </a:t>
            </a:r>
            <a:r>
              <a:rPr lang="en-US" i="1" dirty="0" err="1" smtClean="0"/>
              <a:t>maya</a:t>
            </a:r>
            <a:r>
              <a:rPr lang="en-US" i="1" dirty="0" smtClean="0"/>
              <a:t> </a:t>
            </a:r>
            <a:r>
              <a:rPr lang="en-US" i="1" dirty="0" err="1" smtClean="0"/>
              <a:t>maupun</a:t>
            </a:r>
            <a:r>
              <a:rPr lang="en-US" i="1" dirty="0" smtClean="0"/>
              <a:t> </a:t>
            </a:r>
            <a:r>
              <a:rPr lang="en-US" i="1" dirty="0" err="1" smtClean="0"/>
              <a:t>pengembangan</a:t>
            </a:r>
            <a:r>
              <a:rPr lang="en-US" i="1" dirty="0" smtClean="0"/>
              <a:t> </a:t>
            </a:r>
            <a:r>
              <a:rPr lang="en-US" i="1" dirty="0" err="1" smtClean="0"/>
              <a:t>infrastruktur</a:t>
            </a:r>
            <a:r>
              <a:rPr lang="en-US" i="1" dirty="0" smtClean="0"/>
              <a:t> </a:t>
            </a:r>
            <a:r>
              <a:rPr lang="en-US" i="1" dirty="0" err="1" smtClean="0"/>
              <a:t>untuk</a:t>
            </a:r>
            <a:r>
              <a:rPr lang="en-US" i="1" dirty="0" smtClean="0"/>
              <a:t> </a:t>
            </a:r>
            <a:r>
              <a:rPr lang="en-US" i="1" dirty="0" err="1" smtClean="0"/>
              <a:t>menyediakan</a:t>
            </a:r>
            <a:r>
              <a:rPr lang="en-US" i="1" dirty="0" smtClean="0"/>
              <a:t> </a:t>
            </a:r>
            <a:r>
              <a:rPr lang="en-US" i="1" dirty="0" err="1" smtClean="0"/>
              <a:t>akses</a:t>
            </a:r>
            <a:r>
              <a:rPr lang="en-US" i="1" dirty="0" smtClean="0"/>
              <a:t> </a:t>
            </a:r>
            <a:r>
              <a:rPr lang="en-US" i="1" dirty="0" err="1" smtClean="0"/>
              <a:t>ini</a:t>
            </a:r>
            <a:r>
              <a:rPr lang="en-US" i="1" dirty="0" smtClean="0"/>
              <a:t>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gunakan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Dari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pendapat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 err="1" smtClean="0"/>
              <a:t>pandang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kota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sosial,budaya,ekonomi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politik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smtClean="0"/>
              <a:t>masyarakat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mengkonseptualisasikan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,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menertibkan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yang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sehari-hari</a:t>
            </a:r>
            <a:r>
              <a:rPr lang="en-US" dirty="0" smtClean="0"/>
              <a:t>.</a:t>
            </a:r>
          </a:p>
          <a:p>
            <a:r>
              <a:rPr lang="en-US" dirty="0" smtClean="0"/>
              <a:t>( Erikson, 2005). Dari </a:t>
            </a:r>
            <a:r>
              <a:rPr lang="en-US" dirty="0" err="1" smtClean="0"/>
              <a:t>segi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,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gagal</a:t>
            </a:r>
            <a:r>
              <a:rPr lang="en-US" dirty="0" smtClean="0"/>
              <a:t>,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telepon</a:t>
            </a:r>
            <a:r>
              <a:rPr lang="en-US" dirty="0" smtClean="0"/>
              <a:t> </a:t>
            </a:r>
            <a:r>
              <a:rPr lang="en-US" dirty="0" err="1" smtClean="0"/>
              <a:t>seluler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krisis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berfokus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bahaya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penafsiran</a:t>
            </a:r>
            <a:r>
              <a:rPr lang="en-US" dirty="0" smtClean="0"/>
              <a:t> yang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Upaya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mendorong</a:t>
            </a:r>
            <a:r>
              <a:rPr lang="en-US" dirty="0" smtClean="0"/>
              <a:t> </a:t>
            </a:r>
            <a:r>
              <a:rPr lang="en-US" dirty="0" err="1" smtClean="0"/>
              <a:t>pembangunan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</a:t>
            </a:r>
            <a:r>
              <a:rPr lang="en-US" dirty="0" err="1" smtClean="0"/>
              <a:t>perkotaan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penelitian</a:t>
            </a:r>
            <a:r>
              <a:rPr lang="en-US" b="1" dirty="0" smtClean="0"/>
              <a:t> </a:t>
            </a:r>
            <a:r>
              <a:rPr lang="en-US" b="1" dirty="0" err="1" smtClean="0"/>
              <a:t>masa</a:t>
            </a:r>
            <a:r>
              <a:rPr lang="en-US" b="1" dirty="0" smtClean="0"/>
              <a:t> </a:t>
            </a:r>
            <a:r>
              <a:rPr lang="en-US" b="1" dirty="0" err="1" smtClean="0"/>
              <a:t>depan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konteks</a:t>
            </a:r>
            <a:r>
              <a:rPr lang="en-US" dirty="0" smtClean="0"/>
              <a:t> </a:t>
            </a:r>
            <a:r>
              <a:rPr lang="en-US" dirty="0" err="1" smtClean="0"/>
              <a:t>kota</a:t>
            </a:r>
            <a:r>
              <a:rPr lang="en-US" dirty="0" smtClean="0"/>
              <a:t>, </a:t>
            </a:r>
            <a:r>
              <a:rPr lang="en-US" dirty="0" err="1" smtClean="0"/>
              <a:t>intervensi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yang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memperluas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virtual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dialami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subjek</a:t>
            </a:r>
            <a:r>
              <a:rPr lang="en-US" dirty="0" smtClean="0"/>
              <a:t> </a:t>
            </a:r>
            <a:r>
              <a:rPr lang="en-US" dirty="0" err="1" smtClean="0"/>
              <a:t>sementara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bergerak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komuter</a:t>
            </a:r>
            <a:r>
              <a:rPr lang="en-US" dirty="0" smtClean="0"/>
              <a:t>, </a:t>
            </a:r>
            <a:r>
              <a:rPr lang="en-US" dirty="0" err="1" smtClean="0"/>
              <a:t>perantau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, </a:t>
            </a:r>
            <a:r>
              <a:rPr lang="en-US" dirty="0" err="1" smtClean="0"/>
              <a:t>wisatawan</a:t>
            </a:r>
            <a:r>
              <a:rPr lang="en-US" dirty="0" smtClean="0"/>
              <a:t>, </a:t>
            </a:r>
            <a:r>
              <a:rPr lang="en-US" dirty="0" err="1" smtClean="0"/>
              <a:t>pengelana</a:t>
            </a:r>
            <a:r>
              <a:rPr lang="en-US" dirty="0" smtClean="0"/>
              <a:t>, </a:t>
            </a:r>
            <a:r>
              <a:rPr lang="en-US" dirty="0" err="1" smtClean="0"/>
              <a:t>migran</a:t>
            </a:r>
            <a:r>
              <a:rPr lang="en-US" dirty="0" smtClean="0"/>
              <a:t>, </a:t>
            </a:r>
            <a:r>
              <a:rPr lang="en-US" dirty="0" err="1" smtClean="0"/>
              <a:t>pekerja</a:t>
            </a:r>
            <a:r>
              <a:rPr lang="en-US" dirty="0" smtClean="0"/>
              <a:t> virtual, </a:t>
            </a:r>
            <a:r>
              <a:rPr lang="en-US" dirty="0" err="1" smtClean="0"/>
              <a:t>pembeli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pejalan</a:t>
            </a:r>
            <a:r>
              <a:rPr lang="en-US" dirty="0" smtClean="0"/>
              <a:t> kaki 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penduduk</a:t>
            </a:r>
            <a:r>
              <a:rPr lang="en-US" dirty="0" smtClean="0"/>
              <a:t> </a:t>
            </a:r>
            <a:r>
              <a:rPr lang="en-US" dirty="0" err="1" smtClean="0"/>
              <a:t>kota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maya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Terimakasih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186</TotalTime>
  <Words>200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</vt:lpstr>
      <vt:lpstr>The Reversal of Technology</vt:lpstr>
      <vt:lpstr>Nama Kelompok</vt:lpstr>
      <vt:lpstr>Latar Belakang</vt:lpstr>
      <vt:lpstr>Metode yang di gunakan </vt:lpstr>
      <vt:lpstr>analisis</vt:lpstr>
      <vt:lpstr>Kesimpulan </vt:lpstr>
      <vt:lpstr>penelitian masa depan </vt:lpstr>
      <vt:lpstr>Terimakasih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20</cp:revision>
  <dcterms:created xsi:type="dcterms:W3CDTF">2020-10-12T12:28:12Z</dcterms:created>
  <dcterms:modified xsi:type="dcterms:W3CDTF">2020-10-20T08:17:18Z</dcterms:modified>
</cp:coreProperties>
</file>