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68" r:id="rId4"/>
    <p:sldId id="269" r:id="rId5"/>
    <p:sldId id="270" r:id="rId6"/>
    <p:sldId id="271" r:id="rId7"/>
    <p:sldId id="273" r:id="rId8"/>
    <p:sldId id="272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Exploring </a:t>
            </a:r>
            <a:r>
              <a:rPr lang="en-US" sz="3600" dirty="0" err="1"/>
              <a:t>Serres</a:t>
            </a:r>
            <a:r>
              <a:rPr lang="en-US" sz="3600" dirty="0"/>
              <a:t>’ Atlas, </a:t>
            </a:r>
            <a:r>
              <a:rPr lang="en-US" sz="3600" dirty="0" smtClean="0"/>
              <a:t>Hodges’ Knowledge Domains and </a:t>
            </a:r>
            <a:r>
              <a:rPr lang="en-US" sz="3600" dirty="0"/>
              <a:t>the Fusion </a:t>
            </a:r>
            <a:r>
              <a:rPr lang="en-US" sz="3600" dirty="0" smtClean="0"/>
              <a:t>of Informatics </a:t>
            </a:r>
            <a:r>
              <a:rPr lang="en-US" sz="3600" dirty="0"/>
              <a:t>and Cultural Horizons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Mengeksplorasi</a:t>
            </a:r>
            <a:r>
              <a:rPr lang="en-US" dirty="0" smtClean="0"/>
              <a:t> </a:t>
            </a:r>
            <a:r>
              <a:rPr lang="en-US" dirty="0"/>
              <a:t>Domain </a:t>
            </a:r>
            <a:r>
              <a:rPr lang="en-US" dirty="0" err="1"/>
              <a:t>Pengetahuan</a:t>
            </a:r>
            <a:r>
              <a:rPr lang="en-US" dirty="0" smtClean="0"/>
              <a:t> </a:t>
            </a:r>
            <a:r>
              <a:rPr lang="en-US" dirty="0" err="1"/>
              <a:t>Serres</a:t>
            </a:r>
            <a:r>
              <a:rPr lang="en-US" dirty="0"/>
              <a:t> ’Atlas, Hodges</a:t>
            </a:r>
            <a:r>
              <a:rPr lang="en-US" dirty="0" smtClean="0"/>
              <a:t>’, </a:t>
            </a:r>
            <a:r>
              <a:rPr lang="en-US" dirty="0" err="1" smtClean="0"/>
              <a:t>Perpaduan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kultur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6911" y="3537060"/>
            <a:ext cx="9612971" cy="2066906"/>
          </a:xfrm>
        </p:spPr>
        <p:txBody>
          <a:bodyPr>
            <a:normAutofit/>
          </a:bodyPr>
          <a:lstStyle/>
          <a:p>
            <a:r>
              <a:rPr lang="en-US" dirty="0" smtClean="0"/>
              <a:t>Nama </a:t>
            </a:r>
            <a:r>
              <a:rPr lang="en-US" dirty="0" err="1" smtClean="0"/>
              <a:t>Kelompok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/>
              <a:t>Fikky</a:t>
            </a:r>
            <a:r>
              <a:rPr lang="en-US" dirty="0"/>
              <a:t> </a:t>
            </a:r>
            <a:r>
              <a:rPr lang="en-US" dirty="0" err="1"/>
              <a:t>Alvian</a:t>
            </a:r>
            <a:r>
              <a:rPr lang="en-US" dirty="0"/>
              <a:t> </a:t>
            </a:r>
            <a:r>
              <a:rPr lang="en-US" dirty="0" err="1"/>
              <a:t>Firmansyah</a:t>
            </a:r>
            <a:r>
              <a:rPr lang="en-US" dirty="0"/>
              <a:t> (180441100074)</a:t>
            </a:r>
          </a:p>
          <a:p>
            <a:r>
              <a:rPr lang="en-US" dirty="0" err="1"/>
              <a:t>Diky</a:t>
            </a:r>
            <a:r>
              <a:rPr lang="en-US" dirty="0"/>
              <a:t> </a:t>
            </a:r>
            <a:r>
              <a:rPr lang="en-US" dirty="0" err="1"/>
              <a:t>Jurais</a:t>
            </a:r>
            <a:r>
              <a:rPr lang="en-US" dirty="0"/>
              <a:t> Akbar (180441100135)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9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93669"/>
            <a:ext cx="9601200" cy="52643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1986,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keperawatan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mental </a:t>
            </a:r>
            <a:r>
              <a:rPr lang="en-US" dirty="0" err="1"/>
              <a:t>komunitas</a:t>
            </a:r>
            <a:r>
              <a:rPr lang="en-US" dirty="0"/>
              <a:t>,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konseptual</a:t>
            </a:r>
            <a:r>
              <a:rPr lang="en-US" dirty="0"/>
              <a:t> yang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Model Domain </a:t>
            </a:r>
            <a:r>
              <a:rPr lang="en-US" dirty="0" err="1"/>
              <a:t>Perawatan-Karir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Hodges (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h2cm</a:t>
            </a:r>
            <a:r>
              <a:rPr lang="en-US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Adanya potensi </a:t>
            </a:r>
            <a:r>
              <a:rPr lang="pt-BR" dirty="0"/>
              <a:t>h2cm untuk komunitas </a:t>
            </a:r>
            <a:r>
              <a:rPr lang="pt-BR" dirty="0" smtClean="0"/>
              <a:t>informatika.</a:t>
            </a:r>
          </a:p>
          <a:p>
            <a:pPr>
              <a:lnSpc>
                <a:spcPct val="150000"/>
              </a:lnSpc>
            </a:pPr>
            <a:r>
              <a:rPr lang="en-US" dirty="0"/>
              <a:t>M</a:t>
            </a:r>
            <a:r>
              <a:rPr lang="en-US" dirty="0" smtClean="0"/>
              <a:t>odel </a:t>
            </a:r>
            <a:r>
              <a:rPr lang="en-US" dirty="0"/>
              <a:t>Hodges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; 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,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, </a:t>
            </a:r>
            <a:r>
              <a:rPr lang="en-US" dirty="0" err="1"/>
              <a:t>komunikasi</a:t>
            </a:r>
            <a:r>
              <a:rPr lang="en-US" dirty="0"/>
              <a:t>, </a:t>
            </a:r>
            <a:r>
              <a:rPr lang="en-US" dirty="0" err="1"/>
              <a:t>penelitian</a:t>
            </a:r>
            <a:r>
              <a:rPr lang="en-US" dirty="0"/>
              <a:t>, </a:t>
            </a:r>
            <a:r>
              <a:rPr lang="en-US" dirty="0" err="1"/>
              <a:t>keterlibatan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,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perawatan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,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e-government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sv-SE" dirty="0"/>
              <a:t>C</a:t>
            </a:r>
            <a:r>
              <a:rPr lang="sv-SE" dirty="0" smtClean="0"/>
              <a:t>akupan </a:t>
            </a:r>
            <a:r>
              <a:rPr lang="sv-SE" dirty="0"/>
              <a:t>model dan masalah abad ke-21 membuat potensi basis pengguna dan penerima h2cm menjadi sangat besar.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</a:t>
            </a:r>
            <a:r>
              <a:rPr lang="en-US" b="1" dirty="0" smtClean="0"/>
              <a:t>odel </a:t>
            </a:r>
            <a:r>
              <a:rPr lang="en-US" b="1" dirty="0" err="1"/>
              <a:t>hodgeS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4297"/>
            <a:ext cx="9601200" cy="414310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M</a:t>
            </a:r>
            <a:r>
              <a:rPr lang="en-US" dirty="0" smtClean="0"/>
              <a:t>odel </a:t>
            </a:r>
            <a:r>
              <a:rPr lang="en-US" dirty="0"/>
              <a:t>Hodges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konseptual</a:t>
            </a:r>
            <a:r>
              <a:rPr lang="en-US" dirty="0"/>
              <a:t> yang </a:t>
            </a:r>
            <a:r>
              <a:rPr lang="en-US" dirty="0" err="1"/>
              <a:t>berpusat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orang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 smtClean="0"/>
              <a:t>situasi</a:t>
            </a:r>
            <a:r>
              <a:rPr lang="en-US" dirty="0" smtClean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smtClean="0"/>
              <a:t>domain.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700" i="1" dirty="0" err="1"/>
              <a:t>Gambar</a:t>
            </a:r>
            <a:r>
              <a:rPr lang="en-US" sz="1700" i="1" dirty="0"/>
              <a:t> 1. </a:t>
            </a:r>
            <a:r>
              <a:rPr lang="en-US" sz="1700" i="1" dirty="0" err="1"/>
              <a:t>Sumbu</a:t>
            </a:r>
            <a:r>
              <a:rPr lang="en-US" sz="1700" i="1" dirty="0"/>
              <a:t> model </a:t>
            </a:r>
            <a:r>
              <a:rPr lang="en-US" sz="1700" i="1" dirty="0" err="1"/>
              <a:t>karir</a:t>
            </a:r>
            <a:r>
              <a:rPr lang="en-US" sz="1700" i="1" dirty="0"/>
              <a:t> </a:t>
            </a:r>
            <a:r>
              <a:rPr lang="en-US" sz="1700" i="1" dirty="0" err="1"/>
              <a:t>kesehatan</a:t>
            </a:r>
            <a:r>
              <a:rPr lang="en-US" sz="1700" i="1" dirty="0"/>
              <a:t> </a:t>
            </a:r>
            <a:r>
              <a:rPr lang="en-US" sz="1700" i="1" dirty="0" smtClean="0"/>
              <a:t>		</a:t>
            </a:r>
            <a:r>
              <a:rPr lang="en-US" sz="1700" i="1" dirty="0" err="1" smtClean="0"/>
              <a:t>Gambar</a:t>
            </a:r>
            <a:r>
              <a:rPr lang="en-US" sz="1700" i="1" dirty="0" smtClean="0"/>
              <a:t> 2</a:t>
            </a:r>
            <a:r>
              <a:rPr lang="en-US" sz="1700" i="1" dirty="0"/>
              <a:t>. Domain </a:t>
            </a:r>
            <a:r>
              <a:rPr lang="en-US" sz="1700" i="1" dirty="0" err="1"/>
              <a:t>perawatan</a:t>
            </a:r>
            <a:r>
              <a:rPr lang="en-US" sz="1700" i="1" dirty="0"/>
              <a:t> model </a:t>
            </a:r>
            <a:r>
              <a:rPr lang="en-US" sz="1700" i="1" dirty="0" err="1"/>
              <a:t>karir</a:t>
            </a:r>
            <a:r>
              <a:rPr lang="en-US" sz="1700" i="1" dirty="0"/>
              <a:t> </a:t>
            </a:r>
            <a:r>
              <a:rPr lang="en-US" sz="1700" i="1" dirty="0" err="1"/>
              <a:t>kesehatan</a:t>
            </a:r>
            <a:endParaRPr lang="en-US" sz="17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626" y="2722199"/>
            <a:ext cx="5773148" cy="23592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315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H2cm </a:t>
            </a:r>
            <a:r>
              <a:rPr lang="en-US" b="1" dirty="0" err="1"/>
              <a:t>dibuat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memenuhi</a:t>
            </a:r>
            <a:r>
              <a:rPr lang="en-US" b="1" dirty="0"/>
              <a:t> </a:t>
            </a:r>
            <a:r>
              <a:rPr lang="en-US" b="1" dirty="0" err="1"/>
              <a:t>empat</a:t>
            </a:r>
            <a:r>
              <a:rPr lang="en-US" b="1" dirty="0"/>
              <a:t> </a:t>
            </a:r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pendidikan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 smtClean="0"/>
              <a:t>kurikulum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 smtClean="0"/>
              <a:t>holistik</a:t>
            </a:r>
            <a:r>
              <a:rPr lang="en-US" dirty="0"/>
              <a:t> 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 smtClean="0"/>
              <a:t>reflektif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kesenjangan</a:t>
            </a:r>
            <a:r>
              <a:rPr lang="en-US" dirty="0"/>
              <a:t> </a:t>
            </a:r>
            <a:r>
              <a:rPr lang="en-US" dirty="0" err="1"/>
              <a:t>teori-praktek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368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Pengucilan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perawatan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isu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. 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dimobilisasi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kesenjangan</a:t>
            </a:r>
            <a:r>
              <a:rPr lang="en-US" dirty="0"/>
              <a:t> digital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digital yang </a:t>
            </a:r>
            <a:r>
              <a:rPr lang="en-US" dirty="0" err="1"/>
              <a:t>memajukan</a:t>
            </a:r>
            <a:r>
              <a:rPr lang="en-US" dirty="0"/>
              <a:t> </a:t>
            </a:r>
            <a:r>
              <a:rPr lang="en-US" dirty="0" err="1"/>
              <a:t>kesadaran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, </a:t>
            </a:r>
            <a:r>
              <a:rPr lang="en-US" dirty="0" err="1"/>
              <a:t>demokrasi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naungan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kemasyarakatan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</a:t>
            </a:r>
            <a:r>
              <a:rPr lang="en-US" b="1" dirty="0" err="1" smtClean="0"/>
              <a:t>eni</a:t>
            </a:r>
            <a:r>
              <a:rPr lang="en-US" b="1" dirty="0" smtClean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Sains</a:t>
            </a:r>
            <a:r>
              <a:rPr lang="en-US" b="1" dirty="0"/>
              <a:t>: </a:t>
            </a:r>
            <a:r>
              <a:rPr lang="en-US" b="1" dirty="0" err="1"/>
              <a:t>mencapai</a:t>
            </a:r>
            <a:r>
              <a:rPr lang="en-US" b="1" dirty="0"/>
              <a:t> </a:t>
            </a:r>
            <a:r>
              <a:rPr lang="en-US" b="1" dirty="0" err="1"/>
              <a:t>jurang</a:t>
            </a:r>
            <a:r>
              <a:rPr lang="en-US" b="1" dirty="0"/>
              <a:t> </a:t>
            </a:r>
            <a:r>
              <a:rPr lang="en-US" b="1" dirty="0" err="1"/>
              <a:t>pemisah</a:t>
            </a:r>
            <a:r>
              <a:rPr lang="en-US" b="1" dirty="0"/>
              <a:t> yang </a:t>
            </a:r>
            <a:r>
              <a:rPr lang="en-US" b="1" dirty="0" err="1"/>
              <a:t>besar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1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Seni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Sains</a:t>
            </a:r>
            <a:r>
              <a:rPr lang="en-US" b="1" dirty="0"/>
              <a:t>: </a:t>
            </a:r>
            <a:r>
              <a:rPr lang="en-US" b="1" dirty="0" err="1"/>
              <a:t>mencapai</a:t>
            </a:r>
            <a:r>
              <a:rPr lang="en-US" b="1" dirty="0"/>
              <a:t> </a:t>
            </a:r>
            <a:r>
              <a:rPr lang="en-US" b="1" dirty="0" err="1"/>
              <a:t>jurang</a:t>
            </a:r>
            <a:r>
              <a:rPr lang="en-US" b="1" dirty="0"/>
              <a:t> </a:t>
            </a:r>
            <a:r>
              <a:rPr lang="en-US" b="1" dirty="0" err="1"/>
              <a:t>pemisah</a:t>
            </a:r>
            <a:r>
              <a:rPr lang="en-US" b="1" dirty="0"/>
              <a:t> yang </a:t>
            </a:r>
            <a:r>
              <a:rPr lang="en-US" b="1" dirty="0" err="1"/>
              <a:t>besar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(TIK),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peringatan</a:t>
            </a:r>
            <a:r>
              <a:rPr lang="en-US" dirty="0"/>
              <a:t> </a:t>
            </a:r>
            <a:r>
              <a:rPr lang="en-US" dirty="0" err="1"/>
              <a:t>dini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hambatan</a:t>
            </a:r>
            <a:r>
              <a:rPr lang="en-US" dirty="0"/>
              <a:t>; 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,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global.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Kekosongan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subjek</a:t>
            </a:r>
            <a:r>
              <a:rPr lang="en-US" dirty="0"/>
              <a:t> </a:t>
            </a:r>
            <a:r>
              <a:rPr lang="en-US" dirty="0" err="1"/>
              <a:t>perdebatan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perawatan</a:t>
            </a:r>
            <a:r>
              <a:rPr lang="en-US" dirty="0"/>
              <a:t> </a:t>
            </a:r>
            <a:r>
              <a:rPr lang="en-US" dirty="0" err="1"/>
              <a:t>kesehatan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3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6549"/>
            <a:ext cx="9601200" cy="42454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h2cm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sepenuhnya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,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Serres</a:t>
            </a:r>
            <a:r>
              <a:rPr lang="en-US" dirty="0"/>
              <a:t> (</a:t>
            </a:r>
            <a:r>
              <a:rPr lang="en-US" dirty="0" err="1"/>
              <a:t>diterjemahkan</a:t>
            </a:r>
            <a:r>
              <a:rPr lang="en-US" dirty="0"/>
              <a:t>)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terbatas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Brainstorming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,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multikontekstual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bahaya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pun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3R </a:t>
            </a:r>
            <a:r>
              <a:rPr lang="en-US" dirty="0" err="1"/>
              <a:t>skolastik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memadai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membekali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muda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masa </a:t>
            </a:r>
            <a:r>
              <a:rPr lang="en-US" dirty="0" err="1"/>
              <a:t>depan</a:t>
            </a:r>
            <a:r>
              <a:rPr lang="en-US" dirty="0"/>
              <a:t>. </a:t>
            </a:r>
            <a:r>
              <a:rPr lang="en-US" dirty="0" err="1"/>
              <a:t>Melemahnya</a:t>
            </a:r>
            <a:r>
              <a:rPr lang="en-US" dirty="0"/>
              <a:t> </a:t>
            </a:r>
            <a:r>
              <a:rPr lang="en-US" dirty="0" err="1"/>
              <a:t>literasi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digital,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literasi</a:t>
            </a:r>
            <a:r>
              <a:rPr lang="en-US" dirty="0"/>
              <a:t> </a:t>
            </a:r>
            <a:r>
              <a:rPr lang="en-US" dirty="0" smtClean="0"/>
              <a:t>visual.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tq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442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314</TotalTime>
  <Words>260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Exploring Serres’ Atlas, Hodges’ Knowledge Domains and the Fusion of Informatics and Cultural Horizons</vt:lpstr>
      <vt:lpstr>PowerPoint Presentation</vt:lpstr>
      <vt:lpstr>Latar Belakang</vt:lpstr>
      <vt:lpstr>Model hodgeS</vt:lpstr>
      <vt:lpstr>H2cm dibuat untuk memenuhi empat tujuan pendidikan:   </vt:lpstr>
      <vt:lpstr>Seni dan Sains: mencapai jurang pemisah yang besar</vt:lpstr>
      <vt:lpstr>Seni dan Sains: mencapai jurang pemisah yang besar</vt:lpstr>
      <vt:lpstr>Kesimpulan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Gender Differences in Computer-Related Behaviour.</dc:title>
  <dc:creator>F.Alvier</dc:creator>
  <cp:lastModifiedBy>F.Alvier</cp:lastModifiedBy>
  <cp:revision>30</cp:revision>
  <dcterms:created xsi:type="dcterms:W3CDTF">2020-10-05T06:05:09Z</dcterms:created>
  <dcterms:modified xsi:type="dcterms:W3CDTF">2020-11-06T05:52:24Z</dcterms:modified>
</cp:coreProperties>
</file>