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9c6d6d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9c6d6d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9c6d6d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9c6d6d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9c6d6d1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9c6d6d1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9c6d6d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9c6d6d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e9c6d6d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e9c6d6d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e9c6d6d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e9c6d6d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tudiant.u-pem.fr/~alvin.mirend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625" y="4597475"/>
            <a:ext cx="17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Alvin MIRENDA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72000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README.</a:t>
            </a:r>
            <a:endParaRPr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2364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https://etudiant.u-pem.fr/~alvin.mirenda/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19485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Voici un lien vers mon site :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80900" y="1440450"/>
            <a:ext cx="8182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mettre le site en ligne avec FileZilla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 me suis d'abord connecté en utilisant comme hôte : "etudiant.u-pem.fr"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login : "alvin.mirenda "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 comme mot de passe celui de mon université la case port est laissée vide.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Ensuite j'ai déplacé tous les dossiers du site dans le dossier "alvin.mirenda/WWW".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 fois ceci fait, mon site était en ligne.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0" y="182288"/>
            <a:ext cx="8934302" cy="47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1688"/>
            <a:ext cx="8839200" cy="380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050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 rot="-1109629">
            <a:off x="2388234" y="2840828"/>
            <a:ext cx="2215936" cy="1584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152400"/>
            <a:ext cx="73692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