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13BB0-977B-4D55-B8ED-387DAF4781E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353E-AB19-42A4-BA4F-16A2BA26F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F353E-AB19-42A4-BA4F-16A2BA26F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https://create-react-app.dev/docs/running-tests/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F353E-AB19-42A4-BA4F-16A2BA26F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C45560-5D68-42B4-8DCE-5819022643F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A0A4844-909B-4997-A5A3-4F61B23E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tcdodds/status/1268544444858597378?lang=en" TargetMode="External"/><Relationship Id="rId2" Type="http://schemas.openxmlformats.org/officeDocument/2006/relationships/hyperlink" Target="https://msw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v77fjkKQTH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setup-teardown#repeating-setup-for-many-te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mock-functions" TargetMode="External"/><Relationship Id="rId2" Type="http://schemas.openxmlformats.org/officeDocument/2006/relationships/hyperlink" Target="https://jestjs.io/docs/exp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medium.com/@rickhanlonii/understanding-jest-mocks-f0046c68e53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sting-library.com/docs/guiding-principl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esting-library.com/docs/queries/about/#priority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sting-library.com/docs/queries/about/#types-of-qu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testing-library/jest-d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ccessibility/ARIA/Roles" TargetMode="External"/><Relationship Id="rId2" Type="http://schemas.openxmlformats.org/officeDocument/2006/relationships/hyperlink" Target="https://www.w3.org/TR/wai-aria-1.1/#roles_categor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router.com/web/guides/testing" TargetMode="External"/><Relationship Id="rId3" Type="http://schemas.openxmlformats.org/officeDocument/2006/relationships/hyperlink" Target="https://kentcdodds.com/blog/test-isolation-with-react" TargetMode="External"/><Relationship Id="rId7" Type="http://schemas.openxmlformats.org/officeDocument/2006/relationships/hyperlink" Target="https://testing-library.com/docs/guide-disappearance/" TargetMode="External"/><Relationship Id="rId2" Type="http://schemas.openxmlformats.org/officeDocument/2006/relationships/hyperlink" Target="https://kentcdodds.com/blog/common-mistakes-with-react-testing-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ing-library.com/docs/react-testing-library/cheatsheet/" TargetMode="External"/><Relationship Id="rId5" Type="http://schemas.openxmlformats.org/officeDocument/2006/relationships/hyperlink" Target="https://kentcdodds.com/blog/why-i-never-use-shallow-rendering" TargetMode="External"/><Relationship Id="rId4" Type="http://schemas.openxmlformats.org/officeDocument/2006/relationships/hyperlink" Target="https://kentcdodds.com/blog/avoid-nesting-when-youre-testing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F156-8948-4E42-903C-62F1928B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React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40963-3F92-4AB5-B4CC-D7F4CDA8D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Yeo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 Oct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C8C9C-D222-4894-8006-EA233C968070}"/>
              </a:ext>
            </a:extLst>
          </p:cNvPr>
          <p:cNvSpPr txBox="1"/>
          <p:nvPr/>
        </p:nvSpPr>
        <p:spPr>
          <a:xfrm>
            <a:off x="9179510" y="648069"/>
            <a:ext cx="3012490" cy="55396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DDA9-FBDA-4527-B813-0CEA42CF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433" y="2726119"/>
            <a:ext cx="1816644" cy="1944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08F1A-1346-45C7-842A-1A82909D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28" y="4670246"/>
            <a:ext cx="3047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2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EED-4927-4A21-8694-B788CE92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7A4D-4958-4B0C-B84A-C29CD997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You want to avoid making HTTP calls in your tests because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It is slow.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It is unpredictable.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Mock Service Worker </a:t>
            </a:r>
            <a:r>
              <a:rPr lang="en-US" dirty="0">
                <a:solidFill>
                  <a:schemeClr val="tx1"/>
                </a:solidFill>
              </a:rPr>
              <a:t>is an </a:t>
            </a:r>
            <a:r>
              <a:rPr lang="en-US" b="1" dirty="0">
                <a:solidFill>
                  <a:schemeClr val="tx1"/>
                </a:solidFill>
              </a:rPr>
              <a:t>API mocking library </a:t>
            </a:r>
            <a:r>
              <a:rPr lang="en-US" dirty="0">
                <a:solidFill>
                  <a:schemeClr val="tx1"/>
                </a:solidFill>
              </a:rPr>
              <a:t>that uses Service Worker API </a:t>
            </a:r>
            <a:r>
              <a:rPr lang="en-US" u="sng" dirty="0">
                <a:solidFill>
                  <a:schemeClr val="tx1"/>
                </a:solidFill>
              </a:rPr>
              <a:t>to intercept actual requests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https://mswjs.io/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Testing Library </a:t>
            </a:r>
            <a:r>
              <a:rPr lang="en-US" dirty="0">
                <a:solidFill>
                  <a:schemeClr val="tx1"/>
                </a:solidFill>
              </a:rPr>
              <a:t>recommends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Mock Service Worker </a:t>
            </a:r>
            <a:r>
              <a:rPr lang="en-US" dirty="0">
                <a:solidFill>
                  <a:schemeClr val="tx1"/>
                </a:solidFill>
              </a:rPr>
              <a:t>library to handle testing your HTTP calling components/utilities.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Getting started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npm install msw --save-dev</a:t>
            </a:r>
          </a:p>
          <a:p>
            <a:r>
              <a:rPr lang="en-US" dirty="0">
                <a:solidFill>
                  <a:schemeClr val="tx1"/>
                </a:solidFill>
              </a:rPr>
              <a:t>How to setup and use MSW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https://www.youtube.com/watch?v=v77fjkKQTH0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D53C2-4C2E-4301-89AC-3D740703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853" y="864108"/>
            <a:ext cx="868616" cy="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2584-968F-4AD7-A13F-7590A677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BE6B-45B9-4BDD-8921-5B8E455D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console.log();</a:t>
            </a:r>
          </a:p>
          <a:p>
            <a:r>
              <a:rPr lang="en-US" dirty="0">
                <a:solidFill>
                  <a:schemeClr val="tx1"/>
                </a:solidFill>
              </a:rPr>
              <a:t>Jest</a:t>
            </a:r>
          </a:p>
          <a:p>
            <a:pPr lvl="1"/>
            <a:r>
              <a:rPr lang="en-US" dirty="0">
                <a:hlinkClick r:id="rId2"/>
              </a:rPr>
              <a:t>Setup and Teardown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React Testing Library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screen.debug();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screen.getByRole(‘’);</a:t>
            </a:r>
          </a:p>
        </p:txBody>
      </p:sp>
    </p:spTree>
    <p:extLst>
      <p:ext uri="{BB962C8B-B14F-4D97-AF65-F5344CB8AC3E}">
        <p14:creationId xmlns:p14="http://schemas.microsoft.com/office/powerpoint/2010/main" val="30851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820C-D359-4103-B3E2-25F6FEF1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F36B-EBE1-471B-86AD-8DFFE13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is all about </a:t>
            </a:r>
            <a:r>
              <a:rPr lang="en-US" u="sng" dirty="0">
                <a:solidFill>
                  <a:schemeClr val="tx1"/>
                </a:solidFill>
              </a:rPr>
              <a:t>testing the </a:t>
            </a:r>
            <a:r>
              <a:rPr lang="en-US" b="1" u="sng" dirty="0">
                <a:solidFill>
                  <a:schemeClr val="tx1"/>
                </a:solidFill>
              </a:rPr>
              <a:t>behavior</a:t>
            </a:r>
            <a:r>
              <a:rPr lang="en-US" dirty="0">
                <a:solidFill>
                  <a:schemeClr val="tx1"/>
                </a:solidFill>
              </a:rPr>
              <a:t> of your application.</a:t>
            </a:r>
          </a:p>
          <a:p>
            <a:r>
              <a:rPr lang="en-US" dirty="0">
                <a:solidFill>
                  <a:schemeClr val="tx1"/>
                </a:solidFill>
              </a:rPr>
              <a:t>It's more about </a:t>
            </a:r>
            <a:r>
              <a:rPr lang="en-US" u="sng" dirty="0">
                <a:solidFill>
                  <a:schemeClr val="tx1"/>
                </a:solidFill>
              </a:rPr>
              <a:t>translating user interactions</a:t>
            </a:r>
            <a:r>
              <a:rPr lang="en-US" dirty="0">
                <a:solidFill>
                  <a:schemeClr val="tx1"/>
                </a:solidFill>
              </a:rPr>
              <a:t> into code and making the right assertions.</a:t>
            </a:r>
          </a:p>
          <a:p>
            <a:r>
              <a:rPr lang="en-US" dirty="0">
                <a:solidFill>
                  <a:schemeClr val="tx1"/>
                </a:solidFill>
              </a:rPr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4208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7408-FB00-43D8-8E0E-3C8F668A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C75E-A169-46EC-BF11-9E86572E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check whether your application </a:t>
            </a:r>
            <a:r>
              <a:rPr lang="en-US" u="sng" dirty="0">
                <a:solidFill>
                  <a:schemeClr val="tx1"/>
                </a:solidFill>
              </a:rPr>
              <a:t>always </a:t>
            </a:r>
            <a:r>
              <a:rPr lang="en-US" b="1" u="sng" dirty="0">
                <a:solidFill>
                  <a:schemeClr val="tx1"/>
                </a:solidFill>
              </a:rPr>
              <a:t>behaves</a:t>
            </a:r>
            <a:r>
              <a:rPr lang="en-US" u="sng" dirty="0">
                <a:solidFill>
                  <a:schemeClr val="tx1"/>
                </a:solidFill>
              </a:rPr>
              <a:t> as expected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Safeguard against unwanted behavior when changing the code.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new features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Refactor code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dependencies</a:t>
            </a:r>
          </a:p>
          <a:p>
            <a:r>
              <a:rPr lang="en-US" dirty="0">
                <a:solidFill>
                  <a:schemeClr val="tx1"/>
                </a:solidFill>
              </a:rPr>
              <a:t>By writing </a:t>
            </a:r>
            <a:r>
              <a:rPr lang="en-US" b="1" u="sng" dirty="0">
                <a:solidFill>
                  <a:schemeClr val="tx1"/>
                </a:solidFill>
              </a:rPr>
              <a:t>automated tests</a:t>
            </a:r>
            <a:r>
              <a:rPr lang="en-US" dirty="0">
                <a:solidFill>
                  <a:schemeClr val="tx1"/>
                </a:solidFill>
              </a:rPr>
              <a:t>, it gives you a lot of confidence when working on your project.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check if your application still working fine </a:t>
            </a:r>
            <a:r>
              <a:rPr lang="en-US" u="sng" dirty="0">
                <a:solidFill>
                  <a:schemeClr val="tx1"/>
                </a:solidFill>
              </a:rPr>
              <a:t>very quickly</a:t>
            </a:r>
            <a:r>
              <a:rPr lang="en-US" dirty="0">
                <a:solidFill>
                  <a:schemeClr val="tx1"/>
                </a:solidFill>
              </a:rPr>
              <a:t>, without having to manually test your application, which is time consuming especially for large application.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more efficient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7174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A5E5-AB0D-4B3A-800C-D65B8E24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DBD9-4FFD-4930-971F-C8241529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can test React components </a:t>
            </a:r>
            <a:r>
              <a:rPr lang="en-US" u="sng" dirty="0">
                <a:solidFill>
                  <a:schemeClr val="tx1"/>
                </a:solidFill>
              </a:rPr>
              <a:t>similar to testing other JavaScript code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Recommended tools: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Jest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React Testing Library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RTL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React Testing Library is </a:t>
            </a:r>
            <a:r>
              <a:rPr lang="en-US" u="sng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an alternative to Jest.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They work together.</a:t>
            </a:r>
          </a:p>
          <a:p>
            <a:r>
              <a:rPr lang="en-US" dirty="0">
                <a:solidFill>
                  <a:schemeClr val="tx1"/>
                </a:solidFill>
              </a:rPr>
              <a:t>Every new React project comes with Jest and React Testing Library.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npx create-react-app project-name</a:t>
            </a:r>
          </a:p>
        </p:txBody>
      </p:sp>
    </p:spTree>
    <p:extLst>
      <p:ext uri="{BB962C8B-B14F-4D97-AF65-F5344CB8AC3E}">
        <p14:creationId xmlns:p14="http://schemas.microsoft.com/office/powerpoint/2010/main" val="40595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5BF-A791-4197-9722-851E32E8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4997-6B82-4D82-A1A7-AC42861E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JavaScript Testing Framework </a:t>
            </a:r>
            <a:r>
              <a:rPr lang="en-US" dirty="0">
                <a:solidFill>
                  <a:schemeClr val="tx1"/>
                </a:solidFill>
              </a:rPr>
              <a:t>maintained by Facebook.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test runner</a:t>
            </a:r>
            <a:r>
              <a:rPr lang="en-US" dirty="0">
                <a:solidFill>
                  <a:schemeClr val="tx1"/>
                </a:solidFill>
              </a:rPr>
              <a:t> that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Find tests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tests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Determine whether tests pass or fail</a:t>
            </a:r>
          </a:p>
          <a:p>
            <a:r>
              <a:rPr lang="en-US" dirty="0">
                <a:solidFill>
                  <a:schemeClr val="tx1"/>
                </a:solidFill>
              </a:rPr>
              <a:t>Jest will look for test files with any of the following popular naming conventions in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src </a:t>
            </a:r>
            <a:r>
              <a:rPr lang="en-US" dirty="0">
                <a:solidFill>
                  <a:schemeClr val="tx1"/>
                </a:solidFill>
              </a:rPr>
              <a:t>folder: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Files with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.js </a:t>
            </a:r>
            <a:r>
              <a:rPr lang="en-US" dirty="0">
                <a:solidFill>
                  <a:schemeClr val="tx1"/>
                </a:solidFill>
              </a:rPr>
              <a:t>suffix in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__tests__ </a:t>
            </a:r>
            <a:r>
              <a:rPr lang="en-US" dirty="0">
                <a:solidFill>
                  <a:schemeClr val="tx1"/>
                </a:solidFill>
              </a:rPr>
              <a:t>folders.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Files with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.test.js </a:t>
            </a:r>
            <a:r>
              <a:rPr lang="en-US" dirty="0">
                <a:solidFill>
                  <a:schemeClr val="tx1"/>
                </a:solidFill>
              </a:rPr>
              <a:t>suffix.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Files with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.spec.js </a:t>
            </a:r>
            <a:r>
              <a:rPr lang="en-US" dirty="0">
                <a:solidFill>
                  <a:schemeClr val="tx1"/>
                </a:solidFill>
              </a:rPr>
              <a:t>suffix.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FF08E8-872A-4648-8F7F-DDCE6F6A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182" y="864108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5F39-8C09-49BB-B289-FA57C0B7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B231-D698-4211-933D-4BB07083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test &amp; structure (AAA Pattern)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List of matchers</a:t>
            </a:r>
          </a:p>
          <a:p>
            <a:pPr lvl="1"/>
            <a:r>
              <a:rPr lang="en-US" dirty="0">
                <a:hlinkClick r:id="rId2"/>
              </a:rPr>
              <a:t>https://jestjs.io/docs/using-matchers</a:t>
            </a:r>
          </a:p>
          <a:p>
            <a:pPr lvl="1"/>
            <a:r>
              <a:rPr lang="en-US" dirty="0">
                <a:hlinkClick r:id="rId2"/>
              </a:rPr>
              <a:t>https://jestjs.io/docs/expect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Mocking functions and modules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jest.fn </a:t>
            </a:r>
            <a:r>
              <a:rPr lang="en-US" dirty="0">
                <a:solidFill>
                  <a:schemeClr val="tx1"/>
                </a:solidFill>
              </a:rPr>
              <a:t>: mock a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jest.mock </a:t>
            </a:r>
            <a:r>
              <a:rPr lang="en-US" dirty="0">
                <a:solidFill>
                  <a:schemeClr val="tx1"/>
                </a:solidFill>
              </a:rPr>
              <a:t>: mock a module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jest.spyOn </a:t>
            </a:r>
            <a:r>
              <a:rPr lang="en-US" dirty="0">
                <a:solidFill>
                  <a:schemeClr val="tx1"/>
                </a:solidFill>
              </a:rPr>
              <a:t>:  spy or mock a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Please read </a:t>
            </a:r>
            <a:r>
              <a:rPr lang="en-US" dirty="0">
                <a:hlinkClick r:id="rId3"/>
              </a:rPr>
              <a:t>Jest doc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Understanding Jest Mocks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0E86-9AE1-4AB3-BB5B-7B0AA583B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538" y="1338453"/>
            <a:ext cx="4305300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9A8B-E942-427D-8EE9-74C4E1D27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82" y="864108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9963-20E1-4DF8-98A8-E5230800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Testing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9321-C198-4940-A26C-D0AC6CBD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library</a:t>
            </a:r>
            <a:r>
              <a:rPr lang="en-US" dirty="0">
                <a:solidFill>
                  <a:schemeClr val="tx1"/>
                </a:solidFill>
              </a:rPr>
              <a:t> that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creates </a:t>
            </a:r>
            <a:r>
              <a:rPr lang="en-US" b="1" dirty="0">
                <a:solidFill>
                  <a:schemeClr val="tx1"/>
                </a:solidFill>
              </a:rPr>
              <a:t>virtual DOM </a:t>
            </a:r>
            <a:r>
              <a:rPr lang="en-US" dirty="0">
                <a:solidFill>
                  <a:schemeClr val="tx1"/>
                </a:solidFill>
              </a:rPr>
              <a:t>for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utilities for interacting with </a:t>
            </a:r>
            <a:r>
              <a:rPr lang="en-US" b="1" dirty="0">
                <a:solidFill>
                  <a:schemeClr val="tx1"/>
                </a:solidFill>
              </a:rPr>
              <a:t>virtual DOM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Guiding Principle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more your tests resemble the way your software is used, the more confidence they can give you.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https://testing-library.com/docs/guiding-principles/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RTL drives you towards </a:t>
            </a:r>
            <a:r>
              <a:rPr lang="en-US" b="1" dirty="0">
                <a:solidFill>
                  <a:schemeClr val="tx1"/>
                </a:solidFill>
              </a:rPr>
              <a:t>best practices </a:t>
            </a:r>
            <a:r>
              <a:rPr lang="en-US" dirty="0">
                <a:solidFill>
                  <a:schemeClr val="tx1"/>
                </a:solidFill>
              </a:rPr>
              <a:t>when it comes to testing.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encourages </a:t>
            </a:r>
            <a:r>
              <a:rPr lang="en-US" u="sng" dirty="0">
                <a:solidFill>
                  <a:schemeClr val="tx1"/>
                </a:solidFill>
              </a:rPr>
              <a:t>testing </a:t>
            </a:r>
            <a:r>
              <a:rPr lang="en-US" b="1" u="sng" dirty="0">
                <a:solidFill>
                  <a:schemeClr val="tx1"/>
                </a:solidFill>
              </a:rPr>
              <a:t>behavior</a:t>
            </a:r>
            <a:r>
              <a:rPr lang="en-US" u="sng" dirty="0">
                <a:solidFill>
                  <a:schemeClr val="tx1"/>
                </a:solidFill>
              </a:rPr>
              <a:t> over </a:t>
            </a:r>
            <a:r>
              <a:rPr lang="en-US" b="1" u="sng" dirty="0">
                <a:solidFill>
                  <a:schemeClr val="tx1"/>
                </a:solidFill>
              </a:rPr>
              <a:t>implementation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To test your application the way users actually use it.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recommends </a:t>
            </a:r>
            <a:r>
              <a:rPr lang="en-US" u="sng" dirty="0">
                <a:solidFill>
                  <a:schemeClr val="tx1"/>
                </a:solidFill>
              </a:rPr>
              <a:t>finding elements by </a:t>
            </a:r>
            <a:r>
              <a:rPr lang="en-US" b="1" u="sng" dirty="0">
                <a:solidFill>
                  <a:schemeClr val="tx1"/>
                </a:solidFill>
              </a:rPr>
              <a:t>accessibility markers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If your tests can find your elements by these accessibility markers, then so can screen readers, and it means that your application is accessible.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D86AD-10BF-4CD1-B94C-1D987222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738" y="873252"/>
            <a:ext cx="724729" cy="7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9963-20E1-4DF8-98A8-E5230800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Testing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9321-C198-4940-A26C-D0AC6CBD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test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About Queries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Types of queries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Priority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List of DOM-based matchers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https://github.com/testing-library/jest-dom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D86AD-10BF-4CD1-B94C-1D987222A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738" y="873252"/>
            <a:ext cx="724729" cy="72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A4D61-675C-4E2A-8977-2B05B1860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735" y="2869608"/>
            <a:ext cx="724729" cy="724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A569B-F7B9-4534-BF4A-A91A4C3F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674" y="1496699"/>
            <a:ext cx="5591175" cy="2419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D06764-40A7-4141-8A15-D9ED737BA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9736" y="1857709"/>
            <a:ext cx="724729" cy="7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9963-20E1-4DF8-98A8-E5230800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Testing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9321-C198-4940-A26C-D0AC6CBD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Try to use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getByRole </a:t>
            </a:r>
            <a:r>
              <a:rPr lang="en-US" dirty="0">
                <a:solidFill>
                  <a:schemeClr val="tx1"/>
                </a:solidFill>
              </a:rPr>
              <a:t>whenever possible </a:t>
            </a:r>
            <a:r>
              <a:rPr lang="en-US" u="sng" dirty="0">
                <a:solidFill>
                  <a:schemeClr val="tx1"/>
                </a:solidFill>
              </a:rPr>
              <a:t>to make sure your elements are </a:t>
            </a:r>
            <a:r>
              <a:rPr lang="en-US" b="1" u="sng" dirty="0">
                <a:solidFill>
                  <a:schemeClr val="tx1"/>
                </a:solidFill>
              </a:rPr>
              <a:t>accessible</a:t>
            </a:r>
            <a:r>
              <a:rPr lang="en-US" dirty="0">
                <a:solidFill>
                  <a:schemeClr val="tx1"/>
                </a:solidFill>
              </a:rPr>
              <a:t> to screen readers.</a:t>
            </a:r>
          </a:p>
          <a:p>
            <a:r>
              <a:rPr lang="en-US" dirty="0">
                <a:solidFill>
                  <a:schemeClr val="tx1"/>
                </a:solidFill>
              </a:rPr>
              <a:t>List of WAI-ARIA roles: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W3C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MDN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elements have built-in roles, such as button, link, etc.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add a role to any element like a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div </a:t>
            </a:r>
            <a:r>
              <a:rPr lang="en-US" dirty="0">
                <a:solidFill>
                  <a:schemeClr val="tx1"/>
                </a:solidFill>
              </a:rPr>
              <a:t>by just using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role </a:t>
            </a:r>
            <a:r>
              <a:rPr lang="en-US" dirty="0">
                <a:solidFill>
                  <a:schemeClr val="tx1"/>
                </a:solidFill>
              </a:rPr>
              <a:t>attribute.</a:t>
            </a:r>
          </a:p>
          <a:p>
            <a:r>
              <a:rPr lang="en-US" dirty="0">
                <a:solidFill>
                  <a:schemeClr val="tx1"/>
                </a:solidFill>
              </a:rPr>
              <a:t>Working with Testing Library will </a:t>
            </a:r>
            <a:r>
              <a:rPr lang="en-US" u="sng" dirty="0">
                <a:solidFill>
                  <a:schemeClr val="tx1"/>
                </a:solidFill>
              </a:rPr>
              <a:t>actually make you much more aware of </a:t>
            </a:r>
            <a:r>
              <a:rPr lang="en-US" b="1" u="sng" dirty="0">
                <a:solidFill>
                  <a:schemeClr val="tx1"/>
                </a:solidFill>
              </a:rPr>
              <a:t>accessibility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In general, if you can't find an element like a screen reader would within your tests, then your app is not friendly to screen readers.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D86AD-10BF-4CD1-B94C-1D987222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738" y="873252"/>
            <a:ext cx="724729" cy="7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5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9963-20E1-4DF8-98A8-E5230800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Testing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9321-C198-4940-A26C-D0AC6CBD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Useful information: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Common mistakes with React Testing Library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Test Isolation with React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Avoid Nesting when you're Testing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5"/>
              </a:rPr>
              <a:t>Why I Never Use Shallow Rendering</a:t>
            </a:r>
            <a:endParaRPr lang="en-US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6"/>
              </a:rPr>
              <a:t>React Testing Library Cheatsheet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7"/>
              </a:rPr>
              <a:t>Appearance and Disappearance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8"/>
              </a:rPr>
              <a:t>Testing with React Router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D86AD-10BF-4CD1-B94C-1D987222A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9738" y="873252"/>
            <a:ext cx="724729" cy="7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42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1621</TotalTime>
  <Words>715</Words>
  <Application>Microsoft Office PowerPoint</Application>
  <PresentationFormat>Widescreen</PresentationFormat>
  <Paragraphs>117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Testing React Apps</vt:lpstr>
      <vt:lpstr>Purpose of Testing</vt:lpstr>
      <vt:lpstr>React Testing </vt:lpstr>
      <vt:lpstr>Jest</vt:lpstr>
      <vt:lpstr>Jest</vt:lpstr>
      <vt:lpstr>React Testing Library</vt:lpstr>
      <vt:lpstr>React Testing Library</vt:lpstr>
      <vt:lpstr>React Testing Library</vt:lpstr>
      <vt:lpstr>React Testing Library</vt:lpstr>
      <vt:lpstr>MSW</vt:lpstr>
      <vt:lpstr>Debugging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Yeo</dc:creator>
  <cp:lastModifiedBy>Alvin Yeo</cp:lastModifiedBy>
  <cp:revision>40</cp:revision>
  <dcterms:created xsi:type="dcterms:W3CDTF">2021-10-24T10:20:49Z</dcterms:created>
  <dcterms:modified xsi:type="dcterms:W3CDTF">2021-10-28T17:42:12Z</dcterms:modified>
</cp:coreProperties>
</file>