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68" r:id="rId2"/>
    <p:sldId id="269" r:id="rId3"/>
    <p:sldId id="270" r:id="rId4"/>
    <p:sldId id="271" r:id="rId5"/>
    <p:sldId id="273" r:id="rId6"/>
    <p:sldId id="277" r:id="rId7"/>
    <p:sldId id="274" r:id="rId8"/>
    <p:sldId id="282" r:id="rId9"/>
    <p:sldId id="285" r:id="rId10"/>
    <p:sldId id="284" r:id="rId11"/>
    <p:sldId id="272" r:id="rId12"/>
    <p:sldId id="276" r:id="rId13"/>
    <p:sldId id="256" r:id="rId14"/>
    <p:sldId id="280" r:id="rId15"/>
    <p:sldId id="260" r:id="rId16"/>
    <p:sldId id="275" r:id="rId17"/>
    <p:sldId id="279" r:id="rId18"/>
    <p:sldId id="278" r:id="rId19"/>
    <p:sldId id="263" r:id="rId20"/>
    <p:sldId id="289" r:id="rId21"/>
    <p:sldId id="264"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94C8F6-160E-4009-84CD-912EF7893693}">
          <p14:sldIdLst>
            <p14:sldId id="268"/>
          </p14:sldIdLst>
        </p14:section>
        <p14:section name="Introduction" id="{3F49D855-837C-4DD7-92A7-82103D63C45E}">
          <p14:sldIdLst>
            <p14:sldId id="269"/>
            <p14:sldId id="270"/>
            <p14:sldId id="271"/>
            <p14:sldId id="273"/>
          </p14:sldIdLst>
        </p14:section>
        <p14:section name="Hypothesis &amp; Questions" id="{717B5E0A-BCD9-469E-83D4-81DC570AE45C}">
          <p14:sldIdLst>
            <p14:sldId id="277"/>
          </p14:sldIdLst>
        </p14:section>
        <p14:section name="Data Sources" id="{52881633-2C29-4C64-AD7A-45196E2B9704}">
          <p14:sldIdLst>
            <p14:sldId id="274"/>
          </p14:sldIdLst>
        </p14:section>
        <p14:section name="Data Clean-up &amp; Exploration" id="{F85CCA98-849C-4376-AFD4-7867E228B3FE}">
          <p14:sldIdLst>
            <p14:sldId id="282"/>
            <p14:sldId id="285"/>
            <p14:sldId id="284"/>
          </p14:sldIdLst>
        </p14:section>
        <p14:section name="Data Analysis" id="{1493CBBC-774D-41D0-BE11-CE17D8642FB8}">
          <p14:sldIdLst>
            <p14:sldId id="272"/>
            <p14:sldId id="276"/>
            <p14:sldId id="256"/>
            <p14:sldId id="280"/>
            <p14:sldId id="260"/>
            <p14:sldId id="275"/>
            <p14:sldId id="279"/>
            <p14:sldId id="278"/>
            <p14:sldId id="263"/>
            <p14:sldId id="289"/>
            <p14:sldId id="264"/>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ysha Snowden" initials="AS" lastIdx="1" clrIdx="0">
    <p:extLst>
      <p:ext uri="{19B8F6BF-5375-455C-9EA6-DF929625EA0E}">
        <p15:presenceInfo xmlns:p15="http://schemas.microsoft.com/office/powerpoint/2012/main" userId="6a790581ae0df5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CE7302-55AF-4E50-B843-30EA802A502F}" v="664" dt="2021-05-04T03:32:36.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6" autoAdjust="0"/>
    <p:restoredTop sz="68593" autoAdjust="0"/>
  </p:normalViewPr>
  <p:slideViewPr>
    <p:cSldViewPr snapToGrid="0">
      <p:cViewPr varScale="1">
        <p:scale>
          <a:sx n="56" d="100"/>
          <a:sy n="56" d="100"/>
        </p:scale>
        <p:origin x="1526" y="43"/>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ysha Snowden" userId="6a790581ae0df517" providerId="LiveId" clId="{67CE7302-55AF-4E50-B843-30EA802A502F}"/>
    <pc:docChg chg="undo custSel addSld delSld modSld addSection modSection">
      <pc:chgData name="Alysha Snowden" userId="6a790581ae0df517" providerId="LiveId" clId="{67CE7302-55AF-4E50-B843-30EA802A502F}" dt="2021-05-04T03:32:36.090" v="4008"/>
      <pc:docMkLst>
        <pc:docMk/>
      </pc:docMkLst>
      <pc:sldChg chg="addSp delSp modSp mod modNotesTx">
        <pc:chgData name="Alysha Snowden" userId="6a790581ae0df517" providerId="LiveId" clId="{67CE7302-55AF-4E50-B843-30EA802A502F}" dt="2021-05-03T16:35:01.742" v="3673" actId="20577"/>
        <pc:sldMkLst>
          <pc:docMk/>
          <pc:sldMk cId="3125319103" sldId="260"/>
        </pc:sldMkLst>
        <pc:graphicFrameChg chg="mod">
          <ac:chgData name="Alysha Snowden" userId="6a790581ae0df517" providerId="LiveId" clId="{67CE7302-55AF-4E50-B843-30EA802A502F}" dt="2021-05-03T16:05:58.195" v="2698" actId="1076"/>
          <ac:graphicFrameMkLst>
            <pc:docMk/>
            <pc:sldMk cId="3125319103" sldId="260"/>
            <ac:graphicFrameMk id="4" creationId="{740C41CB-C4F8-4BDC-B3A3-925002F2F957}"/>
          </ac:graphicFrameMkLst>
        </pc:graphicFrameChg>
        <pc:picChg chg="add del mod">
          <ac:chgData name="Alysha Snowden" userId="6a790581ae0df517" providerId="LiveId" clId="{67CE7302-55AF-4E50-B843-30EA802A502F}" dt="2021-05-03T16:15:57.676" v="2844" actId="478"/>
          <ac:picMkLst>
            <pc:docMk/>
            <pc:sldMk cId="3125319103" sldId="260"/>
            <ac:picMk id="5" creationId="{887DFF4F-EBD6-48F4-A294-8B83A1620A81}"/>
          </ac:picMkLst>
        </pc:picChg>
        <pc:picChg chg="add del mod">
          <ac:chgData name="Alysha Snowden" userId="6a790581ae0df517" providerId="LiveId" clId="{67CE7302-55AF-4E50-B843-30EA802A502F}" dt="2021-05-03T16:05:34.031" v="2692" actId="478"/>
          <ac:picMkLst>
            <pc:docMk/>
            <pc:sldMk cId="3125319103" sldId="260"/>
            <ac:picMk id="3074" creationId="{0865FC86-5129-4325-AECF-9DAFDFB41913}"/>
          </ac:picMkLst>
        </pc:picChg>
      </pc:sldChg>
      <pc:sldChg chg="addSp delSp modSp del mod modNotesTx">
        <pc:chgData name="Alysha Snowden" userId="6a790581ae0df517" providerId="LiveId" clId="{67CE7302-55AF-4E50-B843-30EA802A502F}" dt="2021-05-03T14:42:20.931" v="652" actId="47"/>
        <pc:sldMkLst>
          <pc:docMk/>
          <pc:sldMk cId="2439523297" sldId="261"/>
        </pc:sldMkLst>
        <pc:spChg chg="mod">
          <ac:chgData name="Alysha Snowden" userId="6a790581ae0df517" providerId="LiveId" clId="{67CE7302-55AF-4E50-B843-30EA802A502F}" dt="2021-05-03T14:39:06.287" v="625" actId="20577"/>
          <ac:spMkLst>
            <pc:docMk/>
            <pc:sldMk cId="2439523297" sldId="261"/>
            <ac:spMk id="2" creationId="{45AE6FB9-B139-45DF-A0A3-CE9AB28DF5FB}"/>
          </ac:spMkLst>
        </pc:spChg>
        <pc:spChg chg="del">
          <ac:chgData name="Alysha Snowden" userId="6a790581ae0df517" providerId="LiveId" clId="{67CE7302-55AF-4E50-B843-30EA802A502F}" dt="2021-05-03T14:38:34.230" v="615" actId="478"/>
          <ac:spMkLst>
            <pc:docMk/>
            <pc:sldMk cId="2439523297" sldId="261"/>
            <ac:spMk id="3" creationId="{D4C8A1EF-05D4-4682-AFF4-8A336CCF4EC5}"/>
          </ac:spMkLst>
        </pc:spChg>
        <pc:spChg chg="add del mod">
          <ac:chgData name="Alysha Snowden" userId="6a790581ae0df517" providerId="LiveId" clId="{67CE7302-55AF-4E50-B843-30EA802A502F}" dt="2021-05-03T14:38:41.828" v="617" actId="478"/>
          <ac:spMkLst>
            <pc:docMk/>
            <pc:sldMk cId="2439523297" sldId="261"/>
            <ac:spMk id="5" creationId="{6C9D9D79-FFCB-4267-A993-11B9E7BF8B0E}"/>
          </ac:spMkLst>
        </pc:spChg>
        <pc:spChg chg="add del mod">
          <ac:chgData name="Alysha Snowden" userId="6a790581ae0df517" providerId="LiveId" clId="{67CE7302-55AF-4E50-B843-30EA802A502F}" dt="2021-05-03T14:38:42.581" v="618" actId="478"/>
          <ac:spMkLst>
            <pc:docMk/>
            <pc:sldMk cId="2439523297" sldId="261"/>
            <ac:spMk id="7" creationId="{2398D049-432D-44E7-9BA9-5CC4D0714256}"/>
          </ac:spMkLst>
        </pc:spChg>
        <pc:picChg chg="add mod">
          <ac:chgData name="Alysha Snowden" userId="6a790581ae0df517" providerId="LiveId" clId="{67CE7302-55AF-4E50-B843-30EA802A502F}" dt="2021-05-03T14:38:54.449" v="623" actId="1076"/>
          <ac:picMkLst>
            <pc:docMk/>
            <pc:sldMk cId="2439523297" sldId="261"/>
            <ac:picMk id="9" creationId="{FFE85419-7282-44AF-9F8C-E1FBD6232D11}"/>
          </ac:picMkLst>
        </pc:picChg>
      </pc:sldChg>
      <pc:sldChg chg="modSp mod">
        <pc:chgData name="Alysha Snowden" userId="6a790581ae0df517" providerId="LiveId" clId="{67CE7302-55AF-4E50-B843-30EA802A502F}" dt="2021-05-03T14:26:10.432" v="488" actId="20577"/>
        <pc:sldMkLst>
          <pc:docMk/>
          <pc:sldMk cId="173154081" sldId="264"/>
        </pc:sldMkLst>
        <pc:spChg chg="mod">
          <ac:chgData name="Alysha Snowden" userId="6a790581ae0df517" providerId="LiveId" clId="{67CE7302-55AF-4E50-B843-30EA802A502F}" dt="2021-05-03T14:26:10.432" v="488" actId="20577"/>
          <ac:spMkLst>
            <pc:docMk/>
            <pc:sldMk cId="173154081" sldId="264"/>
            <ac:spMk id="3" creationId="{D4C8A1EF-05D4-4682-AFF4-8A336CCF4EC5}"/>
          </ac:spMkLst>
        </pc:spChg>
      </pc:sldChg>
      <pc:sldChg chg="modNotesTx">
        <pc:chgData name="Alysha Snowden" userId="6a790581ae0df517" providerId="LiveId" clId="{67CE7302-55AF-4E50-B843-30EA802A502F}" dt="2021-05-03T14:10:48.615" v="44" actId="20577"/>
        <pc:sldMkLst>
          <pc:docMk/>
          <pc:sldMk cId="1429055111" sldId="268"/>
        </pc:sldMkLst>
      </pc:sldChg>
      <pc:sldChg chg="modSp modNotesTx">
        <pc:chgData name="Alysha Snowden" userId="6a790581ae0df517" providerId="LiveId" clId="{67CE7302-55AF-4E50-B843-30EA802A502F}" dt="2021-05-04T03:32:36.090" v="4008"/>
        <pc:sldMkLst>
          <pc:docMk/>
          <pc:sldMk cId="1487059380" sldId="269"/>
        </pc:sldMkLst>
        <pc:graphicFrameChg chg="mod">
          <ac:chgData name="Alysha Snowden" userId="6a790581ae0df517" providerId="LiveId" clId="{67CE7302-55AF-4E50-B843-30EA802A502F}" dt="2021-05-04T03:32:36.090" v="4008"/>
          <ac:graphicFrameMkLst>
            <pc:docMk/>
            <pc:sldMk cId="1487059380" sldId="269"/>
            <ac:graphicFrameMk id="8" creationId="{0EC73CE1-8865-40A1-BF95-DBBBD87ED7A9}"/>
          </ac:graphicFrameMkLst>
        </pc:graphicFrameChg>
      </pc:sldChg>
      <pc:sldChg chg="modSp modNotesTx">
        <pc:chgData name="Alysha Snowden" userId="6a790581ae0df517" providerId="LiveId" clId="{67CE7302-55AF-4E50-B843-30EA802A502F}" dt="2021-05-03T14:13:10.463" v="231" actId="20577"/>
        <pc:sldMkLst>
          <pc:docMk/>
          <pc:sldMk cId="247401185" sldId="270"/>
        </pc:sldMkLst>
        <pc:graphicFrameChg chg="mod">
          <ac:chgData name="Alysha Snowden" userId="6a790581ae0df517" providerId="LiveId" clId="{67CE7302-55AF-4E50-B843-30EA802A502F}" dt="2021-05-03T14:13:10.463" v="231" actId="20577"/>
          <ac:graphicFrameMkLst>
            <pc:docMk/>
            <pc:sldMk cId="247401185" sldId="270"/>
            <ac:graphicFrameMk id="2" creationId="{6E333FB6-C9E9-4B81-9B1E-91BC39F66BAF}"/>
          </ac:graphicFrameMkLst>
        </pc:graphicFrameChg>
      </pc:sldChg>
      <pc:sldChg chg="modNotesTx">
        <pc:chgData name="Alysha Snowden" userId="6a790581ae0df517" providerId="LiveId" clId="{67CE7302-55AF-4E50-B843-30EA802A502F}" dt="2021-05-03T14:10:38.171" v="28" actId="12"/>
        <pc:sldMkLst>
          <pc:docMk/>
          <pc:sldMk cId="59236903" sldId="271"/>
        </pc:sldMkLst>
      </pc:sldChg>
      <pc:sldChg chg="modNotesTx">
        <pc:chgData name="Alysha Snowden" userId="6a790581ae0df517" providerId="LiveId" clId="{67CE7302-55AF-4E50-B843-30EA802A502F}" dt="2021-05-03T15:45:19.982" v="1857" actId="20577"/>
        <pc:sldMkLst>
          <pc:docMk/>
          <pc:sldMk cId="3141630884" sldId="272"/>
        </pc:sldMkLst>
      </pc:sldChg>
      <pc:sldChg chg="addSp delSp modSp mod">
        <pc:chgData name="Alysha Snowden" userId="6a790581ae0df517" providerId="LiveId" clId="{67CE7302-55AF-4E50-B843-30EA802A502F}" dt="2021-05-03T14:33:29.918" v="600" actId="1076"/>
        <pc:sldMkLst>
          <pc:docMk/>
          <pc:sldMk cId="568644142" sldId="274"/>
        </pc:sldMkLst>
        <pc:spChg chg="add del mod">
          <ac:chgData name="Alysha Snowden" userId="6a790581ae0df517" providerId="LiveId" clId="{67CE7302-55AF-4E50-B843-30EA802A502F}" dt="2021-05-03T14:17:21.679" v="301" actId="478"/>
          <ac:spMkLst>
            <pc:docMk/>
            <pc:sldMk cId="568644142" sldId="274"/>
            <ac:spMk id="2" creationId="{480A014B-0613-42BF-B07E-988CC069991F}"/>
          </ac:spMkLst>
        </pc:spChg>
        <pc:spChg chg="add del mod">
          <ac:chgData name="Alysha Snowden" userId="6a790581ae0df517" providerId="LiveId" clId="{67CE7302-55AF-4E50-B843-30EA802A502F}" dt="2021-05-03T14:17:16.911" v="298" actId="478"/>
          <ac:spMkLst>
            <pc:docMk/>
            <pc:sldMk cId="568644142" sldId="274"/>
            <ac:spMk id="3" creationId="{4D8881B8-8668-4C51-8107-90AF5E648F20}"/>
          </ac:spMkLst>
        </pc:spChg>
        <pc:spChg chg="add del mod">
          <ac:chgData name="Alysha Snowden" userId="6a790581ae0df517" providerId="LiveId" clId="{67CE7302-55AF-4E50-B843-30EA802A502F}" dt="2021-05-03T14:17:13.376" v="295" actId="478"/>
          <ac:spMkLst>
            <pc:docMk/>
            <pc:sldMk cId="568644142" sldId="274"/>
            <ac:spMk id="5" creationId="{ED429EBF-A84D-47D5-84B8-3BC86F4DA051}"/>
          </ac:spMkLst>
        </pc:spChg>
        <pc:spChg chg="mod">
          <ac:chgData name="Alysha Snowden" userId="6a790581ae0df517" providerId="LiveId" clId="{67CE7302-55AF-4E50-B843-30EA802A502F}" dt="2021-05-03T14:28:21.497" v="542" actId="1035"/>
          <ac:spMkLst>
            <pc:docMk/>
            <pc:sldMk cId="568644142" sldId="274"/>
            <ac:spMk id="6" creationId="{E10BD7EE-C534-42E4-85AB-85C0924E5AC3}"/>
          </ac:spMkLst>
        </pc:spChg>
        <pc:spChg chg="add del mod">
          <ac:chgData name="Alysha Snowden" userId="6a790581ae0df517" providerId="LiveId" clId="{67CE7302-55AF-4E50-B843-30EA802A502F}" dt="2021-05-03T14:17:13.376" v="295" actId="478"/>
          <ac:spMkLst>
            <pc:docMk/>
            <pc:sldMk cId="568644142" sldId="274"/>
            <ac:spMk id="7" creationId="{888F5E17-D2AD-4551-AB15-E6B9042D1A55}"/>
          </ac:spMkLst>
        </pc:spChg>
        <pc:spChg chg="add del mod">
          <ac:chgData name="Alysha Snowden" userId="6a790581ae0df517" providerId="LiveId" clId="{67CE7302-55AF-4E50-B843-30EA802A502F}" dt="2021-05-03T14:18:01.615" v="304" actId="478"/>
          <ac:spMkLst>
            <pc:docMk/>
            <pc:sldMk cId="568644142" sldId="274"/>
            <ac:spMk id="9" creationId="{6EBC2319-75F9-446F-B3BC-F7B7F6238906}"/>
          </ac:spMkLst>
        </pc:spChg>
        <pc:spChg chg="add mod">
          <ac:chgData name="Alysha Snowden" userId="6a790581ae0df517" providerId="LiveId" clId="{67CE7302-55AF-4E50-B843-30EA802A502F}" dt="2021-05-03T14:28:21.497" v="542" actId="1035"/>
          <ac:spMkLst>
            <pc:docMk/>
            <pc:sldMk cId="568644142" sldId="274"/>
            <ac:spMk id="11" creationId="{F0D0EA99-BCF8-4685-9492-40FE2B4A9DD3}"/>
          </ac:spMkLst>
        </pc:spChg>
        <pc:spChg chg="mod">
          <ac:chgData name="Alysha Snowden" userId="6a790581ae0df517" providerId="LiveId" clId="{67CE7302-55AF-4E50-B843-30EA802A502F}" dt="2021-05-03T14:27:50.528" v="500" actId="20577"/>
          <ac:spMkLst>
            <pc:docMk/>
            <pc:sldMk cId="568644142" sldId="274"/>
            <ac:spMk id="14" creationId="{A1A56A29-5F87-458A-9958-47834710FB76}"/>
          </ac:spMkLst>
        </pc:spChg>
        <pc:picChg chg="mod">
          <ac:chgData name="Alysha Snowden" userId="6a790581ae0df517" providerId="LiveId" clId="{67CE7302-55AF-4E50-B843-30EA802A502F}" dt="2021-05-03T14:28:21.497" v="542" actId="1035"/>
          <ac:picMkLst>
            <pc:docMk/>
            <pc:sldMk cId="568644142" sldId="274"/>
            <ac:picMk id="4" creationId="{4B893387-AFF0-47C1-A7BA-579214EF1758}"/>
          </ac:picMkLst>
        </pc:picChg>
        <pc:picChg chg="mod">
          <ac:chgData name="Alysha Snowden" userId="6a790581ae0df517" providerId="LiveId" clId="{67CE7302-55AF-4E50-B843-30EA802A502F}" dt="2021-05-03T14:28:21.497" v="542" actId="1035"/>
          <ac:picMkLst>
            <pc:docMk/>
            <pc:sldMk cId="568644142" sldId="274"/>
            <ac:picMk id="8" creationId="{5AB06BD1-AF56-44E1-8B0F-6BA35AFBBA74}"/>
          </ac:picMkLst>
        </pc:picChg>
        <pc:picChg chg="add mod">
          <ac:chgData name="Alysha Snowden" userId="6a790581ae0df517" providerId="LiveId" clId="{67CE7302-55AF-4E50-B843-30EA802A502F}" dt="2021-05-03T14:33:28.394" v="599" actId="1076"/>
          <ac:picMkLst>
            <pc:docMk/>
            <pc:sldMk cId="568644142" sldId="274"/>
            <ac:picMk id="12" creationId="{0F5256C4-6D01-4A88-BA0B-24E201274EAF}"/>
          </ac:picMkLst>
        </pc:picChg>
        <pc:picChg chg="add mod">
          <ac:chgData name="Alysha Snowden" userId="6a790581ae0df517" providerId="LiveId" clId="{67CE7302-55AF-4E50-B843-30EA802A502F}" dt="2021-05-03T14:33:29.918" v="600" actId="1076"/>
          <ac:picMkLst>
            <pc:docMk/>
            <pc:sldMk cId="568644142" sldId="274"/>
            <ac:picMk id="15" creationId="{5D9CEC37-7106-44A7-9023-C6CD5521D9E1}"/>
          </ac:picMkLst>
        </pc:picChg>
        <pc:picChg chg="add del mod">
          <ac:chgData name="Alysha Snowden" userId="6a790581ae0df517" providerId="LiveId" clId="{67CE7302-55AF-4E50-B843-30EA802A502F}" dt="2021-05-03T14:30:20.597" v="557" actId="478"/>
          <ac:picMkLst>
            <pc:docMk/>
            <pc:sldMk cId="568644142" sldId="274"/>
            <ac:picMk id="17" creationId="{822F09F2-1D6E-45EF-AEA0-CE976B3D5DF2}"/>
          </ac:picMkLst>
        </pc:picChg>
        <pc:picChg chg="add del mod">
          <ac:chgData name="Alysha Snowden" userId="6a790581ae0df517" providerId="LiveId" clId="{67CE7302-55AF-4E50-B843-30EA802A502F}" dt="2021-05-03T14:30:33.310" v="563" actId="478"/>
          <ac:picMkLst>
            <pc:docMk/>
            <pc:sldMk cId="568644142" sldId="274"/>
            <ac:picMk id="19" creationId="{2A5E62BA-0CF4-4383-BCD8-8217500B07AB}"/>
          </ac:picMkLst>
        </pc:picChg>
        <pc:picChg chg="add mod">
          <ac:chgData name="Alysha Snowden" userId="6a790581ae0df517" providerId="LiveId" clId="{67CE7302-55AF-4E50-B843-30EA802A502F}" dt="2021-05-03T14:33:10.493" v="592" actId="1076"/>
          <ac:picMkLst>
            <pc:docMk/>
            <pc:sldMk cId="568644142" sldId="274"/>
            <ac:picMk id="21" creationId="{8D1C786C-E70B-439D-AF73-BD85403A88AC}"/>
          </ac:picMkLst>
        </pc:picChg>
        <pc:picChg chg="add mod">
          <ac:chgData name="Alysha Snowden" userId="6a790581ae0df517" providerId="LiveId" clId="{67CE7302-55AF-4E50-B843-30EA802A502F}" dt="2021-05-03T14:33:12.051" v="593" actId="1076"/>
          <ac:picMkLst>
            <pc:docMk/>
            <pc:sldMk cId="568644142" sldId="274"/>
            <ac:picMk id="23" creationId="{D687F2EB-7A18-4527-8B86-15C386B74EDA}"/>
          </ac:picMkLst>
        </pc:picChg>
        <pc:picChg chg="add mod">
          <ac:chgData name="Alysha Snowden" userId="6a790581ae0df517" providerId="LiveId" clId="{67CE7302-55AF-4E50-B843-30EA802A502F}" dt="2021-05-03T14:33:23.354" v="597" actId="1076"/>
          <ac:picMkLst>
            <pc:docMk/>
            <pc:sldMk cId="568644142" sldId="274"/>
            <ac:picMk id="25" creationId="{1C5C722C-8F31-4B55-9ABE-6EB993BBD952}"/>
          </ac:picMkLst>
        </pc:picChg>
      </pc:sldChg>
      <pc:sldChg chg="modSp mod modNotesTx">
        <pc:chgData name="Alysha Snowden" userId="6a790581ae0df517" providerId="LiveId" clId="{67CE7302-55AF-4E50-B843-30EA802A502F}" dt="2021-05-03T16:41:11.664" v="4007" actId="5793"/>
        <pc:sldMkLst>
          <pc:docMk/>
          <pc:sldMk cId="1264430571" sldId="275"/>
        </pc:sldMkLst>
        <pc:spChg chg="mod">
          <ac:chgData name="Alysha Snowden" userId="6a790581ae0df517" providerId="LiveId" clId="{67CE7302-55AF-4E50-B843-30EA802A502F}" dt="2021-05-03T16:14:41.252" v="2843" actId="14100"/>
          <ac:spMkLst>
            <pc:docMk/>
            <pc:sldMk cId="1264430571" sldId="275"/>
            <ac:spMk id="3" creationId="{D4C8A1EF-05D4-4682-AFF4-8A336CCF4EC5}"/>
          </ac:spMkLst>
        </pc:spChg>
      </pc:sldChg>
      <pc:sldChg chg="modSp mod modNotesTx">
        <pc:chgData name="Alysha Snowden" userId="6a790581ae0df517" providerId="LiveId" clId="{67CE7302-55AF-4E50-B843-30EA802A502F}" dt="2021-05-03T15:54:24.543" v="2424" actId="20577"/>
        <pc:sldMkLst>
          <pc:docMk/>
          <pc:sldMk cId="1424396839" sldId="276"/>
        </pc:sldMkLst>
        <pc:spChg chg="mod">
          <ac:chgData name="Alysha Snowden" userId="6a790581ae0df517" providerId="LiveId" clId="{67CE7302-55AF-4E50-B843-30EA802A502F}" dt="2021-05-03T14:21:31.519" v="338" actId="20577"/>
          <ac:spMkLst>
            <pc:docMk/>
            <pc:sldMk cId="1424396839" sldId="276"/>
            <ac:spMk id="8" creationId="{89AD59D6-B7AC-453B-9C92-5578D1F40AB9}"/>
          </ac:spMkLst>
        </pc:spChg>
      </pc:sldChg>
      <pc:sldChg chg="modSp mod">
        <pc:chgData name="Alysha Snowden" userId="6a790581ae0df517" providerId="LiveId" clId="{67CE7302-55AF-4E50-B843-30EA802A502F}" dt="2021-05-03T14:19:42.047" v="326" actId="14100"/>
        <pc:sldMkLst>
          <pc:docMk/>
          <pc:sldMk cId="1790005450" sldId="277"/>
        </pc:sldMkLst>
        <pc:spChg chg="mod">
          <ac:chgData name="Alysha Snowden" userId="6a790581ae0df517" providerId="LiveId" clId="{67CE7302-55AF-4E50-B843-30EA802A502F}" dt="2021-05-03T14:19:11.712" v="319" actId="20577"/>
          <ac:spMkLst>
            <pc:docMk/>
            <pc:sldMk cId="1790005450" sldId="277"/>
            <ac:spMk id="2" creationId="{45AE6FB9-B139-45DF-A0A3-CE9AB28DF5FB}"/>
          </ac:spMkLst>
        </pc:spChg>
        <pc:spChg chg="mod">
          <ac:chgData name="Alysha Snowden" userId="6a790581ae0df517" providerId="LiveId" clId="{67CE7302-55AF-4E50-B843-30EA802A502F}" dt="2021-05-03T14:19:42.047" v="326" actId="14100"/>
          <ac:spMkLst>
            <pc:docMk/>
            <pc:sldMk cId="1790005450" sldId="277"/>
            <ac:spMk id="16" creationId="{DD05A3CB-AC57-48CB-8CF7-F0E3BAFD79EB}"/>
          </ac:spMkLst>
        </pc:spChg>
        <pc:grpChg chg="mod">
          <ac:chgData name="Alysha Snowden" userId="6a790581ae0df517" providerId="LiveId" clId="{67CE7302-55AF-4E50-B843-30EA802A502F}" dt="2021-05-03T14:19:25.368" v="323" actId="1076"/>
          <ac:grpSpMkLst>
            <pc:docMk/>
            <pc:sldMk cId="1790005450" sldId="277"/>
            <ac:grpSpMk id="13" creationId="{54BDEFD9-4B4A-46F8-9328-542E47FCD054}"/>
          </ac:grpSpMkLst>
        </pc:grpChg>
      </pc:sldChg>
      <pc:sldChg chg="modSp add del mod">
        <pc:chgData name="Alysha Snowden" userId="6a790581ae0df517" providerId="LiveId" clId="{67CE7302-55AF-4E50-B843-30EA802A502F}" dt="2021-05-03T15:29:36.063" v="1672" actId="2696"/>
        <pc:sldMkLst>
          <pc:docMk/>
          <pc:sldMk cId="2069610788" sldId="281"/>
        </pc:sldMkLst>
        <pc:spChg chg="mod">
          <ac:chgData name="Alysha Snowden" userId="6a790581ae0df517" providerId="LiveId" clId="{67CE7302-55AF-4E50-B843-30EA802A502F}" dt="2021-05-03T15:22:02.527" v="1513" actId="13926"/>
          <ac:spMkLst>
            <pc:docMk/>
            <pc:sldMk cId="2069610788" sldId="281"/>
            <ac:spMk id="3" creationId="{D4C8A1EF-05D4-4682-AFF4-8A336CCF4EC5}"/>
          </ac:spMkLst>
        </pc:spChg>
      </pc:sldChg>
      <pc:sldChg chg="addSp delSp modSp add mod modNotesTx">
        <pc:chgData name="Alysha Snowden" userId="6a790581ae0df517" providerId="LiveId" clId="{67CE7302-55AF-4E50-B843-30EA802A502F}" dt="2021-05-03T15:04:13.170" v="939" actId="14100"/>
        <pc:sldMkLst>
          <pc:docMk/>
          <pc:sldMk cId="2057679525" sldId="282"/>
        </pc:sldMkLst>
        <pc:spChg chg="del">
          <ac:chgData name="Alysha Snowden" userId="6a790581ae0df517" providerId="LiveId" clId="{67CE7302-55AF-4E50-B843-30EA802A502F}" dt="2021-05-03T15:04:03.551" v="935" actId="478"/>
          <ac:spMkLst>
            <pc:docMk/>
            <pc:sldMk cId="2057679525" sldId="282"/>
            <ac:spMk id="2" creationId="{45AE6FB9-B139-45DF-A0A3-CE9AB28DF5FB}"/>
          </ac:spMkLst>
        </pc:spChg>
        <pc:spChg chg="add del mod">
          <ac:chgData name="Alysha Snowden" userId="6a790581ae0df517" providerId="LiveId" clId="{67CE7302-55AF-4E50-B843-30EA802A502F}" dt="2021-05-03T14:55:02.799" v="850" actId="478"/>
          <ac:spMkLst>
            <pc:docMk/>
            <pc:sldMk cId="2057679525" sldId="282"/>
            <ac:spMk id="10" creationId="{FCACDFEA-EBD1-46B8-87AC-33BA4F015561}"/>
          </ac:spMkLst>
        </pc:spChg>
        <pc:spChg chg="add mod">
          <ac:chgData name="Alysha Snowden" userId="6a790581ae0df517" providerId="LiveId" clId="{67CE7302-55AF-4E50-B843-30EA802A502F}" dt="2021-05-03T14:45:32.173" v="761" actId="164"/>
          <ac:spMkLst>
            <pc:docMk/>
            <pc:sldMk cId="2057679525" sldId="282"/>
            <ac:spMk id="11" creationId="{DAD0117E-A2B9-4898-B176-F61A8AB15C79}"/>
          </ac:spMkLst>
        </pc:spChg>
        <pc:spChg chg="add mod">
          <ac:chgData name="Alysha Snowden" userId="6a790581ae0df517" providerId="LiveId" clId="{67CE7302-55AF-4E50-B843-30EA802A502F}" dt="2021-05-03T14:45:32.173" v="761" actId="164"/>
          <ac:spMkLst>
            <pc:docMk/>
            <pc:sldMk cId="2057679525" sldId="282"/>
            <ac:spMk id="12" creationId="{95B6F2D9-4C94-4D20-8211-0244D7EC6F79}"/>
          </ac:spMkLst>
        </pc:spChg>
        <pc:spChg chg="add mod">
          <ac:chgData name="Alysha Snowden" userId="6a790581ae0df517" providerId="LiveId" clId="{67CE7302-55AF-4E50-B843-30EA802A502F}" dt="2021-05-03T14:45:32.173" v="761" actId="164"/>
          <ac:spMkLst>
            <pc:docMk/>
            <pc:sldMk cId="2057679525" sldId="282"/>
            <ac:spMk id="13" creationId="{FE35E7E7-37EF-458A-A777-FE52AAE86FB7}"/>
          </ac:spMkLst>
        </pc:spChg>
        <pc:spChg chg="add mod">
          <ac:chgData name="Alysha Snowden" userId="6a790581ae0df517" providerId="LiveId" clId="{67CE7302-55AF-4E50-B843-30EA802A502F}" dt="2021-05-03T14:45:32.173" v="761" actId="164"/>
          <ac:spMkLst>
            <pc:docMk/>
            <pc:sldMk cId="2057679525" sldId="282"/>
            <ac:spMk id="14" creationId="{4D54FF6C-37E3-4AF7-8DAF-E2E10BB3FC4E}"/>
          </ac:spMkLst>
        </pc:spChg>
        <pc:spChg chg="add mod">
          <ac:chgData name="Alysha Snowden" userId="6a790581ae0df517" providerId="LiveId" clId="{67CE7302-55AF-4E50-B843-30EA802A502F}" dt="2021-05-03T14:45:32.173" v="761" actId="164"/>
          <ac:spMkLst>
            <pc:docMk/>
            <pc:sldMk cId="2057679525" sldId="282"/>
            <ac:spMk id="15" creationId="{B458DB09-2FEC-45FD-B533-55775D56C0E4}"/>
          </ac:spMkLst>
        </pc:spChg>
        <pc:spChg chg="add mod">
          <ac:chgData name="Alysha Snowden" userId="6a790581ae0df517" providerId="LiveId" clId="{67CE7302-55AF-4E50-B843-30EA802A502F}" dt="2021-05-03T14:45:32.173" v="761" actId="164"/>
          <ac:spMkLst>
            <pc:docMk/>
            <pc:sldMk cId="2057679525" sldId="282"/>
            <ac:spMk id="16" creationId="{E3216E17-9536-4158-94D0-45EB26C9757D}"/>
          </ac:spMkLst>
        </pc:spChg>
        <pc:grpChg chg="add del mod">
          <ac:chgData name="Alysha Snowden" userId="6a790581ae0df517" providerId="LiveId" clId="{67CE7302-55AF-4E50-B843-30EA802A502F}" dt="2021-05-03T14:49:02.927" v="763" actId="478"/>
          <ac:grpSpMkLst>
            <pc:docMk/>
            <pc:sldMk cId="2057679525" sldId="282"/>
            <ac:grpSpMk id="17" creationId="{A74573CC-8D9B-4BFD-A783-F883C2FE5DA1}"/>
          </ac:grpSpMkLst>
        </pc:grpChg>
        <pc:grpChg chg="add del mod">
          <ac:chgData name="Alysha Snowden" userId="6a790581ae0df517" providerId="LiveId" clId="{67CE7302-55AF-4E50-B843-30EA802A502F}" dt="2021-05-03T15:01:07.518" v="923" actId="478"/>
          <ac:grpSpMkLst>
            <pc:docMk/>
            <pc:sldMk cId="2057679525" sldId="282"/>
            <ac:grpSpMk id="22" creationId="{4DCA9293-6C76-4B38-966C-6B86D7AF7E70}"/>
          </ac:grpSpMkLst>
        </pc:grpChg>
        <pc:picChg chg="add del mod ord">
          <ac:chgData name="Alysha Snowden" userId="6a790581ae0df517" providerId="LiveId" clId="{67CE7302-55AF-4E50-B843-30EA802A502F}" dt="2021-05-03T14:42:07.518" v="647" actId="478"/>
          <ac:picMkLst>
            <pc:docMk/>
            <pc:sldMk cId="2057679525" sldId="282"/>
            <ac:picMk id="4" creationId="{CC09AE36-CD70-45EC-B525-36C12076224E}"/>
          </ac:picMkLst>
        </pc:picChg>
        <pc:picChg chg="add del mod">
          <ac:chgData name="Alysha Snowden" userId="6a790581ae0df517" providerId="LiveId" clId="{67CE7302-55AF-4E50-B843-30EA802A502F}" dt="2021-05-03T14:42:07.006" v="646" actId="478"/>
          <ac:picMkLst>
            <pc:docMk/>
            <pc:sldMk cId="2057679525" sldId="282"/>
            <ac:picMk id="6" creationId="{A0BF77D6-5CBA-442B-AEE5-E09035C680CE}"/>
          </ac:picMkLst>
        </pc:picChg>
        <pc:picChg chg="add mod">
          <ac:chgData name="Alysha Snowden" userId="6a790581ae0df517" providerId="LiveId" clId="{67CE7302-55AF-4E50-B843-30EA802A502F}" dt="2021-05-03T14:45:32.173" v="761" actId="164"/>
          <ac:picMkLst>
            <pc:docMk/>
            <pc:sldMk cId="2057679525" sldId="282"/>
            <ac:picMk id="8" creationId="{E3F99F23-04B8-4092-BF49-3EF32E3C1646}"/>
          </ac:picMkLst>
        </pc:picChg>
        <pc:picChg chg="del mod">
          <ac:chgData name="Alysha Snowden" userId="6a790581ae0df517" providerId="LiveId" clId="{67CE7302-55AF-4E50-B843-30EA802A502F}" dt="2021-05-03T14:42:06.334" v="645" actId="478"/>
          <ac:picMkLst>
            <pc:docMk/>
            <pc:sldMk cId="2057679525" sldId="282"/>
            <ac:picMk id="9" creationId="{FFE85419-7282-44AF-9F8C-E1FBD6232D11}"/>
          </ac:picMkLst>
        </pc:picChg>
        <pc:picChg chg="add mod">
          <ac:chgData name="Alysha Snowden" userId="6a790581ae0df517" providerId="LiveId" clId="{67CE7302-55AF-4E50-B843-30EA802A502F}" dt="2021-05-03T14:55:10.869" v="865" actId="164"/>
          <ac:picMkLst>
            <pc:docMk/>
            <pc:sldMk cId="2057679525" sldId="282"/>
            <ac:picMk id="19" creationId="{9CA55A81-E4C8-4C04-897C-7C42F9B65348}"/>
          </ac:picMkLst>
        </pc:picChg>
        <pc:picChg chg="add mod">
          <ac:chgData name="Alysha Snowden" userId="6a790581ae0df517" providerId="LiveId" clId="{67CE7302-55AF-4E50-B843-30EA802A502F}" dt="2021-05-03T14:55:10.869" v="865" actId="164"/>
          <ac:picMkLst>
            <pc:docMk/>
            <pc:sldMk cId="2057679525" sldId="282"/>
            <ac:picMk id="21" creationId="{410B03B2-852B-4C16-BC3C-4336A92CAB22}"/>
          </ac:picMkLst>
        </pc:picChg>
        <pc:picChg chg="add del mod">
          <ac:chgData name="Alysha Snowden" userId="6a790581ae0df517" providerId="LiveId" clId="{67CE7302-55AF-4E50-B843-30EA802A502F}" dt="2021-05-03T15:04:06.307" v="936" actId="21"/>
          <ac:picMkLst>
            <pc:docMk/>
            <pc:sldMk cId="2057679525" sldId="282"/>
            <ac:picMk id="2050" creationId="{8B12DFF5-88C9-45FD-9CC9-8A970A84ACA9}"/>
          </ac:picMkLst>
        </pc:picChg>
        <pc:picChg chg="add mod">
          <ac:chgData name="Alysha Snowden" userId="6a790581ae0df517" providerId="LiveId" clId="{67CE7302-55AF-4E50-B843-30EA802A502F}" dt="2021-05-03T15:04:13.170" v="939" actId="14100"/>
          <ac:picMkLst>
            <pc:docMk/>
            <pc:sldMk cId="2057679525" sldId="282"/>
            <ac:picMk id="2052" creationId="{0980249E-D6D1-491C-A624-EB3A5CC07D37}"/>
          </ac:picMkLst>
        </pc:picChg>
      </pc:sldChg>
      <pc:sldChg chg="addSp delSp modSp add mod modNotesTx">
        <pc:chgData name="Alysha Snowden" userId="6a790581ae0df517" providerId="LiveId" clId="{67CE7302-55AF-4E50-B843-30EA802A502F}" dt="2021-05-03T15:29:17.248" v="1671" actId="20577"/>
        <pc:sldMkLst>
          <pc:docMk/>
          <pc:sldMk cId="392357745" sldId="283"/>
        </pc:sldMkLst>
        <pc:spChg chg="mod">
          <ac:chgData name="Alysha Snowden" userId="6a790581ae0df517" providerId="LiveId" clId="{67CE7302-55AF-4E50-B843-30EA802A502F}" dt="2021-05-03T15:25:30.189" v="1577" actId="1076"/>
          <ac:spMkLst>
            <pc:docMk/>
            <pc:sldMk cId="392357745" sldId="283"/>
            <ac:spMk id="10" creationId="{FCACDFEA-EBD1-46B8-87AC-33BA4F015561}"/>
          </ac:spMkLst>
        </pc:spChg>
        <pc:spChg chg="mod">
          <ac:chgData name="Alysha Snowden" userId="6a790581ae0df517" providerId="LiveId" clId="{67CE7302-55AF-4E50-B843-30EA802A502F}" dt="2021-05-03T14:57:03.073" v="876" actId="403"/>
          <ac:spMkLst>
            <pc:docMk/>
            <pc:sldMk cId="392357745" sldId="283"/>
            <ac:spMk id="11" creationId="{DAD0117E-A2B9-4898-B176-F61A8AB15C79}"/>
          </ac:spMkLst>
        </pc:spChg>
        <pc:spChg chg="mod">
          <ac:chgData name="Alysha Snowden" userId="6a790581ae0df517" providerId="LiveId" clId="{67CE7302-55AF-4E50-B843-30EA802A502F}" dt="2021-05-03T15:23:01.518" v="1541" actId="1035"/>
          <ac:spMkLst>
            <pc:docMk/>
            <pc:sldMk cId="392357745" sldId="283"/>
            <ac:spMk id="12" creationId="{95B6F2D9-4C94-4D20-8211-0244D7EC6F79}"/>
          </ac:spMkLst>
        </pc:spChg>
        <pc:spChg chg="mod">
          <ac:chgData name="Alysha Snowden" userId="6a790581ae0df517" providerId="LiveId" clId="{67CE7302-55AF-4E50-B843-30EA802A502F}" dt="2021-05-03T15:22:55.053" v="1527" actId="1038"/>
          <ac:spMkLst>
            <pc:docMk/>
            <pc:sldMk cId="392357745" sldId="283"/>
            <ac:spMk id="13" creationId="{FE35E7E7-37EF-458A-A777-FE52AAE86FB7}"/>
          </ac:spMkLst>
        </pc:spChg>
        <pc:spChg chg="mod">
          <ac:chgData name="Alysha Snowden" userId="6a790581ae0df517" providerId="LiveId" clId="{67CE7302-55AF-4E50-B843-30EA802A502F}" dt="2021-05-03T15:22:48.126" v="1516" actId="1076"/>
          <ac:spMkLst>
            <pc:docMk/>
            <pc:sldMk cId="392357745" sldId="283"/>
            <ac:spMk id="14" creationId="{4D54FF6C-37E3-4AF7-8DAF-E2E10BB3FC4E}"/>
          </ac:spMkLst>
        </pc:spChg>
        <pc:spChg chg="mod">
          <ac:chgData name="Alysha Snowden" userId="6a790581ae0df517" providerId="LiveId" clId="{67CE7302-55AF-4E50-B843-30EA802A502F}" dt="2021-05-03T15:22:44.204" v="1515" actId="1076"/>
          <ac:spMkLst>
            <pc:docMk/>
            <pc:sldMk cId="392357745" sldId="283"/>
            <ac:spMk id="15" creationId="{B458DB09-2FEC-45FD-B533-55775D56C0E4}"/>
          </ac:spMkLst>
        </pc:spChg>
        <pc:spChg chg="mod">
          <ac:chgData name="Alysha Snowden" userId="6a790581ae0df517" providerId="LiveId" clId="{67CE7302-55AF-4E50-B843-30EA802A502F}" dt="2021-05-03T15:23:07.381" v="1553" actId="1035"/>
          <ac:spMkLst>
            <pc:docMk/>
            <pc:sldMk cId="392357745" sldId="283"/>
            <ac:spMk id="16" creationId="{E3216E17-9536-4158-94D0-45EB26C9757D}"/>
          </ac:spMkLst>
        </pc:spChg>
        <pc:grpChg chg="add del mod">
          <ac:chgData name="Alysha Snowden" userId="6a790581ae0df517" providerId="LiveId" clId="{67CE7302-55AF-4E50-B843-30EA802A502F}" dt="2021-05-03T14:53:22.720" v="821" actId="165"/>
          <ac:grpSpMkLst>
            <pc:docMk/>
            <pc:sldMk cId="392357745" sldId="283"/>
            <ac:grpSpMk id="3" creationId="{BAB58383-C732-4A7D-8999-C78836B237CD}"/>
          </ac:grpSpMkLst>
        </pc:grpChg>
        <pc:grpChg chg="del mod">
          <ac:chgData name="Alysha Snowden" userId="6a790581ae0df517" providerId="LiveId" clId="{67CE7302-55AF-4E50-B843-30EA802A502F}" dt="2021-05-03T15:23:24.755" v="1555" actId="478"/>
          <ac:grpSpMkLst>
            <pc:docMk/>
            <pc:sldMk cId="392357745" sldId="283"/>
            <ac:grpSpMk id="17" creationId="{A74573CC-8D9B-4BFD-A783-F883C2FE5DA1}"/>
          </ac:grpSpMkLst>
        </pc:grpChg>
        <pc:picChg chg="add del mod">
          <ac:chgData name="Alysha Snowden" userId="6a790581ae0df517" providerId="LiveId" clId="{67CE7302-55AF-4E50-B843-30EA802A502F}" dt="2021-05-03T15:04:47.858" v="940" actId="478"/>
          <ac:picMkLst>
            <pc:docMk/>
            <pc:sldMk cId="392357745" sldId="283"/>
            <ac:picMk id="5" creationId="{6EFE20ED-DF07-4C6C-815B-54F4E4D20A9D}"/>
          </ac:picMkLst>
        </pc:picChg>
        <pc:picChg chg="add mod">
          <ac:chgData name="Alysha Snowden" userId="6a790581ae0df517" providerId="LiveId" clId="{67CE7302-55AF-4E50-B843-30EA802A502F}" dt="2021-05-03T15:25:19.478" v="1573" actId="1076"/>
          <ac:picMkLst>
            <pc:docMk/>
            <pc:sldMk cId="392357745" sldId="283"/>
            <ac:picMk id="7" creationId="{07C9AF6F-7067-4757-A9B7-5200A926C400}"/>
          </ac:picMkLst>
        </pc:picChg>
        <pc:picChg chg="del mod">
          <ac:chgData name="Alysha Snowden" userId="6a790581ae0df517" providerId="LiveId" clId="{67CE7302-55AF-4E50-B843-30EA802A502F}" dt="2021-05-03T15:23:22.597" v="1554" actId="478"/>
          <ac:picMkLst>
            <pc:docMk/>
            <pc:sldMk cId="392357745" sldId="283"/>
            <ac:picMk id="8" creationId="{E3F99F23-04B8-4092-BF49-3EF32E3C1646}"/>
          </ac:picMkLst>
        </pc:picChg>
        <pc:picChg chg="add del mod topLvl">
          <ac:chgData name="Alysha Snowden" userId="6a790581ae0df517" providerId="LiveId" clId="{67CE7302-55AF-4E50-B843-30EA802A502F}" dt="2021-05-03T15:04:51.457" v="941" actId="478"/>
          <ac:picMkLst>
            <pc:docMk/>
            <pc:sldMk cId="392357745" sldId="283"/>
            <ac:picMk id="18" creationId="{13D13CCD-049E-49D8-97EF-C1765750E6B4}"/>
          </ac:picMkLst>
        </pc:picChg>
        <pc:picChg chg="add del mod topLvl">
          <ac:chgData name="Alysha Snowden" userId="6a790581ae0df517" providerId="LiveId" clId="{67CE7302-55AF-4E50-B843-30EA802A502F}" dt="2021-05-03T14:54:04.335" v="830" actId="478"/>
          <ac:picMkLst>
            <pc:docMk/>
            <pc:sldMk cId="392357745" sldId="283"/>
            <ac:picMk id="19" creationId="{F9B76845-004B-40B9-A0ED-AE46355D5866}"/>
          </ac:picMkLst>
        </pc:picChg>
        <pc:picChg chg="add del mod">
          <ac:chgData name="Alysha Snowden" userId="6a790581ae0df517" providerId="LiveId" clId="{67CE7302-55AF-4E50-B843-30EA802A502F}" dt="2021-05-03T15:24:39.741" v="1563" actId="478"/>
          <ac:picMkLst>
            <pc:docMk/>
            <pc:sldMk cId="392357745" sldId="283"/>
            <ac:picMk id="20" creationId="{6E183220-E5BB-48BA-983F-CF76AF5ED2D0}"/>
          </ac:picMkLst>
        </pc:picChg>
        <pc:picChg chg="add mod">
          <ac:chgData name="Alysha Snowden" userId="6a790581ae0df517" providerId="LiveId" clId="{67CE7302-55AF-4E50-B843-30EA802A502F}" dt="2021-05-03T15:25:17.326" v="1572" actId="1076"/>
          <ac:picMkLst>
            <pc:docMk/>
            <pc:sldMk cId="392357745" sldId="283"/>
            <ac:picMk id="22" creationId="{6FFDEA5B-7B0D-459C-B115-A41737B0B85B}"/>
          </ac:picMkLst>
        </pc:picChg>
      </pc:sldChg>
      <pc:sldChg chg="addSp delSp modSp add mod modNotesTx">
        <pc:chgData name="Alysha Snowden" userId="6a790581ae0df517" providerId="LiveId" clId="{67CE7302-55AF-4E50-B843-30EA802A502F}" dt="2021-05-03T15:07:55.982" v="1103" actId="1076"/>
        <pc:sldMkLst>
          <pc:docMk/>
          <pc:sldMk cId="3552082873" sldId="284"/>
        </pc:sldMkLst>
        <pc:spChg chg="add mod">
          <ac:chgData name="Alysha Snowden" userId="6a790581ae0df517" providerId="LiveId" clId="{67CE7302-55AF-4E50-B843-30EA802A502F}" dt="2021-05-03T15:07:20.337" v="1100" actId="27636"/>
          <ac:spMkLst>
            <pc:docMk/>
            <pc:sldMk cId="3552082873" sldId="284"/>
            <ac:spMk id="7" creationId="{DB1F3992-E480-42A6-894E-4BDD336D1987}"/>
          </ac:spMkLst>
        </pc:spChg>
        <pc:grpChg chg="mod">
          <ac:chgData name="Alysha Snowden" userId="6a790581ae0df517" providerId="LiveId" clId="{67CE7302-55AF-4E50-B843-30EA802A502F}" dt="2021-05-03T15:07:55.982" v="1103" actId="1076"/>
          <ac:grpSpMkLst>
            <pc:docMk/>
            <pc:sldMk cId="3552082873" sldId="284"/>
            <ac:grpSpMk id="22" creationId="{4DCA9293-6C76-4B38-966C-6B86D7AF7E70}"/>
          </ac:grpSpMkLst>
        </pc:grpChg>
        <pc:picChg chg="add del mod">
          <ac:chgData name="Alysha Snowden" userId="6a790581ae0df517" providerId="LiveId" clId="{67CE7302-55AF-4E50-B843-30EA802A502F}" dt="2021-05-03T15:05:49.723" v="943" actId="478"/>
          <ac:picMkLst>
            <pc:docMk/>
            <pc:sldMk cId="3552082873" sldId="284"/>
            <ac:picMk id="6" creationId="{A5D49856-E33C-46F7-8176-B51AE60DDAFC}"/>
          </ac:picMkLst>
        </pc:picChg>
      </pc:sldChg>
      <pc:sldChg chg="addSp delSp modSp add mod modNotesTx">
        <pc:chgData name="Alysha Snowden" userId="6a790581ae0df517" providerId="LiveId" clId="{67CE7302-55AF-4E50-B843-30EA802A502F}" dt="2021-05-03T15:26:07.067" v="1578" actId="20577"/>
        <pc:sldMkLst>
          <pc:docMk/>
          <pc:sldMk cId="240394259" sldId="285"/>
        </pc:sldMkLst>
        <pc:spChg chg="add mod">
          <ac:chgData name="Alysha Snowden" userId="6a790581ae0df517" providerId="LiveId" clId="{67CE7302-55AF-4E50-B843-30EA802A502F}" dt="2021-05-03T15:21:39.743" v="1512" actId="20577"/>
          <ac:spMkLst>
            <pc:docMk/>
            <pc:sldMk cId="240394259" sldId="285"/>
            <ac:spMk id="9" creationId="{28737A5F-FE85-4689-892C-4D01B4E5EBF0}"/>
          </ac:spMkLst>
        </pc:spChg>
        <pc:grpChg chg="del">
          <ac:chgData name="Alysha Snowden" userId="6a790581ae0df517" providerId="LiveId" clId="{67CE7302-55AF-4E50-B843-30EA802A502F}" dt="2021-05-03T15:08:45.292" v="1104" actId="478"/>
          <ac:grpSpMkLst>
            <pc:docMk/>
            <pc:sldMk cId="240394259" sldId="285"/>
            <ac:grpSpMk id="22" creationId="{4DCA9293-6C76-4B38-966C-6B86D7AF7E70}"/>
          </ac:grpSpMkLst>
        </pc:grpChg>
        <pc:picChg chg="add mod">
          <ac:chgData name="Alysha Snowden" userId="6a790581ae0df517" providerId="LiveId" clId="{67CE7302-55AF-4E50-B843-30EA802A502F}" dt="2021-05-03T15:10:32.826" v="1112" actId="1076"/>
          <ac:picMkLst>
            <pc:docMk/>
            <pc:sldMk cId="240394259" sldId="285"/>
            <ac:picMk id="4" creationId="{310DF5B6-AE55-4B3D-AFBD-E5B8FED6009F}"/>
          </ac:picMkLst>
        </pc:picChg>
        <pc:picChg chg="mod">
          <ac:chgData name="Alysha Snowden" userId="6a790581ae0df517" providerId="LiveId" clId="{67CE7302-55AF-4E50-B843-30EA802A502F}" dt="2021-05-03T15:10:36.597" v="1114" actId="1076"/>
          <ac:picMkLst>
            <pc:docMk/>
            <pc:sldMk cId="240394259" sldId="285"/>
            <ac:picMk id="6" creationId="{A5D49856-E33C-46F7-8176-B51AE60DDAFC}"/>
          </ac:picMkLst>
        </pc:picChg>
      </pc:sldChg>
      <pc:sldChg chg="addSp delSp modSp add mod modNotesTx">
        <pc:chgData name="Alysha Snowden" userId="6a790581ae0df517" providerId="LiveId" clId="{67CE7302-55AF-4E50-B843-30EA802A502F}" dt="2021-05-03T15:20:02.597" v="1393" actId="1076"/>
        <pc:sldMkLst>
          <pc:docMk/>
          <pc:sldMk cId="4082870856" sldId="286"/>
        </pc:sldMkLst>
        <pc:spChg chg="mod">
          <ac:chgData name="Alysha Snowden" userId="6a790581ae0df517" providerId="LiveId" clId="{67CE7302-55AF-4E50-B843-30EA802A502F}" dt="2021-05-03T15:20:02.597" v="1393" actId="1076"/>
          <ac:spMkLst>
            <pc:docMk/>
            <pc:sldMk cId="4082870856" sldId="286"/>
            <ac:spMk id="10" creationId="{FCACDFEA-EBD1-46B8-87AC-33BA4F015561}"/>
          </ac:spMkLst>
        </pc:spChg>
        <pc:grpChg chg="del">
          <ac:chgData name="Alysha Snowden" userId="6a790581ae0df517" providerId="LiveId" clId="{67CE7302-55AF-4E50-B843-30EA802A502F}" dt="2021-05-03T15:16:51.919" v="1232" actId="478"/>
          <ac:grpSpMkLst>
            <pc:docMk/>
            <pc:sldMk cId="4082870856" sldId="286"/>
            <ac:grpSpMk id="17" creationId="{A74573CC-8D9B-4BFD-A783-F883C2FE5DA1}"/>
          </ac:grpSpMkLst>
        </pc:grpChg>
        <pc:picChg chg="add mod ord">
          <ac:chgData name="Alysha Snowden" userId="6a790581ae0df517" providerId="LiveId" clId="{67CE7302-55AF-4E50-B843-30EA802A502F}" dt="2021-05-03T15:19:56.461" v="1392" actId="1076"/>
          <ac:picMkLst>
            <pc:docMk/>
            <pc:sldMk cId="4082870856" sldId="286"/>
            <ac:picMk id="4" creationId="{632BE7FA-6281-40D5-A72A-3E88A34385E3}"/>
          </ac:picMkLst>
        </pc:picChg>
        <pc:picChg chg="add mod ord">
          <ac:chgData name="Alysha Snowden" userId="6a790581ae0df517" providerId="LiveId" clId="{67CE7302-55AF-4E50-B843-30EA802A502F}" dt="2021-05-03T15:19:54.804" v="1391" actId="1076"/>
          <ac:picMkLst>
            <pc:docMk/>
            <pc:sldMk cId="4082870856" sldId="286"/>
            <ac:picMk id="6" creationId="{6AF5994F-4894-4116-A8BD-3CB8BB1623FC}"/>
          </ac:picMkLst>
        </pc:picChg>
      </pc:sldChg>
      <pc:sldChg chg="add del">
        <pc:chgData name="Alysha Snowden" userId="6a790581ae0df517" providerId="LiveId" clId="{67CE7302-55AF-4E50-B843-30EA802A502F}" dt="2021-05-03T15:25:06.879" v="1567"/>
        <pc:sldMkLst>
          <pc:docMk/>
          <pc:sldMk cId="2901199622" sldId="287"/>
        </pc:sldMkLst>
      </pc:sldChg>
      <pc:sldChg chg="add del">
        <pc:chgData name="Alysha Snowden" userId="6a790581ae0df517" providerId="LiveId" clId="{67CE7302-55AF-4E50-B843-30EA802A502F}" dt="2021-05-03T15:25:04.094" v="1565"/>
        <pc:sldMkLst>
          <pc:docMk/>
          <pc:sldMk cId="3497007853" sldId="287"/>
        </pc:sldMkLst>
      </pc:sldChg>
      <pc:sldChg chg="addSp delSp modSp add mod modNotesTx">
        <pc:chgData name="Alysha Snowden" userId="6a790581ae0df517" providerId="LiveId" clId="{67CE7302-55AF-4E50-B843-30EA802A502F}" dt="2021-05-03T16:39:35.629" v="3838" actId="20577"/>
        <pc:sldMkLst>
          <pc:docMk/>
          <pc:sldMk cId="4042581371" sldId="287"/>
        </pc:sldMkLst>
        <pc:spChg chg="mod">
          <ac:chgData name="Alysha Snowden" userId="6a790581ae0df517" providerId="LiveId" clId="{67CE7302-55AF-4E50-B843-30EA802A502F}" dt="2021-05-03T16:06:52.985" v="2757" actId="1076"/>
          <ac:spMkLst>
            <pc:docMk/>
            <pc:sldMk cId="4042581371" sldId="287"/>
            <ac:spMk id="2" creationId="{45AE6FB9-B139-45DF-A0A3-CE9AB28DF5FB}"/>
          </ac:spMkLst>
        </pc:spChg>
        <pc:spChg chg="add del mod">
          <ac:chgData name="Alysha Snowden" userId="6a790581ae0df517" providerId="LiveId" clId="{67CE7302-55AF-4E50-B843-30EA802A502F}" dt="2021-05-03T16:38:45.613" v="3714" actId="478"/>
          <ac:spMkLst>
            <pc:docMk/>
            <pc:sldMk cId="4042581371" sldId="287"/>
            <ac:spMk id="7" creationId="{FBF826F3-4198-40D6-817D-A3E506C290CC}"/>
          </ac:spMkLst>
        </pc:spChg>
        <pc:spChg chg="add del mod">
          <ac:chgData name="Alysha Snowden" userId="6a790581ae0df517" providerId="LiveId" clId="{67CE7302-55AF-4E50-B843-30EA802A502F}" dt="2021-05-03T16:38:45.613" v="3714" actId="478"/>
          <ac:spMkLst>
            <pc:docMk/>
            <pc:sldMk cId="4042581371" sldId="287"/>
            <ac:spMk id="8" creationId="{48DCD7F8-C992-4F4D-AA3C-B83D117FE4B4}"/>
          </ac:spMkLst>
        </pc:spChg>
        <pc:spChg chg="add del mod">
          <ac:chgData name="Alysha Snowden" userId="6a790581ae0df517" providerId="LiveId" clId="{67CE7302-55AF-4E50-B843-30EA802A502F}" dt="2021-05-03T16:38:45.613" v="3714" actId="478"/>
          <ac:spMkLst>
            <pc:docMk/>
            <pc:sldMk cId="4042581371" sldId="287"/>
            <ac:spMk id="9" creationId="{351935EB-006E-4616-8036-84896FCD0A7E}"/>
          </ac:spMkLst>
        </pc:spChg>
        <pc:spChg chg="add del mod">
          <ac:chgData name="Alysha Snowden" userId="6a790581ae0df517" providerId="LiveId" clId="{67CE7302-55AF-4E50-B843-30EA802A502F}" dt="2021-05-03T16:38:45.613" v="3714" actId="478"/>
          <ac:spMkLst>
            <pc:docMk/>
            <pc:sldMk cId="4042581371" sldId="287"/>
            <ac:spMk id="10" creationId="{E184D408-844A-4391-9D7C-A57722A0C6C3}"/>
          </ac:spMkLst>
        </pc:spChg>
        <pc:spChg chg="add del mod">
          <ac:chgData name="Alysha Snowden" userId="6a790581ae0df517" providerId="LiveId" clId="{67CE7302-55AF-4E50-B843-30EA802A502F}" dt="2021-05-03T16:38:45.613" v="3714" actId="478"/>
          <ac:spMkLst>
            <pc:docMk/>
            <pc:sldMk cId="4042581371" sldId="287"/>
            <ac:spMk id="11" creationId="{DA7E3F9F-EDD0-4595-BC8E-0A032A09FC4F}"/>
          </ac:spMkLst>
        </pc:spChg>
        <pc:spChg chg="add del mod">
          <ac:chgData name="Alysha Snowden" userId="6a790581ae0df517" providerId="LiveId" clId="{67CE7302-55AF-4E50-B843-30EA802A502F}" dt="2021-05-03T16:38:45.613" v="3714" actId="478"/>
          <ac:spMkLst>
            <pc:docMk/>
            <pc:sldMk cId="4042581371" sldId="287"/>
            <ac:spMk id="12" creationId="{238E4B1E-1150-4FC5-8242-446FAB136F2D}"/>
          </ac:spMkLst>
        </pc:spChg>
        <pc:grpChg chg="add mod">
          <ac:chgData name="Alysha Snowden" userId="6a790581ae0df517" providerId="LiveId" clId="{67CE7302-55AF-4E50-B843-30EA802A502F}" dt="2021-05-03T16:38:54.989" v="3717" actId="14100"/>
          <ac:grpSpMkLst>
            <pc:docMk/>
            <pc:sldMk cId="4042581371" sldId="287"/>
            <ac:grpSpMk id="22" creationId="{6AC056D1-5B6A-4D54-A7B8-E89FEDE4057D}"/>
          </ac:grpSpMkLst>
        </pc:grpChg>
        <pc:graphicFrameChg chg="del">
          <ac:chgData name="Alysha Snowden" userId="6a790581ae0df517" providerId="LiveId" clId="{67CE7302-55AF-4E50-B843-30EA802A502F}" dt="2021-05-03T16:06:24.748" v="2750" actId="478"/>
          <ac:graphicFrameMkLst>
            <pc:docMk/>
            <pc:sldMk cId="4042581371" sldId="287"/>
            <ac:graphicFrameMk id="4" creationId="{740C41CB-C4F8-4BDC-B3A3-925002F2F957}"/>
          </ac:graphicFrameMkLst>
        </pc:graphicFrameChg>
        <pc:picChg chg="del mod">
          <ac:chgData name="Alysha Snowden" userId="6a790581ae0df517" providerId="LiveId" clId="{67CE7302-55AF-4E50-B843-30EA802A502F}" dt="2021-05-03T16:38:40.925" v="3713" actId="478"/>
          <ac:picMkLst>
            <pc:docMk/>
            <pc:sldMk cId="4042581371" sldId="287"/>
            <ac:picMk id="5" creationId="{887DFF4F-EBD6-48F4-A294-8B83A1620A81}"/>
          </ac:picMkLst>
        </pc:picChg>
        <pc:picChg chg="add del mod">
          <ac:chgData name="Alysha Snowden" userId="6a790581ae0df517" providerId="LiveId" clId="{67CE7302-55AF-4E50-B843-30EA802A502F}" dt="2021-05-03T16:22:42.324" v="2963" actId="478"/>
          <ac:picMkLst>
            <pc:docMk/>
            <pc:sldMk cId="4042581371" sldId="287"/>
            <ac:picMk id="13" creationId="{FA526C29-0485-4BFF-B57D-DDC6C209B495}"/>
          </ac:picMkLst>
        </pc:picChg>
        <pc:picChg chg="add mod">
          <ac:chgData name="Alysha Snowden" userId="6a790581ae0df517" providerId="LiveId" clId="{67CE7302-55AF-4E50-B843-30EA802A502F}" dt="2021-05-03T16:38:54.989" v="3717" actId="14100"/>
          <ac:picMkLst>
            <pc:docMk/>
            <pc:sldMk cId="4042581371" sldId="287"/>
            <ac:picMk id="15" creationId="{798646B4-A7A4-4130-A2D5-6B9B94D791CE}"/>
          </ac:picMkLst>
        </pc:picChg>
        <pc:picChg chg="add mod">
          <ac:chgData name="Alysha Snowden" userId="6a790581ae0df517" providerId="LiveId" clId="{67CE7302-55AF-4E50-B843-30EA802A502F}" dt="2021-05-03T16:38:54.989" v="3717" actId="14100"/>
          <ac:picMkLst>
            <pc:docMk/>
            <pc:sldMk cId="4042581371" sldId="287"/>
            <ac:picMk id="17" creationId="{D95BE475-82A3-4084-9962-DB32FD0D21CC}"/>
          </ac:picMkLst>
        </pc:picChg>
        <pc:picChg chg="add mod">
          <ac:chgData name="Alysha Snowden" userId="6a790581ae0df517" providerId="LiveId" clId="{67CE7302-55AF-4E50-B843-30EA802A502F}" dt="2021-05-03T16:38:54.989" v="3717" actId="14100"/>
          <ac:picMkLst>
            <pc:docMk/>
            <pc:sldMk cId="4042581371" sldId="287"/>
            <ac:picMk id="19" creationId="{115F029C-6980-4963-8C5D-28EA049A8C28}"/>
          </ac:picMkLst>
        </pc:picChg>
        <pc:picChg chg="add mod">
          <ac:chgData name="Alysha Snowden" userId="6a790581ae0df517" providerId="LiveId" clId="{67CE7302-55AF-4E50-B843-30EA802A502F}" dt="2021-05-03T16:38:54.989" v="3717" actId="14100"/>
          <ac:picMkLst>
            <pc:docMk/>
            <pc:sldMk cId="4042581371" sldId="287"/>
            <ac:picMk id="21" creationId="{2EA35E6F-AA2B-4DEF-B323-27278264D540}"/>
          </ac:picMkLst>
        </pc:picChg>
        <pc:picChg chg="add del mod">
          <ac:chgData name="Alysha Snowden" userId="6a790581ae0df517" providerId="LiveId" clId="{67CE7302-55AF-4E50-B843-30EA802A502F}" dt="2021-05-03T16:37:07.420" v="3686" actId="478"/>
          <ac:picMkLst>
            <pc:docMk/>
            <pc:sldMk cId="4042581371" sldId="287"/>
            <ac:picMk id="6146" creationId="{EFC62521-7B3A-4B33-80C3-083C6766AB0A}"/>
          </ac:picMkLst>
        </pc:picChg>
        <pc:picChg chg="add mod">
          <ac:chgData name="Alysha Snowden" userId="6a790581ae0df517" providerId="LiveId" clId="{67CE7302-55AF-4E50-B843-30EA802A502F}" dt="2021-05-03T16:38:54.989" v="3717" actId="14100"/>
          <ac:picMkLst>
            <pc:docMk/>
            <pc:sldMk cId="4042581371" sldId="287"/>
            <ac:picMk id="6148" creationId="{52212B0E-E74A-42DF-B001-EC0EF87CCA3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image" Target="../media/image3.jpg"/><Relationship Id="rId4" Type="http://schemas.openxmlformats.org/officeDocument/2006/relationships/image" Target="../media/image6.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image" Target="../media/image3.jpg"/><Relationship Id="rId4"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2FA57E-1FF5-46BB-A3A0-AAC0B349D93C}" type="doc">
      <dgm:prSet loTypeId="urn:microsoft.com/office/officeart/2008/layout/HexagonCluster" loCatId="picture" qsTypeId="urn:microsoft.com/office/officeart/2005/8/quickstyle/simple1" qsCatId="simple" csTypeId="urn:microsoft.com/office/officeart/2005/8/colors/colorful1" csCatId="colorful" phldr="1"/>
      <dgm:spPr/>
    </dgm:pt>
    <dgm:pt modelId="{3B3B6B38-87D7-49CE-BAAF-7AA081A4CE7E}">
      <dgm:prSet phldrT="[Text]"/>
      <dgm:spPr/>
      <dgm:t>
        <a:bodyPr/>
        <a:lstStyle/>
        <a:p>
          <a:r>
            <a:rPr lang="en-AU" dirty="0"/>
            <a:t>Alysha Snowden</a:t>
          </a:r>
        </a:p>
      </dgm:t>
    </dgm:pt>
    <dgm:pt modelId="{3FC1E987-ECE2-4F1B-9CD4-D995973D47CC}" type="parTrans" cxnId="{CE5BCDD7-E728-4605-B967-C683949F2EF2}">
      <dgm:prSet/>
      <dgm:spPr/>
      <dgm:t>
        <a:bodyPr/>
        <a:lstStyle/>
        <a:p>
          <a:endParaRPr lang="en-AU"/>
        </a:p>
      </dgm:t>
    </dgm:pt>
    <dgm:pt modelId="{765E90B8-01CB-4AA4-808B-188E59DBA405}" type="sibTrans" cxnId="{CE5BCDD7-E728-4605-B967-C683949F2EF2}">
      <dgm:prSet/>
      <dgm:spPr>
        <a:blipFill>
          <a:blip xmlns:r="http://schemas.openxmlformats.org/officeDocument/2006/relationships" r:embed="rId1">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blip>
          <a:srcRect/>
          <a:stretch>
            <a:fillRect t="-28000" b="-28000"/>
          </a:stretch>
        </a:blipFill>
      </dgm:spPr>
      <dgm:t>
        <a:bodyPr/>
        <a:lstStyle/>
        <a:p>
          <a:endParaRPr lang="en-AU"/>
        </a:p>
      </dgm:t>
    </dgm:pt>
    <dgm:pt modelId="{1F5588BE-409E-4EA3-B452-13CCA9C850FA}">
      <dgm:prSet phldrT="[Text]"/>
      <dgm:spPr/>
      <dgm:t>
        <a:bodyPr/>
        <a:lstStyle/>
        <a:p>
          <a:r>
            <a:rPr lang="en-AU" dirty="0"/>
            <a:t>Alvin Lucero</a:t>
          </a:r>
        </a:p>
      </dgm:t>
    </dgm:pt>
    <dgm:pt modelId="{B03CC8CB-85C9-4620-91F4-F2329625E47F}" type="parTrans" cxnId="{76CAF5F3-4B72-4BFA-8BEC-74C1B608CD2A}">
      <dgm:prSet/>
      <dgm:spPr/>
      <dgm:t>
        <a:bodyPr/>
        <a:lstStyle/>
        <a:p>
          <a:endParaRPr lang="en-AU"/>
        </a:p>
      </dgm:t>
    </dgm:pt>
    <dgm:pt modelId="{87D397C2-AAE5-49BB-9426-A3D711E6756C}" type="sibTrans" cxnId="{76CAF5F3-4B72-4BFA-8BEC-74C1B608CD2A}">
      <dgm:prSet/>
      <dgm:spPr>
        <a:blipFill>
          <a:blip xmlns:r="http://schemas.openxmlformats.org/officeDocument/2006/relationships" r:embed="rId2">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Lst>
          </a:blip>
          <a:srcRect/>
          <a:stretch>
            <a:fillRect t="-5000" b="-5000"/>
          </a:stretch>
        </a:blipFill>
      </dgm:spPr>
      <dgm:t>
        <a:bodyPr/>
        <a:lstStyle/>
        <a:p>
          <a:endParaRPr lang="en-AU"/>
        </a:p>
      </dgm:t>
    </dgm:pt>
    <dgm:pt modelId="{40E283D0-E56A-4ED7-BA10-E18A208A8126}">
      <dgm:prSet phldrT="[Text]"/>
      <dgm:spPr/>
      <dgm:t>
        <a:bodyPr/>
        <a:lstStyle/>
        <a:p>
          <a:r>
            <a:rPr lang="en-AU" dirty="0"/>
            <a:t>Bec Gould</a:t>
          </a:r>
        </a:p>
      </dgm:t>
    </dgm:pt>
    <dgm:pt modelId="{97300008-1139-442D-AAE1-06A192A978F1}" type="parTrans" cxnId="{4DA85525-1C10-439D-95AE-B260933398D6}">
      <dgm:prSet/>
      <dgm:spPr/>
      <dgm:t>
        <a:bodyPr/>
        <a:lstStyle/>
        <a:p>
          <a:endParaRPr lang="en-AU"/>
        </a:p>
      </dgm:t>
    </dgm:pt>
    <dgm:pt modelId="{56DF99AF-9F1F-4517-8FA9-BA3B2804AB33}" type="sibTrans" cxnId="{4DA85525-1C10-439D-95AE-B260933398D6}">
      <dgm:prSet/>
      <dgm:spPr>
        <a:blipFill>
          <a:blip xmlns:r="http://schemas.openxmlformats.org/officeDocument/2006/relationships" r:embed="rId3">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Lst>
          </a:blip>
          <a:srcRect/>
          <a:stretch>
            <a:fillRect t="-8000" b="-8000"/>
          </a:stretch>
        </a:blipFill>
      </dgm:spPr>
      <dgm:t>
        <a:bodyPr/>
        <a:lstStyle/>
        <a:p>
          <a:endParaRPr lang="en-AU"/>
        </a:p>
      </dgm:t>
    </dgm:pt>
    <dgm:pt modelId="{4CDAB93F-E5A7-43A2-972F-02B60BEF2682}">
      <dgm:prSet phldrT="[Text]"/>
      <dgm:spPr/>
      <dgm:t>
        <a:bodyPr/>
        <a:lstStyle/>
        <a:p>
          <a:r>
            <a:rPr lang="en-AU" dirty="0"/>
            <a:t>Ernest Bondi</a:t>
          </a:r>
        </a:p>
      </dgm:t>
    </dgm:pt>
    <dgm:pt modelId="{D5FD882D-7BCB-4D7C-A7DB-82F6F06C0EC5}" type="parTrans" cxnId="{70E2C163-B80D-440E-98AA-A0D522A08829}">
      <dgm:prSet/>
      <dgm:spPr/>
      <dgm:t>
        <a:bodyPr/>
        <a:lstStyle/>
        <a:p>
          <a:endParaRPr lang="en-AU"/>
        </a:p>
      </dgm:t>
    </dgm:pt>
    <dgm:pt modelId="{E9CC331B-4B6D-4A49-B1B7-1E18047754AB}" type="sibTrans" cxnId="{70E2C163-B80D-440E-98AA-A0D522A08829}">
      <dgm:prSet/>
      <dgm:spPr>
        <a:blipFill>
          <a:blip xmlns:r="http://schemas.openxmlformats.org/officeDocument/2006/relationships" r:embed="rId4">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Lst>
          </a:blip>
          <a:srcRect/>
          <a:stretch>
            <a:fillRect t="-6000" b="-6000"/>
          </a:stretch>
        </a:blipFill>
      </dgm:spPr>
      <dgm:t>
        <a:bodyPr/>
        <a:lstStyle/>
        <a:p>
          <a:endParaRPr lang="en-AU"/>
        </a:p>
      </dgm:t>
    </dgm:pt>
    <dgm:pt modelId="{156E1943-5CF8-45A5-8C21-C1B53B2DBFF3}" type="pres">
      <dgm:prSet presAssocID="{202FA57E-1FF5-46BB-A3A0-AAC0B349D93C}" presName="Name0" presStyleCnt="0">
        <dgm:presLayoutVars>
          <dgm:chMax val="21"/>
          <dgm:chPref val="21"/>
        </dgm:presLayoutVars>
      </dgm:prSet>
      <dgm:spPr/>
    </dgm:pt>
    <dgm:pt modelId="{6FBC6BF8-3A57-43CB-B365-88101B1E656B}" type="pres">
      <dgm:prSet presAssocID="{3B3B6B38-87D7-49CE-BAAF-7AA081A4CE7E}" presName="text1" presStyleCnt="0"/>
      <dgm:spPr/>
    </dgm:pt>
    <dgm:pt modelId="{8BF052A0-BC75-47D6-B0AE-CAED31C07EE8}" type="pres">
      <dgm:prSet presAssocID="{3B3B6B38-87D7-49CE-BAAF-7AA081A4CE7E}" presName="textRepeatNode" presStyleLbl="alignNode1" presStyleIdx="0" presStyleCnt="4">
        <dgm:presLayoutVars>
          <dgm:chMax val="0"/>
          <dgm:chPref val="0"/>
          <dgm:bulletEnabled val="1"/>
        </dgm:presLayoutVars>
      </dgm:prSet>
      <dgm:spPr/>
    </dgm:pt>
    <dgm:pt modelId="{9F109247-9D72-4BD5-8244-3571D574B5BD}" type="pres">
      <dgm:prSet presAssocID="{3B3B6B38-87D7-49CE-BAAF-7AA081A4CE7E}" presName="textaccent1" presStyleCnt="0"/>
      <dgm:spPr/>
    </dgm:pt>
    <dgm:pt modelId="{75FC1484-0F4B-4F5D-988B-791D9CD343C1}" type="pres">
      <dgm:prSet presAssocID="{3B3B6B38-87D7-49CE-BAAF-7AA081A4CE7E}" presName="accentRepeatNode" presStyleLbl="solidAlignAcc1" presStyleIdx="0" presStyleCnt="8"/>
      <dgm:spPr/>
    </dgm:pt>
    <dgm:pt modelId="{A665D565-D530-46AA-BDD1-37696BE5FCC5}" type="pres">
      <dgm:prSet presAssocID="{765E90B8-01CB-4AA4-808B-188E59DBA405}" presName="image1" presStyleCnt="0"/>
      <dgm:spPr/>
    </dgm:pt>
    <dgm:pt modelId="{E5638544-ACA1-4D2D-9D8B-4D7E1B10091D}" type="pres">
      <dgm:prSet presAssocID="{765E90B8-01CB-4AA4-808B-188E59DBA405}" presName="imageRepeatNode" presStyleLbl="alignAcc1" presStyleIdx="0" presStyleCnt="4"/>
      <dgm:spPr/>
    </dgm:pt>
    <dgm:pt modelId="{3DBE8F82-720C-4DFE-AAE8-9D3FC94DB2FB}" type="pres">
      <dgm:prSet presAssocID="{765E90B8-01CB-4AA4-808B-188E59DBA405}" presName="imageaccent1" presStyleCnt="0"/>
      <dgm:spPr/>
    </dgm:pt>
    <dgm:pt modelId="{B95B2506-2B62-45EE-B0A9-C76D99E898C0}" type="pres">
      <dgm:prSet presAssocID="{765E90B8-01CB-4AA4-808B-188E59DBA405}" presName="accentRepeatNode" presStyleLbl="solidAlignAcc1" presStyleIdx="1" presStyleCnt="8"/>
      <dgm:spPr/>
    </dgm:pt>
    <dgm:pt modelId="{C415B666-54D4-4EC4-8E19-0C601E981BAF}" type="pres">
      <dgm:prSet presAssocID="{1F5588BE-409E-4EA3-B452-13CCA9C850FA}" presName="text2" presStyleCnt="0"/>
      <dgm:spPr/>
    </dgm:pt>
    <dgm:pt modelId="{4F09BC47-EC53-458C-99B1-EB8C7B1280B9}" type="pres">
      <dgm:prSet presAssocID="{1F5588BE-409E-4EA3-B452-13CCA9C850FA}" presName="textRepeatNode" presStyleLbl="alignNode1" presStyleIdx="1" presStyleCnt="4">
        <dgm:presLayoutVars>
          <dgm:chMax val="0"/>
          <dgm:chPref val="0"/>
          <dgm:bulletEnabled val="1"/>
        </dgm:presLayoutVars>
      </dgm:prSet>
      <dgm:spPr/>
    </dgm:pt>
    <dgm:pt modelId="{2CF975ED-4CF1-4251-8EBA-6848BE63FB45}" type="pres">
      <dgm:prSet presAssocID="{1F5588BE-409E-4EA3-B452-13CCA9C850FA}" presName="textaccent2" presStyleCnt="0"/>
      <dgm:spPr/>
    </dgm:pt>
    <dgm:pt modelId="{D1BAFD15-4200-4D9E-9C73-440C408AEE73}" type="pres">
      <dgm:prSet presAssocID="{1F5588BE-409E-4EA3-B452-13CCA9C850FA}" presName="accentRepeatNode" presStyleLbl="solidAlignAcc1" presStyleIdx="2" presStyleCnt="8"/>
      <dgm:spPr/>
    </dgm:pt>
    <dgm:pt modelId="{EBF21CBC-31AE-4858-950A-E2A639937CCC}" type="pres">
      <dgm:prSet presAssocID="{87D397C2-AAE5-49BB-9426-A3D711E6756C}" presName="image2" presStyleCnt="0"/>
      <dgm:spPr/>
    </dgm:pt>
    <dgm:pt modelId="{604F9BC1-1871-4EFC-8574-5B2B1C3C7835}" type="pres">
      <dgm:prSet presAssocID="{87D397C2-AAE5-49BB-9426-A3D711E6756C}" presName="imageRepeatNode" presStyleLbl="alignAcc1" presStyleIdx="1" presStyleCnt="4"/>
      <dgm:spPr/>
    </dgm:pt>
    <dgm:pt modelId="{ED81F1F3-E685-4605-891E-CD7EADF5EBAC}" type="pres">
      <dgm:prSet presAssocID="{87D397C2-AAE5-49BB-9426-A3D711E6756C}" presName="imageaccent2" presStyleCnt="0"/>
      <dgm:spPr/>
    </dgm:pt>
    <dgm:pt modelId="{D340B37F-465D-4348-8478-440E8A8315D1}" type="pres">
      <dgm:prSet presAssocID="{87D397C2-AAE5-49BB-9426-A3D711E6756C}" presName="accentRepeatNode" presStyleLbl="solidAlignAcc1" presStyleIdx="3" presStyleCnt="8"/>
      <dgm:spPr/>
    </dgm:pt>
    <dgm:pt modelId="{C55A6D82-40AB-40E0-AF75-B43AFC10707B}" type="pres">
      <dgm:prSet presAssocID="{40E283D0-E56A-4ED7-BA10-E18A208A8126}" presName="text3" presStyleCnt="0"/>
      <dgm:spPr/>
    </dgm:pt>
    <dgm:pt modelId="{02328CAA-0392-48D5-9152-DEAB5515EC75}" type="pres">
      <dgm:prSet presAssocID="{40E283D0-E56A-4ED7-BA10-E18A208A8126}" presName="textRepeatNode" presStyleLbl="alignNode1" presStyleIdx="2" presStyleCnt="4">
        <dgm:presLayoutVars>
          <dgm:chMax val="0"/>
          <dgm:chPref val="0"/>
          <dgm:bulletEnabled val="1"/>
        </dgm:presLayoutVars>
      </dgm:prSet>
      <dgm:spPr/>
    </dgm:pt>
    <dgm:pt modelId="{B36A5BD9-C021-48F5-8AFF-E1F5E1D2BDB2}" type="pres">
      <dgm:prSet presAssocID="{40E283D0-E56A-4ED7-BA10-E18A208A8126}" presName="textaccent3" presStyleCnt="0"/>
      <dgm:spPr/>
    </dgm:pt>
    <dgm:pt modelId="{7EDD290E-C054-47C5-B8FD-76D48A3CF165}" type="pres">
      <dgm:prSet presAssocID="{40E283D0-E56A-4ED7-BA10-E18A208A8126}" presName="accentRepeatNode" presStyleLbl="solidAlignAcc1" presStyleIdx="4" presStyleCnt="8"/>
      <dgm:spPr/>
    </dgm:pt>
    <dgm:pt modelId="{A9036914-3335-4234-A0A4-82B35217E2E1}" type="pres">
      <dgm:prSet presAssocID="{56DF99AF-9F1F-4517-8FA9-BA3B2804AB33}" presName="image3" presStyleCnt="0"/>
      <dgm:spPr/>
    </dgm:pt>
    <dgm:pt modelId="{DBA76F0E-80A8-4BB5-8E27-5981D6AA99FA}" type="pres">
      <dgm:prSet presAssocID="{56DF99AF-9F1F-4517-8FA9-BA3B2804AB33}" presName="imageRepeatNode" presStyleLbl="alignAcc1" presStyleIdx="2" presStyleCnt="4"/>
      <dgm:spPr/>
    </dgm:pt>
    <dgm:pt modelId="{84C64F92-6D00-4FBD-A529-0BE59807CF46}" type="pres">
      <dgm:prSet presAssocID="{56DF99AF-9F1F-4517-8FA9-BA3B2804AB33}" presName="imageaccent3" presStyleCnt="0"/>
      <dgm:spPr/>
    </dgm:pt>
    <dgm:pt modelId="{16A190FE-D403-4F77-A749-BB0ABDB9E2F2}" type="pres">
      <dgm:prSet presAssocID="{56DF99AF-9F1F-4517-8FA9-BA3B2804AB33}" presName="accentRepeatNode" presStyleLbl="solidAlignAcc1" presStyleIdx="5" presStyleCnt="8"/>
      <dgm:spPr/>
    </dgm:pt>
    <dgm:pt modelId="{37942007-900F-4688-8CCB-0CF87E554679}" type="pres">
      <dgm:prSet presAssocID="{4CDAB93F-E5A7-43A2-972F-02B60BEF2682}" presName="text4" presStyleCnt="0"/>
      <dgm:spPr/>
    </dgm:pt>
    <dgm:pt modelId="{7984565C-3EC8-4675-96C9-31A0FBA3FD49}" type="pres">
      <dgm:prSet presAssocID="{4CDAB93F-E5A7-43A2-972F-02B60BEF2682}" presName="textRepeatNode" presStyleLbl="alignNode1" presStyleIdx="3" presStyleCnt="4">
        <dgm:presLayoutVars>
          <dgm:chMax val="0"/>
          <dgm:chPref val="0"/>
          <dgm:bulletEnabled val="1"/>
        </dgm:presLayoutVars>
      </dgm:prSet>
      <dgm:spPr/>
    </dgm:pt>
    <dgm:pt modelId="{6591F231-F1AB-43A3-953E-53FA0E197272}" type="pres">
      <dgm:prSet presAssocID="{4CDAB93F-E5A7-43A2-972F-02B60BEF2682}" presName="textaccent4" presStyleCnt="0"/>
      <dgm:spPr/>
    </dgm:pt>
    <dgm:pt modelId="{1821D6EE-1473-4F1A-8E50-87269EA97473}" type="pres">
      <dgm:prSet presAssocID="{4CDAB93F-E5A7-43A2-972F-02B60BEF2682}" presName="accentRepeatNode" presStyleLbl="solidAlignAcc1" presStyleIdx="6" presStyleCnt="8"/>
      <dgm:spPr/>
    </dgm:pt>
    <dgm:pt modelId="{4C262599-9470-4560-9EE8-00CB57FBFE3F}" type="pres">
      <dgm:prSet presAssocID="{E9CC331B-4B6D-4A49-B1B7-1E18047754AB}" presName="image4" presStyleCnt="0"/>
      <dgm:spPr/>
    </dgm:pt>
    <dgm:pt modelId="{B9232370-F68B-4F78-84A3-705D2FD33978}" type="pres">
      <dgm:prSet presAssocID="{E9CC331B-4B6D-4A49-B1B7-1E18047754AB}" presName="imageRepeatNode" presStyleLbl="alignAcc1" presStyleIdx="3" presStyleCnt="4"/>
      <dgm:spPr/>
    </dgm:pt>
    <dgm:pt modelId="{6C54DEBA-CDE0-4022-9BC1-22546E75BAEE}" type="pres">
      <dgm:prSet presAssocID="{E9CC331B-4B6D-4A49-B1B7-1E18047754AB}" presName="imageaccent4" presStyleCnt="0"/>
      <dgm:spPr/>
    </dgm:pt>
    <dgm:pt modelId="{3A363488-10E2-408F-A99A-151D5D655E56}" type="pres">
      <dgm:prSet presAssocID="{E9CC331B-4B6D-4A49-B1B7-1E18047754AB}" presName="accentRepeatNode" presStyleLbl="solidAlignAcc1" presStyleIdx="7" presStyleCnt="8"/>
      <dgm:spPr/>
    </dgm:pt>
  </dgm:ptLst>
  <dgm:cxnLst>
    <dgm:cxn modelId="{66395A17-FF23-4DBB-ACF9-154BEAA8BF14}" type="presOf" srcId="{1F5588BE-409E-4EA3-B452-13CCA9C850FA}" destId="{4F09BC47-EC53-458C-99B1-EB8C7B1280B9}" srcOrd="0" destOrd="0" presId="urn:microsoft.com/office/officeart/2008/layout/HexagonCluster"/>
    <dgm:cxn modelId="{A477B320-BE69-4910-AF8F-4ADE547FCEB7}" type="presOf" srcId="{3B3B6B38-87D7-49CE-BAAF-7AA081A4CE7E}" destId="{8BF052A0-BC75-47D6-B0AE-CAED31C07EE8}" srcOrd="0" destOrd="0" presId="urn:microsoft.com/office/officeart/2008/layout/HexagonCluster"/>
    <dgm:cxn modelId="{60CF6C24-93F3-414D-9372-55ED87B1F48A}" type="presOf" srcId="{40E283D0-E56A-4ED7-BA10-E18A208A8126}" destId="{02328CAA-0392-48D5-9152-DEAB5515EC75}" srcOrd="0" destOrd="0" presId="urn:microsoft.com/office/officeart/2008/layout/HexagonCluster"/>
    <dgm:cxn modelId="{4DA85525-1C10-439D-95AE-B260933398D6}" srcId="{202FA57E-1FF5-46BB-A3A0-AAC0B349D93C}" destId="{40E283D0-E56A-4ED7-BA10-E18A208A8126}" srcOrd="2" destOrd="0" parTransId="{97300008-1139-442D-AAE1-06A192A978F1}" sibTransId="{56DF99AF-9F1F-4517-8FA9-BA3B2804AB33}"/>
    <dgm:cxn modelId="{70E2C163-B80D-440E-98AA-A0D522A08829}" srcId="{202FA57E-1FF5-46BB-A3A0-AAC0B349D93C}" destId="{4CDAB93F-E5A7-43A2-972F-02B60BEF2682}" srcOrd="3" destOrd="0" parTransId="{D5FD882D-7BCB-4D7C-A7DB-82F6F06C0EC5}" sibTransId="{E9CC331B-4B6D-4A49-B1B7-1E18047754AB}"/>
    <dgm:cxn modelId="{19193875-702D-4F36-9682-5BAC68C925E9}" type="presOf" srcId="{4CDAB93F-E5A7-43A2-972F-02B60BEF2682}" destId="{7984565C-3EC8-4675-96C9-31A0FBA3FD49}" srcOrd="0" destOrd="0" presId="urn:microsoft.com/office/officeart/2008/layout/HexagonCluster"/>
    <dgm:cxn modelId="{4DC9F197-51C7-4015-B3EB-CA8A5A149FC3}" type="presOf" srcId="{202FA57E-1FF5-46BB-A3A0-AAC0B349D93C}" destId="{156E1943-5CF8-45A5-8C21-C1B53B2DBFF3}" srcOrd="0" destOrd="0" presId="urn:microsoft.com/office/officeart/2008/layout/HexagonCluster"/>
    <dgm:cxn modelId="{45FFAFBA-F58A-4DB3-B0F0-7E821FD506B6}" type="presOf" srcId="{E9CC331B-4B6D-4A49-B1B7-1E18047754AB}" destId="{B9232370-F68B-4F78-84A3-705D2FD33978}" srcOrd="0" destOrd="0" presId="urn:microsoft.com/office/officeart/2008/layout/HexagonCluster"/>
    <dgm:cxn modelId="{77F6D6CA-8F64-4452-8604-5356E75FA96E}" type="presOf" srcId="{765E90B8-01CB-4AA4-808B-188E59DBA405}" destId="{E5638544-ACA1-4D2D-9D8B-4D7E1B10091D}" srcOrd="0" destOrd="0" presId="urn:microsoft.com/office/officeart/2008/layout/HexagonCluster"/>
    <dgm:cxn modelId="{D3F113D1-96E3-4A32-AA93-76F054B20143}" type="presOf" srcId="{56DF99AF-9F1F-4517-8FA9-BA3B2804AB33}" destId="{DBA76F0E-80A8-4BB5-8E27-5981D6AA99FA}" srcOrd="0" destOrd="0" presId="urn:microsoft.com/office/officeart/2008/layout/HexagonCluster"/>
    <dgm:cxn modelId="{5D3285D3-D67C-4ABC-84DB-23ED22F807EE}" type="presOf" srcId="{87D397C2-AAE5-49BB-9426-A3D711E6756C}" destId="{604F9BC1-1871-4EFC-8574-5B2B1C3C7835}" srcOrd="0" destOrd="0" presId="urn:microsoft.com/office/officeart/2008/layout/HexagonCluster"/>
    <dgm:cxn modelId="{CE5BCDD7-E728-4605-B967-C683949F2EF2}" srcId="{202FA57E-1FF5-46BB-A3A0-AAC0B349D93C}" destId="{3B3B6B38-87D7-49CE-BAAF-7AA081A4CE7E}" srcOrd="0" destOrd="0" parTransId="{3FC1E987-ECE2-4F1B-9CD4-D995973D47CC}" sibTransId="{765E90B8-01CB-4AA4-808B-188E59DBA405}"/>
    <dgm:cxn modelId="{76CAF5F3-4B72-4BFA-8BEC-74C1B608CD2A}" srcId="{202FA57E-1FF5-46BB-A3A0-AAC0B349D93C}" destId="{1F5588BE-409E-4EA3-B452-13CCA9C850FA}" srcOrd="1" destOrd="0" parTransId="{B03CC8CB-85C9-4620-91F4-F2329625E47F}" sibTransId="{87D397C2-AAE5-49BB-9426-A3D711E6756C}"/>
    <dgm:cxn modelId="{2DBA40EF-B946-4DC6-BCCE-D6DD256158BF}" type="presParOf" srcId="{156E1943-5CF8-45A5-8C21-C1B53B2DBFF3}" destId="{6FBC6BF8-3A57-43CB-B365-88101B1E656B}" srcOrd="0" destOrd="0" presId="urn:microsoft.com/office/officeart/2008/layout/HexagonCluster"/>
    <dgm:cxn modelId="{BE79421A-7C6B-4B80-9190-71E75D1E1FD7}" type="presParOf" srcId="{6FBC6BF8-3A57-43CB-B365-88101B1E656B}" destId="{8BF052A0-BC75-47D6-B0AE-CAED31C07EE8}" srcOrd="0" destOrd="0" presId="urn:microsoft.com/office/officeart/2008/layout/HexagonCluster"/>
    <dgm:cxn modelId="{4DF5E9FA-8D04-4D1A-97BA-50D344037A10}" type="presParOf" srcId="{156E1943-5CF8-45A5-8C21-C1B53B2DBFF3}" destId="{9F109247-9D72-4BD5-8244-3571D574B5BD}" srcOrd="1" destOrd="0" presId="urn:microsoft.com/office/officeart/2008/layout/HexagonCluster"/>
    <dgm:cxn modelId="{DB2CB704-AC7F-44E7-ABBE-1F302D20D196}" type="presParOf" srcId="{9F109247-9D72-4BD5-8244-3571D574B5BD}" destId="{75FC1484-0F4B-4F5D-988B-791D9CD343C1}" srcOrd="0" destOrd="0" presId="urn:microsoft.com/office/officeart/2008/layout/HexagonCluster"/>
    <dgm:cxn modelId="{C1324267-D6E9-4BB4-941B-4EA2ECFF2E29}" type="presParOf" srcId="{156E1943-5CF8-45A5-8C21-C1B53B2DBFF3}" destId="{A665D565-D530-46AA-BDD1-37696BE5FCC5}" srcOrd="2" destOrd="0" presId="urn:microsoft.com/office/officeart/2008/layout/HexagonCluster"/>
    <dgm:cxn modelId="{36AD3656-5FEC-4A54-B5EB-7DD538D18B30}" type="presParOf" srcId="{A665D565-D530-46AA-BDD1-37696BE5FCC5}" destId="{E5638544-ACA1-4D2D-9D8B-4D7E1B10091D}" srcOrd="0" destOrd="0" presId="urn:microsoft.com/office/officeart/2008/layout/HexagonCluster"/>
    <dgm:cxn modelId="{95F66E95-6A3F-422A-8AA8-6E430064EBCA}" type="presParOf" srcId="{156E1943-5CF8-45A5-8C21-C1B53B2DBFF3}" destId="{3DBE8F82-720C-4DFE-AAE8-9D3FC94DB2FB}" srcOrd="3" destOrd="0" presId="urn:microsoft.com/office/officeart/2008/layout/HexagonCluster"/>
    <dgm:cxn modelId="{2C0A74A1-3B47-4008-9780-C656804BDDA5}" type="presParOf" srcId="{3DBE8F82-720C-4DFE-AAE8-9D3FC94DB2FB}" destId="{B95B2506-2B62-45EE-B0A9-C76D99E898C0}" srcOrd="0" destOrd="0" presId="urn:microsoft.com/office/officeart/2008/layout/HexagonCluster"/>
    <dgm:cxn modelId="{0C0A5A7A-8C41-4E5F-9582-BC0C7B746E23}" type="presParOf" srcId="{156E1943-5CF8-45A5-8C21-C1B53B2DBFF3}" destId="{C415B666-54D4-4EC4-8E19-0C601E981BAF}" srcOrd="4" destOrd="0" presId="urn:microsoft.com/office/officeart/2008/layout/HexagonCluster"/>
    <dgm:cxn modelId="{8D034E1B-E12D-489F-BCBD-B18BFD3AE5D7}" type="presParOf" srcId="{C415B666-54D4-4EC4-8E19-0C601E981BAF}" destId="{4F09BC47-EC53-458C-99B1-EB8C7B1280B9}" srcOrd="0" destOrd="0" presId="urn:microsoft.com/office/officeart/2008/layout/HexagonCluster"/>
    <dgm:cxn modelId="{1CDABA95-DC18-462F-B054-B8CC7E6CB3F8}" type="presParOf" srcId="{156E1943-5CF8-45A5-8C21-C1B53B2DBFF3}" destId="{2CF975ED-4CF1-4251-8EBA-6848BE63FB45}" srcOrd="5" destOrd="0" presId="urn:microsoft.com/office/officeart/2008/layout/HexagonCluster"/>
    <dgm:cxn modelId="{FBC43CCC-0CE8-43C5-8829-E6B03CD842F6}" type="presParOf" srcId="{2CF975ED-4CF1-4251-8EBA-6848BE63FB45}" destId="{D1BAFD15-4200-4D9E-9C73-440C408AEE73}" srcOrd="0" destOrd="0" presId="urn:microsoft.com/office/officeart/2008/layout/HexagonCluster"/>
    <dgm:cxn modelId="{7D9D704D-B799-4BF8-BDB8-1BEDD96573E2}" type="presParOf" srcId="{156E1943-5CF8-45A5-8C21-C1B53B2DBFF3}" destId="{EBF21CBC-31AE-4858-950A-E2A639937CCC}" srcOrd="6" destOrd="0" presId="urn:microsoft.com/office/officeart/2008/layout/HexagonCluster"/>
    <dgm:cxn modelId="{55035E5B-5514-40ED-9F23-7172D5CCC102}" type="presParOf" srcId="{EBF21CBC-31AE-4858-950A-E2A639937CCC}" destId="{604F9BC1-1871-4EFC-8574-5B2B1C3C7835}" srcOrd="0" destOrd="0" presId="urn:microsoft.com/office/officeart/2008/layout/HexagonCluster"/>
    <dgm:cxn modelId="{5379AD69-B4EA-43FA-946D-5427ADA037C3}" type="presParOf" srcId="{156E1943-5CF8-45A5-8C21-C1B53B2DBFF3}" destId="{ED81F1F3-E685-4605-891E-CD7EADF5EBAC}" srcOrd="7" destOrd="0" presId="urn:microsoft.com/office/officeart/2008/layout/HexagonCluster"/>
    <dgm:cxn modelId="{600D9E76-4188-4BEE-8899-E9716D80BA76}" type="presParOf" srcId="{ED81F1F3-E685-4605-891E-CD7EADF5EBAC}" destId="{D340B37F-465D-4348-8478-440E8A8315D1}" srcOrd="0" destOrd="0" presId="urn:microsoft.com/office/officeart/2008/layout/HexagonCluster"/>
    <dgm:cxn modelId="{C5CE52D0-98B6-4D58-B1E3-F8D4AA165AE8}" type="presParOf" srcId="{156E1943-5CF8-45A5-8C21-C1B53B2DBFF3}" destId="{C55A6D82-40AB-40E0-AF75-B43AFC10707B}" srcOrd="8" destOrd="0" presId="urn:microsoft.com/office/officeart/2008/layout/HexagonCluster"/>
    <dgm:cxn modelId="{A97B7AD4-A6C4-4A5F-9BFA-9E1D03F16747}" type="presParOf" srcId="{C55A6D82-40AB-40E0-AF75-B43AFC10707B}" destId="{02328CAA-0392-48D5-9152-DEAB5515EC75}" srcOrd="0" destOrd="0" presId="urn:microsoft.com/office/officeart/2008/layout/HexagonCluster"/>
    <dgm:cxn modelId="{C14C1801-23FF-430E-A3BD-0087E4D2922A}" type="presParOf" srcId="{156E1943-5CF8-45A5-8C21-C1B53B2DBFF3}" destId="{B36A5BD9-C021-48F5-8AFF-E1F5E1D2BDB2}" srcOrd="9" destOrd="0" presId="urn:microsoft.com/office/officeart/2008/layout/HexagonCluster"/>
    <dgm:cxn modelId="{863AB5CC-9A2F-41C1-9A81-C0D0B61F1FB4}" type="presParOf" srcId="{B36A5BD9-C021-48F5-8AFF-E1F5E1D2BDB2}" destId="{7EDD290E-C054-47C5-B8FD-76D48A3CF165}" srcOrd="0" destOrd="0" presId="urn:microsoft.com/office/officeart/2008/layout/HexagonCluster"/>
    <dgm:cxn modelId="{B28ECFC1-A391-4937-B469-E15A0DE6102F}" type="presParOf" srcId="{156E1943-5CF8-45A5-8C21-C1B53B2DBFF3}" destId="{A9036914-3335-4234-A0A4-82B35217E2E1}" srcOrd="10" destOrd="0" presId="urn:microsoft.com/office/officeart/2008/layout/HexagonCluster"/>
    <dgm:cxn modelId="{6B493285-5B16-46C4-96A2-7CBD4494018A}" type="presParOf" srcId="{A9036914-3335-4234-A0A4-82B35217E2E1}" destId="{DBA76F0E-80A8-4BB5-8E27-5981D6AA99FA}" srcOrd="0" destOrd="0" presId="urn:microsoft.com/office/officeart/2008/layout/HexagonCluster"/>
    <dgm:cxn modelId="{495CED1E-31D3-41E1-801D-4D186FC226DC}" type="presParOf" srcId="{156E1943-5CF8-45A5-8C21-C1B53B2DBFF3}" destId="{84C64F92-6D00-4FBD-A529-0BE59807CF46}" srcOrd="11" destOrd="0" presId="urn:microsoft.com/office/officeart/2008/layout/HexagonCluster"/>
    <dgm:cxn modelId="{F28630EF-BFAF-430C-8A41-D9A9E1F50CAC}" type="presParOf" srcId="{84C64F92-6D00-4FBD-A529-0BE59807CF46}" destId="{16A190FE-D403-4F77-A749-BB0ABDB9E2F2}" srcOrd="0" destOrd="0" presId="urn:microsoft.com/office/officeart/2008/layout/HexagonCluster"/>
    <dgm:cxn modelId="{6BB1C1FF-52A0-4DCD-B31A-84EDC455D9D9}" type="presParOf" srcId="{156E1943-5CF8-45A5-8C21-C1B53B2DBFF3}" destId="{37942007-900F-4688-8CCB-0CF87E554679}" srcOrd="12" destOrd="0" presId="urn:microsoft.com/office/officeart/2008/layout/HexagonCluster"/>
    <dgm:cxn modelId="{249D30B5-2EEC-460E-9B03-7C8E500D29FD}" type="presParOf" srcId="{37942007-900F-4688-8CCB-0CF87E554679}" destId="{7984565C-3EC8-4675-96C9-31A0FBA3FD49}" srcOrd="0" destOrd="0" presId="urn:microsoft.com/office/officeart/2008/layout/HexagonCluster"/>
    <dgm:cxn modelId="{5E24A427-B1FE-4898-96E7-294BF31CD99F}" type="presParOf" srcId="{156E1943-5CF8-45A5-8C21-C1B53B2DBFF3}" destId="{6591F231-F1AB-43A3-953E-53FA0E197272}" srcOrd="13" destOrd="0" presId="urn:microsoft.com/office/officeart/2008/layout/HexagonCluster"/>
    <dgm:cxn modelId="{C548E0B2-ACA0-4EBC-B6C6-AFE97744022A}" type="presParOf" srcId="{6591F231-F1AB-43A3-953E-53FA0E197272}" destId="{1821D6EE-1473-4F1A-8E50-87269EA97473}" srcOrd="0" destOrd="0" presId="urn:microsoft.com/office/officeart/2008/layout/HexagonCluster"/>
    <dgm:cxn modelId="{6111538F-606D-4C1A-851B-631207C67D6B}" type="presParOf" srcId="{156E1943-5CF8-45A5-8C21-C1B53B2DBFF3}" destId="{4C262599-9470-4560-9EE8-00CB57FBFE3F}" srcOrd="14" destOrd="0" presId="urn:microsoft.com/office/officeart/2008/layout/HexagonCluster"/>
    <dgm:cxn modelId="{4C4B52A5-2CCC-4FFF-BA45-8FFFFB904725}" type="presParOf" srcId="{4C262599-9470-4560-9EE8-00CB57FBFE3F}" destId="{B9232370-F68B-4F78-84A3-705D2FD33978}" srcOrd="0" destOrd="0" presId="urn:microsoft.com/office/officeart/2008/layout/HexagonCluster"/>
    <dgm:cxn modelId="{FA0B7D30-81D5-4169-85C2-30661966C286}" type="presParOf" srcId="{156E1943-5CF8-45A5-8C21-C1B53B2DBFF3}" destId="{6C54DEBA-CDE0-4022-9BC1-22546E75BAEE}" srcOrd="15" destOrd="0" presId="urn:microsoft.com/office/officeart/2008/layout/HexagonCluster"/>
    <dgm:cxn modelId="{460396D7-4463-47B7-9E4B-7F635ED0CD14}" type="presParOf" srcId="{6C54DEBA-CDE0-4022-9BC1-22546E75BAEE}" destId="{3A363488-10E2-408F-A99A-151D5D655E56}"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61CF296-8741-4D59-A480-FC225DC07463}"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AU"/>
        </a:p>
      </dgm:t>
    </dgm:pt>
    <dgm:pt modelId="{DA3F1FAB-D508-4239-8831-E8314DEC35E7}">
      <dgm:prSet phldrT="[Text]"/>
      <dgm:spPr/>
      <dgm:t>
        <a:bodyPr/>
        <a:lstStyle/>
        <a:p>
          <a:r>
            <a:rPr lang="en-AU" dirty="0"/>
            <a:t>Introduction</a:t>
          </a:r>
        </a:p>
      </dgm:t>
    </dgm:pt>
    <dgm:pt modelId="{00FB75A5-CD03-42E4-8F79-FD1F76C8F9E6}" type="parTrans" cxnId="{A3704400-CAA4-4C94-9DF0-A321171AD174}">
      <dgm:prSet/>
      <dgm:spPr/>
      <dgm:t>
        <a:bodyPr/>
        <a:lstStyle/>
        <a:p>
          <a:endParaRPr lang="en-AU"/>
        </a:p>
      </dgm:t>
    </dgm:pt>
    <dgm:pt modelId="{E07C6616-C292-473B-84BC-393EED195DA6}" type="sibTrans" cxnId="{A3704400-CAA4-4C94-9DF0-A321171AD174}">
      <dgm:prSet/>
      <dgm:spPr/>
      <dgm:t>
        <a:bodyPr/>
        <a:lstStyle/>
        <a:p>
          <a:endParaRPr lang="en-AU"/>
        </a:p>
      </dgm:t>
    </dgm:pt>
    <dgm:pt modelId="{2063E8D9-F042-40BD-89DA-2BA1058E573D}">
      <dgm:prSet phldrT="[Text]"/>
      <dgm:spPr/>
      <dgm:t>
        <a:bodyPr/>
        <a:lstStyle/>
        <a:p>
          <a:r>
            <a:rPr lang="en-AU" dirty="0"/>
            <a:t>Hypothesis &amp; Questions </a:t>
          </a:r>
        </a:p>
      </dgm:t>
    </dgm:pt>
    <dgm:pt modelId="{7A9DCB20-D719-42DE-812C-2CBC55BFC687}" type="parTrans" cxnId="{8C9DA54E-10AF-4328-8479-2E579EB75260}">
      <dgm:prSet/>
      <dgm:spPr/>
      <dgm:t>
        <a:bodyPr/>
        <a:lstStyle/>
        <a:p>
          <a:endParaRPr lang="en-AU"/>
        </a:p>
      </dgm:t>
    </dgm:pt>
    <dgm:pt modelId="{7F9D0812-39EF-4FC3-9C46-40B58DAB253A}" type="sibTrans" cxnId="{8C9DA54E-10AF-4328-8479-2E579EB75260}">
      <dgm:prSet/>
      <dgm:spPr/>
      <dgm:t>
        <a:bodyPr/>
        <a:lstStyle/>
        <a:p>
          <a:endParaRPr lang="en-AU"/>
        </a:p>
      </dgm:t>
    </dgm:pt>
    <dgm:pt modelId="{85730526-F0AA-4F19-95BD-6FBFF6A4D52B}">
      <dgm:prSet phldrT="[Text]"/>
      <dgm:spPr/>
      <dgm:t>
        <a:bodyPr/>
        <a:lstStyle/>
        <a:p>
          <a:r>
            <a:rPr lang="en-AU" dirty="0"/>
            <a:t>Data Clean-up &amp; Exploration</a:t>
          </a:r>
        </a:p>
      </dgm:t>
    </dgm:pt>
    <dgm:pt modelId="{2C524599-FAAB-4003-AB29-18AFE8D71B0C}" type="parTrans" cxnId="{4192CF89-919F-451C-9FA2-9951D668470A}">
      <dgm:prSet/>
      <dgm:spPr/>
      <dgm:t>
        <a:bodyPr/>
        <a:lstStyle/>
        <a:p>
          <a:endParaRPr lang="en-AU"/>
        </a:p>
      </dgm:t>
    </dgm:pt>
    <dgm:pt modelId="{2BB7AC03-0085-44D2-A751-3BF2E8678E21}" type="sibTrans" cxnId="{4192CF89-919F-451C-9FA2-9951D668470A}">
      <dgm:prSet/>
      <dgm:spPr/>
      <dgm:t>
        <a:bodyPr/>
        <a:lstStyle/>
        <a:p>
          <a:endParaRPr lang="en-AU"/>
        </a:p>
      </dgm:t>
    </dgm:pt>
    <dgm:pt modelId="{66DB5E3A-25D1-43E2-981D-F59898E5FBDF}">
      <dgm:prSet phldrT="[Text]"/>
      <dgm:spPr/>
      <dgm:t>
        <a:bodyPr/>
        <a:lstStyle/>
        <a:p>
          <a:r>
            <a:rPr lang="en-AU" dirty="0"/>
            <a:t>Data Analysis</a:t>
          </a:r>
        </a:p>
      </dgm:t>
    </dgm:pt>
    <dgm:pt modelId="{E35BC391-55DB-4F47-A237-B511E6F32511}" type="parTrans" cxnId="{1894DD02-1DCB-4EB1-855F-D72456CE6394}">
      <dgm:prSet/>
      <dgm:spPr/>
      <dgm:t>
        <a:bodyPr/>
        <a:lstStyle/>
        <a:p>
          <a:endParaRPr lang="en-AU"/>
        </a:p>
      </dgm:t>
    </dgm:pt>
    <dgm:pt modelId="{45C79C31-1BEB-4BB2-BFA3-EB5980609876}" type="sibTrans" cxnId="{1894DD02-1DCB-4EB1-855F-D72456CE6394}">
      <dgm:prSet/>
      <dgm:spPr/>
      <dgm:t>
        <a:bodyPr/>
        <a:lstStyle/>
        <a:p>
          <a:endParaRPr lang="en-AU"/>
        </a:p>
      </dgm:t>
    </dgm:pt>
    <dgm:pt modelId="{1610BB00-3D7E-4C7D-AA0D-66BE147E66D6}">
      <dgm:prSet phldrT="[Text]"/>
      <dgm:spPr/>
      <dgm:t>
        <a:bodyPr/>
        <a:lstStyle/>
        <a:p>
          <a:r>
            <a:rPr lang="en-AU" dirty="0"/>
            <a:t>Discussion</a:t>
          </a:r>
        </a:p>
      </dgm:t>
    </dgm:pt>
    <dgm:pt modelId="{5D71A732-0E44-4676-AF74-0DE5DE056886}" type="parTrans" cxnId="{59F75D4B-B345-4199-8E3E-6F43DFC1DE04}">
      <dgm:prSet/>
      <dgm:spPr/>
      <dgm:t>
        <a:bodyPr/>
        <a:lstStyle/>
        <a:p>
          <a:endParaRPr lang="en-AU"/>
        </a:p>
      </dgm:t>
    </dgm:pt>
    <dgm:pt modelId="{C0313D92-E347-49A8-9CF8-5836A2E0BEC9}" type="sibTrans" cxnId="{59F75D4B-B345-4199-8E3E-6F43DFC1DE04}">
      <dgm:prSet/>
      <dgm:spPr/>
      <dgm:t>
        <a:bodyPr/>
        <a:lstStyle/>
        <a:p>
          <a:endParaRPr lang="en-AU"/>
        </a:p>
      </dgm:t>
    </dgm:pt>
    <dgm:pt modelId="{4ACF8AAE-9DBC-4B6A-9B34-92F93C76B17C}">
      <dgm:prSet phldrT="[Text]"/>
      <dgm:spPr/>
      <dgm:t>
        <a:bodyPr/>
        <a:lstStyle/>
        <a:p>
          <a:r>
            <a:rPr lang="en-AU" dirty="0"/>
            <a:t>Post Mortem</a:t>
          </a:r>
        </a:p>
      </dgm:t>
    </dgm:pt>
    <dgm:pt modelId="{8DC22A1D-B113-4035-ACA9-3B11AA576B4E}" type="parTrans" cxnId="{F59947E5-24C0-4604-88C2-DF25F5362E15}">
      <dgm:prSet/>
      <dgm:spPr/>
      <dgm:t>
        <a:bodyPr/>
        <a:lstStyle/>
        <a:p>
          <a:endParaRPr lang="en-AU"/>
        </a:p>
      </dgm:t>
    </dgm:pt>
    <dgm:pt modelId="{0579F95C-3EBC-4A99-BF4B-A986C76A6C57}" type="sibTrans" cxnId="{F59947E5-24C0-4604-88C2-DF25F5362E15}">
      <dgm:prSet/>
      <dgm:spPr/>
      <dgm:t>
        <a:bodyPr/>
        <a:lstStyle/>
        <a:p>
          <a:endParaRPr lang="en-AU"/>
        </a:p>
      </dgm:t>
    </dgm:pt>
    <dgm:pt modelId="{063B3477-6A43-4DF9-BCFC-63F719567406}">
      <dgm:prSet phldrT="[Text]"/>
      <dgm:spPr/>
      <dgm:t>
        <a:bodyPr/>
        <a:lstStyle/>
        <a:p>
          <a:r>
            <a:rPr lang="en-AU" dirty="0"/>
            <a:t>Data Sources</a:t>
          </a:r>
        </a:p>
      </dgm:t>
    </dgm:pt>
    <dgm:pt modelId="{56BA6559-46F2-411D-8F79-9DB58D810772}" type="parTrans" cxnId="{ACBDE460-E051-42AF-A639-FBC2A2B4BF9D}">
      <dgm:prSet/>
      <dgm:spPr/>
    </dgm:pt>
    <dgm:pt modelId="{349531B8-F351-4475-BC81-8F6446C79671}" type="sibTrans" cxnId="{ACBDE460-E051-42AF-A639-FBC2A2B4BF9D}">
      <dgm:prSet/>
      <dgm:spPr/>
    </dgm:pt>
    <dgm:pt modelId="{6BA32882-873A-4B89-99E1-6A367E684B4D}" type="pres">
      <dgm:prSet presAssocID="{B61CF296-8741-4D59-A480-FC225DC07463}" presName="Name0" presStyleCnt="0">
        <dgm:presLayoutVars>
          <dgm:chMax val="7"/>
          <dgm:chPref val="7"/>
          <dgm:dir/>
        </dgm:presLayoutVars>
      </dgm:prSet>
      <dgm:spPr/>
    </dgm:pt>
    <dgm:pt modelId="{2195671B-71A9-4C67-BBB6-B84487730811}" type="pres">
      <dgm:prSet presAssocID="{B61CF296-8741-4D59-A480-FC225DC07463}" presName="Name1" presStyleCnt="0"/>
      <dgm:spPr/>
    </dgm:pt>
    <dgm:pt modelId="{74F614EF-747F-4C4C-A6DA-B043F03D96A8}" type="pres">
      <dgm:prSet presAssocID="{B61CF296-8741-4D59-A480-FC225DC07463}" presName="cycle" presStyleCnt="0"/>
      <dgm:spPr/>
    </dgm:pt>
    <dgm:pt modelId="{91A80C7A-35FE-4F02-BB63-5C68F1B67BD0}" type="pres">
      <dgm:prSet presAssocID="{B61CF296-8741-4D59-A480-FC225DC07463}" presName="srcNode" presStyleLbl="node1" presStyleIdx="0" presStyleCnt="7"/>
      <dgm:spPr/>
    </dgm:pt>
    <dgm:pt modelId="{76B9FB46-E26B-4CE3-9198-FEC48844C1C1}" type="pres">
      <dgm:prSet presAssocID="{B61CF296-8741-4D59-A480-FC225DC07463}" presName="conn" presStyleLbl="parChTrans1D2" presStyleIdx="0" presStyleCnt="1"/>
      <dgm:spPr/>
    </dgm:pt>
    <dgm:pt modelId="{7CAD677E-13C2-46A8-97E1-B9A6F3713F5C}" type="pres">
      <dgm:prSet presAssocID="{B61CF296-8741-4D59-A480-FC225DC07463}" presName="extraNode" presStyleLbl="node1" presStyleIdx="0" presStyleCnt="7"/>
      <dgm:spPr/>
    </dgm:pt>
    <dgm:pt modelId="{0BFD2FFD-F60C-49F2-9003-E7D5EA59E46D}" type="pres">
      <dgm:prSet presAssocID="{B61CF296-8741-4D59-A480-FC225DC07463}" presName="dstNode" presStyleLbl="node1" presStyleIdx="0" presStyleCnt="7"/>
      <dgm:spPr/>
    </dgm:pt>
    <dgm:pt modelId="{A7C2B88E-C5D1-4FC4-8256-07667A00425B}" type="pres">
      <dgm:prSet presAssocID="{DA3F1FAB-D508-4239-8831-E8314DEC35E7}" presName="text_1" presStyleLbl="node1" presStyleIdx="0" presStyleCnt="7">
        <dgm:presLayoutVars>
          <dgm:bulletEnabled val="1"/>
        </dgm:presLayoutVars>
      </dgm:prSet>
      <dgm:spPr/>
    </dgm:pt>
    <dgm:pt modelId="{894F9DBB-13D4-47B4-8956-3254F301F114}" type="pres">
      <dgm:prSet presAssocID="{DA3F1FAB-D508-4239-8831-E8314DEC35E7}" presName="accent_1" presStyleCnt="0"/>
      <dgm:spPr/>
    </dgm:pt>
    <dgm:pt modelId="{A853C662-FFD6-4B4A-8B79-53D457094CCA}" type="pres">
      <dgm:prSet presAssocID="{DA3F1FAB-D508-4239-8831-E8314DEC35E7}" presName="accentRepeatNode" presStyleLbl="solidFgAcc1" presStyleIdx="0" presStyleCnt="7"/>
      <dgm:spPr/>
    </dgm:pt>
    <dgm:pt modelId="{54EAF41C-C6B7-4A06-9397-A53356E695A3}" type="pres">
      <dgm:prSet presAssocID="{2063E8D9-F042-40BD-89DA-2BA1058E573D}" presName="text_2" presStyleLbl="node1" presStyleIdx="1" presStyleCnt="7">
        <dgm:presLayoutVars>
          <dgm:bulletEnabled val="1"/>
        </dgm:presLayoutVars>
      </dgm:prSet>
      <dgm:spPr/>
    </dgm:pt>
    <dgm:pt modelId="{69FA0D70-9F8C-46C9-831F-DE31DF098BFE}" type="pres">
      <dgm:prSet presAssocID="{2063E8D9-F042-40BD-89DA-2BA1058E573D}" presName="accent_2" presStyleCnt="0"/>
      <dgm:spPr/>
    </dgm:pt>
    <dgm:pt modelId="{69FAB201-610E-471B-9C34-6C5391285504}" type="pres">
      <dgm:prSet presAssocID="{2063E8D9-F042-40BD-89DA-2BA1058E573D}" presName="accentRepeatNode" presStyleLbl="solidFgAcc1" presStyleIdx="1" presStyleCnt="7"/>
      <dgm:spPr/>
    </dgm:pt>
    <dgm:pt modelId="{4D220F99-546B-42EF-946A-39970D442521}" type="pres">
      <dgm:prSet presAssocID="{063B3477-6A43-4DF9-BCFC-63F719567406}" presName="text_3" presStyleLbl="node1" presStyleIdx="2" presStyleCnt="7">
        <dgm:presLayoutVars>
          <dgm:bulletEnabled val="1"/>
        </dgm:presLayoutVars>
      </dgm:prSet>
      <dgm:spPr/>
    </dgm:pt>
    <dgm:pt modelId="{70FC9684-B8AD-4BBB-804E-44AB7A2775F4}" type="pres">
      <dgm:prSet presAssocID="{063B3477-6A43-4DF9-BCFC-63F719567406}" presName="accent_3" presStyleCnt="0"/>
      <dgm:spPr/>
    </dgm:pt>
    <dgm:pt modelId="{72A538D7-A026-44FB-9263-8A7A9BE1C96F}" type="pres">
      <dgm:prSet presAssocID="{063B3477-6A43-4DF9-BCFC-63F719567406}" presName="accentRepeatNode" presStyleLbl="solidFgAcc1" presStyleIdx="2" presStyleCnt="7"/>
      <dgm:spPr/>
    </dgm:pt>
    <dgm:pt modelId="{6AC3B976-921C-4B7E-88FE-EC0CEB56158D}" type="pres">
      <dgm:prSet presAssocID="{85730526-F0AA-4F19-95BD-6FBFF6A4D52B}" presName="text_4" presStyleLbl="node1" presStyleIdx="3" presStyleCnt="7">
        <dgm:presLayoutVars>
          <dgm:bulletEnabled val="1"/>
        </dgm:presLayoutVars>
      </dgm:prSet>
      <dgm:spPr/>
    </dgm:pt>
    <dgm:pt modelId="{216E6CF1-D66A-4E5F-9C32-6D4F4FCEC79B}" type="pres">
      <dgm:prSet presAssocID="{85730526-F0AA-4F19-95BD-6FBFF6A4D52B}" presName="accent_4" presStyleCnt="0"/>
      <dgm:spPr/>
    </dgm:pt>
    <dgm:pt modelId="{CA1936F9-EEFA-4443-BCFC-229EDE4C5530}" type="pres">
      <dgm:prSet presAssocID="{85730526-F0AA-4F19-95BD-6FBFF6A4D52B}" presName="accentRepeatNode" presStyleLbl="solidFgAcc1" presStyleIdx="3" presStyleCnt="7"/>
      <dgm:spPr/>
    </dgm:pt>
    <dgm:pt modelId="{384279A9-51CC-4841-993A-AA9B824D9B9E}" type="pres">
      <dgm:prSet presAssocID="{66DB5E3A-25D1-43E2-981D-F59898E5FBDF}" presName="text_5" presStyleLbl="node1" presStyleIdx="4" presStyleCnt="7">
        <dgm:presLayoutVars>
          <dgm:bulletEnabled val="1"/>
        </dgm:presLayoutVars>
      </dgm:prSet>
      <dgm:spPr/>
    </dgm:pt>
    <dgm:pt modelId="{A582B6E6-8075-4E33-B4B8-4EF71B01CA11}" type="pres">
      <dgm:prSet presAssocID="{66DB5E3A-25D1-43E2-981D-F59898E5FBDF}" presName="accent_5" presStyleCnt="0"/>
      <dgm:spPr/>
    </dgm:pt>
    <dgm:pt modelId="{BAB44BA0-63A9-4F4A-93FF-70FDE84903C6}" type="pres">
      <dgm:prSet presAssocID="{66DB5E3A-25D1-43E2-981D-F59898E5FBDF}" presName="accentRepeatNode" presStyleLbl="solidFgAcc1" presStyleIdx="4" presStyleCnt="7"/>
      <dgm:spPr/>
    </dgm:pt>
    <dgm:pt modelId="{1140FBAD-75DE-4A73-BCC8-B70C240BDEAD}" type="pres">
      <dgm:prSet presAssocID="{1610BB00-3D7E-4C7D-AA0D-66BE147E66D6}" presName="text_6" presStyleLbl="node1" presStyleIdx="5" presStyleCnt="7">
        <dgm:presLayoutVars>
          <dgm:bulletEnabled val="1"/>
        </dgm:presLayoutVars>
      </dgm:prSet>
      <dgm:spPr/>
    </dgm:pt>
    <dgm:pt modelId="{C8294B86-2806-47A0-9F24-D9D4EA66372E}" type="pres">
      <dgm:prSet presAssocID="{1610BB00-3D7E-4C7D-AA0D-66BE147E66D6}" presName="accent_6" presStyleCnt="0"/>
      <dgm:spPr/>
    </dgm:pt>
    <dgm:pt modelId="{B92EE4B7-EB93-474D-A967-3DD6DAB89F51}" type="pres">
      <dgm:prSet presAssocID="{1610BB00-3D7E-4C7D-AA0D-66BE147E66D6}" presName="accentRepeatNode" presStyleLbl="solidFgAcc1" presStyleIdx="5" presStyleCnt="7"/>
      <dgm:spPr/>
    </dgm:pt>
    <dgm:pt modelId="{6CF1BA06-6077-42DC-BB6A-A2B2468DC855}" type="pres">
      <dgm:prSet presAssocID="{4ACF8AAE-9DBC-4B6A-9B34-92F93C76B17C}" presName="text_7" presStyleLbl="node1" presStyleIdx="6" presStyleCnt="7">
        <dgm:presLayoutVars>
          <dgm:bulletEnabled val="1"/>
        </dgm:presLayoutVars>
      </dgm:prSet>
      <dgm:spPr/>
    </dgm:pt>
    <dgm:pt modelId="{6B067D76-5599-4391-A301-B77371C768CD}" type="pres">
      <dgm:prSet presAssocID="{4ACF8AAE-9DBC-4B6A-9B34-92F93C76B17C}" presName="accent_7" presStyleCnt="0"/>
      <dgm:spPr/>
    </dgm:pt>
    <dgm:pt modelId="{9A5C0891-50E0-4108-A502-D8D37CBB8A6B}" type="pres">
      <dgm:prSet presAssocID="{4ACF8AAE-9DBC-4B6A-9B34-92F93C76B17C}" presName="accentRepeatNode" presStyleLbl="solidFgAcc1" presStyleIdx="6" presStyleCnt="7"/>
      <dgm:spPr/>
    </dgm:pt>
  </dgm:ptLst>
  <dgm:cxnLst>
    <dgm:cxn modelId="{A3704400-CAA4-4C94-9DF0-A321171AD174}" srcId="{B61CF296-8741-4D59-A480-FC225DC07463}" destId="{DA3F1FAB-D508-4239-8831-E8314DEC35E7}" srcOrd="0" destOrd="0" parTransId="{00FB75A5-CD03-42E4-8F79-FD1F76C8F9E6}" sibTransId="{E07C6616-C292-473B-84BC-393EED195DA6}"/>
    <dgm:cxn modelId="{1894DD02-1DCB-4EB1-855F-D72456CE6394}" srcId="{B61CF296-8741-4D59-A480-FC225DC07463}" destId="{66DB5E3A-25D1-43E2-981D-F59898E5FBDF}" srcOrd="4" destOrd="0" parTransId="{E35BC391-55DB-4F47-A237-B511E6F32511}" sibTransId="{45C79C31-1BEB-4BB2-BFA3-EB5980609876}"/>
    <dgm:cxn modelId="{F1037D22-22B5-4BA0-9BF8-C93F0D471A6E}" type="presOf" srcId="{E07C6616-C292-473B-84BC-393EED195DA6}" destId="{76B9FB46-E26B-4CE3-9198-FEC48844C1C1}" srcOrd="0" destOrd="0" presId="urn:microsoft.com/office/officeart/2008/layout/VerticalCurvedList"/>
    <dgm:cxn modelId="{DAB31F36-02CE-40A6-BE80-34BD5743A0B4}" type="presOf" srcId="{2063E8D9-F042-40BD-89DA-2BA1058E573D}" destId="{54EAF41C-C6B7-4A06-9397-A53356E695A3}" srcOrd="0" destOrd="0" presId="urn:microsoft.com/office/officeart/2008/layout/VerticalCurvedList"/>
    <dgm:cxn modelId="{ACBDE460-E051-42AF-A639-FBC2A2B4BF9D}" srcId="{B61CF296-8741-4D59-A480-FC225DC07463}" destId="{063B3477-6A43-4DF9-BCFC-63F719567406}" srcOrd="2" destOrd="0" parTransId="{56BA6559-46F2-411D-8F79-9DB58D810772}" sibTransId="{349531B8-F351-4475-BC81-8F6446C79671}"/>
    <dgm:cxn modelId="{59F75D4B-B345-4199-8E3E-6F43DFC1DE04}" srcId="{B61CF296-8741-4D59-A480-FC225DC07463}" destId="{1610BB00-3D7E-4C7D-AA0D-66BE147E66D6}" srcOrd="5" destOrd="0" parTransId="{5D71A732-0E44-4676-AF74-0DE5DE056886}" sibTransId="{C0313D92-E347-49A8-9CF8-5836A2E0BEC9}"/>
    <dgm:cxn modelId="{8C9DA54E-10AF-4328-8479-2E579EB75260}" srcId="{B61CF296-8741-4D59-A480-FC225DC07463}" destId="{2063E8D9-F042-40BD-89DA-2BA1058E573D}" srcOrd="1" destOrd="0" parTransId="{7A9DCB20-D719-42DE-812C-2CBC55BFC687}" sibTransId="{7F9D0812-39EF-4FC3-9C46-40B58DAB253A}"/>
    <dgm:cxn modelId="{5840F66F-7DC0-4986-8FCF-F4C76F03AE35}" type="presOf" srcId="{4ACF8AAE-9DBC-4B6A-9B34-92F93C76B17C}" destId="{6CF1BA06-6077-42DC-BB6A-A2B2468DC855}" srcOrd="0" destOrd="0" presId="urn:microsoft.com/office/officeart/2008/layout/VerticalCurvedList"/>
    <dgm:cxn modelId="{EA7F1878-9985-44EE-ACB2-D532C0BD76DD}" type="presOf" srcId="{1610BB00-3D7E-4C7D-AA0D-66BE147E66D6}" destId="{1140FBAD-75DE-4A73-BCC8-B70C240BDEAD}" srcOrd="0" destOrd="0" presId="urn:microsoft.com/office/officeart/2008/layout/VerticalCurvedList"/>
    <dgm:cxn modelId="{607CA080-630E-450D-9748-9302CC8F8906}" type="presOf" srcId="{66DB5E3A-25D1-43E2-981D-F59898E5FBDF}" destId="{384279A9-51CC-4841-993A-AA9B824D9B9E}" srcOrd="0" destOrd="0" presId="urn:microsoft.com/office/officeart/2008/layout/VerticalCurvedList"/>
    <dgm:cxn modelId="{4192CF89-919F-451C-9FA2-9951D668470A}" srcId="{B61CF296-8741-4D59-A480-FC225DC07463}" destId="{85730526-F0AA-4F19-95BD-6FBFF6A4D52B}" srcOrd="3" destOrd="0" parTransId="{2C524599-FAAB-4003-AB29-18AFE8D71B0C}" sibTransId="{2BB7AC03-0085-44D2-A751-3BF2E8678E21}"/>
    <dgm:cxn modelId="{315F3798-E81B-43C6-B12B-359BAD49035A}" type="presOf" srcId="{85730526-F0AA-4F19-95BD-6FBFF6A4D52B}" destId="{6AC3B976-921C-4B7E-88FE-EC0CEB56158D}" srcOrd="0" destOrd="0" presId="urn:microsoft.com/office/officeart/2008/layout/VerticalCurvedList"/>
    <dgm:cxn modelId="{BB660CB4-FF9C-433A-A073-50DAE192AD76}" type="presOf" srcId="{B61CF296-8741-4D59-A480-FC225DC07463}" destId="{6BA32882-873A-4B89-99E1-6A367E684B4D}" srcOrd="0" destOrd="0" presId="urn:microsoft.com/office/officeart/2008/layout/VerticalCurvedList"/>
    <dgm:cxn modelId="{AA9F32D6-792B-4955-9AEE-9963AF1F934D}" type="presOf" srcId="{DA3F1FAB-D508-4239-8831-E8314DEC35E7}" destId="{A7C2B88E-C5D1-4FC4-8256-07667A00425B}" srcOrd="0" destOrd="0" presId="urn:microsoft.com/office/officeart/2008/layout/VerticalCurvedList"/>
    <dgm:cxn modelId="{F59947E5-24C0-4604-88C2-DF25F5362E15}" srcId="{B61CF296-8741-4D59-A480-FC225DC07463}" destId="{4ACF8AAE-9DBC-4B6A-9B34-92F93C76B17C}" srcOrd="6" destOrd="0" parTransId="{8DC22A1D-B113-4035-ACA9-3B11AA576B4E}" sibTransId="{0579F95C-3EBC-4A99-BF4B-A986C76A6C57}"/>
    <dgm:cxn modelId="{689D40FE-D946-4478-9C59-5C2EB38A2232}" type="presOf" srcId="{063B3477-6A43-4DF9-BCFC-63F719567406}" destId="{4D220F99-546B-42EF-946A-39970D442521}" srcOrd="0" destOrd="0" presId="urn:microsoft.com/office/officeart/2008/layout/VerticalCurvedList"/>
    <dgm:cxn modelId="{06203C04-474D-444A-96A7-0491527FDBDB}" type="presParOf" srcId="{6BA32882-873A-4B89-99E1-6A367E684B4D}" destId="{2195671B-71A9-4C67-BBB6-B84487730811}" srcOrd="0" destOrd="0" presId="urn:microsoft.com/office/officeart/2008/layout/VerticalCurvedList"/>
    <dgm:cxn modelId="{7B0DCD65-8741-4F1B-AC0B-E1774042D5FD}" type="presParOf" srcId="{2195671B-71A9-4C67-BBB6-B84487730811}" destId="{74F614EF-747F-4C4C-A6DA-B043F03D96A8}" srcOrd="0" destOrd="0" presId="urn:microsoft.com/office/officeart/2008/layout/VerticalCurvedList"/>
    <dgm:cxn modelId="{058D1D85-4FE3-403B-BECE-01093FE7F9E8}" type="presParOf" srcId="{74F614EF-747F-4C4C-A6DA-B043F03D96A8}" destId="{91A80C7A-35FE-4F02-BB63-5C68F1B67BD0}" srcOrd="0" destOrd="0" presId="urn:microsoft.com/office/officeart/2008/layout/VerticalCurvedList"/>
    <dgm:cxn modelId="{B3109E03-74EB-4D8B-B1AF-C83D60F41654}" type="presParOf" srcId="{74F614EF-747F-4C4C-A6DA-B043F03D96A8}" destId="{76B9FB46-E26B-4CE3-9198-FEC48844C1C1}" srcOrd="1" destOrd="0" presId="urn:microsoft.com/office/officeart/2008/layout/VerticalCurvedList"/>
    <dgm:cxn modelId="{4227C692-4B70-476F-A8E3-A0392DC705B5}" type="presParOf" srcId="{74F614EF-747F-4C4C-A6DA-B043F03D96A8}" destId="{7CAD677E-13C2-46A8-97E1-B9A6F3713F5C}" srcOrd="2" destOrd="0" presId="urn:microsoft.com/office/officeart/2008/layout/VerticalCurvedList"/>
    <dgm:cxn modelId="{26B1B715-1216-4175-BE31-CBF01C572FFA}" type="presParOf" srcId="{74F614EF-747F-4C4C-A6DA-B043F03D96A8}" destId="{0BFD2FFD-F60C-49F2-9003-E7D5EA59E46D}" srcOrd="3" destOrd="0" presId="urn:microsoft.com/office/officeart/2008/layout/VerticalCurvedList"/>
    <dgm:cxn modelId="{76B61549-063D-42FF-A4C5-C0146003B795}" type="presParOf" srcId="{2195671B-71A9-4C67-BBB6-B84487730811}" destId="{A7C2B88E-C5D1-4FC4-8256-07667A00425B}" srcOrd="1" destOrd="0" presId="urn:microsoft.com/office/officeart/2008/layout/VerticalCurvedList"/>
    <dgm:cxn modelId="{5C305DA2-B135-41C7-B958-DB81A0EE7437}" type="presParOf" srcId="{2195671B-71A9-4C67-BBB6-B84487730811}" destId="{894F9DBB-13D4-47B4-8956-3254F301F114}" srcOrd="2" destOrd="0" presId="urn:microsoft.com/office/officeart/2008/layout/VerticalCurvedList"/>
    <dgm:cxn modelId="{063D108E-EC62-4C5E-B046-F9C3B0FDD803}" type="presParOf" srcId="{894F9DBB-13D4-47B4-8956-3254F301F114}" destId="{A853C662-FFD6-4B4A-8B79-53D457094CCA}" srcOrd="0" destOrd="0" presId="urn:microsoft.com/office/officeart/2008/layout/VerticalCurvedList"/>
    <dgm:cxn modelId="{5657ADD9-A0A5-4562-94BD-B42D8E8B10EA}" type="presParOf" srcId="{2195671B-71A9-4C67-BBB6-B84487730811}" destId="{54EAF41C-C6B7-4A06-9397-A53356E695A3}" srcOrd="3" destOrd="0" presId="urn:microsoft.com/office/officeart/2008/layout/VerticalCurvedList"/>
    <dgm:cxn modelId="{12B8565D-D3C0-436A-8772-DC1F81F5AFC3}" type="presParOf" srcId="{2195671B-71A9-4C67-BBB6-B84487730811}" destId="{69FA0D70-9F8C-46C9-831F-DE31DF098BFE}" srcOrd="4" destOrd="0" presId="urn:microsoft.com/office/officeart/2008/layout/VerticalCurvedList"/>
    <dgm:cxn modelId="{32964C4D-C258-4800-B156-21B7AB2E99CB}" type="presParOf" srcId="{69FA0D70-9F8C-46C9-831F-DE31DF098BFE}" destId="{69FAB201-610E-471B-9C34-6C5391285504}" srcOrd="0" destOrd="0" presId="urn:microsoft.com/office/officeart/2008/layout/VerticalCurvedList"/>
    <dgm:cxn modelId="{10820EDD-2870-49D4-BA32-9F346822C534}" type="presParOf" srcId="{2195671B-71A9-4C67-BBB6-B84487730811}" destId="{4D220F99-546B-42EF-946A-39970D442521}" srcOrd="5" destOrd="0" presId="urn:microsoft.com/office/officeart/2008/layout/VerticalCurvedList"/>
    <dgm:cxn modelId="{3AF472D6-7551-43CE-BABF-6A9E0322E3B1}" type="presParOf" srcId="{2195671B-71A9-4C67-BBB6-B84487730811}" destId="{70FC9684-B8AD-4BBB-804E-44AB7A2775F4}" srcOrd="6" destOrd="0" presId="urn:microsoft.com/office/officeart/2008/layout/VerticalCurvedList"/>
    <dgm:cxn modelId="{1E888396-E2BC-4B0E-9C1C-265124E75747}" type="presParOf" srcId="{70FC9684-B8AD-4BBB-804E-44AB7A2775F4}" destId="{72A538D7-A026-44FB-9263-8A7A9BE1C96F}" srcOrd="0" destOrd="0" presId="urn:microsoft.com/office/officeart/2008/layout/VerticalCurvedList"/>
    <dgm:cxn modelId="{75A392B1-9A1C-45C8-B898-0E420ED022B1}" type="presParOf" srcId="{2195671B-71A9-4C67-BBB6-B84487730811}" destId="{6AC3B976-921C-4B7E-88FE-EC0CEB56158D}" srcOrd="7" destOrd="0" presId="urn:microsoft.com/office/officeart/2008/layout/VerticalCurvedList"/>
    <dgm:cxn modelId="{AE2A4F73-F8FD-45AE-94E0-A01BBF4D9AAD}" type="presParOf" srcId="{2195671B-71A9-4C67-BBB6-B84487730811}" destId="{216E6CF1-D66A-4E5F-9C32-6D4F4FCEC79B}" srcOrd="8" destOrd="0" presId="urn:microsoft.com/office/officeart/2008/layout/VerticalCurvedList"/>
    <dgm:cxn modelId="{444FEB0F-F818-4B3A-974D-BDF2CCC86857}" type="presParOf" srcId="{216E6CF1-D66A-4E5F-9C32-6D4F4FCEC79B}" destId="{CA1936F9-EEFA-4443-BCFC-229EDE4C5530}" srcOrd="0" destOrd="0" presId="urn:microsoft.com/office/officeart/2008/layout/VerticalCurvedList"/>
    <dgm:cxn modelId="{D2706B48-3E16-407A-B7AA-CB7B82C3462B}" type="presParOf" srcId="{2195671B-71A9-4C67-BBB6-B84487730811}" destId="{384279A9-51CC-4841-993A-AA9B824D9B9E}" srcOrd="9" destOrd="0" presId="urn:microsoft.com/office/officeart/2008/layout/VerticalCurvedList"/>
    <dgm:cxn modelId="{2487DF58-B8D7-4C91-B11C-5EE99395887E}" type="presParOf" srcId="{2195671B-71A9-4C67-BBB6-B84487730811}" destId="{A582B6E6-8075-4E33-B4B8-4EF71B01CA11}" srcOrd="10" destOrd="0" presId="urn:microsoft.com/office/officeart/2008/layout/VerticalCurvedList"/>
    <dgm:cxn modelId="{D8E8EB67-445A-4CFE-9944-4C48D18EE707}" type="presParOf" srcId="{A582B6E6-8075-4E33-B4B8-4EF71B01CA11}" destId="{BAB44BA0-63A9-4F4A-93FF-70FDE84903C6}" srcOrd="0" destOrd="0" presId="urn:microsoft.com/office/officeart/2008/layout/VerticalCurvedList"/>
    <dgm:cxn modelId="{06A9308F-BB66-47F3-BFFB-D6E9DAF0CC7F}" type="presParOf" srcId="{2195671B-71A9-4C67-BBB6-B84487730811}" destId="{1140FBAD-75DE-4A73-BCC8-B70C240BDEAD}" srcOrd="11" destOrd="0" presId="urn:microsoft.com/office/officeart/2008/layout/VerticalCurvedList"/>
    <dgm:cxn modelId="{235267D4-5FBF-446A-867B-C8F60D54375C}" type="presParOf" srcId="{2195671B-71A9-4C67-BBB6-B84487730811}" destId="{C8294B86-2806-47A0-9F24-D9D4EA66372E}" srcOrd="12" destOrd="0" presId="urn:microsoft.com/office/officeart/2008/layout/VerticalCurvedList"/>
    <dgm:cxn modelId="{8A92D572-59CA-4F80-9EAE-9F82C79C24E0}" type="presParOf" srcId="{C8294B86-2806-47A0-9F24-D9D4EA66372E}" destId="{B92EE4B7-EB93-474D-A967-3DD6DAB89F51}" srcOrd="0" destOrd="0" presId="urn:microsoft.com/office/officeart/2008/layout/VerticalCurvedList"/>
    <dgm:cxn modelId="{B5D96922-24F2-4EAA-A89B-4B022BAEC789}" type="presParOf" srcId="{2195671B-71A9-4C67-BBB6-B84487730811}" destId="{6CF1BA06-6077-42DC-BB6A-A2B2468DC855}" srcOrd="13" destOrd="0" presId="urn:microsoft.com/office/officeart/2008/layout/VerticalCurvedList"/>
    <dgm:cxn modelId="{EC255DDD-957E-4F75-8819-E2391BB3FD4A}" type="presParOf" srcId="{2195671B-71A9-4C67-BBB6-B84487730811}" destId="{6B067D76-5599-4391-A301-B77371C768CD}" srcOrd="14" destOrd="0" presId="urn:microsoft.com/office/officeart/2008/layout/VerticalCurvedList"/>
    <dgm:cxn modelId="{708F1BD5-7B8B-4D33-A9A6-1D86CEE3580D}" type="presParOf" srcId="{6B067D76-5599-4391-A301-B77371C768CD}" destId="{9A5C0891-50E0-4108-A502-D8D37CBB8A6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AF3E72-F4E8-448C-B9F9-4FE62D84C817}" type="doc">
      <dgm:prSet loTypeId="urn:microsoft.com/office/officeart/2005/8/layout/venn1" loCatId="relationship" qsTypeId="urn:microsoft.com/office/officeart/2005/8/quickstyle/simple1" qsCatId="simple" csTypeId="urn:microsoft.com/office/officeart/2005/8/colors/accent1_2" csCatId="accent1" phldr="1"/>
      <dgm:spPr/>
    </dgm:pt>
    <dgm:pt modelId="{F80FAF5E-6079-40FD-96F5-326CD993CB86}">
      <dgm:prSet phldrT="[Text]"/>
      <dgm:spPr/>
      <dgm:t>
        <a:bodyPr/>
        <a:lstStyle/>
        <a:p>
          <a:pPr>
            <a:buFont typeface="Arial" panose="020B0604020202020204" pitchFamily="34" charset="0"/>
            <a:buChar char="•"/>
          </a:pPr>
          <a:r>
            <a:rPr lang="en-US" dirty="0"/>
            <a:t>Health (Life Expectancy)</a:t>
          </a:r>
          <a:endParaRPr lang="en-AU" dirty="0"/>
        </a:p>
      </dgm:t>
    </dgm:pt>
    <dgm:pt modelId="{D7B37FAA-4751-40F7-AD7C-8D2212F65C2D}" type="parTrans" cxnId="{8B641CF4-EEB8-41C6-8066-DD2AD1A384FC}">
      <dgm:prSet/>
      <dgm:spPr/>
      <dgm:t>
        <a:bodyPr/>
        <a:lstStyle/>
        <a:p>
          <a:endParaRPr lang="en-AU"/>
        </a:p>
      </dgm:t>
    </dgm:pt>
    <dgm:pt modelId="{D109F479-435D-43A1-927D-8A8AEB090A49}" type="sibTrans" cxnId="{8B641CF4-EEB8-41C6-8066-DD2AD1A384FC}">
      <dgm:prSet/>
      <dgm:spPr/>
      <dgm:t>
        <a:bodyPr/>
        <a:lstStyle/>
        <a:p>
          <a:endParaRPr lang="en-AU"/>
        </a:p>
      </dgm:t>
    </dgm:pt>
    <dgm:pt modelId="{8D895743-5AF5-40CE-9956-B37A7398D58F}">
      <dgm:prSet phldrT="[Text]"/>
      <dgm:spPr/>
      <dgm:t>
        <a:bodyPr/>
        <a:lstStyle/>
        <a:p>
          <a:pPr>
            <a:buFont typeface="Arial" panose="020B0604020202020204" pitchFamily="34" charset="0"/>
            <a:buChar char="•"/>
          </a:pPr>
          <a:r>
            <a:rPr lang="en-US" dirty="0"/>
            <a:t>Generosity</a:t>
          </a:r>
          <a:endParaRPr lang="en-AU" dirty="0"/>
        </a:p>
      </dgm:t>
    </dgm:pt>
    <dgm:pt modelId="{26D8DF1E-62FB-4A6C-AE2F-5B98FEE647BB}" type="parTrans" cxnId="{0309A581-0F68-4B99-9810-D72789401AC0}">
      <dgm:prSet/>
      <dgm:spPr/>
      <dgm:t>
        <a:bodyPr/>
        <a:lstStyle/>
        <a:p>
          <a:endParaRPr lang="en-AU"/>
        </a:p>
      </dgm:t>
    </dgm:pt>
    <dgm:pt modelId="{B2C85D85-A97A-4D19-868E-DF4A2B401BB4}" type="sibTrans" cxnId="{0309A581-0F68-4B99-9810-D72789401AC0}">
      <dgm:prSet/>
      <dgm:spPr/>
      <dgm:t>
        <a:bodyPr/>
        <a:lstStyle/>
        <a:p>
          <a:endParaRPr lang="en-AU"/>
        </a:p>
      </dgm:t>
    </dgm:pt>
    <dgm:pt modelId="{D455FD3B-D79C-45A3-B6DB-21F8BBE24E1E}">
      <dgm:prSet phldrT="[Text]"/>
      <dgm:spPr/>
      <dgm:t>
        <a:bodyPr/>
        <a:lstStyle/>
        <a:p>
          <a:pPr>
            <a:buFont typeface="Arial" panose="020B0604020202020204" pitchFamily="34" charset="0"/>
            <a:buChar char="•"/>
          </a:pPr>
          <a:r>
            <a:rPr lang="en-US" dirty="0"/>
            <a:t>Trust (Government Corruption)</a:t>
          </a:r>
          <a:endParaRPr lang="en-AU" dirty="0"/>
        </a:p>
      </dgm:t>
    </dgm:pt>
    <dgm:pt modelId="{6D6D027E-E802-452F-A990-9D990F30FA11}" type="parTrans" cxnId="{585342BA-37B8-407E-8081-622E5854353E}">
      <dgm:prSet/>
      <dgm:spPr/>
      <dgm:t>
        <a:bodyPr/>
        <a:lstStyle/>
        <a:p>
          <a:endParaRPr lang="en-AU"/>
        </a:p>
      </dgm:t>
    </dgm:pt>
    <dgm:pt modelId="{F63CA645-BDB8-4268-8E63-3A1F0D228029}" type="sibTrans" cxnId="{585342BA-37B8-407E-8081-622E5854353E}">
      <dgm:prSet/>
      <dgm:spPr/>
      <dgm:t>
        <a:bodyPr/>
        <a:lstStyle/>
        <a:p>
          <a:endParaRPr lang="en-AU"/>
        </a:p>
      </dgm:t>
    </dgm:pt>
    <dgm:pt modelId="{FF4A7E90-011F-4C55-8486-4C44E7F8F5F3}">
      <dgm:prSet phldrT="[Text]"/>
      <dgm:spPr/>
      <dgm:t>
        <a:bodyPr/>
        <a:lstStyle/>
        <a:p>
          <a:pPr>
            <a:buFont typeface="Arial" panose="020B0604020202020204" pitchFamily="34" charset="0"/>
            <a:buChar char="•"/>
          </a:pPr>
          <a:r>
            <a:rPr lang="en-US" dirty="0"/>
            <a:t>Family/Social Support</a:t>
          </a:r>
          <a:endParaRPr lang="en-AU" dirty="0"/>
        </a:p>
      </dgm:t>
    </dgm:pt>
    <dgm:pt modelId="{91353020-8DC8-428A-8169-572BE6D92606}" type="parTrans" cxnId="{44AA7931-CBAB-40CE-AADC-21F437022F76}">
      <dgm:prSet/>
      <dgm:spPr/>
      <dgm:t>
        <a:bodyPr/>
        <a:lstStyle/>
        <a:p>
          <a:endParaRPr lang="en-AU"/>
        </a:p>
      </dgm:t>
    </dgm:pt>
    <dgm:pt modelId="{719FA44D-F335-430B-9FBE-E96573FC55F1}" type="sibTrans" cxnId="{44AA7931-CBAB-40CE-AADC-21F437022F76}">
      <dgm:prSet/>
      <dgm:spPr/>
      <dgm:t>
        <a:bodyPr/>
        <a:lstStyle/>
        <a:p>
          <a:endParaRPr lang="en-AU"/>
        </a:p>
      </dgm:t>
    </dgm:pt>
    <dgm:pt modelId="{D4C7F663-7AB0-4213-96DD-BE4A5DE7A1A6}">
      <dgm:prSet phldrT="[Text]"/>
      <dgm:spPr/>
      <dgm:t>
        <a:bodyPr/>
        <a:lstStyle/>
        <a:p>
          <a:pPr>
            <a:buFont typeface="Arial" panose="020B0604020202020204" pitchFamily="34" charset="0"/>
            <a:buChar char="•"/>
          </a:pPr>
          <a:r>
            <a:rPr lang="en-US" dirty="0"/>
            <a:t>Freedom</a:t>
          </a:r>
          <a:endParaRPr lang="en-AU" dirty="0"/>
        </a:p>
      </dgm:t>
    </dgm:pt>
    <dgm:pt modelId="{CB1348CE-AD5F-4039-9DBD-A0E68FDA5911}" type="parTrans" cxnId="{F066448E-7504-4805-BDF8-E26362A8B111}">
      <dgm:prSet/>
      <dgm:spPr/>
      <dgm:t>
        <a:bodyPr/>
        <a:lstStyle/>
        <a:p>
          <a:endParaRPr lang="en-AU"/>
        </a:p>
      </dgm:t>
    </dgm:pt>
    <dgm:pt modelId="{0DAE4741-3234-4229-935D-ACE12AAB3B4A}" type="sibTrans" cxnId="{F066448E-7504-4805-BDF8-E26362A8B111}">
      <dgm:prSet/>
      <dgm:spPr/>
      <dgm:t>
        <a:bodyPr/>
        <a:lstStyle/>
        <a:p>
          <a:endParaRPr lang="en-AU"/>
        </a:p>
      </dgm:t>
    </dgm:pt>
    <dgm:pt modelId="{2F3D46D8-60FF-425C-914E-ED29F4A3D498}">
      <dgm:prSet phldrT="[Text]"/>
      <dgm:spPr/>
      <dgm:t>
        <a:bodyPr/>
        <a:lstStyle/>
        <a:p>
          <a:pPr>
            <a:buFont typeface="Arial" panose="020B0604020202020204" pitchFamily="34" charset="0"/>
            <a:buChar char="•"/>
          </a:pPr>
          <a:r>
            <a:rPr lang="en-US" dirty="0"/>
            <a:t>Economy (GDP per Capita) </a:t>
          </a:r>
          <a:endParaRPr lang="en-AU" dirty="0"/>
        </a:p>
      </dgm:t>
    </dgm:pt>
    <dgm:pt modelId="{C039BECC-35E0-461E-8DC9-EBE4911B00BD}" type="parTrans" cxnId="{ECF2045C-A63C-434A-8476-2E479CBB7C3D}">
      <dgm:prSet/>
      <dgm:spPr/>
      <dgm:t>
        <a:bodyPr/>
        <a:lstStyle/>
        <a:p>
          <a:endParaRPr lang="en-AU"/>
        </a:p>
      </dgm:t>
    </dgm:pt>
    <dgm:pt modelId="{1A27528B-C46A-4D7F-8EFD-AB70071E2482}" type="sibTrans" cxnId="{ECF2045C-A63C-434A-8476-2E479CBB7C3D}">
      <dgm:prSet/>
      <dgm:spPr/>
      <dgm:t>
        <a:bodyPr/>
        <a:lstStyle/>
        <a:p>
          <a:endParaRPr lang="en-AU"/>
        </a:p>
      </dgm:t>
    </dgm:pt>
    <dgm:pt modelId="{468E7062-6D3C-4306-8FC6-75827FF27F78}" type="pres">
      <dgm:prSet presAssocID="{C7AF3E72-F4E8-448C-B9F9-4FE62D84C817}" presName="compositeShape" presStyleCnt="0">
        <dgm:presLayoutVars>
          <dgm:chMax val="7"/>
          <dgm:dir/>
          <dgm:resizeHandles val="exact"/>
        </dgm:presLayoutVars>
      </dgm:prSet>
      <dgm:spPr/>
    </dgm:pt>
    <dgm:pt modelId="{83C26B1A-8C40-433D-ACB6-38CBFBFF5259}" type="pres">
      <dgm:prSet presAssocID="{F80FAF5E-6079-40FD-96F5-326CD993CB86}" presName="circ1" presStyleLbl="vennNode1" presStyleIdx="0" presStyleCnt="6"/>
      <dgm:spPr/>
    </dgm:pt>
    <dgm:pt modelId="{A1F105B0-0E7E-47C4-AC17-10F7EFCEC905}" type="pres">
      <dgm:prSet presAssocID="{F80FAF5E-6079-40FD-96F5-326CD993CB86}" presName="circ1Tx" presStyleLbl="revTx" presStyleIdx="0" presStyleCnt="0">
        <dgm:presLayoutVars>
          <dgm:chMax val="0"/>
          <dgm:chPref val="0"/>
          <dgm:bulletEnabled val="1"/>
        </dgm:presLayoutVars>
      </dgm:prSet>
      <dgm:spPr/>
    </dgm:pt>
    <dgm:pt modelId="{477558A2-7055-405F-9C99-78C6D2AEC5AA}" type="pres">
      <dgm:prSet presAssocID="{8D895743-5AF5-40CE-9956-B37A7398D58F}" presName="circ2" presStyleLbl="vennNode1" presStyleIdx="1" presStyleCnt="6"/>
      <dgm:spPr/>
    </dgm:pt>
    <dgm:pt modelId="{FB82C146-32F8-4E67-90D2-21B09AEB75C0}" type="pres">
      <dgm:prSet presAssocID="{8D895743-5AF5-40CE-9956-B37A7398D58F}" presName="circ2Tx" presStyleLbl="revTx" presStyleIdx="0" presStyleCnt="0">
        <dgm:presLayoutVars>
          <dgm:chMax val="0"/>
          <dgm:chPref val="0"/>
          <dgm:bulletEnabled val="1"/>
        </dgm:presLayoutVars>
      </dgm:prSet>
      <dgm:spPr/>
    </dgm:pt>
    <dgm:pt modelId="{47BD0413-A569-4FC8-A5CC-791D2DECECD3}" type="pres">
      <dgm:prSet presAssocID="{D455FD3B-D79C-45A3-B6DB-21F8BBE24E1E}" presName="circ3" presStyleLbl="vennNode1" presStyleIdx="2" presStyleCnt="6"/>
      <dgm:spPr/>
    </dgm:pt>
    <dgm:pt modelId="{7536BEFD-92B3-4A35-90D2-D09F9F545869}" type="pres">
      <dgm:prSet presAssocID="{D455FD3B-D79C-45A3-B6DB-21F8BBE24E1E}" presName="circ3Tx" presStyleLbl="revTx" presStyleIdx="0" presStyleCnt="0">
        <dgm:presLayoutVars>
          <dgm:chMax val="0"/>
          <dgm:chPref val="0"/>
          <dgm:bulletEnabled val="1"/>
        </dgm:presLayoutVars>
      </dgm:prSet>
      <dgm:spPr/>
    </dgm:pt>
    <dgm:pt modelId="{D7F310B9-B11E-4E1F-8090-62EF9C54DC2C}" type="pres">
      <dgm:prSet presAssocID="{FF4A7E90-011F-4C55-8486-4C44E7F8F5F3}" presName="circ4" presStyleLbl="vennNode1" presStyleIdx="3" presStyleCnt="6"/>
      <dgm:spPr/>
    </dgm:pt>
    <dgm:pt modelId="{C50BC8B1-DDEC-475F-A325-0BE1859D1516}" type="pres">
      <dgm:prSet presAssocID="{FF4A7E90-011F-4C55-8486-4C44E7F8F5F3}" presName="circ4Tx" presStyleLbl="revTx" presStyleIdx="0" presStyleCnt="0">
        <dgm:presLayoutVars>
          <dgm:chMax val="0"/>
          <dgm:chPref val="0"/>
          <dgm:bulletEnabled val="1"/>
        </dgm:presLayoutVars>
      </dgm:prSet>
      <dgm:spPr/>
    </dgm:pt>
    <dgm:pt modelId="{F9AC8CAC-7B41-4A7B-A868-E7A306E40A66}" type="pres">
      <dgm:prSet presAssocID="{D4C7F663-7AB0-4213-96DD-BE4A5DE7A1A6}" presName="circ5" presStyleLbl="vennNode1" presStyleIdx="4" presStyleCnt="6"/>
      <dgm:spPr/>
    </dgm:pt>
    <dgm:pt modelId="{C89FC7AB-5A51-49A0-9554-61CC92040FA6}" type="pres">
      <dgm:prSet presAssocID="{D4C7F663-7AB0-4213-96DD-BE4A5DE7A1A6}" presName="circ5Tx" presStyleLbl="revTx" presStyleIdx="0" presStyleCnt="0">
        <dgm:presLayoutVars>
          <dgm:chMax val="0"/>
          <dgm:chPref val="0"/>
          <dgm:bulletEnabled val="1"/>
        </dgm:presLayoutVars>
      </dgm:prSet>
      <dgm:spPr/>
    </dgm:pt>
    <dgm:pt modelId="{A6BFC484-BE4F-430D-B316-AB15DFB2E066}" type="pres">
      <dgm:prSet presAssocID="{2F3D46D8-60FF-425C-914E-ED29F4A3D498}" presName="circ6" presStyleLbl="vennNode1" presStyleIdx="5" presStyleCnt="6"/>
      <dgm:spPr/>
    </dgm:pt>
    <dgm:pt modelId="{8BE667C4-F7AC-425F-92B2-E1E61F1EF0EC}" type="pres">
      <dgm:prSet presAssocID="{2F3D46D8-60FF-425C-914E-ED29F4A3D498}" presName="circ6Tx" presStyleLbl="revTx" presStyleIdx="0" presStyleCnt="0">
        <dgm:presLayoutVars>
          <dgm:chMax val="0"/>
          <dgm:chPref val="0"/>
          <dgm:bulletEnabled val="1"/>
        </dgm:presLayoutVars>
      </dgm:prSet>
      <dgm:spPr/>
    </dgm:pt>
  </dgm:ptLst>
  <dgm:cxnLst>
    <dgm:cxn modelId="{44AA7931-CBAB-40CE-AADC-21F437022F76}" srcId="{C7AF3E72-F4E8-448C-B9F9-4FE62D84C817}" destId="{FF4A7E90-011F-4C55-8486-4C44E7F8F5F3}" srcOrd="3" destOrd="0" parTransId="{91353020-8DC8-428A-8169-572BE6D92606}" sibTransId="{719FA44D-F335-430B-9FBE-E96573FC55F1}"/>
    <dgm:cxn modelId="{ECF2045C-A63C-434A-8476-2E479CBB7C3D}" srcId="{C7AF3E72-F4E8-448C-B9F9-4FE62D84C817}" destId="{2F3D46D8-60FF-425C-914E-ED29F4A3D498}" srcOrd="5" destOrd="0" parTransId="{C039BECC-35E0-461E-8DC9-EBE4911B00BD}" sibTransId="{1A27528B-C46A-4D7F-8EFD-AB70071E2482}"/>
    <dgm:cxn modelId="{FF63F543-75E3-4499-95AF-32FA1EEC9BC3}" type="presOf" srcId="{2F3D46D8-60FF-425C-914E-ED29F4A3D498}" destId="{8BE667C4-F7AC-425F-92B2-E1E61F1EF0EC}" srcOrd="0" destOrd="0" presId="urn:microsoft.com/office/officeart/2005/8/layout/venn1"/>
    <dgm:cxn modelId="{C877D46A-FC59-475C-B301-EA9239A1F2AA}" type="presOf" srcId="{FF4A7E90-011F-4C55-8486-4C44E7F8F5F3}" destId="{C50BC8B1-DDEC-475F-A325-0BE1859D1516}" srcOrd="0" destOrd="0" presId="urn:microsoft.com/office/officeart/2005/8/layout/venn1"/>
    <dgm:cxn modelId="{0309A581-0F68-4B99-9810-D72789401AC0}" srcId="{C7AF3E72-F4E8-448C-B9F9-4FE62D84C817}" destId="{8D895743-5AF5-40CE-9956-B37A7398D58F}" srcOrd="1" destOrd="0" parTransId="{26D8DF1E-62FB-4A6C-AE2F-5B98FEE647BB}" sibTransId="{B2C85D85-A97A-4D19-868E-DF4A2B401BB4}"/>
    <dgm:cxn modelId="{F066448E-7504-4805-BDF8-E26362A8B111}" srcId="{C7AF3E72-F4E8-448C-B9F9-4FE62D84C817}" destId="{D4C7F663-7AB0-4213-96DD-BE4A5DE7A1A6}" srcOrd="4" destOrd="0" parTransId="{CB1348CE-AD5F-4039-9DBD-A0E68FDA5911}" sibTransId="{0DAE4741-3234-4229-935D-ACE12AAB3B4A}"/>
    <dgm:cxn modelId="{179BD3AC-A396-4DEC-854D-613DF962DA3A}" type="presOf" srcId="{D4C7F663-7AB0-4213-96DD-BE4A5DE7A1A6}" destId="{C89FC7AB-5A51-49A0-9554-61CC92040FA6}" srcOrd="0" destOrd="0" presId="urn:microsoft.com/office/officeart/2005/8/layout/venn1"/>
    <dgm:cxn modelId="{585342BA-37B8-407E-8081-622E5854353E}" srcId="{C7AF3E72-F4E8-448C-B9F9-4FE62D84C817}" destId="{D455FD3B-D79C-45A3-B6DB-21F8BBE24E1E}" srcOrd="2" destOrd="0" parTransId="{6D6D027E-E802-452F-A990-9D990F30FA11}" sibTransId="{F63CA645-BDB8-4268-8E63-3A1F0D228029}"/>
    <dgm:cxn modelId="{CFF4CBBD-D575-4FF8-AC5D-68C643272085}" type="presOf" srcId="{8D895743-5AF5-40CE-9956-B37A7398D58F}" destId="{FB82C146-32F8-4E67-90D2-21B09AEB75C0}" srcOrd="0" destOrd="0" presId="urn:microsoft.com/office/officeart/2005/8/layout/venn1"/>
    <dgm:cxn modelId="{00AEE4BE-D9A7-4E7C-B1BA-D5DA766596C5}" type="presOf" srcId="{D455FD3B-D79C-45A3-B6DB-21F8BBE24E1E}" destId="{7536BEFD-92B3-4A35-90D2-D09F9F545869}" srcOrd="0" destOrd="0" presId="urn:microsoft.com/office/officeart/2005/8/layout/venn1"/>
    <dgm:cxn modelId="{A8739ED2-5EA6-467E-943A-0CC06D18A53A}" type="presOf" srcId="{F80FAF5E-6079-40FD-96F5-326CD993CB86}" destId="{A1F105B0-0E7E-47C4-AC17-10F7EFCEC905}" srcOrd="0" destOrd="0" presId="urn:microsoft.com/office/officeart/2005/8/layout/venn1"/>
    <dgm:cxn modelId="{8B641CF4-EEB8-41C6-8066-DD2AD1A384FC}" srcId="{C7AF3E72-F4E8-448C-B9F9-4FE62D84C817}" destId="{F80FAF5E-6079-40FD-96F5-326CD993CB86}" srcOrd="0" destOrd="0" parTransId="{D7B37FAA-4751-40F7-AD7C-8D2212F65C2D}" sibTransId="{D109F479-435D-43A1-927D-8A8AEB090A49}"/>
    <dgm:cxn modelId="{9A47D3FF-33A1-4F73-953D-2BC22285F413}" type="presOf" srcId="{C7AF3E72-F4E8-448C-B9F9-4FE62D84C817}" destId="{468E7062-6D3C-4306-8FC6-75827FF27F78}" srcOrd="0" destOrd="0" presId="urn:microsoft.com/office/officeart/2005/8/layout/venn1"/>
    <dgm:cxn modelId="{4F637202-4058-4280-9BB0-FBB67848679D}" type="presParOf" srcId="{468E7062-6D3C-4306-8FC6-75827FF27F78}" destId="{83C26B1A-8C40-433D-ACB6-38CBFBFF5259}" srcOrd="0" destOrd="0" presId="urn:microsoft.com/office/officeart/2005/8/layout/venn1"/>
    <dgm:cxn modelId="{F7CFFF89-C1E7-458E-82B6-3FB9731C886B}" type="presParOf" srcId="{468E7062-6D3C-4306-8FC6-75827FF27F78}" destId="{A1F105B0-0E7E-47C4-AC17-10F7EFCEC905}" srcOrd="1" destOrd="0" presId="urn:microsoft.com/office/officeart/2005/8/layout/venn1"/>
    <dgm:cxn modelId="{9CBE66E2-2EA8-4F56-86FF-4785BF313717}" type="presParOf" srcId="{468E7062-6D3C-4306-8FC6-75827FF27F78}" destId="{477558A2-7055-405F-9C99-78C6D2AEC5AA}" srcOrd="2" destOrd="0" presId="urn:microsoft.com/office/officeart/2005/8/layout/venn1"/>
    <dgm:cxn modelId="{3AB4A048-420D-4BDC-BB45-BE30BA3C8BE2}" type="presParOf" srcId="{468E7062-6D3C-4306-8FC6-75827FF27F78}" destId="{FB82C146-32F8-4E67-90D2-21B09AEB75C0}" srcOrd="3" destOrd="0" presId="urn:microsoft.com/office/officeart/2005/8/layout/venn1"/>
    <dgm:cxn modelId="{47F60FB9-9293-4543-B45B-C78A5D7CF85B}" type="presParOf" srcId="{468E7062-6D3C-4306-8FC6-75827FF27F78}" destId="{47BD0413-A569-4FC8-A5CC-791D2DECECD3}" srcOrd="4" destOrd="0" presId="urn:microsoft.com/office/officeart/2005/8/layout/venn1"/>
    <dgm:cxn modelId="{2D46D25E-5186-459E-B40D-416B4B1175D9}" type="presParOf" srcId="{468E7062-6D3C-4306-8FC6-75827FF27F78}" destId="{7536BEFD-92B3-4A35-90D2-D09F9F545869}" srcOrd="5" destOrd="0" presId="urn:microsoft.com/office/officeart/2005/8/layout/venn1"/>
    <dgm:cxn modelId="{12D5A239-96D1-467F-99DD-F499FA89863C}" type="presParOf" srcId="{468E7062-6D3C-4306-8FC6-75827FF27F78}" destId="{D7F310B9-B11E-4E1F-8090-62EF9C54DC2C}" srcOrd="6" destOrd="0" presId="urn:microsoft.com/office/officeart/2005/8/layout/venn1"/>
    <dgm:cxn modelId="{DF282758-A884-40AE-9CF9-813B63BF57BC}" type="presParOf" srcId="{468E7062-6D3C-4306-8FC6-75827FF27F78}" destId="{C50BC8B1-DDEC-475F-A325-0BE1859D1516}" srcOrd="7" destOrd="0" presId="urn:microsoft.com/office/officeart/2005/8/layout/venn1"/>
    <dgm:cxn modelId="{9F0B8732-966C-4C4A-A615-702E88C2863F}" type="presParOf" srcId="{468E7062-6D3C-4306-8FC6-75827FF27F78}" destId="{F9AC8CAC-7B41-4A7B-A868-E7A306E40A66}" srcOrd="8" destOrd="0" presId="urn:microsoft.com/office/officeart/2005/8/layout/venn1"/>
    <dgm:cxn modelId="{35AF7286-53DB-406F-8CD0-56C2780C1C82}" type="presParOf" srcId="{468E7062-6D3C-4306-8FC6-75827FF27F78}" destId="{C89FC7AB-5A51-49A0-9554-61CC92040FA6}" srcOrd="9" destOrd="0" presId="urn:microsoft.com/office/officeart/2005/8/layout/venn1"/>
    <dgm:cxn modelId="{D380DE37-E68E-4146-9407-A8041E0E8A85}" type="presParOf" srcId="{468E7062-6D3C-4306-8FC6-75827FF27F78}" destId="{A6BFC484-BE4F-430D-B316-AB15DFB2E066}" srcOrd="10" destOrd="0" presId="urn:microsoft.com/office/officeart/2005/8/layout/venn1"/>
    <dgm:cxn modelId="{11C6048D-19D1-420E-94E3-806FC72E917E}" type="presParOf" srcId="{468E7062-6D3C-4306-8FC6-75827FF27F78}" destId="{8BE667C4-F7AC-425F-92B2-E1E61F1EF0EC}"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052A0-BC75-47D6-B0AE-CAED31C07EE8}">
      <dsp:nvSpPr>
        <dsp:cNvPr id="0" name=""/>
        <dsp:cNvSpPr/>
      </dsp:nvSpPr>
      <dsp:spPr>
        <a:xfrm>
          <a:off x="1560340" y="2725748"/>
          <a:ext cx="1838076" cy="1577776"/>
        </a:xfrm>
        <a:prstGeom prst="hexagon">
          <a:avLst>
            <a:gd name="adj" fmla="val 25000"/>
            <a:gd name="vf" fmla="val 11547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3020" rIns="0" bIns="33020" numCol="1" spcCol="1270" anchor="ctr" anchorCtr="0">
          <a:noAutofit/>
        </a:bodyPr>
        <a:lstStyle/>
        <a:p>
          <a:pPr marL="0" lvl="0" indent="0" algn="ctr" defTabSz="1155700">
            <a:lnSpc>
              <a:spcPct val="90000"/>
            </a:lnSpc>
            <a:spcBef>
              <a:spcPct val="0"/>
            </a:spcBef>
            <a:spcAft>
              <a:spcPct val="35000"/>
            </a:spcAft>
            <a:buNone/>
          </a:pPr>
          <a:r>
            <a:rPr lang="en-AU" sz="2600" kern="1200" dirty="0"/>
            <a:t>Alysha Snowden</a:t>
          </a:r>
        </a:p>
      </dsp:txBody>
      <dsp:txXfrm>
        <a:off x="1844994" y="2970091"/>
        <a:ext cx="1268768" cy="1089090"/>
      </dsp:txXfrm>
    </dsp:sp>
    <dsp:sp modelId="{75FC1484-0F4B-4F5D-988B-791D9CD343C1}">
      <dsp:nvSpPr>
        <dsp:cNvPr id="0" name=""/>
        <dsp:cNvSpPr/>
      </dsp:nvSpPr>
      <dsp:spPr>
        <a:xfrm>
          <a:off x="1617831" y="3422954"/>
          <a:ext cx="214577" cy="185032"/>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638544-ACA1-4D2D-9D8B-4D7E1B10091D}">
      <dsp:nvSpPr>
        <dsp:cNvPr id="0" name=""/>
        <dsp:cNvSpPr/>
      </dsp:nvSpPr>
      <dsp:spPr>
        <a:xfrm>
          <a:off x="0" y="1868098"/>
          <a:ext cx="1838076" cy="1577776"/>
        </a:xfrm>
        <a:prstGeom prst="hexagon">
          <a:avLst>
            <a:gd name="adj" fmla="val 25000"/>
            <a:gd name="vf" fmla="val 115470"/>
          </a:avLst>
        </a:prstGeom>
        <a:blipFill>
          <a:blip xmlns:r="http://schemas.openxmlformats.org/officeDocument/2006/relationships" r:embed="rId1">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blip>
          <a:srcRect/>
          <a:stretch>
            <a:fillRect t="-28000" b="-28000"/>
          </a:stretch>
        </a:blip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5B2506-2B62-45EE-B0A9-C76D99E898C0}">
      <dsp:nvSpPr>
        <dsp:cNvPr id="0" name=""/>
        <dsp:cNvSpPr/>
      </dsp:nvSpPr>
      <dsp:spPr>
        <a:xfrm>
          <a:off x="1244547" y="3227086"/>
          <a:ext cx="214577" cy="185032"/>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09BC47-EC53-458C-99B1-EB8C7B1280B9}">
      <dsp:nvSpPr>
        <dsp:cNvPr id="0" name=""/>
        <dsp:cNvSpPr/>
      </dsp:nvSpPr>
      <dsp:spPr>
        <a:xfrm>
          <a:off x="3119061" y="1856012"/>
          <a:ext cx="1838076" cy="1577776"/>
        </a:xfrm>
        <a:prstGeom prst="hexagon">
          <a:avLst>
            <a:gd name="adj" fmla="val 25000"/>
            <a:gd name="vf" fmla="val 11547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3020" rIns="0" bIns="33020" numCol="1" spcCol="1270" anchor="ctr" anchorCtr="0">
          <a:noAutofit/>
        </a:bodyPr>
        <a:lstStyle/>
        <a:p>
          <a:pPr marL="0" lvl="0" indent="0" algn="ctr" defTabSz="1155700">
            <a:lnSpc>
              <a:spcPct val="90000"/>
            </a:lnSpc>
            <a:spcBef>
              <a:spcPct val="0"/>
            </a:spcBef>
            <a:spcAft>
              <a:spcPct val="35000"/>
            </a:spcAft>
            <a:buNone/>
          </a:pPr>
          <a:r>
            <a:rPr lang="en-AU" sz="2600" kern="1200" dirty="0"/>
            <a:t>Alvin Lucero</a:t>
          </a:r>
        </a:p>
      </dsp:txBody>
      <dsp:txXfrm>
        <a:off x="3403715" y="2100355"/>
        <a:ext cx="1268768" cy="1089090"/>
      </dsp:txXfrm>
    </dsp:sp>
    <dsp:sp modelId="{D1BAFD15-4200-4D9E-9C73-440C408AEE73}">
      <dsp:nvSpPr>
        <dsp:cNvPr id="0" name=""/>
        <dsp:cNvSpPr/>
      </dsp:nvSpPr>
      <dsp:spPr>
        <a:xfrm>
          <a:off x="4378184" y="3213334"/>
          <a:ext cx="214577" cy="185032"/>
        </a:xfrm>
        <a:prstGeom prst="hexagon">
          <a:avLst>
            <a:gd name="adj" fmla="val 25000"/>
            <a:gd name="vf" fmla="val 115470"/>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4F9BC1-1871-4EFC-8574-5B2B1C3C7835}">
      <dsp:nvSpPr>
        <dsp:cNvPr id="0" name=""/>
        <dsp:cNvSpPr/>
      </dsp:nvSpPr>
      <dsp:spPr>
        <a:xfrm>
          <a:off x="4685880" y="2723248"/>
          <a:ext cx="1838076" cy="1577776"/>
        </a:xfrm>
        <a:prstGeom prst="hexagon">
          <a:avLst>
            <a:gd name="adj" fmla="val 25000"/>
            <a:gd name="vf" fmla="val 115470"/>
          </a:avLst>
        </a:prstGeom>
        <a:blipFill>
          <a:blip xmlns:r="http://schemas.openxmlformats.org/officeDocument/2006/relationships" r:embed="rId2">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Lst>
          </a:blip>
          <a:srcRect/>
          <a:stretch>
            <a:fillRect t="-5000" b="-5000"/>
          </a:stretch>
        </a:blip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40B37F-465D-4348-8478-440E8A8315D1}">
      <dsp:nvSpPr>
        <dsp:cNvPr id="0" name=""/>
        <dsp:cNvSpPr/>
      </dsp:nvSpPr>
      <dsp:spPr>
        <a:xfrm>
          <a:off x="4727986" y="3430038"/>
          <a:ext cx="214577" cy="185032"/>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328CAA-0392-48D5-9152-DEAB5515EC75}">
      <dsp:nvSpPr>
        <dsp:cNvPr id="0" name=""/>
        <dsp:cNvSpPr/>
      </dsp:nvSpPr>
      <dsp:spPr>
        <a:xfrm>
          <a:off x="1560340" y="1005863"/>
          <a:ext cx="1838076" cy="1577776"/>
        </a:xfrm>
        <a:prstGeom prst="hexagon">
          <a:avLst>
            <a:gd name="adj" fmla="val 25000"/>
            <a:gd name="vf" fmla="val 11547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3020" rIns="0" bIns="33020" numCol="1" spcCol="1270" anchor="ctr" anchorCtr="0">
          <a:noAutofit/>
        </a:bodyPr>
        <a:lstStyle/>
        <a:p>
          <a:pPr marL="0" lvl="0" indent="0" algn="ctr" defTabSz="1155700">
            <a:lnSpc>
              <a:spcPct val="90000"/>
            </a:lnSpc>
            <a:spcBef>
              <a:spcPct val="0"/>
            </a:spcBef>
            <a:spcAft>
              <a:spcPct val="35000"/>
            </a:spcAft>
            <a:buNone/>
          </a:pPr>
          <a:r>
            <a:rPr lang="en-AU" sz="2600" kern="1200" dirty="0"/>
            <a:t>Bec Gould</a:t>
          </a:r>
        </a:p>
      </dsp:txBody>
      <dsp:txXfrm>
        <a:off x="1844994" y="1250206"/>
        <a:ext cx="1268768" cy="1089090"/>
      </dsp:txXfrm>
    </dsp:sp>
    <dsp:sp modelId="{7EDD290E-C054-47C5-B8FD-76D48A3CF165}">
      <dsp:nvSpPr>
        <dsp:cNvPr id="0" name=""/>
        <dsp:cNvSpPr/>
      </dsp:nvSpPr>
      <dsp:spPr>
        <a:xfrm>
          <a:off x="2811366" y="1038369"/>
          <a:ext cx="214577" cy="185032"/>
        </a:xfrm>
        <a:prstGeom prst="hexagon">
          <a:avLst>
            <a:gd name="adj" fmla="val 25000"/>
            <a:gd name="vf" fmla="val 11547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A76F0E-80A8-4BB5-8E27-5981D6AA99FA}">
      <dsp:nvSpPr>
        <dsp:cNvPr id="0" name=""/>
        <dsp:cNvSpPr/>
      </dsp:nvSpPr>
      <dsp:spPr>
        <a:xfrm>
          <a:off x="3119061" y="136127"/>
          <a:ext cx="1838076" cy="1577776"/>
        </a:xfrm>
        <a:prstGeom prst="hexagon">
          <a:avLst>
            <a:gd name="adj" fmla="val 25000"/>
            <a:gd name="vf" fmla="val 115470"/>
          </a:avLst>
        </a:prstGeom>
        <a:blipFill>
          <a:blip xmlns:r="http://schemas.openxmlformats.org/officeDocument/2006/relationships" r:embed="rId3">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Lst>
          </a:blip>
          <a:srcRect/>
          <a:stretch>
            <a:fillRect t="-8000" b="-8000"/>
          </a:stretch>
        </a:blip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A190FE-D403-4F77-A749-BB0ABDB9E2F2}">
      <dsp:nvSpPr>
        <dsp:cNvPr id="0" name=""/>
        <dsp:cNvSpPr/>
      </dsp:nvSpPr>
      <dsp:spPr>
        <a:xfrm>
          <a:off x="3161167" y="835417"/>
          <a:ext cx="214577" cy="185032"/>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84565C-3EC8-4675-96C9-31A0FBA3FD49}">
      <dsp:nvSpPr>
        <dsp:cNvPr id="0" name=""/>
        <dsp:cNvSpPr/>
      </dsp:nvSpPr>
      <dsp:spPr>
        <a:xfrm>
          <a:off x="4685880" y="1003363"/>
          <a:ext cx="1838076" cy="1577776"/>
        </a:xfrm>
        <a:prstGeom prst="hexagon">
          <a:avLst>
            <a:gd name="adj" fmla="val 25000"/>
            <a:gd name="vf" fmla="val 11547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3020" rIns="0" bIns="33020" numCol="1" spcCol="1270" anchor="ctr" anchorCtr="0">
          <a:noAutofit/>
        </a:bodyPr>
        <a:lstStyle/>
        <a:p>
          <a:pPr marL="0" lvl="0" indent="0" algn="ctr" defTabSz="1155700">
            <a:lnSpc>
              <a:spcPct val="90000"/>
            </a:lnSpc>
            <a:spcBef>
              <a:spcPct val="0"/>
            </a:spcBef>
            <a:spcAft>
              <a:spcPct val="35000"/>
            </a:spcAft>
            <a:buNone/>
          </a:pPr>
          <a:r>
            <a:rPr lang="en-AU" sz="2600" kern="1200" dirty="0"/>
            <a:t>Ernest Bondi</a:t>
          </a:r>
        </a:p>
      </dsp:txBody>
      <dsp:txXfrm>
        <a:off x="4970534" y="1247706"/>
        <a:ext cx="1268768" cy="1089090"/>
      </dsp:txXfrm>
    </dsp:sp>
    <dsp:sp modelId="{1821D6EE-1473-4F1A-8E50-87269EA97473}">
      <dsp:nvSpPr>
        <dsp:cNvPr id="0" name=""/>
        <dsp:cNvSpPr/>
      </dsp:nvSpPr>
      <dsp:spPr>
        <a:xfrm>
          <a:off x="6266464" y="1699735"/>
          <a:ext cx="214577" cy="185032"/>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232370-F68B-4F78-84A3-705D2FD33978}">
      <dsp:nvSpPr>
        <dsp:cNvPr id="0" name=""/>
        <dsp:cNvSpPr/>
      </dsp:nvSpPr>
      <dsp:spPr>
        <a:xfrm>
          <a:off x="6259176" y="1870598"/>
          <a:ext cx="1838076" cy="1577776"/>
        </a:xfrm>
        <a:prstGeom prst="hexagon">
          <a:avLst>
            <a:gd name="adj" fmla="val 25000"/>
            <a:gd name="vf" fmla="val 115470"/>
          </a:avLst>
        </a:prstGeom>
        <a:blipFill>
          <a:blip xmlns:r="http://schemas.openxmlformats.org/officeDocument/2006/relationships" r:embed="rId4">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Lst>
          </a:blip>
          <a:srcRect/>
          <a:stretch>
            <a:fillRect t="-6000" b="-6000"/>
          </a:stretch>
        </a:blip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363488-10E2-408F-A99A-151D5D655E56}">
      <dsp:nvSpPr>
        <dsp:cNvPr id="0" name=""/>
        <dsp:cNvSpPr/>
      </dsp:nvSpPr>
      <dsp:spPr>
        <a:xfrm>
          <a:off x="6630030" y="1898520"/>
          <a:ext cx="214577" cy="185032"/>
        </a:xfrm>
        <a:prstGeom prst="hexagon">
          <a:avLst>
            <a:gd name="adj" fmla="val 25000"/>
            <a:gd name="vf" fmla="val 115470"/>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9FB46-E26B-4CE3-9198-FEC48844C1C1}">
      <dsp:nvSpPr>
        <dsp:cNvPr id="0" name=""/>
        <dsp:cNvSpPr/>
      </dsp:nvSpPr>
      <dsp:spPr>
        <a:xfrm>
          <a:off x="-4449524" y="-682487"/>
          <a:ext cx="5301528" cy="5301528"/>
        </a:xfrm>
        <a:prstGeom prst="blockArc">
          <a:avLst>
            <a:gd name="adj1" fmla="val 18900000"/>
            <a:gd name="adj2" fmla="val 2700000"/>
            <a:gd name="adj3" fmla="val 407"/>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C2B88E-C5D1-4FC4-8256-07667A00425B}">
      <dsp:nvSpPr>
        <dsp:cNvPr id="0" name=""/>
        <dsp:cNvSpPr/>
      </dsp:nvSpPr>
      <dsp:spPr>
        <a:xfrm>
          <a:off x="276149" y="178955"/>
          <a:ext cx="7529255" cy="3577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967" tIns="45720" rIns="45720" bIns="45720" numCol="1" spcCol="1270" anchor="ctr" anchorCtr="0">
          <a:noAutofit/>
        </a:bodyPr>
        <a:lstStyle/>
        <a:p>
          <a:pPr marL="0" lvl="0" indent="0" algn="l" defTabSz="800100">
            <a:lnSpc>
              <a:spcPct val="90000"/>
            </a:lnSpc>
            <a:spcBef>
              <a:spcPct val="0"/>
            </a:spcBef>
            <a:spcAft>
              <a:spcPct val="35000"/>
            </a:spcAft>
            <a:buNone/>
          </a:pPr>
          <a:r>
            <a:rPr lang="en-AU" sz="1800" kern="1200" dirty="0"/>
            <a:t>Introduction</a:t>
          </a:r>
        </a:p>
      </dsp:txBody>
      <dsp:txXfrm>
        <a:off x="276149" y="178955"/>
        <a:ext cx="7529255" cy="357754"/>
      </dsp:txXfrm>
    </dsp:sp>
    <dsp:sp modelId="{A853C662-FFD6-4B4A-8B79-53D457094CCA}">
      <dsp:nvSpPr>
        <dsp:cNvPr id="0" name=""/>
        <dsp:cNvSpPr/>
      </dsp:nvSpPr>
      <dsp:spPr>
        <a:xfrm>
          <a:off x="52552" y="134236"/>
          <a:ext cx="447192" cy="44719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EAF41C-C6B7-4A06-9397-A53356E695A3}">
      <dsp:nvSpPr>
        <dsp:cNvPr id="0" name=""/>
        <dsp:cNvSpPr/>
      </dsp:nvSpPr>
      <dsp:spPr>
        <a:xfrm>
          <a:off x="600127" y="715901"/>
          <a:ext cx="7205277" cy="357754"/>
        </a:xfrm>
        <a:prstGeom prst="rect">
          <a:avLst/>
        </a:prstGeom>
        <a:solidFill>
          <a:schemeClr val="accent2">
            <a:hueOff val="-986841"/>
            <a:satOff val="-9707"/>
            <a:lumOff val="-7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967" tIns="45720" rIns="45720" bIns="45720" numCol="1" spcCol="1270" anchor="ctr" anchorCtr="0">
          <a:noAutofit/>
        </a:bodyPr>
        <a:lstStyle/>
        <a:p>
          <a:pPr marL="0" lvl="0" indent="0" algn="l" defTabSz="800100">
            <a:lnSpc>
              <a:spcPct val="90000"/>
            </a:lnSpc>
            <a:spcBef>
              <a:spcPct val="0"/>
            </a:spcBef>
            <a:spcAft>
              <a:spcPct val="35000"/>
            </a:spcAft>
            <a:buNone/>
          </a:pPr>
          <a:r>
            <a:rPr lang="en-AU" sz="1800" kern="1200" dirty="0"/>
            <a:t>Hypothesis &amp; Questions </a:t>
          </a:r>
        </a:p>
      </dsp:txBody>
      <dsp:txXfrm>
        <a:off x="600127" y="715901"/>
        <a:ext cx="7205277" cy="357754"/>
      </dsp:txXfrm>
    </dsp:sp>
    <dsp:sp modelId="{69FAB201-610E-471B-9C34-6C5391285504}">
      <dsp:nvSpPr>
        <dsp:cNvPr id="0" name=""/>
        <dsp:cNvSpPr/>
      </dsp:nvSpPr>
      <dsp:spPr>
        <a:xfrm>
          <a:off x="376531" y="671182"/>
          <a:ext cx="447192" cy="447192"/>
        </a:xfrm>
        <a:prstGeom prst="ellipse">
          <a:avLst/>
        </a:prstGeom>
        <a:solidFill>
          <a:schemeClr val="lt1">
            <a:hueOff val="0"/>
            <a:satOff val="0"/>
            <a:lumOff val="0"/>
            <a:alphaOff val="0"/>
          </a:schemeClr>
        </a:solidFill>
        <a:ln w="12700" cap="flat" cmpd="sng" algn="ctr">
          <a:solidFill>
            <a:schemeClr val="accent2">
              <a:hueOff val="-986841"/>
              <a:satOff val="-9707"/>
              <a:lumOff val="-719"/>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220F99-546B-42EF-946A-39970D442521}">
      <dsp:nvSpPr>
        <dsp:cNvPr id="0" name=""/>
        <dsp:cNvSpPr/>
      </dsp:nvSpPr>
      <dsp:spPr>
        <a:xfrm>
          <a:off x="777666" y="1252454"/>
          <a:ext cx="7027738" cy="357754"/>
        </a:xfrm>
        <a:prstGeom prst="rect">
          <a:avLst/>
        </a:prstGeom>
        <a:solidFill>
          <a:schemeClr val="accent2">
            <a:hueOff val="-1973682"/>
            <a:satOff val="-19414"/>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967" tIns="45720" rIns="45720" bIns="45720" numCol="1" spcCol="1270" anchor="ctr" anchorCtr="0">
          <a:noAutofit/>
        </a:bodyPr>
        <a:lstStyle/>
        <a:p>
          <a:pPr marL="0" lvl="0" indent="0" algn="l" defTabSz="800100">
            <a:lnSpc>
              <a:spcPct val="90000"/>
            </a:lnSpc>
            <a:spcBef>
              <a:spcPct val="0"/>
            </a:spcBef>
            <a:spcAft>
              <a:spcPct val="35000"/>
            </a:spcAft>
            <a:buNone/>
          </a:pPr>
          <a:r>
            <a:rPr lang="en-AU" sz="1800" kern="1200" dirty="0"/>
            <a:t>Data Sources</a:t>
          </a:r>
        </a:p>
      </dsp:txBody>
      <dsp:txXfrm>
        <a:off x="777666" y="1252454"/>
        <a:ext cx="7027738" cy="357754"/>
      </dsp:txXfrm>
    </dsp:sp>
    <dsp:sp modelId="{72A538D7-A026-44FB-9263-8A7A9BE1C96F}">
      <dsp:nvSpPr>
        <dsp:cNvPr id="0" name=""/>
        <dsp:cNvSpPr/>
      </dsp:nvSpPr>
      <dsp:spPr>
        <a:xfrm>
          <a:off x="554069" y="1207734"/>
          <a:ext cx="447192" cy="447192"/>
        </a:xfrm>
        <a:prstGeom prst="ellipse">
          <a:avLst/>
        </a:prstGeom>
        <a:solidFill>
          <a:schemeClr val="lt1">
            <a:hueOff val="0"/>
            <a:satOff val="0"/>
            <a:lumOff val="0"/>
            <a:alphaOff val="0"/>
          </a:schemeClr>
        </a:solidFill>
        <a:ln w="12700" cap="flat" cmpd="sng" algn="ctr">
          <a:solidFill>
            <a:schemeClr val="accent2">
              <a:hueOff val="-1973682"/>
              <a:satOff val="-19414"/>
              <a:lumOff val="-14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C3B976-921C-4B7E-88FE-EC0CEB56158D}">
      <dsp:nvSpPr>
        <dsp:cNvPr id="0" name=""/>
        <dsp:cNvSpPr/>
      </dsp:nvSpPr>
      <dsp:spPr>
        <a:xfrm>
          <a:off x="834352" y="1789399"/>
          <a:ext cx="6971052" cy="357754"/>
        </a:xfrm>
        <a:prstGeom prst="rect">
          <a:avLst/>
        </a:prstGeom>
        <a:solidFill>
          <a:schemeClr val="accent2">
            <a:hueOff val="-2960523"/>
            <a:satOff val="-29120"/>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967" tIns="45720" rIns="45720" bIns="45720" numCol="1" spcCol="1270" anchor="ctr" anchorCtr="0">
          <a:noAutofit/>
        </a:bodyPr>
        <a:lstStyle/>
        <a:p>
          <a:pPr marL="0" lvl="0" indent="0" algn="l" defTabSz="800100">
            <a:lnSpc>
              <a:spcPct val="90000"/>
            </a:lnSpc>
            <a:spcBef>
              <a:spcPct val="0"/>
            </a:spcBef>
            <a:spcAft>
              <a:spcPct val="35000"/>
            </a:spcAft>
            <a:buNone/>
          </a:pPr>
          <a:r>
            <a:rPr lang="en-AU" sz="1800" kern="1200" dirty="0"/>
            <a:t>Data Clean-up &amp; Exploration</a:t>
          </a:r>
        </a:p>
      </dsp:txBody>
      <dsp:txXfrm>
        <a:off x="834352" y="1789399"/>
        <a:ext cx="6971052" cy="357754"/>
      </dsp:txXfrm>
    </dsp:sp>
    <dsp:sp modelId="{CA1936F9-EEFA-4443-BCFC-229EDE4C5530}">
      <dsp:nvSpPr>
        <dsp:cNvPr id="0" name=""/>
        <dsp:cNvSpPr/>
      </dsp:nvSpPr>
      <dsp:spPr>
        <a:xfrm>
          <a:off x="610756" y="1744680"/>
          <a:ext cx="447192" cy="447192"/>
        </a:xfrm>
        <a:prstGeom prst="ellipse">
          <a:avLst/>
        </a:prstGeom>
        <a:solidFill>
          <a:schemeClr val="lt1">
            <a:hueOff val="0"/>
            <a:satOff val="0"/>
            <a:lumOff val="0"/>
            <a:alphaOff val="0"/>
          </a:schemeClr>
        </a:solidFill>
        <a:ln w="12700" cap="flat" cmpd="sng" algn="ctr">
          <a:solidFill>
            <a:schemeClr val="accent2">
              <a:hueOff val="-2960523"/>
              <a:satOff val="-29120"/>
              <a:lumOff val="-21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4279A9-51CC-4841-993A-AA9B824D9B9E}">
      <dsp:nvSpPr>
        <dsp:cNvPr id="0" name=""/>
        <dsp:cNvSpPr/>
      </dsp:nvSpPr>
      <dsp:spPr>
        <a:xfrm>
          <a:off x="777666" y="2326345"/>
          <a:ext cx="7027738" cy="357754"/>
        </a:xfrm>
        <a:prstGeom prst="rect">
          <a:avLst/>
        </a:prstGeom>
        <a:solidFill>
          <a:schemeClr val="accent2">
            <a:hueOff val="-3947364"/>
            <a:satOff val="-38827"/>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967" tIns="45720" rIns="45720" bIns="45720" numCol="1" spcCol="1270" anchor="ctr" anchorCtr="0">
          <a:noAutofit/>
        </a:bodyPr>
        <a:lstStyle/>
        <a:p>
          <a:pPr marL="0" lvl="0" indent="0" algn="l" defTabSz="800100">
            <a:lnSpc>
              <a:spcPct val="90000"/>
            </a:lnSpc>
            <a:spcBef>
              <a:spcPct val="0"/>
            </a:spcBef>
            <a:spcAft>
              <a:spcPct val="35000"/>
            </a:spcAft>
            <a:buNone/>
          </a:pPr>
          <a:r>
            <a:rPr lang="en-AU" sz="1800" kern="1200" dirty="0"/>
            <a:t>Data Analysis</a:t>
          </a:r>
        </a:p>
      </dsp:txBody>
      <dsp:txXfrm>
        <a:off x="777666" y="2326345"/>
        <a:ext cx="7027738" cy="357754"/>
      </dsp:txXfrm>
    </dsp:sp>
    <dsp:sp modelId="{BAB44BA0-63A9-4F4A-93FF-70FDE84903C6}">
      <dsp:nvSpPr>
        <dsp:cNvPr id="0" name=""/>
        <dsp:cNvSpPr/>
      </dsp:nvSpPr>
      <dsp:spPr>
        <a:xfrm>
          <a:off x="554069" y="2281626"/>
          <a:ext cx="447192" cy="447192"/>
        </a:xfrm>
        <a:prstGeom prst="ellipse">
          <a:avLst/>
        </a:prstGeom>
        <a:solidFill>
          <a:schemeClr val="lt1">
            <a:hueOff val="0"/>
            <a:satOff val="0"/>
            <a:lumOff val="0"/>
            <a:alphaOff val="0"/>
          </a:schemeClr>
        </a:solidFill>
        <a:ln w="12700" cap="flat" cmpd="sng" algn="ctr">
          <a:solidFill>
            <a:schemeClr val="accent2">
              <a:hueOff val="-3947364"/>
              <a:satOff val="-38827"/>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40FBAD-75DE-4A73-BCC8-B70C240BDEAD}">
      <dsp:nvSpPr>
        <dsp:cNvPr id="0" name=""/>
        <dsp:cNvSpPr/>
      </dsp:nvSpPr>
      <dsp:spPr>
        <a:xfrm>
          <a:off x="600127" y="2862898"/>
          <a:ext cx="7205277" cy="357754"/>
        </a:xfrm>
        <a:prstGeom prst="rect">
          <a:avLst/>
        </a:prstGeom>
        <a:solidFill>
          <a:schemeClr val="accent2">
            <a:hueOff val="-4934205"/>
            <a:satOff val="-48534"/>
            <a:lumOff val="-35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967" tIns="45720" rIns="45720" bIns="45720" numCol="1" spcCol="1270" anchor="ctr" anchorCtr="0">
          <a:noAutofit/>
        </a:bodyPr>
        <a:lstStyle/>
        <a:p>
          <a:pPr marL="0" lvl="0" indent="0" algn="l" defTabSz="800100">
            <a:lnSpc>
              <a:spcPct val="90000"/>
            </a:lnSpc>
            <a:spcBef>
              <a:spcPct val="0"/>
            </a:spcBef>
            <a:spcAft>
              <a:spcPct val="35000"/>
            </a:spcAft>
            <a:buNone/>
          </a:pPr>
          <a:r>
            <a:rPr lang="en-AU" sz="1800" kern="1200" dirty="0"/>
            <a:t>Discussion</a:t>
          </a:r>
        </a:p>
      </dsp:txBody>
      <dsp:txXfrm>
        <a:off x="600127" y="2862898"/>
        <a:ext cx="7205277" cy="357754"/>
      </dsp:txXfrm>
    </dsp:sp>
    <dsp:sp modelId="{B92EE4B7-EB93-474D-A967-3DD6DAB89F51}">
      <dsp:nvSpPr>
        <dsp:cNvPr id="0" name=""/>
        <dsp:cNvSpPr/>
      </dsp:nvSpPr>
      <dsp:spPr>
        <a:xfrm>
          <a:off x="376531" y="2818179"/>
          <a:ext cx="447192" cy="447192"/>
        </a:xfrm>
        <a:prstGeom prst="ellipse">
          <a:avLst/>
        </a:prstGeom>
        <a:solidFill>
          <a:schemeClr val="lt1">
            <a:hueOff val="0"/>
            <a:satOff val="0"/>
            <a:lumOff val="0"/>
            <a:alphaOff val="0"/>
          </a:schemeClr>
        </a:solidFill>
        <a:ln w="12700" cap="flat" cmpd="sng" algn="ctr">
          <a:solidFill>
            <a:schemeClr val="accent2">
              <a:hueOff val="-4934205"/>
              <a:satOff val="-48534"/>
              <a:lumOff val="-3595"/>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1BA06-6077-42DC-BB6A-A2B2468DC855}">
      <dsp:nvSpPr>
        <dsp:cNvPr id="0" name=""/>
        <dsp:cNvSpPr/>
      </dsp:nvSpPr>
      <dsp:spPr>
        <a:xfrm>
          <a:off x="276149" y="3399844"/>
          <a:ext cx="7529255" cy="357754"/>
        </a:xfrm>
        <a:prstGeom prst="rect">
          <a:avLst/>
        </a:prstGeom>
        <a:solidFill>
          <a:schemeClr val="accent2">
            <a:hueOff val="-5921046"/>
            <a:satOff val="-58241"/>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967" tIns="45720" rIns="45720" bIns="45720" numCol="1" spcCol="1270" anchor="ctr" anchorCtr="0">
          <a:noAutofit/>
        </a:bodyPr>
        <a:lstStyle/>
        <a:p>
          <a:pPr marL="0" lvl="0" indent="0" algn="l" defTabSz="800100">
            <a:lnSpc>
              <a:spcPct val="90000"/>
            </a:lnSpc>
            <a:spcBef>
              <a:spcPct val="0"/>
            </a:spcBef>
            <a:spcAft>
              <a:spcPct val="35000"/>
            </a:spcAft>
            <a:buNone/>
          </a:pPr>
          <a:r>
            <a:rPr lang="en-AU" sz="1800" kern="1200" dirty="0"/>
            <a:t>Post Mortem</a:t>
          </a:r>
        </a:p>
      </dsp:txBody>
      <dsp:txXfrm>
        <a:off x="276149" y="3399844"/>
        <a:ext cx="7529255" cy="357754"/>
      </dsp:txXfrm>
    </dsp:sp>
    <dsp:sp modelId="{9A5C0891-50E0-4108-A502-D8D37CBB8A6B}">
      <dsp:nvSpPr>
        <dsp:cNvPr id="0" name=""/>
        <dsp:cNvSpPr/>
      </dsp:nvSpPr>
      <dsp:spPr>
        <a:xfrm>
          <a:off x="52552" y="3355124"/>
          <a:ext cx="447192" cy="447192"/>
        </a:xfrm>
        <a:prstGeom prst="ellipse">
          <a:avLst/>
        </a:prstGeom>
        <a:solidFill>
          <a:schemeClr val="lt1">
            <a:hueOff val="0"/>
            <a:satOff val="0"/>
            <a:lumOff val="0"/>
            <a:alphaOff val="0"/>
          </a:schemeClr>
        </a:solidFill>
        <a:ln w="12700" cap="flat" cmpd="sng" algn="ctr">
          <a:solidFill>
            <a:schemeClr val="accent2">
              <a:hueOff val="-5921046"/>
              <a:satOff val="-58241"/>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26B1A-8C40-433D-ACB6-38CBFBFF5259}">
      <dsp:nvSpPr>
        <dsp:cNvPr id="0" name=""/>
        <dsp:cNvSpPr/>
      </dsp:nvSpPr>
      <dsp:spPr>
        <a:xfrm>
          <a:off x="4923339" y="1157894"/>
          <a:ext cx="1551237" cy="155123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1F105B0-0E7E-47C4-AC17-10F7EFCEC905}">
      <dsp:nvSpPr>
        <dsp:cNvPr id="0" name=""/>
        <dsp:cNvSpPr/>
      </dsp:nvSpPr>
      <dsp:spPr>
        <a:xfrm>
          <a:off x="4729434" y="0"/>
          <a:ext cx="1939046" cy="10562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600" kern="1200" dirty="0"/>
            <a:t>Health (Life Expectancy)</a:t>
          </a:r>
          <a:endParaRPr lang="en-AU" sz="2600" kern="1200" dirty="0"/>
        </a:p>
      </dsp:txBody>
      <dsp:txXfrm>
        <a:off x="4729434" y="0"/>
        <a:ext cx="1939046" cy="1056289"/>
      </dsp:txXfrm>
    </dsp:sp>
    <dsp:sp modelId="{477558A2-7055-405F-9C99-78C6D2AEC5AA}">
      <dsp:nvSpPr>
        <dsp:cNvPr id="0" name=""/>
        <dsp:cNvSpPr/>
      </dsp:nvSpPr>
      <dsp:spPr>
        <a:xfrm>
          <a:off x="5426845" y="1448626"/>
          <a:ext cx="1551237" cy="155123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B82C146-32F8-4E67-90D2-21B09AEB75C0}">
      <dsp:nvSpPr>
        <dsp:cNvPr id="0" name=""/>
        <dsp:cNvSpPr/>
      </dsp:nvSpPr>
      <dsp:spPr>
        <a:xfrm>
          <a:off x="7093132" y="1005990"/>
          <a:ext cx="1837569" cy="115688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600" kern="1200" dirty="0"/>
            <a:t>Generosity</a:t>
          </a:r>
          <a:endParaRPr lang="en-AU" sz="2600" kern="1200" dirty="0"/>
        </a:p>
      </dsp:txBody>
      <dsp:txXfrm>
        <a:off x="7093132" y="1005990"/>
        <a:ext cx="1837569" cy="1156888"/>
      </dsp:txXfrm>
    </dsp:sp>
    <dsp:sp modelId="{47BD0413-A569-4FC8-A5CC-791D2DECECD3}">
      <dsp:nvSpPr>
        <dsp:cNvPr id="0" name=""/>
        <dsp:cNvSpPr/>
      </dsp:nvSpPr>
      <dsp:spPr>
        <a:xfrm>
          <a:off x="5426845" y="2030088"/>
          <a:ext cx="1551237" cy="155123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536BEFD-92B3-4A35-90D2-D09F9F545869}">
      <dsp:nvSpPr>
        <dsp:cNvPr id="0" name=""/>
        <dsp:cNvSpPr/>
      </dsp:nvSpPr>
      <dsp:spPr>
        <a:xfrm>
          <a:off x="7093132" y="2731263"/>
          <a:ext cx="1837569" cy="129269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600" kern="1200" dirty="0"/>
            <a:t>Trust (Government Corruption)</a:t>
          </a:r>
          <a:endParaRPr lang="en-AU" sz="2600" kern="1200" dirty="0"/>
        </a:p>
      </dsp:txBody>
      <dsp:txXfrm>
        <a:off x="7093132" y="2731263"/>
        <a:ext cx="1837569" cy="1292697"/>
      </dsp:txXfrm>
    </dsp:sp>
    <dsp:sp modelId="{D7F310B9-B11E-4E1F-8090-62EF9C54DC2C}">
      <dsp:nvSpPr>
        <dsp:cNvPr id="0" name=""/>
        <dsp:cNvSpPr/>
      </dsp:nvSpPr>
      <dsp:spPr>
        <a:xfrm>
          <a:off x="4923339" y="2321322"/>
          <a:ext cx="1551237" cy="155123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50BC8B1-DDEC-475F-A325-0BE1859D1516}">
      <dsp:nvSpPr>
        <dsp:cNvPr id="0" name=""/>
        <dsp:cNvSpPr/>
      </dsp:nvSpPr>
      <dsp:spPr>
        <a:xfrm>
          <a:off x="4729434" y="3973662"/>
          <a:ext cx="1939046" cy="10562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600" kern="1200" dirty="0"/>
            <a:t>Family/Social Support</a:t>
          </a:r>
          <a:endParaRPr lang="en-AU" sz="2600" kern="1200" dirty="0"/>
        </a:p>
      </dsp:txBody>
      <dsp:txXfrm>
        <a:off x="4729434" y="3973662"/>
        <a:ext cx="1939046" cy="1056289"/>
      </dsp:txXfrm>
    </dsp:sp>
    <dsp:sp modelId="{F9AC8CAC-7B41-4A7B-A868-E7A306E40A66}">
      <dsp:nvSpPr>
        <dsp:cNvPr id="0" name=""/>
        <dsp:cNvSpPr/>
      </dsp:nvSpPr>
      <dsp:spPr>
        <a:xfrm>
          <a:off x="4419833" y="2030088"/>
          <a:ext cx="1551237" cy="155123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89FC7AB-5A51-49A0-9554-61CC92040FA6}">
      <dsp:nvSpPr>
        <dsp:cNvPr id="0" name=""/>
        <dsp:cNvSpPr/>
      </dsp:nvSpPr>
      <dsp:spPr>
        <a:xfrm>
          <a:off x="2467213" y="2731263"/>
          <a:ext cx="1837569" cy="129269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600" kern="1200" dirty="0"/>
            <a:t>Freedom</a:t>
          </a:r>
          <a:endParaRPr lang="en-AU" sz="2600" kern="1200" dirty="0"/>
        </a:p>
      </dsp:txBody>
      <dsp:txXfrm>
        <a:off x="2467213" y="2731263"/>
        <a:ext cx="1837569" cy="1292697"/>
      </dsp:txXfrm>
    </dsp:sp>
    <dsp:sp modelId="{A6BFC484-BE4F-430D-B316-AB15DFB2E066}">
      <dsp:nvSpPr>
        <dsp:cNvPr id="0" name=""/>
        <dsp:cNvSpPr/>
      </dsp:nvSpPr>
      <dsp:spPr>
        <a:xfrm>
          <a:off x="4419833" y="1448626"/>
          <a:ext cx="1551237" cy="155123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BE667C4-F7AC-425F-92B2-E1E61F1EF0EC}">
      <dsp:nvSpPr>
        <dsp:cNvPr id="0" name=""/>
        <dsp:cNvSpPr/>
      </dsp:nvSpPr>
      <dsp:spPr>
        <a:xfrm>
          <a:off x="2467213" y="1005990"/>
          <a:ext cx="1837569" cy="129269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600" kern="1200" dirty="0"/>
            <a:t>Economy (GDP per Capita) </a:t>
          </a:r>
          <a:endParaRPr lang="en-AU" sz="2600" kern="1200" dirty="0"/>
        </a:p>
      </dsp:txBody>
      <dsp:txXfrm>
        <a:off x="2467213" y="1005990"/>
        <a:ext cx="1837569" cy="1292697"/>
      </dsp:txXfrm>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33042-4C13-467C-AFC4-94862FD4A84E}" type="datetimeFigureOut">
              <a:rPr lang="en-AU" smtClean="0"/>
              <a:t>4/05/2021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7BEE1C-C667-49A6-A99C-E3A9100A1368}" type="slidenum">
              <a:rPr lang="en-AU" smtClean="0"/>
              <a:t>‹#›</a:t>
            </a:fld>
            <a:endParaRPr lang="en-AU"/>
          </a:p>
        </p:txBody>
      </p:sp>
    </p:spTree>
    <p:extLst>
      <p:ext uri="{BB962C8B-B14F-4D97-AF65-F5344CB8AC3E}">
        <p14:creationId xmlns:p14="http://schemas.microsoft.com/office/powerpoint/2010/main" val="2073243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BG</a:t>
            </a:r>
          </a:p>
          <a:p>
            <a:endParaRPr lang="en-AU" dirty="0"/>
          </a:p>
          <a:p>
            <a:pPr marL="171450" indent="-171450">
              <a:buFont typeface="Arial" panose="020B0604020202020204" pitchFamily="34" charset="0"/>
              <a:buChar char="•"/>
            </a:pPr>
            <a:r>
              <a:rPr lang="en-AU" dirty="0"/>
              <a:t>Opening slide</a:t>
            </a:r>
          </a:p>
        </p:txBody>
      </p:sp>
      <p:sp>
        <p:nvSpPr>
          <p:cNvPr id="4" name="Slide Number Placeholder 3"/>
          <p:cNvSpPr>
            <a:spLocks noGrp="1"/>
          </p:cNvSpPr>
          <p:nvPr>
            <p:ph type="sldNum" sz="quarter" idx="5"/>
          </p:nvPr>
        </p:nvSpPr>
        <p:spPr/>
        <p:txBody>
          <a:bodyPr/>
          <a:lstStyle/>
          <a:p>
            <a:fld id="{8C7BEE1C-C667-49A6-A99C-E3A9100A1368}" type="slidenum">
              <a:rPr lang="en-AU" smtClean="0"/>
              <a:t>1</a:t>
            </a:fld>
            <a:endParaRPr lang="en-AU"/>
          </a:p>
        </p:txBody>
      </p:sp>
    </p:spTree>
    <p:extLst>
      <p:ext uri="{BB962C8B-B14F-4D97-AF65-F5344CB8AC3E}">
        <p14:creationId xmlns:p14="http://schemas.microsoft.com/office/powerpoint/2010/main" val="1282975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dirty="0"/>
              <a:t>AL</a:t>
            </a:r>
          </a:p>
          <a:p>
            <a:pPr marL="171450" indent="-171450">
              <a:buFont typeface="Arial" panose="020B0604020202020204" pitchFamily="34" charset="0"/>
              <a:buChar char="•"/>
            </a:pPr>
            <a:r>
              <a:rPr lang="en-AU" dirty="0"/>
              <a:t>Describe the exploration and clean-up process</a:t>
            </a:r>
          </a:p>
          <a:p>
            <a:pPr marL="171450" indent="-171450">
              <a:buFont typeface="Arial" panose="020B0604020202020204" pitchFamily="34" charset="0"/>
              <a:buChar char="•"/>
            </a:pPr>
            <a:r>
              <a:rPr lang="en-AU" dirty="0"/>
              <a:t>Discuss insights you had while exploring the data you didn’t anticipate</a:t>
            </a:r>
          </a:p>
          <a:p>
            <a:pPr marL="171450" indent="-171450">
              <a:buFont typeface="Arial" panose="020B0604020202020204" pitchFamily="34" charset="0"/>
              <a:buChar char="•"/>
            </a:pPr>
            <a:r>
              <a:rPr lang="en-AU" dirty="0"/>
              <a:t>Discuss any problems that arose after exploring the data, and how you resolved them</a:t>
            </a:r>
          </a:p>
          <a:p>
            <a:pPr marL="171450" indent="-171450">
              <a:buFont typeface="Arial" panose="020B0604020202020204" pitchFamily="34" charset="0"/>
              <a:buChar char="•"/>
            </a:pPr>
            <a:r>
              <a:rPr lang="en-AU" dirty="0"/>
              <a:t>Present the discuss interesting figures developed during exploration, ideally with the help of Jupyter Notebook</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dirty="0"/>
              <a:t>Notes:</a:t>
            </a:r>
          </a:p>
          <a:p>
            <a:pPr marL="171450" indent="-171450">
              <a:buFont typeface="Arial" panose="020B0604020202020204" pitchFamily="34" charset="0"/>
              <a:buChar char="•"/>
            </a:pPr>
            <a:r>
              <a:rPr lang="en-AU" dirty="0"/>
              <a:t>Using Jupyter notebook we first imported the data sources and read the csv files.</a:t>
            </a:r>
          </a:p>
          <a:p>
            <a:pPr marL="0" indent="0">
              <a:buFont typeface="Arial" panose="020B0604020202020204" pitchFamily="34" charset="0"/>
              <a:buNone/>
            </a:pPr>
            <a:endParaRPr lang="en-AU" dirty="0"/>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10</a:t>
            </a:fld>
            <a:endParaRPr lang="en-AU"/>
          </a:p>
        </p:txBody>
      </p:sp>
    </p:spTree>
    <p:extLst>
      <p:ext uri="{BB962C8B-B14F-4D97-AF65-F5344CB8AC3E}">
        <p14:creationId xmlns:p14="http://schemas.microsoft.com/office/powerpoint/2010/main" val="2324566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dirty="0"/>
              <a:t>AS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Geopandas Choropleth Map</a:t>
            </a:r>
          </a:p>
          <a:p>
            <a:pPr marL="171450" indent="-171450">
              <a:buFont typeface="Arial" panose="020B0604020202020204" pitchFamily="34" charset="0"/>
              <a:buChar char="•"/>
            </a:pPr>
            <a:r>
              <a:rPr lang="en-AU" dirty="0"/>
              <a:t>To provide an overview of the happiness score per country around the world we are using a </a:t>
            </a:r>
            <a:r>
              <a:rPr lang="en-US" b="0" i="1" dirty="0" err="1">
                <a:solidFill>
                  <a:srgbClr val="333333"/>
                </a:solidFill>
                <a:effectLst/>
                <a:latin typeface="Lato"/>
              </a:rPr>
              <a:t>geopandas</a:t>
            </a:r>
            <a:r>
              <a:rPr lang="en-US" b="0" i="1" dirty="0">
                <a:solidFill>
                  <a:srgbClr val="333333"/>
                </a:solidFill>
                <a:effectLst/>
                <a:latin typeface="Lato"/>
              </a:rPr>
              <a:t> choropleth map </a:t>
            </a:r>
            <a:r>
              <a:rPr lang="en-US" b="0" i="0" dirty="0">
                <a:solidFill>
                  <a:srgbClr val="333333"/>
                </a:solidFill>
                <a:effectLst/>
                <a:latin typeface="Lato"/>
              </a:rPr>
              <a:t>to provide a visual.</a:t>
            </a:r>
          </a:p>
          <a:p>
            <a:pPr marL="171450" indent="-171450">
              <a:buFont typeface="Arial" panose="020B0604020202020204" pitchFamily="34" charset="0"/>
              <a:buChar char="•"/>
            </a:pPr>
            <a:r>
              <a:rPr lang="en-US" b="0" i="1" dirty="0" err="1">
                <a:solidFill>
                  <a:srgbClr val="333333"/>
                </a:solidFill>
                <a:effectLst/>
                <a:latin typeface="Lato"/>
              </a:rPr>
              <a:t>Geopandas</a:t>
            </a:r>
            <a:r>
              <a:rPr lang="en-US" b="0" i="0" dirty="0">
                <a:solidFill>
                  <a:srgbClr val="333333"/>
                </a:solidFill>
                <a:effectLst/>
                <a:latin typeface="Lato"/>
              </a:rPr>
              <a:t> provides a high-level interface to the </a:t>
            </a:r>
            <a:r>
              <a:rPr lang="en-US" dirty="0">
                <a:effectLst/>
              </a:rPr>
              <a:t>matplotlib</a:t>
            </a:r>
            <a:r>
              <a:rPr lang="en-US" b="0" i="0" dirty="0">
                <a:solidFill>
                  <a:srgbClr val="333333"/>
                </a:solidFill>
                <a:effectLst/>
                <a:latin typeface="Lato"/>
              </a:rPr>
              <a:t> library for making maps and </a:t>
            </a:r>
            <a:r>
              <a:rPr lang="en-US" b="0" i="0" dirty="0">
                <a:solidFill>
                  <a:srgbClr val="292929"/>
                </a:solidFill>
                <a:effectLst/>
                <a:latin typeface="charter"/>
              </a:rPr>
              <a:t>takes </a:t>
            </a:r>
            <a:r>
              <a:rPr lang="en-US" dirty="0" err="1"/>
              <a:t>pandas</a:t>
            </a:r>
            <a:r>
              <a:rPr lang="en-US" b="0" i="0" dirty="0" err="1">
                <a:solidFill>
                  <a:srgbClr val="292929"/>
                </a:solidFill>
                <a:effectLst/>
                <a:latin typeface="charter"/>
              </a:rPr>
              <a:t>'s</a:t>
            </a:r>
            <a:r>
              <a:rPr lang="en-US" b="0" i="0" dirty="0">
                <a:solidFill>
                  <a:srgbClr val="292929"/>
                </a:solidFill>
                <a:effectLst/>
                <a:latin typeface="charter"/>
              </a:rPr>
              <a:t> </a:t>
            </a:r>
            <a:r>
              <a:rPr lang="en-US" b="0" i="0" dirty="0" err="1">
                <a:solidFill>
                  <a:srgbClr val="292929"/>
                </a:solidFill>
                <a:effectLst/>
                <a:latin typeface="charter"/>
              </a:rPr>
              <a:t>DataFrame</a:t>
            </a:r>
            <a:r>
              <a:rPr lang="en-US" b="0" i="0" dirty="0">
                <a:solidFill>
                  <a:srgbClr val="292929"/>
                </a:solidFill>
                <a:effectLst/>
                <a:latin typeface="charter"/>
              </a:rPr>
              <a:t> to the next level by allowing it to parse geospatial data.</a:t>
            </a:r>
            <a:endParaRPr lang="en-AU" i="0" dirty="0"/>
          </a:p>
          <a:p>
            <a:pPr marL="0" indent="0">
              <a:buFont typeface="Arial" panose="020B0604020202020204" pitchFamily="34" charset="0"/>
              <a:buNone/>
            </a:pPr>
            <a:endParaRPr lang="en-AU" dirty="0"/>
          </a:p>
          <a:p>
            <a:pPr marL="228600" indent="-228600">
              <a:buFont typeface="+mj-lt"/>
              <a:buAutoNum type="arabicPeriod"/>
            </a:pPr>
            <a:r>
              <a:rPr lang="en-AU" b="0" i="0" dirty="0">
                <a:solidFill>
                  <a:srgbClr val="292929"/>
                </a:solidFill>
                <a:effectLst/>
                <a:latin typeface="charter"/>
              </a:rPr>
              <a:t>Install required Python libraries</a:t>
            </a:r>
          </a:p>
          <a:p>
            <a:pPr marL="228600" indent="-228600">
              <a:buFont typeface="+mj-lt"/>
              <a:buAutoNum type="arabicPeriod"/>
            </a:pPr>
            <a:r>
              <a:rPr lang="en-US" b="0" i="0" dirty="0">
                <a:solidFill>
                  <a:srgbClr val="292929"/>
                </a:solidFill>
                <a:effectLst/>
                <a:latin typeface="charter"/>
              </a:rPr>
              <a:t>Load and view the shapefile data</a:t>
            </a:r>
          </a:p>
          <a:p>
            <a:pPr marL="228600" indent="-228600">
              <a:buFont typeface="+mj-lt"/>
              <a:buAutoNum type="arabicPeriod"/>
            </a:pPr>
            <a:r>
              <a:rPr lang="en-US" b="0" i="0" dirty="0">
                <a:solidFill>
                  <a:srgbClr val="292929"/>
                </a:solidFill>
                <a:effectLst/>
                <a:latin typeface="charter"/>
              </a:rPr>
              <a:t>Inspect count of the World shape file data</a:t>
            </a:r>
          </a:p>
          <a:p>
            <a:pPr marL="228600" indent="-228600">
              <a:buFont typeface="+mj-lt"/>
              <a:buAutoNum type="arabicPeriod"/>
            </a:pPr>
            <a:r>
              <a:rPr lang="en-US" b="0" i="0" dirty="0">
                <a:solidFill>
                  <a:srgbClr val="292929"/>
                </a:solidFill>
                <a:effectLst/>
                <a:latin typeface="charter"/>
              </a:rPr>
              <a:t>merge both data sets using name/Country as unique identifiers</a:t>
            </a:r>
          </a:p>
          <a:p>
            <a:pPr marL="228600" indent="-228600">
              <a:buFont typeface="+mj-lt"/>
              <a:buAutoNum type="arabicPeriod"/>
            </a:pPr>
            <a:r>
              <a:rPr lang="en-AU" b="0" i="0" dirty="0">
                <a:solidFill>
                  <a:srgbClr val="292929"/>
                </a:solidFill>
                <a:effectLst/>
                <a:latin typeface="charter"/>
              </a:rPr>
              <a:t>check the occurrence</a:t>
            </a:r>
            <a:endParaRPr lang="en-US" b="0" i="0" dirty="0">
              <a:solidFill>
                <a:srgbClr val="292929"/>
              </a:solidFill>
              <a:effectLst/>
              <a:latin typeface="charter"/>
            </a:endParaRPr>
          </a:p>
          <a:p>
            <a:pPr marL="228600" indent="-228600">
              <a:buFont typeface="+mj-lt"/>
              <a:buAutoNum type="arabicPeriod"/>
            </a:pPr>
            <a:r>
              <a:rPr lang="en-AU" b="0" i="0" dirty="0">
                <a:solidFill>
                  <a:srgbClr val="292929"/>
                </a:solidFill>
                <a:effectLst/>
                <a:latin typeface="charter"/>
              </a:rPr>
              <a:t>plot merged file</a:t>
            </a:r>
          </a:p>
        </p:txBody>
      </p:sp>
      <p:sp>
        <p:nvSpPr>
          <p:cNvPr id="4" name="Slide Number Placeholder 3"/>
          <p:cNvSpPr>
            <a:spLocks noGrp="1"/>
          </p:cNvSpPr>
          <p:nvPr>
            <p:ph type="sldNum" sz="quarter" idx="5"/>
          </p:nvPr>
        </p:nvSpPr>
        <p:spPr/>
        <p:txBody>
          <a:bodyPr/>
          <a:lstStyle/>
          <a:p>
            <a:fld id="{8C7BEE1C-C667-49A6-A99C-E3A9100A1368}" type="slidenum">
              <a:rPr lang="en-AU" smtClean="0"/>
              <a:t>11</a:t>
            </a:fld>
            <a:endParaRPr lang="en-AU"/>
          </a:p>
        </p:txBody>
      </p:sp>
    </p:spTree>
    <p:extLst>
      <p:ext uri="{BB962C8B-B14F-4D97-AF65-F5344CB8AC3E}">
        <p14:creationId xmlns:p14="http://schemas.microsoft.com/office/powerpoint/2010/main" val="986658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AS</a:t>
            </a:r>
          </a:p>
          <a:p>
            <a:endParaRPr lang="en-AU" dirty="0"/>
          </a:p>
          <a:p>
            <a:pPr marL="171450" indent="-171450">
              <a:buFont typeface="Arial" panose="020B0604020202020204" pitchFamily="34" charset="0"/>
              <a:buChar char="•"/>
            </a:pPr>
            <a:r>
              <a:rPr lang="en-AU" dirty="0"/>
              <a:t>From a reset data frame, we have generated a </a:t>
            </a:r>
            <a:r>
              <a:rPr lang="en-AU" dirty="0" err="1"/>
              <a:t>Pyplot</a:t>
            </a:r>
            <a:r>
              <a:rPr lang="en-AU" dirty="0"/>
              <a:t> bar graph which reflects the highest 10 Happiest Countries in the world based on an </a:t>
            </a:r>
            <a:r>
              <a:rPr lang="en-US" dirty="0"/>
              <a:t>Average Happiness Score Per Country.</a:t>
            </a:r>
          </a:p>
          <a:p>
            <a:pPr marL="171450" indent="-171450">
              <a:buFont typeface="Arial" panose="020B0604020202020204" pitchFamily="34" charset="0"/>
              <a:buChar char="•"/>
            </a:pPr>
            <a:r>
              <a:rPr lang="en-US" dirty="0"/>
              <a:t>From the bar graph we can see the top ten happiest Countries are Denmark, Norway, Finland, Switzerland, Iceland, Netherlands, Canada, Sweden, New Zealand and Australia.</a:t>
            </a:r>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12</a:t>
            </a:fld>
            <a:endParaRPr lang="en-AU"/>
          </a:p>
        </p:txBody>
      </p:sp>
    </p:spTree>
    <p:extLst>
      <p:ext uri="{BB962C8B-B14F-4D97-AF65-F5344CB8AC3E}">
        <p14:creationId xmlns:p14="http://schemas.microsoft.com/office/powerpoint/2010/main" val="3246149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EB</a:t>
            </a:r>
          </a:p>
        </p:txBody>
      </p:sp>
      <p:sp>
        <p:nvSpPr>
          <p:cNvPr id="4" name="Slide Number Placeholder 3"/>
          <p:cNvSpPr>
            <a:spLocks noGrp="1"/>
          </p:cNvSpPr>
          <p:nvPr>
            <p:ph type="sldNum" sz="quarter" idx="5"/>
          </p:nvPr>
        </p:nvSpPr>
        <p:spPr/>
        <p:txBody>
          <a:bodyPr/>
          <a:lstStyle/>
          <a:p>
            <a:fld id="{8C7BEE1C-C667-49A6-A99C-E3A9100A1368}" type="slidenum">
              <a:rPr lang="en-AU" smtClean="0"/>
              <a:t>13</a:t>
            </a:fld>
            <a:endParaRPr lang="en-AU"/>
          </a:p>
        </p:txBody>
      </p:sp>
    </p:spTree>
    <p:extLst>
      <p:ext uri="{BB962C8B-B14F-4D97-AF65-F5344CB8AC3E}">
        <p14:creationId xmlns:p14="http://schemas.microsoft.com/office/powerpoint/2010/main" val="928024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EB</a:t>
            </a:r>
          </a:p>
        </p:txBody>
      </p:sp>
      <p:sp>
        <p:nvSpPr>
          <p:cNvPr id="4" name="Slide Number Placeholder 3"/>
          <p:cNvSpPr>
            <a:spLocks noGrp="1"/>
          </p:cNvSpPr>
          <p:nvPr>
            <p:ph type="sldNum" sz="quarter" idx="5"/>
          </p:nvPr>
        </p:nvSpPr>
        <p:spPr/>
        <p:txBody>
          <a:bodyPr/>
          <a:lstStyle/>
          <a:p>
            <a:fld id="{8C7BEE1C-C667-49A6-A99C-E3A9100A1368}" type="slidenum">
              <a:rPr lang="en-AU" smtClean="0"/>
              <a:t>14</a:t>
            </a:fld>
            <a:endParaRPr lang="en-AU"/>
          </a:p>
        </p:txBody>
      </p:sp>
    </p:spTree>
    <p:extLst>
      <p:ext uri="{BB962C8B-B14F-4D97-AF65-F5344CB8AC3E}">
        <p14:creationId xmlns:p14="http://schemas.microsoft.com/office/powerpoint/2010/main" val="20349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AS</a:t>
            </a:r>
          </a:p>
          <a:p>
            <a:endParaRPr lang="en-AU" dirty="0"/>
          </a:p>
          <a:p>
            <a:r>
              <a:rPr lang="en-AU" dirty="0"/>
              <a:t>So, what are the variables that are used to measure happiness?</a:t>
            </a:r>
          </a:p>
          <a:p>
            <a:endParaRPr lang="en-AU" dirty="0"/>
          </a:p>
          <a:p>
            <a:r>
              <a:rPr lang="en-AU" dirty="0"/>
              <a:t>The World Happiness report and the annual </a:t>
            </a:r>
            <a:r>
              <a:rPr lang="en-US" dirty="0"/>
              <a:t>release of the Gallup World Poll (GWP) indicates the following variables are used to measure the national average response to the question of life evaluations.</a:t>
            </a:r>
          </a:p>
          <a:p>
            <a:endParaRPr lang="en-AU" dirty="0"/>
          </a:p>
          <a:p>
            <a:r>
              <a:rPr lang="en-AU" dirty="0"/>
              <a:t>Characteristics:</a:t>
            </a:r>
          </a:p>
          <a:p>
            <a:pPr marL="1143000" lvl="2" indent="-228600">
              <a:buFont typeface="+mj-lt"/>
              <a:buAutoNum type="arabicPeriod"/>
            </a:pPr>
            <a:r>
              <a:rPr lang="en-US" dirty="0"/>
              <a:t>Trust (Government Corruption) - The measure is the national average of the survey responses to two questions in the GWP: “Is corruption widespread throughout the government or not” and “Is corruption widespread within businesses or not?” </a:t>
            </a:r>
          </a:p>
          <a:p>
            <a:pPr marL="1143000" lvl="2" indent="-228600">
              <a:buFont typeface="+mj-lt"/>
              <a:buAutoNum type="arabicPeriod"/>
            </a:pPr>
            <a:r>
              <a:rPr lang="en-US" dirty="0"/>
              <a:t>Generosity – Residual of regressing the national average of responses to the question “Have you donated money to a charity in the past months?”</a:t>
            </a:r>
          </a:p>
          <a:p>
            <a:pPr marL="1143000" lvl="2" indent="-228600">
              <a:buFont typeface="+mj-lt"/>
              <a:buAutoNum type="arabicPeriod"/>
            </a:pPr>
            <a:r>
              <a:rPr lang="en-US" dirty="0"/>
              <a:t>Health (Life Expectancy) – Average number of years that a newborn can expect to live in full health.</a:t>
            </a:r>
          </a:p>
          <a:p>
            <a:pPr marL="1143000" lvl="2" indent="-228600">
              <a:buFont typeface="+mj-lt"/>
              <a:buAutoNum type="arabicPeriod"/>
            </a:pPr>
            <a:r>
              <a:rPr lang="en-US" dirty="0"/>
              <a:t>Family – Having friends and other people, including family, turning to in times of need or crisis to give you a broader focus and positive self-image.</a:t>
            </a:r>
          </a:p>
          <a:p>
            <a:pPr marL="1143000" lvl="2" indent="-228600">
              <a:buFont typeface="+mj-lt"/>
              <a:buAutoNum type="arabicPeriod"/>
            </a:pPr>
            <a:r>
              <a:rPr lang="en-US" dirty="0"/>
              <a:t>Freedom – Freedom of choice describes an individual's opportunity and autonomy to perform an action selected from at lease two available options unconstrained by external parties.</a:t>
            </a:r>
          </a:p>
          <a:p>
            <a:pPr marL="1143000" lvl="2" indent="-228600">
              <a:buFont typeface="+mj-lt"/>
              <a:buAutoNum type="arabicPeriod"/>
            </a:pPr>
            <a:r>
              <a:rPr lang="en-US" dirty="0"/>
              <a:t>Economy (GDP per Capita) – Measure of a country's economic output that accounts for its number of people.</a:t>
            </a:r>
          </a:p>
        </p:txBody>
      </p:sp>
      <p:sp>
        <p:nvSpPr>
          <p:cNvPr id="4" name="Slide Number Placeholder 3"/>
          <p:cNvSpPr>
            <a:spLocks noGrp="1"/>
          </p:cNvSpPr>
          <p:nvPr>
            <p:ph type="sldNum" sz="quarter" idx="5"/>
          </p:nvPr>
        </p:nvSpPr>
        <p:spPr/>
        <p:txBody>
          <a:bodyPr/>
          <a:lstStyle/>
          <a:p>
            <a:fld id="{8C7BEE1C-C667-49A6-A99C-E3A9100A1368}" type="slidenum">
              <a:rPr lang="en-AU" smtClean="0"/>
              <a:t>15</a:t>
            </a:fld>
            <a:endParaRPr lang="en-AU"/>
          </a:p>
        </p:txBody>
      </p:sp>
    </p:spTree>
    <p:extLst>
      <p:ext uri="{BB962C8B-B14F-4D97-AF65-F5344CB8AC3E}">
        <p14:creationId xmlns:p14="http://schemas.microsoft.com/office/powerpoint/2010/main" val="1210365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dirty="0"/>
              <a:t>AS</a:t>
            </a:r>
          </a:p>
          <a:p>
            <a:pPr marL="0" indent="0">
              <a:buFont typeface="Arial" panose="020B0604020202020204" pitchFamily="34" charset="0"/>
              <a:buNone/>
            </a:pPr>
            <a:endParaRPr lang="en-AU" dirty="0"/>
          </a:p>
          <a:p>
            <a:pPr marL="0" indent="0">
              <a:buFont typeface="Arial" panose="020B0604020202020204" pitchFamily="34" charset="0"/>
              <a:buNone/>
            </a:pPr>
            <a:r>
              <a:rPr lang="en-AU" dirty="0"/>
              <a:t>Seaborn Correlation Heatmap</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dirty="0"/>
              <a:t>When generating a correlation heatmap using the seaborn library you can easily see the top three variables contributing to happiness are;</a:t>
            </a:r>
          </a:p>
          <a:p>
            <a:pPr marL="514350" indent="-514350">
              <a:buFont typeface="+mj-lt"/>
              <a:buAutoNum type="arabicPeriod"/>
            </a:pPr>
            <a:r>
              <a:rPr lang="en-AU" dirty="0"/>
              <a:t>Economy GDP</a:t>
            </a:r>
          </a:p>
          <a:p>
            <a:pPr marL="514350" indent="-514350">
              <a:buFont typeface="+mj-lt"/>
              <a:buAutoNum type="arabicPeriod"/>
            </a:pPr>
            <a:r>
              <a:rPr lang="en-AU" dirty="0"/>
              <a:t>Health</a:t>
            </a:r>
          </a:p>
          <a:p>
            <a:pPr marL="514350" indent="-514350">
              <a:buFont typeface="+mj-lt"/>
              <a:buAutoNum type="arabicPeriod"/>
            </a:pPr>
            <a:r>
              <a:rPr lang="en-AU" dirty="0"/>
              <a:t>Family</a:t>
            </a:r>
          </a:p>
        </p:txBody>
      </p:sp>
      <p:sp>
        <p:nvSpPr>
          <p:cNvPr id="4" name="Slide Number Placeholder 3"/>
          <p:cNvSpPr>
            <a:spLocks noGrp="1"/>
          </p:cNvSpPr>
          <p:nvPr>
            <p:ph type="sldNum" sz="quarter" idx="5"/>
          </p:nvPr>
        </p:nvSpPr>
        <p:spPr/>
        <p:txBody>
          <a:bodyPr/>
          <a:lstStyle/>
          <a:p>
            <a:fld id="{8C7BEE1C-C667-49A6-A99C-E3A9100A1368}" type="slidenum">
              <a:rPr lang="en-AU" smtClean="0"/>
              <a:t>16</a:t>
            </a:fld>
            <a:endParaRPr lang="en-AU"/>
          </a:p>
        </p:txBody>
      </p:sp>
    </p:spTree>
    <p:extLst>
      <p:ext uri="{BB962C8B-B14F-4D97-AF65-F5344CB8AC3E}">
        <p14:creationId xmlns:p14="http://schemas.microsoft.com/office/powerpoint/2010/main" val="347198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dirty="0"/>
              <a:t>EB</a:t>
            </a:r>
          </a:p>
        </p:txBody>
      </p:sp>
      <p:sp>
        <p:nvSpPr>
          <p:cNvPr id="4" name="Slide Number Placeholder 3"/>
          <p:cNvSpPr>
            <a:spLocks noGrp="1"/>
          </p:cNvSpPr>
          <p:nvPr>
            <p:ph type="sldNum" sz="quarter" idx="5"/>
          </p:nvPr>
        </p:nvSpPr>
        <p:spPr/>
        <p:txBody>
          <a:bodyPr/>
          <a:lstStyle/>
          <a:p>
            <a:fld id="{8C7BEE1C-C667-49A6-A99C-E3A9100A1368}" type="slidenum">
              <a:rPr lang="en-AU" smtClean="0"/>
              <a:t>17</a:t>
            </a:fld>
            <a:endParaRPr lang="en-AU"/>
          </a:p>
        </p:txBody>
      </p:sp>
    </p:spTree>
    <p:extLst>
      <p:ext uri="{BB962C8B-B14F-4D97-AF65-F5344CB8AC3E}">
        <p14:creationId xmlns:p14="http://schemas.microsoft.com/office/powerpoint/2010/main" val="660915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AL</a:t>
            </a:r>
          </a:p>
        </p:txBody>
      </p:sp>
      <p:sp>
        <p:nvSpPr>
          <p:cNvPr id="4" name="Slide Number Placeholder 3"/>
          <p:cNvSpPr>
            <a:spLocks noGrp="1"/>
          </p:cNvSpPr>
          <p:nvPr>
            <p:ph type="sldNum" sz="quarter" idx="5"/>
          </p:nvPr>
        </p:nvSpPr>
        <p:spPr/>
        <p:txBody>
          <a:bodyPr/>
          <a:lstStyle/>
          <a:p>
            <a:fld id="{8C7BEE1C-C667-49A6-A99C-E3A9100A1368}" type="slidenum">
              <a:rPr lang="en-AU" smtClean="0"/>
              <a:t>18</a:t>
            </a:fld>
            <a:endParaRPr lang="en-AU"/>
          </a:p>
        </p:txBody>
      </p:sp>
    </p:spTree>
    <p:extLst>
      <p:ext uri="{BB962C8B-B14F-4D97-AF65-F5344CB8AC3E}">
        <p14:creationId xmlns:p14="http://schemas.microsoft.com/office/powerpoint/2010/main" val="3436616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Discuss your findings. Did you find what you expected to Find? If not, why not? What interferences or general conclusions can you draw from your analysis.</a:t>
            </a:r>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19</a:t>
            </a:fld>
            <a:endParaRPr lang="en-AU"/>
          </a:p>
        </p:txBody>
      </p:sp>
    </p:spTree>
    <p:extLst>
      <p:ext uri="{BB962C8B-B14F-4D97-AF65-F5344CB8AC3E}">
        <p14:creationId xmlns:p14="http://schemas.microsoft.com/office/powerpoint/2010/main" val="1122572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BG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Introduce Team Members</a:t>
            </a:r>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2</a:t>
            </a:fld>
            <a:endParaRPr lang="en-AU"/>
          </a:p>
        </p:txBody>
      </p:sp>
    </p:spTree>
    <p:extLst>
      <p:ext uri="{BB962C8B-B14F-4D97-AF65-F5344CB8AC3E}">
        <p14:creationId xmlns:p14="http://schemas.microsoft.com/office/powerpoint/2010/main" val="1396424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Discuss your findings. Did you find what you expected to Find? If not, why not? What interferences or general conclusions can you draw from your analysis.</a:t>
            </a:r>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20</a:t>
            </a:fld>
            <a:endParaRPr lang="en-AU"/>
          </a:p>
        </p:txBody>
      </p:sp>
    </p:spTree>
    <p:extLst>
      <p:ext uri="{BB962C8B-B14F-4D97-AF65-F5344CB8AC3E}">
        <p14:creationId xmlns:p14="http://schemas.microsoft.com/office/powerpoint/2010/main" val="3741264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dirty="0"/>
              <a:t>BG</a:t>
            </a:r>
          </a:p>
          <a:p>
            <a:pPr marL="171450" indent="-171450">
              <a:buFont typeface="Arial" panose="020B0604020202020204" pitchFamily="34" charset="0"/>
              <a:buChar char="•"/>
            </a:pPr>
            <a:r>
              <a:rPr lang="en-AU" dirty="0"/>
              <a:t>Discuss any difficulties that arose, and how you dealt with them.</a:t>
            </a:r>
          </a:p>
          <a:p>
            <a:pPr marL="171450" indent="-171450">
              <a:buFont typeface="Arial" panose="020B0604020202020204" pitchFamily="34" charset="0"/>
              <a:buChar char="•"/>
            </a:pPr>
            <a:r>
              <a:rPr lang="en-AU" dirty="0"/>
              <a:t>Discuss any additional questions that came up, but which you didn’t have time to answer. What would you research next, if you had two more weeks</a:t>
            </a:r>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21</a:t>
            </a:fld>
            <a:endParaRPr lang="en-AU"/>
          </a:p>
        </p:txBody>
      </p:sp>
    </p:spTree>
    <p:extLst>
      <p:ext uri="{BB962C8B-B14F-4D97-AF65-F5344CB8AC3E}">
        <p14:creationId xmlns:p14="http://schemas.microsoft.com/office/powerpoint/2010/main" val="1119077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Open floor Q&amp;A with the audience</a:t>
            </a:r>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22</a:t>
            </a:fld>
            <a:endParaRPr lang="en-AU"/>
          </a:p>
        </p:txBody>
      </p:sp>
    </p:spTree>
    <p:extLst>
      <p:ext uri="{BB962C8B-B14F-4D97-AF65-F5344CB8AC3E}">
        <p14:creationId xmlns:p14="http://schemas.microsoft.com/office/powerpoint/2010/main" val="3152531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BG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Provide overview of presentation slides to give audience a high level overview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Just some housekeeping – please post questions in the chat and we will answer them in our Q&amp;A. </a:t>
            </a:r>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3</a:t>
            </a:fld>
            <a:endParaRPr lang="en-AU"/>
          </a:p>
        </p:txBody>
      </p:sp>
    </p:spTree>
    <p:extLst>
      <p:ext uri="{BB962C8B-B14F-4D97-AF65-F5344CB8AC3E}">
        <p14:creationId xmlns:p14="http://schemas.microsoft.com/office/powerpoint/2010/main" val="270510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BG</a:t>
            </a:r>
          </a:p>
          <a:p>
            <a:endParaRPr lang="en-AU" dirty="0"/>
          </a:p>
          <a:p>
            <a:pPr marL="171450" indent="-171450">
              <a:buFont typeface="Arial" panose="020B0604020202020204" pitchFamily="34" charset="0"/>
              <a:buChar char="•"/>
            </a:pPr>
            <a:r>
              <a:rPr lang="en-AU" dirty="0"/>
              <a:t>Introduce the topic</a:t>
            </a:r>
          </a:p>
        </p:txBody>
      </p:sp>
      <p:sp>
        <p:nvSpPr>
          <p:cNvPr id="4" name="Slide Number Placeholder 3"/>
          <p:cNvSpPr>
            <a:spLocks noGrp="1"/>
          </p:cNvSpPr>
          <p:nvPr>
            <p:ph type="sldNum" sz="quarter" idx="5"/>
          </p:nvPr>
        </p:nvSpPr>
        <p:spPr/>
        <p:txBody>
          <a:bodyPr/>
          <a:lstStyle/>
          <a:p>
            <a:fld id="{8C7BEE1C-C667-49A6-A99C-E3A9100A1368}" type="slidenum">
              <a:rPr lang="en-AU" smtClean="0"/>
              <a:t>4</a:t>
            </a:fld>
            <a:endParaRPr lang="en-AU"/>
          </a:p>
        </p:txBody>
      </p:sp>
    </p:spTree>
    <p:extLst>
      <p:ext uri="{BB962C8B-B14F-4D97-AF65-F5344CB8AC3E}">
        <p14:creationId xmlns:p14="http://schemas.microsoft.com/office/powerpoint/2010/main" val="3180091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BG</a:t>
            </a:r>
          </a:p>
          <a:p>
            <a:endParaRPr lang="en-AU" dirty="0"/>
          </a:p>
          <a:p>
            <a:r>
              <a:rPr lang="en-AU" dirty="0"/>
              <a:t>Write overview of “happiness” and brief summary of the world happiness report</a:t>
            </a:r>
          </a:p>
          <a:p>
            <a:endParaRPr lang="en-AU" dirty="0"/>
          </a:p>
          <a:p>
            <a:r>
              <a:rPr lang="en-AU" dirty="0"/>
              <a:t>Detail Data sources used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Elaborate on the questions you asked, describing what kinds of data you needed to answer them, and where you found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https://www.kaggle.com/mathurinache/world-happiness-report</a:t>
            </a:r>
          </a:p>
          <a:p>
            <a:endParaRPr lang="en-AU" dirty="0"/>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5</a:t>
            </a:fld>
            <a:endParaRPr lang="en-AU"/>
          </a:p>
        </p:txBody>
      </p:sp>
    </p:spTree>
    <p:extLst>
      <p:ext uri="{BB962C8B-B14F-4D97-AF65-F5344CB8AC3E}">
        <p14:creationId xmlns:p14="http://schemas.microsoft.com/office/powerpoint/2010/main" val="1652288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AU" dirty="0"/>
              <a:t>BG</a:t>
            </a:r>
          </a:p>
          <a:p>
            <a:endParaRPr lang="en-AU" dirty="0"/>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6</a:t>
            </a:fld>
            <a:endParaRPr lang="en-AU"/>
          </a:p>
        </p:txBody>
      </p:sp>
    </p:spTree>
    <p:extLst>
      <p:ext uri="{BB962C8B-B14F-4D97-AF65-F5344CB8AC3E}">
        <p14:creationId xmlns:p14="http://schemas.microsoft.com/office/powerpoint/2010/main" val="874934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Elaborate on the questions you asked, describing what kinds of data you needed to answer them, and where you found it</a:t>
            </a:r>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7</a:t>
            </a:fld>
            <a:endParaRPr lang="en-AU"/>
          </a:p>
        </p:txBody>
      </p:sp>
    </p:spTree>
    <p:extLst>
      <p:ext uri="{BB962C8B-B14F-4D97-AF65-F5344CB8AC3E}">
        <p14:creationId xmlns:p14="http://schemas.microsoft.com/office/powerpoint/2010/main" val="2505493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dirty="0"/>
              <a:t>AL</a:t>
            </a:r>
          </a:p>
          <a:p>
            <a:pPr marL="171450" indent="-171450">
              <a:buFont typeface="Arial" panose="020B0604020202020204" pitchFamily="34" charset="0"/>
              <a:buChar char="•"/>
            </a:pPr>
            <a:r>
              <a:rPr lang="en-AU" dirty="0"/>
              <a:t>Describe the exploration and clean-up process</a:t>
            </a:r>
          </a:p>
          <a:p>
            <a:pPr marL="171450" indent="-171450">
              <a:buFont typeface="Arial" panose="020B0604020202020204" pitchFamily="34" charset="0"/>
              <a:buChar char="•"/>
            </a:pPr>
            <a:r>
              <a:rPr lang="en-AU" dirty="0"/>
              <a:t>Discuss insights you had while exploring the data you didn’t anticipate</a:t>
            </a:r>
          </a:p>
          <a:p>
            <a:pPr marL="171450" indent="-171450">
              <a:buFont typeface="Arial" panose="020B0604020202020204" pitchFamily="34" charset="0"/>
              <a:buChar char="•"/>
            </a:pPr>
            <a:r>
              <a:rPr lang="en-AU" dirty="0"/>
              <a:t>Discuss any problems that arose after exploring the data, and how you resolved them</a:t>
            </a:r>
          </a:p>
          <a:p>
            <a:pPr marL="171450" indent="-171450">
              <a:buFont typeface="Arial" panose="020B0604020202020204" pitchFamily="34" charset="0"/>
              <a:buChar char="•"/>
            </a:pPr>
            <a:r>
              <a:rPr lang="en-AU" dirty="0"/>
              <a:t>Present the discuss interesting figures developed during exploration, ideally with the help of Jupyter Notebook</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dirty="0"/>
              <a:t>Notes:</a:t>
            </a:r>
          </a:p>
          <a:p>
            <a:pPr marL="171450" indent="-171450">
              <a:buFont typeface="Arial" panose="020B0604020202020204" pitchFamily="34" charset="0"/>
              <a:buChar char="•"/>
            </a:pPr>
            <a:r>
              <a:rPr lang="en-US" dirty="0"/>
              <a:t>Using a </a:t>
            </a:r>
            <a:r>
              <a:rPr lang="en-US" dirty="0" err="1"/>
              <a:t>jupyter</a:t>
            </a:r>
            <a:r>
              <a:rPr lang="en-US" dirty="0"/>
              <a:t> notebook</a:t>
            </a:r>
            <a:endParaRPr lang="en-AU" dirty="0"/>
          </a:p>
          <a:p>
            <a:pPr marL="0" indent="0">
              <a:buFont typeface="Arial" panose="020B0604020202020204" pitchFamily="34" charset="0"/>
              <a:buNone/>
            </a:pPr>
            <a:endParaRPr lang="en-AU" dirty="0"/>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8</a:t>
            </a:fld>
            <a:endParaRPr lang="en-AU"/>
          </a:p>
        </p:txBody>
      </p:sp>
    </p:spTree>
    <p:extLst>
      <p:ext uri="{BB962C8B-B14F-4D97-AF65-F5344CB8AC3E}">
        <p14:creationId xmlns:p14="http://schemas.microsoft.com/office/powerpoint/2010/main" val="3567211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dirty="0"/>
              <a:t>AL</a:t>
            </a:r>
          </a:p>
          <a:p>
            <a:pPr marL="171450" indent="-171450">
              <a:buFont typeface="Arial" panose="020B0604020202020204" pitchFamily="34" charset="0"/>
              <a:buChar char="•"/>
            </a:pPr>
            <a:r>
              <a:rPr lang="en-AU" dirty="0"/>
              <a:t>Describe the exploration and clean-up process</a:t>
            </a:r>
          </a:p>
          <a:p>
            <a:pPr marL="171450" indent="-171450">
              <a:buFont typeface="Arial" panose="020B0604020202020204" pitchFamily="34" charset="0"/>
              <a:buChar char="•"/>
            </a:pPr>
            <a:r>
              <a:rPr lang="en-AU" dirty="0"/>
              <a:t>Discuss insights you had while exploring the data you didn’t anticipate</a:t>
            </a:r>
          </a:p>
          <a:p>
            <a:pPr marL="171450" indent="-171450">
              <a:buFont typeface="Arial" panose="020B0604020202020204" pitchFamily="34" charset="0"/>
              <a:buChar char="•"/>
            </a:pPr>
            <a:r>
              <a:rPr lang="en-AU" dirty="0"/>
              <a:t>Discuss any problems that arose after exploring the data, and how you resolved them</a:t>
            </a:r>
          </a:p>
          <a:p>
            <a:pPr marL="171450" indent="-171450">
              <a:buFont typeface="Arial" panose="020B0604020202020204" pitchFamily="34" charset="0"/>
              <a:buChar char="•"/>
            </a:pPr>
            <a:r>
              <a:rPr lang="en-AU" dirty="0"/>
              <a:t>Present the discuss interesting figures developed during exploration, ideally with the help of Jupyter Notebook</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dirty="0"/>
              <a:t>Notes:</a:t>
            </a:r>
          </a:p>
          <a:p>
            <a:pPr marL="171450" indent="-171450">
              <a:buFont typeface="Arial" panose="020B0604020202020204" pitchFamily="34" charset="0"/>
              <a:buChar char="•"/>
            </a:pPr>
            <a:r>
              <a:rPr lang="en-US" dirty="0"/>
              <a:t>Upon reviewing the CSV file data frames, we identified that that some the CSV files were missing regions. We used VLOOKUP in the csv file to add in the missing region values.</a:t>
            </a:r>
          </a:p>
          <a:p>
            <a:pPr marL="0" indent="0">
              <a:buFont typeface="Arial" panose="020B0604020202020204" pitchFamily="34" charset="0"/>
              <a:buNone/>
            </a:pPr>
            <a:endParaRPr lang="en-AU" dirty="0"/>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9</a:t>
            </a:fld>
            <a:endParaRPr lang="en-AU"/>
          </a:p>
        </p:txBody>
      </p:sp>
    </p:spTree>
    <p:extLst>
      <p:ext uri="{BB962C8B-B14F-4D97-AF65-F5344CB8AC3E}">
        <p14:creationId xmlns:p14="http://schemas.microsoft.com/office/powerpoint/2010/main" val="203975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D493-B272-438F-9500-F06EC94936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DF4DFE0-7DD0-4719-8258-3B4970E547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4AFD150-D0E5-44AE-A307-7FBB60694FBA}"/>
              </a:ext>
            </a:extLst>
          </p:cNvPr>
          <p:cNvSpPr>
            <a:spLocks noGrp="1"/>
          </p:cNvSpPr>
          <p:nvPr>
            <p:ph type="dt" sz="half" idx="10"/>
          </p:nvPr>
        </p:nvSpPr>
        <p:spPr/>
        <p:txBody>
          <a:bodyPr/>
          <a:lstStyle/>
          <a:p>
            <a:fld id="{F89807AA-300D-432C-BE9B-E699408905B4}" type="datetimeFigureOut">
              <a:rPr lang="en-AU" smtClean="0"/>
              <a:t>4/05/2021</a:t>
            </a:fld>
            <a:endParaRPr lang="en-AU"/>
          </a:p>
        </p:txBody>
      </p:sp>
      <p:sp>
        <p:nvSpPr>
          <p:cNvPr id="5" name="Footer Placeholder 4">
            <a:extLst>
              <a:ext uri="{FF2B5EF4-FFF2-40B4-BE49-F238E27FC236}">
                <a16:creationId xmlns:a16="http://schemas.microsoft.com/office/drawing/2014/main" id="{A8726BC8-7B76-4761-B5C8-CFCA52A5046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3B78022-8996-4D2F-BFCF-C1138AFD5E93}"/>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300762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215D-BDCD-47A4-BCFC-2A7D7BCD62E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86CFA87-E5C8-4A0C-B87A-D6367887C7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DEB1ACE-B9BD-4F41-B4E8-7C809A16029F}"/>
              </a:ext>
            </a:extLst>
          </p:cNvPr>
          <p:cNvSpPr>
            <a:spLocks noGrp="1"/>
          </p:cNvSpPr>
          <p:nvPr>
            <p:ph type="dt" sz="half" idx="10"/>
          </p:nvPr>
        </p:nvSpPr>
        <p:spPr/>
        <p:txBody>
          <a:bodyPr/>
          <a:lstStyle/>
          <a:p>
            <a:fld id="{F89807AA-300D-432C-BE9B-E699408905B4}" type="datetimeFigureOut">
              <a:rPr lang="en-AU" smtClean="0"/>
              <a:t>4/05/2021</a:t>
            </a:fld>
            <a:endParaRPr lang="en-AU"/>
          </a:p>
        </p:txBody>
      </p:sp>
      <p:sp>
        <p:nvSpPr>
          <p:cNvPr id="5" name="Footer Placeholder 4">
            <a:extLst>
              <a:ext uri="{FF2B5EF4-FFF2-40B4-BE49-F238E27FC236}">
                <a16:creationId xmlns:a16="http://schemas.microsoft.com/office/drawing/2014/main" id="{165FC7E4-8C62-407A-AD09-E24AC052062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312E88A-B633-4382-BA9D-C8E7C9156838}"/>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193088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CEA5A2-D1D7-4CD5-B1A0-10B9F0E076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151EC31-9125-4591-8C34-E9CC53DE0E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AB78E68-EA22-4DFF-ADB8-E3455E38A82B}"/>
              </a:ext>
            </a:extLst>
          </p:cNvPr>
          <p:cNvSpPr>
            <a:spLocks noGrp="1"/>
          </p:cNvSpPr>
          <p:nvPr>
            <p:ph type="dt" sz="half" idx="10"/>
          </p:nvPr>
        </p:nvSpPr>
        <p:spPr/>
        <p:txBody>
          <a:bodyPr/>
          <a:lstStyle/>
          <a:p>
            <a:fld id="{F89807AA-300D-432C-BE9B-E699408905B4}" type="datetimeFigureOut">
              <a:rPr lang="en-AU" smtClean="0"/>
              <a:t>4/05/2021</a:t>
            </a:fld>
            <a:endParaRPr lang="en-AU"/>
          </a:p>
        </p:txBody>
      </p:sp>
      <p:sp>
        <p:nvSpPr>
          <p:cNvPr id="5" name="Footer Placeholder 4">
            <a:extLst>
              <a:ext uri="{FF2B5EF4-FFF2-40B4-BE49-F238E27FC236}">
                <a16:creationId xmlns:a16="http://schemas.microsoft.com/office/drawing/2014/main" id="{CEF296F2-EC6F-4B64-ACB6-43935943CA4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F2647A-FDA5-40C5-B184-EFFA21DC333A}"/>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4206210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5EB00-EBA3-4DE0-81A0-53CC6DE51B5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75872C0C-16E2-48C9-A3AB-DE88A12C7678}"/>
              </a:ext>
            </a:extLst>
          </p:cNvPr>
          <p:cNvSpPr>
            <a:spLocks noGrp="1"/>
          </p:cNvSpPr>
          <p:nvPr>
            <p:ph type="dt" sz="half" idx="10"/>
          </p:nvPr>
        </p:nvSpPr>
        <p:spPr/>
        <p:txBody>
          <a:bodyPr/>
          <a:lstStyle/>
          <a:p>
            <a:fld id="{F89807AA-300D-432C-BE9B-E699408905B4}" type="datetimeFigureOut">
              <a:rPr lang="en-AU" smtClean="0"/>
              <a:t>4/05/2021</a:t>
            </a:fld>
            <a:endParaRPr lang="en-AU"/>
          </a:p>
        </p:txBody>
      </p:sp>
      <p:sp>
        <p:nvSpPr>
          <p:cNvPr id="5" name="Footer Placeholder 4">
            <a:extLst>
              <a:ext uri="{FF2B5EF4-FFF2-40B4-BE49-F238E27FC236}">
                <a16:creationId xmlns:a16="http://schemas.microsoft.com/office/drawing/2014/main" id="{0D897032-6134-40AE-B29E-7C654E5DF11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882E1D1-5985-42D2-BEC8-6A3241E9E276}"/>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119832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6360-3F8B-4619-96AA-FAF493626A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9EDA12-D0E2-41D7-BC8B-6A9D44938D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EF24A9-F51E-4434-8763-60AEE1067D00}"/>
              </a:ext>
            </a:extLst>
          </p:cNvPr>
          <p:cNvSpPr>
            <a:spLocks noGrp="1"/>
          </p:cNvSpPr>
          <p:nvPr>
            <p:ph type="dt" sz="half" idx="10"/>
          </p:nvPr>
        </p:nvSpPr>
        <p:spPr/>
        <p:txBody>
          <a:bodyPr/>
          <a:lstStyle/>
          <a:p>
            <a:fld id="{F89807AA-300D-432C-BE9B-E699408905B4}" type="datetimeFigureOut">
              <a:rPr lang="en-AU" smtClean="0"/>
              <a:t>4/05/2021</a:t>
            </a:fld>
            <a:endParaRPr lang="en-AU"/>
          </a:p>
        </p:txBody>
      </p:sp>
      <p:sp>
        <p:nvSpPr>
          <p:cNvPr id="5" name="Footer Placeholder 4">
            <a:extLst>
              <a:ext uri="{FF2B5EF4-FFF2-40B4-BE49-F238E27FC236}">
                <a16:creationId xmlns:a16="http://schemas.microsoft.com/office/drawing/2014/main" id="{9966818F-BF8F-45F3-BA49-0F26C9BD954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694CF69-4211-41C1-88C3-F4FA61A73104}"/>
              </a:ext>
            </a:extLst>
          </p:cNvPr>
          <p:cNvSpPr>
            <a:spLocks noGrp="1"/>
          </p:cNvSpPr>
          <p:nvPr>
            <p:ph type="sldNum" sz="quarter" idx="12"/>
          </p:nvPr>
        </p:nvSpPr>
        <p:spPr/>
        <p:txBody>
          <a:bodyPr/>
          <a:lstStyle/>
          <a:p>
            <a:fld id="{9B30634D-7938-46F3-81B0-45696C3D6CE4}" type="slidenum">
              <a:rPr lang="en-AU" smtClean="0"/>
              <a:t>‹#›</a:t>
            </a:fld>
            <a:endParaRPr lang="en-AU"/>
          </a:p>
        </p:txBody>
      </p:sp>
      <p:sp>
        <p:nvSpPr>
          <p:cNvPr id="7" name="Rectangle 6">
            <a:extLst>
              <a:ext uri="{FF2B5EF4-FFF2-40B4-BE49-F238E27FC236}">
                <a16:creationId xmlns:a16="http://schemas.microsoft.com/office/drawing/2014/main" id="{8F2F9DA5-745C-48B6-8CCA-B6ED695FF380}"/>
              </a:ext>
            </a:extLst>
          </p:cNvPr>
          <p:cNvSpPr/>
          <p:nvPr userDrawn="1"/>
        </p:nvSpPr>
        <p:spPr>
          <a:xfrm>
            <a:off x="0" y="0"/>
            <a:ext cx="12192000" cy="1443038"/>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 name="Content Placeholder 3">
            <a:extLst>
              <a:ext uri="{FF2B5EF4-FFF2-40B4-BE49-F238E27FC236}">
                <a16:creationId xmlns:a16="http://schemas.microsoft.com/office/drawing/2014/main" id="{5385F947-5662-4792-9B86-99428C59C3F7}"/>
              </a:ext>
            </a:extLst>
          </p:cNvPr>
          <p:cNvSpPr>
            <a:spLocks noGrp="1"/>
          </p:cNvSpPr>
          <p:nvPr>
            <p:ph sz="half" idx="24" hasCustomPrompt="1"/>
          </p:nvPr>
        </p:nvSpPr>
        <p:spPr>
          <a:xfrm>
            <a:off x="4853517" y="721519"/>
            <a:ext cx="7205134" cy="626534"/>
          </a:xfrm>
          <a:prstGeom prst="rect">
            <a:avLst/>
          </a:prstGeom>
        </p:spPr>
        <p:txBody>
          <a:bodyPr>
            <a:noAutofit/>
          </a:bodyPr>
          <a:lstStyle>
            <a:lvl1pPr marL="0" indent="0" algn="r">
              <a:buNone/>
              <a:defRPr sz="2000" b="0" i="1">
                <a:solidFill>
                  <a:srgbClr val="B5D0D7"/>
                </a:solidFill>
                <a:latin typeface="Verdana"/>
                <a:cs typeface="Verdana"/>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noProof="0" dirty="0"/>
              <a:t>Thread text goes here</a:t>
            </a:r>
          </a:p>
        </p:txBody>
      </p:sp>
      <p:pic>
        <p:nvPicPr>
          <p:cNvPr id="10" name="Picture 9" descr="A picture containing text, tableware, plate, dishware&#10;&#10;Description automatically generated">
            <a:extLst>
              <a:ext uri="{FF2B5EF4-FFF2-40B4-BE49-F238E27FC236}">
                <a16:creationId xmlns:a16="http://schemas.microsoft.com/office/drawing/2014/main" id="{BE882D25-E53D-4A9A-A823-AF2D771F525C}"/>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240030" y="318452"/>
            <a:ext cx="2720340" cy="899795"/>
          </a:xfrm>
          <a:prstGeom prst="rect">
            <a:avLst/>
          </a:prstGeom>
        </p:spPr>
      </p:pic>
    </p:spTree>
    <p:extLst>
      <p:ext uri="{BB962C8B-B14F-4D97-AF65-F5344CB8AC3E}">
        <p14:creationId xmlns:p14="http://schemas.microsoft.com/office/powerpoint/2010/main" val="3796652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5EB00-EBA3-4DE0-81A0-53CC6DE51B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a:extLst>
              <a:ext uri="{FF2B5EF4-FFF2-40B4-BE49-F238E27FC236}">
                <a16:creationId xmlns:a16="http://schemas.microsoft.com/office/drawing/2014/main" id="{75872C0C-16E2-48C9-A3AB-DE88A12C7678}"/>
              </a:ext>
            </a:extLst>
          </p:cNvPr>
          <p:cNvSpPr>
            <a:spLocks noGrp="1"/>
          </p:cNvSpPr>
          <p:nvPr>
            <p:ph type="dt" sz="half" idx="10"/>
          </p:nvPr>
        </p:nvSpPr>
        <p:spPr/>
        <p:txBody>
          <a:bodyPr/>
          <a:lstStyle/>
          <a:p>
            <a:fld id="{F89807AA-300D-432C-BE9B-E699408905B4}" type="datetimeFigureOut">
              <a:rPr lang="en-AU" smtClean="0"/>
              <a:t>4/05/2021</a:t>
            </a:fld>
            <a:endParaRPr lang="en-AU"/>
          </a:p>
        </p:txBody>
      </p:sp>
      <p:sp>
        <p:nvSpPr>
          <p:cNvPr id="5" name="Footer Placeholder 4">
            <a:extLst>
              <a:ext uri="{FF2B5EF4-FFF2-40B4-BE49-F238E27FC236}">
                <a16:creationId xmlns:a16="http://schemas.microsoft.com/office/drawing/2014/main" id="{0D897032-6134-40AE-B29E-7C654E5DF11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882E1D1-5985-42D2-BEC8-6A3241E9E276}"/>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3710752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6360-3F8B-4619-96AA-FAF493626A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9EDA12-D0E2-41D7-BC8B-6A9D44938D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EF24A9-F51E-4434-8763-60AEE1067D00}"/>
              </a:ext>
            </a:extLst>
          </p:cNvPr>
          <p:cNvSpPr>
            <a:spLocks noGrp="1"/>
          </p:cNvSpPr>
          <p:nvPr>
            <p:ph type="dt" sz="half" idx="10"/>
          </p:nvPr>
        </p:nvSpPr>
        <p:spPr/>
        <p:txBody>
          <a:bodyPr/>
          <a:lstStyle/>
          <a:p>
            <a:fld id="{F89807AA-300D-432C-BE9B-E699408905B4}" type="datetimeFigureOut">
              <a:rPr lang="en-AU" smtClean="0"/>
              <a:t>4/05/2021</a:t>
            </a:fld>
            <a:endParaRPr lang="en-AU"/>
          </a:p>
        </p:txBody>
      </p:sp>
      <p:sp>
        <p:nvSpPr>
          <p:cNvPr id="5" name="Footer Placeholder 4">
            <a:extLst>
              <a:ext uri="{FF2B5EF4-FFF2-40B4-BE49-F238E27FC236}">
                <a16:creationId xmlns:a16="http://schemas.microsoft.com/office/drawing/2014/main" id="{9966818F-BF8F-45F3-BA49-0F26C9BD954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694CF69-4211-41C1-88C3-F4FA61A73104}"/>
              </a:ext>
            </a:extLst>
          </p:cNvPr>
          <p:cNvSpPr>
            <a:spLocks noGrp="1"/>
          </p:cNvSpPr>
          <p:nvPr>
            <p:ph type="sldNum" sz="quarter" idx="12"/>
          </p:nvPr>
        </p:nvSpPr>
        <p:spPr/>
        <p:txBody>
          <a:bodyPr/>
          <a:lstStyle/>
          <a:p>
            <a:fld id="{9B30634D-7938-46F3-81B0-45696C3D6CE4}" type="slidenum">
              <a:rPr lang="en-AU" smtClean="0"/>
              <a:t>‹#›</a:t>
            </a:fld>
            <a:endParaRPr lang="en-AU"/>
          </a:p>
        </p:txBody>
      </p:sp>
      <p:sp>
        <p:nvSpPr>
          <p:cNvPr id="7" name="Rectangle 6">
            <a:extLst>
              <a:ext uri="{FF2B5EF4-FFF2-40B4-BE49-F238E27FC236}">
                <a16:creationId xmlns:a16="http://schemas.microsoft.com/office/drawing/2014/main" id="{8F2F9DA5-745C-48B6-8CCA-B6ED695FF380}"/>
              </a:ext>
            </a:extLst>
          </p:cNvPr>
          <p:cNvSpPr/>
          <p:nvPr/>
        </p:nvSpPr>
        <p:spPr>
          <a:xfrm>
            <a:off x="0" y="0"/>
            <a:ext cx="12192000" cy="1443038"/>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 name="Content Placeholder 3">
            <a:extLst>
              <a:ext uri="{FF2B5EF4-FFF2-40B4-BE49-F238E27FC236}">
                <a16:creationId xmlns:a16="http://schemas.microsoft.com/office/drawing/2014/main" id="{5385F947-5662-4792-9B86-99428C59C3F7}"/>
              </a:ext>
            </a:extLst>
          </p:cNvPr>
          <p:cNvSpPr>
            <a:spLocks noGrp="1"/>
          </p:cNvSpPr>
          <p:nvPr>
            <p:ph sz="half" idx="24" hasCustomPrompt="1"/>
          </p:nvPr>
        </p:nvSpPr>
        <p:spPr>
          <a:xfrm>
            <a:off x="4853517" y="721519"/>
            <a:ext cx="7205134" cy="626534"/>
          </a:xfrm>
          <a:prstGeom prst="rect">
            <a:avLst/>
          </a:prstGeom>
        </p:spPr>
        <p:txBody>
          <a:bodyPr>
            <a:noAutofit/>
          </a:bodyPr>
          <a:lstStyle>
            <a:lvl1pPr marL="0" indent="0" algn="r">
              <a:buNone/>
              <a:defRPr sz="2000" b="0" i="1">
                <a:solidFill>
                  <a:srgbClr val="B5D0D7"/>
                </a:solidFill>
                <a:latin typeface="Verdana"/>
                <a:cs typeface="Verdana"/>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noProof="0" dirty="0"/>
              <a:t>Thread text goes here</a:t>
            </a:r>
          </a:p>
        </p:txBody>
      </p:sp>
      <p:pic>
        <p:nvPicPr>
          <p:cNvPr id="10" name="Picture 9" descr="A picture containing text, tableware, plate, dishware&#10;&#10;Description automatically generated">
            <a:extLst>
              <a:ext uri="{FF2B5EF4-FFF2-40B4-BE49-F238E27FC236}">
                <a16:creationId xmlns:a16="http://schemas.microsoft.com/office/drawing/2014/main" id="{BE882D25-E53D-4A9A-A823-AF2D771F525C}"/>
              </a:ext>
            </a:extLst>
          </p:cNvPr>
          <p:cNvPicPr/>
          <p:nvPr/>
        </p:nvPicPr>
        <p:blipFill>
          <a:blip r:embed="rId2">
            <a:extLst>
              <a:ext uri="{28A0092B-C50C-407E-A947-70E740481C1C}">
                <a14:useLocalDpi xmlns:a14="http://schemas.microsoft.com/office/drawing/2010/main" val="0"/>
              </a:ext>
            </a:extLst>
          </a:blip>
          <a:stretch>
            <a:fillRect/>
          </a:stretch>
        </p:blipFill>
        <p:spPr>
          <a:xfrm>
            <a:off x="240030" y="318452"/>
            <a:ext cx="2720340" cy="899795"/>
          </a:xfrm>
          <a:prstGeom prst="rect">
            <a:avLst/>
          </a:prstGeom>
        </p:spPr>
      </p:pic>
      <p:sp>
        <p:nvSpPr>
          <p:cNvPr id="11" name="Rectangle 10">
            <a:extLst>
              <a:ext uri="{FF2B5EF4-FFF2-40B4-BE49-F238E27FC236}">
                <a16:creationId xmlns:a16="http://schemas.microsoft.com/office/drawing/2014/main" id="{FAC2879E-C49A-4EB0-B375-877627234252}"/>
              </a:ext>
            </a:extLst>
          </p:cNvPr>
          <p:cNvSpPr/>
          <p:nvPr userDrawn="1"/>
        </p:nvSpPr>
        <p:spPr>
          <a:xfrm>
            <a:off x="0" y="0"/>
            <a:ext cx="12192000" cy="1443038"/>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pic>
        <p:nvPicPr>
          <p:cNvPr id="12" name="Picture 11" descr="A picture containing text, tableware, plate, dishware&#10;&#10;Description automatically generated">
            <a:extLst>
              <a:ext uri="{FF2B5EF4-FFF2-40B4-BE49-F238E27FC236}">
                <a16:creationId xmlns:a16="http://schemas.microsoft.com/office/drawing/2014/main" id="{8357C49C-A1FE-4060-91A4-DFE3CF4A366B}"/>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240030" y="318452"/>
            <a:ext cx="2720340" cy="899795"/>
          </a:xfrm>
          <a:prstGeom prst="rect">
            <a:avLst/>
          </a:prstGeom>
        </p:spPr>
      </p:pic>
    </p:spTree>
    <p:extLst>
      <p:ext uri="{BB962C8B-B14F-4D97-AF65-F5344CB8AC3E}">
        <p14:creationId xmlns:p14="http://schemas.microsoft.com/office/powerpoint/2010/main" val="64106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162A-B4A2-44F5-8FE1-4A9BA996584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632E850-2EFA-43FA-9CCB-287957F28D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AF8C5B0-7E42-4C0B-9599-E892C990CD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6E85E46-D7BF-468D-A276-BEFDB5626193}"/>
              </a:ext>
            </a:extLst>
          </p:cNvPr>
          <p:cNvSpPr>
            <a:spLocks noGrp="1"/>
          </p:cNvSpPr>
          <p:nvPr>
            <p:ph type="dt" sz="half" idx="10"/>
          </p:nvPr>
        </p:nvSpPr>
        <p:spPr/>
        <p:txBody>
          <a:bodyPr/>
          <a:lstStyle/>
          <a:p>
            <a:fld id="{F89807AA-300D-432C-BE9B-E699408905B4}" type="datetimeFigureOut">
              <a:rPr lang="en-AU" smtClean="0"/>
              <a:t>4/05/2021</a:t>
            </a:fld>
            <a:endParaRPr lang="en-AU"/>
          </a:p>
        </p:txBody>
      </p:sp>
      <p:sp>
        <p:nvSpPr>
          <p:cNvPr id="6" name="Footer Placeholder 5">
            <a:extLst>
              <a:ext uri="{FF2B5EF4-FFF2-40B4-BE49-F238E27FC236}">
                <a16:creationId xmlns:a16="http://schemas.microsoft.com/office/drawing/2014/main" id="{ABE649E0-83E0-489E-8687-14755C969AC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5AFBF8A-6EDA-4815-9624-90C54D670DF4}"/>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179441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4CBF-089C-4F3E-A040-CA11F3B1ABC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16849BE-8F72-4D1D-ACD7-1A27DC6B54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DA9E88-B2EC-4C82-AA24-94BBFEBDDC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4E2ED85-BE98-4E27-89A1-748DB63FC4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C36D0-BA3F-4A3D-A110-9223F0FA24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7CA8862-80A3-494D-9D09-96558786619C}"/>
              </a:ext>
            </a:extLst>
          </p:cNvPr>
          <p:cNvSpPr>
            <a:spLocks noGrp="1"/>
          </p:cNvSpPr>
          <p:nvPr>
            <p:ph type="dt" sz="half" idx="10"/>
          </p:nvPr>
        </p:nvSpPr>
        <p:spPr/>
        <p:txBody>
          <a:bodyPr/>
          <a:lstStyle/>
          <a:p>
            <a:fld id="{F89807AA-300D-432C-BE9B-E699408905B4}" type="datetimeFigureOut">
              <a:rPr lang="en-AU" smtClean="0"/>
              <a:t>4/05/2021</a:t>
            </a:fld>
            <a:endParaRPr lang="en-AU"/>
          </a:p>
        </p:txBody>
      </p:sp>
      <p:sp>
        <p:nvSpPr>
          <p:cNvPr id="8" name="Footer Placeholder 7">
            <a:extLst>
              <a:ext uri="{FF2B5EF4-FFF2-40B4-BE49-F238E27FC236}">
                <a16:creationId xmlns:a16="http://schemas.microsoft.com/office/drawing/2014/main" id="{9475165E-A894-46D0-ACF3-D18A690C81E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03FB286-C86B-492C-AD5D-4C214F9E5B3B}"/>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2220377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2D4D7-A3DF-4E3D-B9E3-06952168FAC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B3D468F-DC54-4FB0-8BCB-D5D683FE7D2B}"/>
              </a:ext>
            </a:extLst>
          </p:cNvPr>
          <p:cNvSpPr>
            <a:spLocks noGrp="1"/>
          </p:cNvSpPr>
          <p:nvPr>
            <p:ph type="dt" sz="half" idx="10"/>
          </p:nvPr>
        </p:nvSpPr>
        <p:spPr/>
        <p:txBody>
          <a:bodyPr/>
          <a:lstStyle/>
          <a:p>
            <a:fld id="{F89807AA-300D-432C-BE9B-E699408905B4}" type="datetimeFigureOut">
              <a:rPr lang="en-AU" smtClean="0"/>
              <a:t>4/05/2021</a:t>
            </a:fld>
            <a:endParaRPr lang="en-AU"/>
          </a:p>
        </p:txBody>
      </p:sp>
      <p:sp>
        <p:nvSpPr>
          <p:cNvPr id="4" name="Footer Placeholder 3">
            <a:extLst>
              <a:ext uri="{FF2B5EF4-FFF2-40B4-BE49-F238E27FC236}">
                <a16:creationId xmlns:a16="http://schemas.microsoft.com/office/drawing/2014/main" id="{C52FC138-D343-474E-8EED-46EA00E6FD5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003A367-4473-4677-B916-B034C0122B6C}"/>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207330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6F74A4-5817-4241-8F9D-0C0F946980B9}"/>
              </a:ext>
            </a:extLst>
          </p:cNvPr>
          <p:cNvSpPr>
            <a:spLocks noGrp="1"/>
          </p:cNvSpPr>
          <p:nvPr>
            <p:ph type="dt" sz="half" idx="10"/>
          </p:nvPr>
        </p:nvSpPr>
        <p:spPr/>
        <p:txBody>
          <a:bodyPr/>
          <a:lstStyle/>
          <a:p>
            <a:fld id="{F89807AA-300D-432C-BE9B-E699408905B4}" type="datetimeFigureOut">
              <a:rPr lang="en-AU" smtClean="0"/>
              <a:t>4/05/2021</a:t>
            </a:fld>
            <a:endParaRPr lang="en-AU"/>
          </a:p>
        </p:txBody>
      </p:sp>
      <p:sp>
        <p:nvSpPr>
          <p:cNvPr id="3" name="Footer Placeholder 2">
            <a:extLst>
              <a:ext uri="{FF2B5EF4-FFF2-40B4-BE49-F238E27FC236}">
                <a16:creationId xmlns:a16="http://schemas.microsoft.com/office/drawing/2014/main" id="{B7EA4AB3-DF92-47EB-979E-EFE24BBB7A2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CC67114-C04A-4FAF-A8C1-E82AFC6F8445}"/>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3591790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68221-9CD9-4550-B0F3-845E8E3EC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9B19E20-C636-47BC-8AB7-60F82F9CF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46013CA-01EF-43CB-A60D-C385ADDC2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051C5-4185-44F6-9905-41F621509E9A}"/>
              </a:ext>
            </a:extLst>
          </p:cNvPr>
          <p:cNvSpPr>
            <a:spLocks noGrp="1"/>
          </p:cNvSpPr>
          <p:nvPr>
            <p:ph type="dt" sz="half" idx="10"/>
          </p:nvPr>
        </p:nvSpPr>
        <p:spPr/>
        <p:txBody>
          <a:bodyPr/>
          <a:lstStyle/>
          <a:p>
            <a:fld id="{F89807AA-300D-432C-BE9B-E699408905B4}" type="datetimeFigureOut">
              <a:rPr lang="en-AU" smtClean="0"/>
              <a:t>4/05/2021</a:t>
            </a:fld>
            <a:endParaRPr lang="en-AU"/>
          </a:p>
        </p:txBody>
      </p:sp>
      <p:sp>
        <p:nvSpPr>
          <p:cNvPr id="6" name="Footer Placeholder 5">
            <a:extLst>
              <a:ext uri="{FF2B5EF4-FFF2-40B4-BE49-F238E27FC236}">
                <a16:creationId xmlns:a16="http://schemas.microsoft.com/office/drawing/2014/main" id="{056347B5-3982-40C5-B5FE-47ABEA589CC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F4D18F3-6B11-49B7-9BE8-7F08E87B0647}"/>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2517250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7C2A-3FD5-40FC-85E7-31FBE73C9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93ABD65-B916-425C-A4A7-6A2D4E61E9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AU"/>
          </a:p>
        </p:txBody>
      </p:sp>
      <p:sp>
        <p:nvSpPr>
          <p:cNvPr id="4" name="Text Placeholder 3">
            <a:extLst>
              <a:ext uri="{FF2B5EF4-FFF2-40B4-BE49-F238E27FC236}">
                <a16:creationId xmlns:a16="http://schemas.microsoft.com/office/drawing/2014/main" id="{3FBD3DFB-4D51-458A-A1FA-816ED8A9D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981F8F-4FB5-4A50-BD00-DF23BABF9926}"/>
              </a:ext>
            </a:extLst>
          </p:cNvPr>
          <p:cNvSpPr>
            <a:spLocks noGrp="1"/>
          </p:cNvSpPr>
          <p:nvPr>
            <p:ph type="dt" sz="half" idx="10"/>
          </p:nvPr>
        </p:nvSpPr>
        <p:spPr/>
        <p:txBody>
          <a:bodyPr/>
          <a:lstStyle/>
          <a:p>
            <a:fld id="{F89807AA-300D-432C-BE9B-E699408905B4}" type="datetimeFigureOut">
              <a:rPr lang="en-AU" smtClean="0"/>
              <a:t>4/05/2021</a:t>
            </a:fld>
            <a:endParaRPr lang="en-AU"/>
          </a:p>
        </p:txBody>
      </p:sp>
      <p:sp>
        <p:nvSpPr>
          <p:cNvPr id="6" name="Footer Placeholder 5">
            <a:extLst>
              <a:ext uri="{FF2B5EF4-FFF2-40B4-BE49-F238E27FC236}">
                <a16:creationId xmlns:a16="http://schemas.microsoft.com/office/drawing/2014/main" id="{A59C01AD-C1BF-49A7-9480-004CBAED08B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AFB8262-7D05-452F-AC7B-5C1E4E1D854D}"/>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3867115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2A3F73-6BDD-4FC6-AD40-FAC10E415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97ED0DE-182F-49C6-9146-42747B1348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1EE7FF5-AA45-43E8-B5B2-7AD413CA4A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807AA-300D-432C-BE9B-E699408905B4}" type="datetimeFigureOut">
              <a:rPr lang="en-AU" smtClean="0"/>
              <a:t>4/05/2021</a:t>
            </a:fld>
            <a:endParaRPr lang="en-AU"/>
          </a:p>
        </p:txBody>
      </p:sp>
      <p:sp>
        <p:nvSpPr>
          <p:cNvPr id="5" name="Footer Placeholder 4">
            <a:extLst>
              <a:ext uri="{FF2B5EF4-FFF2-40B4-BE49-F238E27FC236}">
                <a16:creationId xmlns:a16="http://schemas.microsoft.com/office/drawing/2014/main" id="{C8442BB3-F1FD-48A0-8B1F-FDD1B667D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D7CAB15-B5F2-4A7A-80BA-D8FC72AA88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0634D-7938-46F3-81B0-45696C3D6CE4}" type="slidenum">
              <a:rPr lang="en-AU" smtClean="0"/>
              <a:t>‹#›</a:t>
            </a:fld>
            <a:endParaRPr lang="en-AU"/>
          </a:p>
        </p:txBody>
      </p:sp>
    </p:spTree>
    <p:extLst>
      <p:ext uri="{BB962C8B-B14F-4D97-AF65-F5344CB8AC3E}">
        <p14:creationId xmlns:p14="http://schemas.microsoft.com/office/powerpoint/2010/main" val="461058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 id="214748365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398102-7A29-4575-B6F6-5FA659768D36}"/>
              </a:ext>
            </a:extLst>
          </p:cNvPr>
          <p:cNvSpPr txBox="1"/>
          <p:nvPr/>
        </p:nvSpPr>
        <p:spPr>
          <a:xfrm>
            <a:off x="1986497" y="2164311"/>
            <a:ext cx="8109284" cy="2289858"/>
          </a:xfrm>
          <a:prstGeom prst="rect">
            <a:avLst/>
          </a:prstGeom>
          <a:noFill/>
        </p:spPr>
        <p:txBody>
          <a:bodyPr wrap="squar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lang="en-US" sz="4800" b="1" spc="-20" dirty="0">
                <a:solidFill>
                  <a:srgbClr val="002060"/>
                </a:solidFill>
              </a:rPr>
              <a:t>Data Analytics Bootcamp</a:t>
            </a:r>
          </a:p>
          <a:p>
            <a:pPr marL="0" marR="0" lvl="0" indent="0" algn="ctr" defTabSz="914400" rtl="0" eaLnBrk="1" fontAlgn="auto" latinLnBrk="0" hangingPunct="1">
              <a:lnSpc>
                <a:spcPct val="85000"/>
              </a:lnSpc>
              <a:spcBef>
                <a:spcPts val="0"/>
              </a:spcBef>
              <a:spcAft>
                <a:spcPts val="0"/>
              </a:spcAft>
              <a:buClrTx/>
              <a:buSzTx/>
              <a:buFontTx/>
              <a:buNone/>
              <a:tabLst/>
              <a:defRPr/>
            </a:pPr>
            <a:endParaRPr kumimoji="0" lang="en-US" sz="1200" b="1" i="0" u="none" strike="noStrike" kern="1200" cap="none" spc="-20" normalizeH="0" baseline="0" noProof="0" dirty="0">
              <a:ln>
                <a:noFill/>
              </a:ln>
              <a:solidFill>
                <a:srgbClr val="002060"/>
              </a:solidFill>
              <a:effectLst/>
              <a:uLnTx/>
              <a:uFillTx/>
              <a:ea typeface="+mn-ea"/>
              <a:cs typeface="+mn-cs"/>
            </a:endParaRP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4800" b="1" i="0" u="none" strike="noStrike" kern="1200" cap="none" spc="-20" normalizeH="0" baseline="0" noProof="0" dirty="0">
                <a:ln>
                  <a:noFill/>
                </a:ln>
                <a:solidFill>
                  <a:srgbClr val="002060"/>
                </a:solidFill>
                <a:effectLst/>
                <a:uLnTx/>
                <a:uFillTx/>
                <a:ea typeface="+mn-ea"/>
                <a:cs typeface="+mn-cs"/>
              </a:rPr>
              <a:t>Project 1 | Group 4</a:t>
            </a:r>
          </a:p>
          <a:p>
            <a:pPr marL="0" marR="0" lvl="0" indent="0" algn="ctr" defTabSz="914400" rtl="0" eaLnBrk="1" fontAlgn="auto" latinLnBrk="0" hangingPunct="1">
              <a:lnSpc>
                <a:spcPct val="85000"/>
              </a:lnSpc>
              <a:spcBef>
                <a:spcPts val="0"/>
              </a:spcBef>
              <a:spcAft>
                <a:spcPts val="0"/>
              </a:spcAft>
              <a:buClrTx/>
              <a:buSzTx/>
              <a:buFontTx/>
              <a:buNone/>
              <a:tabLst/>
              <a:defRPr/>
            </a:pPr>
            <a:endParaRPr lang="en-US" sz="1200" b="1" spc="-20" dirty="0">
              <a:solidFill>
                <a:srgbClr val="002060"/>
              </a:solidFill>
            </a:endParaRP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4800" b="1" i="0" u="none" strike="noStrike" kern="1200" cap="none" spc="-20" normalizeH="0" baseline="0" noProof="0" dirty="0">
                <a:ln>
                  <a:noFill/>
                </a:ln>
                <a:solidFill>
                  <a:srgbClr val="002060"/>
                </a:solidFill>
                <a:effectLst/>
                <a:uLnTx/>
                <a:uFillTx/>
                <a:ea typeface="+mn-ea"/>
                <a:cs typeface="+mn-cs"/>
              </a:rPr>
              <a:t>2021</a:t>
            </a:r>
          </a:p>
        </p:txBody>
      </p:sp>
      <p:pic>
        <p:nvPicPr>
          <p:cNvPr id="7" name="Picture 6" descr="Text&#10;&#10;Description automatically generated with medium confidence">
            <a:extLst>
              <a:ext uri="{FF2B5EF4-FFF2-40B4-BE49-F238E27FC236}">
                <a16:creationId xmlns:a16="http://schemas.microsoft.com/office/drawing/2014/main" id="{2A76A231-1235-47D6-87A3-260001D23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638" y="442600"/>
            <a:ext cx="3558667" cy="1169632"/>
          </a:xfrm>
          <a:prstGeom prst="rect">
            <a:avLst/>
          </a:prstGeom>
        </p:spPr>
      </p:pic>
    </p:spTree>
    <p:extLst>
      <p:ext uri="{BB962C8B-B14F-4D97-AF65-F5344CB8AC3E}">
        <p14:creationId xmlns:p14="http://schemas.microsoft.com/office/powerpoint/2010/main" val="142905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447897" y="230907"/>
            <a:ext cx="10515600" cy="1325563"/>
          </a:xfrm>
        </p:spPr>
        <p:txBody>
          <a:bodyPr vert="horz" lIns="91440" tIns="45720" rIns="91440" bIns="45720" rtlCol="0" anchor="ctr">
            <a:normAutofit/>
          </a:bodyPr>
          <a:lstStyle/>
          <a:p>
            <a:r>
              <a:rPr lang="en-AU" dirty="0">
                <a:latin typeface="+mn-lt"/>
              </a:rPr>
              <a:t>Data Clean-up &amp; Exploration:</a:t>
            </a:r>
          </a:p>
        </p:txBody>
      </p:sp>
      <p:grpSp>
        <p:nvGrpSpPr>
          <p:cNvPr id="22" name="Group 21">
            <a:extLst>
              <a:ext uri="{FF2B5EF4-FFF2-40B4-BE49-F238E27FC236}">
                <a16:creationId xmlns:a16="http://schemas.microsoft.com/office/drawing/2014/main" id="{4DCA9293-6C76-4B38-966C-6B86D7AF7E70}"/>
              </a:ext>
            </a:extLst>
          </p:cNvPr>
          <p:cNvGrpSpPr/>
          <p:nvPr/>
        </p:nvGrpSpPr>
        <p:grpSpPr>
          <a:xfrm>
            <a:off x="7442200" y="2182082"/>
            <a:ext cx="3228614" cy="3766144"/>
            <a:chOff x="4162308" y="1850383"/>
            <a:chExt cx="3228614" cy="3766144"/>
          </a:xfrm>
        </p:grpSpPr>
        <p:pic>
          <p:nvPicPr>
            <p:cNvPr id="19" name="Picture 18">
              <a:extLst>
                <a:ext uri="{FF2B5EF4-FFF2-40B4-BE49-F238E27FC236}">
                  <a16:creationId xmlns:a16="http://schemas.microsoft.com/office/drawing/2014/main" id="{9CA55A81-E4C8-4C04-897C-7C42F9B65348}"/>
                </a:ext>
              </a:extLst>
            </p:cNvPr>
            <p:cNvPicPr>
              <a:picLocks noChangeAspect="1"/>
            </p:cNvPicPr>
            <p:nvPr/>
          </p:nvPicPr>
          <p:blipFill>
            <a:blip r:embed="rId3"/>
            <a:stretch>
              <a:fillRect/>
            </a:stretch>
          </p:blipFill>
          <p:spPr>
            <a:xfrm>
              <a:off x="4162308" y="5063236"/>
              <a:ext cx="3228614" cy="553291"/>
            </a:xfrm>
            <a:prstGeom prst="rect">
              <a:avLst/>
            </a:prstGeom>
            <a:ln>
              <a:noFill/>
            </a:ln>
            <a:effectLst>
              <a:outerShdw blurRad="292100" dist="139700" dir="2700000" algn="tl" rotWithShape="0">
                <a:srgbClr val="333333">
                  <a:alpha val="65000"/>
                </a:srgbClr>
              </a:outerShdw>
            </a:effectLst>
          </p:spPr>
        </p:pic>
        <p:pic>
          <p:nvPicPr>
            <p:cNvPr id="21" name="Picture 20" descr="A picture containing text, computer, sign, vector graphics&#10;&#10;Description automatically generated">
              <a:extLst>
                <a:ext uri="{FF2B5EF4-FFF2-40B4-BE49-F238E27FC236}">
                  <a16:creationId xmlns:a16="http://schemas.microsoft.com/office/drawing/2014/main" id="{410B03B2-852B-4C16-BC3C-4336A92CAB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0583" y="1850383"/>
              <a:ext cx="3050339" cy="2948662"/>
            </a:xfrm>
            <a:prstGeom prst="rect">
              <a:avLst/>
            </a:prstGeom>
          </p:spPr>
        </p:pic>
      </p:grpSp>
      <p:sp>
        <p:nvSpPr>
          <p:cNvPr id="7" name="Content Placeholder 2">
            <a:extLst>
              <a:ext uri="{FF2B5EF4-FFF2-40B4-BE49-F238E27FC236}">
                <a16:creationId xmlns:a16="http://schemas.microsoft.com/office/drawing/2014/main" id="{DB1F3992-E480-42A6-894E-4BDD336D1987}"/>
              </a:ext>
            </a:extLst>
          </p:cNvPr>
          <p:cNvSpPr txBox="1">
            <a:spLocks/>
          </p:cNvSpPr>
          <p:nvPr/>
        </p:nvSpPr>
        <p:spPr>
          <a:xfrm>
            <a:off x="540167" y="1758138"/>
            <a:ext cx="6902033" cy="8478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Using Jupyter notebook we first imported the data sources and read the csv files.</a:t>
            </a:r>
          </a:p>
        </p:txBody>
      </p:sp>
    </p:spTree>
    <p:extLst>
      <p:ext uri="{BB962C8B-B14F-4D97-AF65-F5344CB8AC3E}">
        <p14:creationId xmlns:p14="http://schemas.microsoft.com/office/powerpoint/2010/main" val="355208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E34AF7-E1EF-4635-BA5A-EAF82ABAFD53}"/>
              </a:ext>
            </a:extLst>
          </p:cNvPr>
          <p:cNvPicPr>
            <a:picLocks noChangeAspect="1"/>
          </p:cNvPicPr>
          <p:nvPr/>
        </p:nvPicPr>
        <p:blipFill>
          <a:blip r:embed="rId3"/>
          <a:stretch>
            <a:fillRect/>
          </a:stretch>
        </p:blipFill>
        <p:spPr>
          <a:xfrm>
            <a:off x="1109771" y="746940"/>
            <a:ext cx="9703539" cy="5959543"/>
          </a:xfrm>
          <a:prstGeom prst="rect">
            <a:avLst/>
          </a:prstGeom>
        </p:spPr>
      </p:pic>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245573" y="2661"/>
            <a:ext cx="10567737" cy="1325563"/>
          </a:xfrm>
        </p:spPr>
        <p:txBody>
          <a:bodyPr/>
          <a:lstStyle/>
          <a:p>
            <a:r>
              <a:rPr lang="en-AU" dirty="0">
                <a:latin typeface="+mn-lt"/>
              </a:rPr>
              <a:t>World Map:</a:t>
            </a:r>
          </a:p>
        </p:txBody>
      </p:sp>
    </p:spTree>
    <p:extLst>
      <p:ext uri="{BB962C8B-B14F-4D97-AF65-F5344CB8AC3E}">
        <p14:creationId xmlns:p14="http://schemas.microsoft.com/office/powerpoint/2010/main" val="3141630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11995FB7-DF49-41A9-9292-8F8EDF71E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29" y="1327736"/>
            <a:ext cx="7228598" cy="4819064"/>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F1BE9700-E389-4EB4-AA9E-450D9E5D06B6}"/>
              </a:ext>
            </a:extLst>
          </p:cNvPr>
          <p:cNvPicPr>
            <a:picLocks noChangeAspect="1"/>
          </p:cNvPicPr>
          <p:nvPr/>
        </p:nvPicPr>
        <p:blipFill>
          <a:blip r:embed="rId4"/>
          <a:stretch>
            <a:fillRect/>
          </a:stretch>
        </p:blipFill>
        <p:spPr>
          <a:xfrm>
            <a:off x="8188248" y="1327736"/>
            <a:ext cx="3449097" cy="4819064"/>
          </a:xfrm>
          <a:prstGeom prst="rect">
            <a:avLst/>
          </a:prstGeom>
          <a:ln>
            <a:noFill/>
          </a:ln>
          <a:effectLst>
            <a:outerShdw blurRad="292100" dist="139700" dir="2700000" algn="tl" rotWithShape="0">
              <a:srgbClr val="333333">
                <a:alpha val="65000"/>
              </a:srgbClr>
            </a:outerShdw>
          </a:effectLst>
        </p:spPr>
      </p:pic>
      <p:sp>
        <p:nvSpPr>
          <p:cNvPr id="8" name="Title 1">
            <a:extLst>
              <a:ext uri="{FF2B5EF4-FFF2-40B4-BE49-F238E27FC236}">
                <a16:creationId xmlns:a16="http://schemas.microsoft.com/office/drawing/2014/main" id="{89AD59D6-B7AC-453B-9C92-5578D1F40AB9}"/>
              </a:ext>
            </a:extLst>
          </p:cNvPr>
          <p:cNvSpPr txBox="1">
            <a:spLocks/>
          </p:cNvSpPr>
          <p:nvPr/>
        </p:nvSpPr>
        <p:spPr>
          <a:xfrm>
            <a:off x="672029" y="48418"/>
            <a:ext cx="105677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400" dirty="0">
                <a:latin typeface="+mn-lt"/>
              </a:rPr>
              <a:t>Where are the top 10 happiest countries? </a:t>
            </a:r>
          </a:p>
        </p:txBody>
      </p:sp>
    </p:spTree>
    <p:extLst>
      <p:ext uri="{BB962C8B-B14F-4D97-AF65-F5344CB8AC3E}">
        <p14:creationId xmlns:p14="http://schemas.microsoft.com/office/powerpoint/2010/main" val="142439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ar chart&#10;&#10;Description automatically generated">
            <a:extLst>
              <a:ext uri="{FF2B5EF4-FFF2-40B4-BE49-F238E27FC236}">
                <a16:creationId xmlns:a16="http://schemas.microsoft.com/office/drawing/2014/main" id="{9BED2E33-25B3-4F08-AF03-398FC0A16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50" y="1298183"/>
            <a:ext cx="4708936" cy="522130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BB76BEC4-CDCA-4219-9894-563E6FB726CC}"/>
              </a:ext>
            </a:extLst>
          </p:cNvPr>
          <p:cNvPicPr>
            <a:picLocks noChangeAspect="1"/>
          </p:cNvPicPr>
          <p:nvPr/>
        </p:nvPicPr>
        <p:blipFill>
          <a:blip r:embed="rId4"/>
          <a:stretch>
            <a:fillRect/>
          </a:stretch>
        </p:blipFill>
        <p:spPr>
          <a:xfrm>
            <a:off x="6007100" y="1298184"/>
            <a:ext cx="5395350" cy="5221307"/>
          </a:xfrm>
          <a:prstGeom prst="rect">
            <a:avLst/>
          </a:prstGeom>
          <a:ln>
            <a:noFill/>
          </a:ln>
          <a:effectLst>
            <a:outerShdw blurRad="292100" dist="139700" dir="2700000" algn="tl" rotWithShape="0">
              <a:srgbClr val="333333">
                <a:alpha val="65000"/>
              </a:srgbClr>
            </a:outerShdw>
          </a:effectLst>
        </p:spPr>
      </p:pic>
      <p:sp>
        <p:nvSpPr>
          <p:cNvPr id="8" name="Title 1">
            <a:extLst>
              <a:ext uri="{FF2B5EF4-FFF2-40B4-BE49-F238E27FC236}">
                <a16:creationId xmlns:a16="http://schemas.microsoft.com/office/drawing/2014/main" id="{3DC70CA1-17F2-45F2-9E5B-4005631F3895}"/>
              </a:ext>
            </a:extLst>
          </p:cNvPr>
          <p:cNvSpPr txBox="1">
            <a:spLocks/>
          </p:cNvSpPr>
          <p:nvPr/>
        </p:nvSpPr>
        <p:spPr>
          <a:xfrm>
            <a:off x="890337" y="65516"/>
            <a:ext cx="105677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000" dirty="0">
                <a:latin typeface="+mn-lt"/>
              </a:rPr>
              <a:t>Which region has the highest happiness score?</a:t>
            </a:r>
          </a:p>
        </p:txBody>
      </p:sp>
    </p:spTree>
    <p:extLst>
      <p:ext uri="{BB962C8B-B14F-4D97-AF65-F5344CB8AC3E}">
        <p14:creationId xmlns:p14="http://schemas.microsoft.com/office/powerpoint/2010/main" val="2987209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C70CA1-17F2-45F2-9E5B-4005631F3895}"/>
              </a:ext>
            </a:extLst>
          </p:cNvPr>
          <p:cNvSpPr txBox="1">
            <a:spLocks/>
          </p:cNvSpPr>
          <p:nvPr/>
        </p:nvSpPr>
        <p:spPr>
          <a:xfrm>
            <a:off x="691915" y="0"/>
            <a:ext cx="105677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000" dirty="0">
                <a:latin typeface="+mn-lt"/>
              </a:rPr>
              <a:t>Breakdown of regions</a:t>
            </a:r>
          </a:p>
        </p:txBody>
      </p:sp>
      <p:pic>
        <p:nvPicPr>
          <p:cNvPr id="3" name="Picture 2">
            <a:extLst>
              <a:ext uri="{FF2B5EF4-FFF2-40B4-BE49-F238E27FC236}">
                <a16:creationId xmlns:a16="http://schemas.microsoft.com/office/drawing/2014/main" id="{84C905BC-3C53-4ADB-BDC9-779DC89FFB6E}"/>
              </a:ext>
            </a:extLst>
          </p:cNvPr>
          <p:cNvPicPr>
            <a:picLocks noChangeAspect="1"/>
          </p:cNvPicPr>
          <p:nvPr/>
        </p:nvPicPr>
        <p:blipFill>
          <a:blip r:embed="rId3"/>
          <a:stretch>
            <a:fillRect/>
          </a:stretch>
        </p:blipFill>
        <p:spPr>
          <a:xfrm>
            <a:off x="691915" y="1203685"/>
            <a:ext cx="4920771" cy="5207746"/>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1FD34AD5-A71F-44A6-A2E7-B9DA9FEE0270}"/>
              </a:ext>
            </a:extLst>
          </p:cNvPr>
          <p:cNvPicPr>
            <a:picLocks noChangeAspect="1"/>
          </p:cNvPicPr>
          <p:nvPr/>
        </p:nvPicPr>
        <p:blipFill>
          <a:blip r:embed="rId4"/>
          <a:stretch>
            <a:fillRect/>
          </a:stretch>
        </p:blipFill>
        <p:spPr>
          <a:xfrm>
            <a:off x="6003852" y="1203685"/>
            <a:ext cx="5652644" cy="38451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6064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838200" y="174665"/>
            <a:ext cx="10515600" cy="1325563"/>
          </a:xfrm>
        </p:spPr>
        <p:txBody>
          <a:bodyPr>
            <a:normAutofit/>
          </a:bodyPr>
          <a:lstStyle/>
          <a:p>
            <a:pPr marL="0" indent="0">
              <a:buNone/>
            </a:pPr>
            <a:r>
              <a:rPr lang="en-AU" sz="3200" dirty="0">
                <a:solidFill>
                  <a:srgbClr val="303030"/>
                </a:solidFill>
                <a:latin typeface="-apple-system"/>
              </a:rPr>
              <a:t>What are the variables that are used to measure happiness? </a:t>
            </a:r>
            <a:endParaRPr lang="en-AU" sz="3200" dirty="0"/>
          </a:p>
        </p:txBody>
      </p:sp>
      <p:graphicFrame>
        <p:nvGraphicFramePr>
          <p:cNvPr id="4" name="Content Placeholder 3">
            <a:extLst>
              <a:ext uri="{FF2B5EF4-FFF2-40B4-BE49-F238E27FC236}">
                <a16:creationId xmlns:a16="http://schemas.microsoft.com/office/drawing/2014/main" id="{740C41CB-C4F8-4BDC-B3A3-925002F2F957}"/>
              </a:ext>
            </a:extLst>
          </p:cNvPr>
          <p:cNvGraphicFramePr>
            <a:graphicFrameLocks/>
          </p:cNvGraphicFramePr>
          <p:nvPr>
            <p:extLst>
              <p:ext uri="{D42A27DB-BD31-4B8C-83A1-F6EECF244321}">
                <p14:modId xmlns:p14="http://schemas.microsoft.com/office/powerpoint/2010/main" val="537224741"/>
              </p:ext>
            </p:extLst>
          </p:nvPr>
        </p:nvGraphicFramePr>
        <p:xfrm>
          <a:off x="148389" y="1416321"/>
          <a:ext cx="11397916" cy="5029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5319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C8A1EF-05D4-4682-AFF4-8A336CCF4EC5}"/>
              </a:ext>
            </a:extLst>
          </p:cNvPr>
          <p:cNvSpPr>
            <a:spLocks noGrp="1"/>
          </p:cNvSpPr>
          <p:nvPr>
            <p:ph idx="1"/>
          </p:nvPr>
        </p:nvSpPr>
        <p:spPr>
          <a:xfrm>
            <a:off x="8110278" y="1137080"/>
            <a:ext cx="4081721" cy="5241632"/>
          </a:xfrm>
        </p:spPr>
        <p:txBody>
          <a:bodyPr>
            <a:normAutofit/>
          </a:bodyPr>
          <a:lstStyle/>
          <a:p>
            <a:pPr marL="0" indent="0">
              <a:buNone/>
            </a:pPr>
            <a:r>
              <a:rPr lang="en-AU" dirty="0"/>
              <a:t>Top variables contributing to happiness</a:t>
            </a:r>
          </a:p>
          <a:p>
            <a:pPr marL="0" indent="0">
              <a:buNone/>
            </a:pPr>
            <a:endParaRPr lang="en-AU" dirty="0"/>
          </a:p>
          <a:p>
            <a:pPr marL="514350" indent="-514350">
              <a:buFont typeface="+mj-lt"/>
              <a:buAutoNum type="arabicPeriod"/>
            </a:pPr>
            <a:r>
              <a:rPr lang="en-AU" dirty="0"/>
              <a:t>Economy GDP</a:t>
            </a:r>
          </a:p>
          <a:p>
            <a:pPr marL="514350" indent="-514350">
              <a:buFont typeface="+mj-lt"/>
              <a:buAutoNum type="arabicPeriod"/>
            </a:pPr>
            <a:r>
              <a:rPr lang="en-AU" dirty="0"/>
              <a:t>Health</a:t>
            </a:r>
          </a:p>
          <a:p>
            <a:pPr marL="514350" indent="-514350">
              <a:buFont typeface="+mj-lt"/>
              <a:buAutoNum type="arabicPeriod"/>
            </a:pPr>
            <a:r>
              <a:rPr lang="en-AU" dirty="0"/>
              <a:t>Family</a:t>
            </a:r>
          </a:p>
        </p:txBody>
      </p:sp>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890337" y="65516"/>
            <a:ext cx="10567737" cy="1325563"/>
          </a:xfrm>
        </p:spPr>
        <p:txBody>
          <a:bodyPr/>
          <a:lstStyle/>
          <a:p>
            <a:r>
              <a:rPr lang="en-AU" dirty="0">
                <a:latin typeface="+mn-lt"/>
              </a:rPr>
              <a:t>Why are they the happiest countries? </a:t>
            </a:r>
          </a:p>
        </p:txBody>
      </p:sp>
      <p:grpSp>
        <p:nvGrpSpPr>
          <p:cNvPr id="7" name="Group 6">
            <a:extLst>
              <a:ext uri="{FF2B5EF4-FFF2-40B4-BE49-F238E27FC236}">
                <a16:creationId xmlns:a16="http://schemas.microsoft.com/office/drawing/2014/main" id="{B90B54EE-4F9B-472E-A693-74F67D0A3DD4}"/>
              </a:ext>
            </a:extLst>
          </p:cNvPr>
          <p:cNvGrpSpPr/>
          <p:nvPr/>
        </p:nvGrpSpPr>
        <p:grpSpPr>
          <a:xfrm>
            <a:off x="986030" y="1137080"/>
            <a:ext cx="6882063" cy="5241632"/>
            <a:chOff x="890336" y="1165440"/>
            <a:chExt cx="6882063" cy="5241632"/>
          </a:xfrm>
        </p:grpSpPr>
        <p:pic>
          <p:nvPicPr>
            <p:cNvPr id="5" name="Picture 4" descr="Graphical user interface, application&#10;&#10;Description automatically generated">
              <a:extLst>
                <a:ext uri="{FF2B5EF4-FFF2-40B4-BE49-F238E27FC236}">
                  <a16:creationId xmlns:a16="http://schemas.microsoft.com/office/drawing/2014/main" id="{3A56863B-786F-4DFD-96D0-7D7A6B64A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336" y="1165440"/>
              <a:ext cx="6882063" cy="5241632"/>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BB2C0019-DD82-4C7A-B04E-032BFF7B8BA5}"/>
                </a:ext>
              </a:extLst>
            </p:cNvPr>
            <p:cNvSpPr/>
            <p:nvPr/>
          </p:nvSpPr>
          <p:spPr>
            <a:xfrm>
              <a:off x="3902149" y="4061637"/>
              <a:ext cx="1679944" cy="4359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264430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890337" y="65516"/>
            <a:ext cx="10567737" cy="1325563"/>
          </a:xfrm>
        </p:spPr>
        <p:txBody>
          <a:bodyPr>
            <a:normAutofit/>
          </a:bodyPr>
          <a:lstStyle/>
          <a:p>
            <a:r>
              <a:rPr lang="en-AU" sz="3600" dirty="0">
                <a:latin typeface="+mn-lt"/>
              </a:rPr>
              <a:t>Does Economy (GDP Per Capita) correlate with happiness score? </a:t>
            </a:r>
          </a:p>
        </p:txBody>
      </p:sp>
      <p:pic>
        <p:nvPicPr>
          <p:cNvPr id="10" name="Picture 9">
            <a:extLst>
              <a:ext uri="{FF2B5EF4-FFF2-40B4-BE49-F238E27FC236}">
                <a16:creationId xmlns:a16="http://schemas.microsoft.com/office/drawing/2014/main" id="{3B36B648-5629-4772-8CA3-373227861C57}"/>
              </a:ext>
            </a:extLst>
          </p:cNvPr>
          <p:cNvPicPr>
            <a:picLocks noChangeAspect="1"/>
          </p:cNvPicPr>
          <p:nvPr/>
        </p:nvPicPr>
        <p:blipFill>
          <a:blip r:embed="rId3"/>
          <a:stretch>
            <a:fillRect/>
          </a:stretch>
        </p:blipFill>
        <p:spPr>
          <a:xfrm>
            <a:off x="3103156" y="1242223"/>
            <a:ext cx="5985688" cy="52992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7030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C70CA1-17F2-45F2-9E5B-4005631F3895}"/>
              </a:ext>
            </a:extLst>
          </p:cNvPr>
          <p:cNvSpPr txBox="1">
            <a:spLocks/>
          </p:cNvSpPr>
          <p:nvPr/>
        </p:nvSpPr>
        <p:spPr>
          <a:xfrm>
            <a:off x="890337" y="65516"/>
            <a:ext cx="105677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000" dirty="0">
                <a:latin typeface="+mn-lt"/>
              </a:rPr>
              <a:t>How does Australia Compare to other Countries?</a:t>
            </a:r>
          </a:p>
        </p:txBody>
      </p:sp>
      <p:pic>
        <p:nvPicPr>
          <p:cNvPr id="3" name="Picture 2">
            <a:extLst>
              <a:ext uri="{FF2B5EF4-FFF2-40B4-BE49-F238E27FC236}">
                <a16:creationId xmlns:a16="http://schemas.microsoft.com/office/drawing/2014/main" id="{8DBE47E9-AAF1-46CC-8F27-E68C21CB0879}"/>
              </a:ext>
            </a:extLst>
          </p:cNvPr>
          <p:cNvPicPr>
            <a:picLocks noChangeAspect="1"/>
          </p:cNvPicPr>
          <p:nvPr/>
        </p:nvPicPr>
        <p:blipFill>
          <a:blip r:embed="rId3"/>
          <a:stretch>
            <a:fillRect/>
          </a:stretch>
        </p:blipFill>
        <p:spPr>
          <a:xfrm>
            <a:off x="246774" y="1747967"/>
            <a:ext cx="4200525" cy="394335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B01C8641-00AE-4D40-AD85-0B3522A641A8}"/>
              </a:ext>
            </a:extLst>
          </p:cNvPr>
          <p:cNvPicPr>
            <a:picLocks noChangeAspect="1"/>
          </p:cNvPicPr>
          <p:nvPr/>
        </p:nvPicPr>
        <p:blipFill>
          <a:blip r:embed="rId4"/>
          <a:stretch>
            <a:fillRect/>
          </a:stretch>
        </p:blipFill>
        <p:spPr>
          <a:xfrm>
            <a:off x="4500307" y="1747967"/>
            <a:ext cx="4038600" cy="394335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DCCDCA4B-C859-4EC9-9110-E2FEE091B118}"/>
              </a:ext>
            </a:extLst>
          </p:cNvPr>
          <p:cNvPicPr>
            <a:picLocks noChangeAspect="1"/>
          </p:cNvPicPr>
          <p:nvPr/>
        </p:nvPicPr>
        <p:blipFill>
          <a:blip r:embed="rId5"/>
          <a:stretch>
            <a:fillRect/>
          </a:stretch>
        </p:blipFill>
        <p:spPr>
          <a:xfrm>
            <a:off x="3544794" y="963933"/>
            <a:ext cx="2096557" cy="744278"/>
          </a:xfrm>
          <a:prstGeom prst="rect">
            <a:avLst/>
          </a:prstGeom>
        </p:spPr>
      </p:pic>
      <p:sp>
        <p:nvSpPr>
          <p:cNvPr id="7" name="Content Placeholder 2">
            <a:extLst>
              <a:ext uri="{FF2B5EF4-FFF2-40B4-BE49-F238E27FC236}">
                <a16:creationId xmlns:a16="http://schemas.microsoft.com/office/drawing/2014/main" id="{7018D289-3665-4F98-83ED-3CBCC8556915}"/>
              </a:ext>
            </a:extLst>
          </p:cNvPr>
          <p:cNvSpPr txBox="1">
            <a:spLocks/>
          </p:cNvSpPr>
          <p:nvPr/>
        </p:nvSpPr>
        <p:spPr>
          <a:xfrm>
            <a:off x="8684681" y="1747967"/>
            <a:ext cx="3374797" cy="52416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AU" dirty="0"/>
              <a:t>Australia is above 75% countries for each variable score</a:t>
            </a:r>
          </a:p>
          <a:p>
            <a:pPr marL="342900" indent="-342900" algn="l">
              <a:buFont typeface="Arial" panose="020B0604020202020204" pitchFamily="34" charset="0"/>
              <a:buChar char="•"/>
            </a:pPr>
            <a:r>
              <a:rPr lang="en-AU" dirty="0"/>
              <a:t>We have a very high Government Trust score </a:t>
            </a:r>
            <a:r>
              <a:rPr lang="en-AU" dirty="0">
                <a:sym typeface="Wingdings" panose="05000000000000000000" pitchFamily="2" charset="2"/>
              </a:rPr>
              <a:t> our data point is considered an outlier when compared to other countries</a:t>
            </a:r>
            <a:endParaRPr lang="en-AU" dirty="0"/>
          </a:p>
        </p:txBody>
      </p:sp>
    </p:spTree>
    <p:extLst>
      <p:ext uri="{BB962C8B-B14F-4D97-AF65-F5344CB8AC3E}">
        <p14:creationId xmlns:p14="http://schemas.microsoft.com/office/powerpoint/2010/main" val="2417621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C8A1EF-05D4-4682-AFF4-8A336CCF4EC5}"/>
              </a:ext>
            </a:extLst>
          </p:cNvPr>
          <p:cNvSpPr>
            <a:spLocks noGrp="1"/>
          </p:cNvSpPr>
          <p:nvPr>
            <p:ph idx="1"/>
          </p:nvPr>
        </p:nvSpPr>
        <p:spPr>
          <a:xfrm>
            <a:off x="838200" y="1445863"/>
            <a:ext cx="10515600" cy="5393882"/>
          </a:xfrm>
        </p:spPr>
        <p:txBody>
          <a:bodyPr/>
          <a:lstStyle/>
          <a:p>
            <a:r>
              <a:rPr lang="en-US" dirty="0"/>
              <a:t>In the Top 10 Countries by Happiness Score, 7/10 are from the Western Europe Region</a:t>
            </a:r>
          </a:p>
          <a:p>
            <a:pPr lvl="1"/>
            <a:r>
              <a:rPr lang="en-US" dirty="0"/>
              <a:t>However, Western Europe ranks third in region happiness score</a:t>
            </a:r>
          </a:p>
          <a:p>
            <a:r>
              <a:rPr lang="en-AU" dirty="0"/>
              <a:t>Australia and New Zealand region ranks as the happiest region</a:t>
            </a:r>
          </a:p>
          <a:p>
            <a:r>
              <a:rPr lang="en-AU" dirty="0"/>
              <a:t>Economy, health and family have the highest correlation with happiness score</a:t>
            </a:r>
          </a:p>
          <a:p>
            <a:r>
              <a:rPr lang="en-AU" dirty="0"/>
              <a:t>Australia being ranked 10</a:t>
            </a:r>
            <a:r>
              <a:rPr lang="en-AU" baseline="30000" dirty="0"/>
              <a:t>th</a:t>
            </a:r>
            <a:r>
              <a:rPr lang="en-AU" dirty="0"/>
              <a:t> is indicative of our variable scores being higher than 75% of countries</a:t>
            </a:r>
          </a:p>
        </p:txBody>
      </p:sp>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838200" y="18255"/>
            <a:ext cx="10515600" cy="1325563"/>
          </a:xfrm>
        </p:spPr>
        <p:txBody>
          <a:bodyPr/>
          <a:lstStyle/>
          <a:p>
            <a:r>
              <a:rPr lang="en-AU" dirty="0">
                <a:latin typeface="+mn-lt"/>
              </a:rPr>
              <a:t>Discussion</a:t>
            </a:r>
          </a:p>
        </p:txBody>
      </p:sp>
    </p:spTree>
    <p:extLst>
      <p:ext uri="{BB962C8B-B14F-4D97-AF65-F5344CB8AC3E}">
        <p14:creationId xmlns:p14="http://schemas.microsoft.com/office/powerpoint/2010/main" val="78044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0EC73CE1-8865-40A1-BF95-DBBBD87ED7A9}"/>
              </a:ext>
            </a:extLst>
          </p:cNvPr>
          <p:cNvGraphicFramePr/>
          <p:nvPr>
            <p:extLst>
              <p:ext uri="{D42A27DB-BD31-4B8C-83A1-F6EECF244321}">
                <p14:modId xmlns:p14="http://schemas.microsoft.com/office/powerpoint/2010/main" val="2491448651"/>
              </p:ext>
            </p:extLst>
          </p:nvPr>
        </p:nvGraphicFramePr>
        <p:xfrm>
          <a:off x="2047373" y="1209173"/>
          <a:ext cx="8097253" cy="44396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30D7D3DF-4798-482C-B279-28B2259643D7}"/>
              </a:ext>
            </a:extLst>
          </p:cNvPr>
          <p:cNvSpPr txBox="1">
            <a:spLocks/>
          </p:cNvSpPr>
          <p:nvPr/>
        </p:nvSpPr>
        <p:spPr>
          <a:xfrm>
            <a:off x="601579" y="890816"/>
            <a:ext cx="53019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dirty="0">
                <a:latin typeface="+mn-lt"/>
                <a:cs typeface="Segoe UI" panose="020B0502040204020203" pitchFamily="34" charset="0"/>
              </a:rPr>
              <a:t>Meet the Team</a:t>
            </a:r>
          </a:p>
        </p:txBody>
      </p:sp>
    </p:spTree>
    <p:extLst>
      <p:ext uri="{BB962C8B-B14F-4D97-AF65-F5344CB8AC3E}">
        <p14:creationId xmlns:p14="http://schemas.microsoft.com/office/powerpoint/2010/main" val="1487059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C8A1EF-05D4-4682-AFF4-8A336CCF4EC5}"/>
              </a:ext>
            </a:extLst>
          </p:cNvPr>
          <p:cNvSpPr>
            <a:spLocks noGrp="1"/>
          </p:cNvSpPr>
          <p:nvPr>
            <p:ph idx="1"/>
          </p:nvPr>
        </p:nvSpPr>
        <p:spPr>
          <a:xfrm>
            <a:off x="838200" y="1464118"/>
            <a:ext cx="10515600" cy="5393882"/>
          </a:xfrm>
        </p:spPr>
        <p:txBody>
          <a:bodyPr/>
          <a:lstStyle/>
          <a:p>
            <a:r>
              <a:rPr lang="en-US" dirty="0"/>
              <a:t>H0: Happiness has no relationship with Economy (GDP per Capita)</a:t>
            </a:r>
          </a:p>
          <a:p>
            <a:r>
              <a:rPr lang="en-US" dirty="0"/>
              <a:t>Analysis shows p-value = 6.992878703186441e-35</a:t>
            </a:r>
          </a:p>
          <a:p>
            <a:r>
              <a:rPr lang="en-US" dirty="0"/>
              <a:t>P-Value &lt; 5%</a:t>
            </a:r>
          </a:p>
          <a:p>
            <a:r>
              <a:rPr lang="en-US" dirty="0"/>
              <a:t>We reject null hypothesis and accept alternate hypothesis</a:t>
            </a:r>
          </a:p>
          <a:p>
            <a:r>
              <a:rPr lang="en-US" dirty="0"/>
              <a:t>H1: Happiness does have a relationship with Economy (GDP per Capita)</a:t>
            </a:r>
          </a:p>
          <a:p>
            <a:endParaRPr lang="en-US" dirty="0"/>
          </a:p>
          <a:p>
            <a:r>
              <a:rPr lang="en-US" dirty="0"/>
              <a:t>Possible Outcomes: </a:t>
            </a:r>
          </a:p>
          <a:p>
            <a:pPr lvl="1"/>
            <a:r>
              <a:rPr lang="en-US" dirty="0"/>
              <a:t>Government policies can be catered around ensuring good economic output, providing social support for people and investing in health sectors in order to keep a country happy</a:t>
            </a:r>
          </a:p>
        </p:txBody>
      </p:sp>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838200" y="18255"/>
            <a:ext cx="10515600" cy="1325563"/>
          </a:xfrm>
        </p:spPr>
        <p:txBody>
          <a:bodyPr/>
          <a:lstStyle/>
          <a:p>
            <a:r>
              <a:rPr lang="en-AU" dirty="0">
                <a:latin typeface="+mn-lt"/>
              </a:rPr>
              <a:t>Hypothesis Conclusion</a:t>
            </a:r>
          </a:p>
        </p:txBody>
      </p:sp>
    </p:spTree>
    <p:extLst>
      <p:ext uri="{BB962C8B-B14F-4D97-AF65-F5344CB8AC3E}">
        <p14:creationId xmlns:p14="http://schemas.microsoft.com/office/powerpoint/2010/main" val="1288696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C8A1EF-05D4-4682-AFF4-8A336CCF4EC5}"/>
              </a:ext>
            </a:extLst>
          </p:cNvPr>
          <p:cNvSpPr>
            <a:spLocks noGrp="1"/>
          </p:cNvSpPr>
          <p:nvPr>
            <p:ph idx="1"/>
          </p:nvPr>
        </p:nvSpPr>
        <p:spPr>
          <a:xfrm>
            <a:off x="838200" y="975019"/>
            <a:ext cx="10515600" cy="5564003"/>
          </a:xfrm>
        </p:spPr>
        <p:txBody>
          <a:bodyPr>
            <a:normAutofit fontScale="92500"/>
          </a:bodyPr>
          <a:lstStyle/>
          <a:p>
            <a:r>
              <a:rPr lang="en-AU" dirty="0"/>
              <a:t>We originally planned on doing our project on Covid and how it affected the suicide rate, the divorce rate and was there an increase in births. We had issues with trying to find the data and also current data. </a:t>
            </a:r>
          </a:p>
          <a:p>
            <a:r>
              <a:rPr lang="en-AU" dirty="0"/>
              <a:t>We identified a problem with the data when completing the correlation heat map. Our code was calling the incorrect data frame and was resulting in the incorrect figures being generated. </a:t>
            </a:r>
          </a:p>
          <a:p>
            <a:r>
              <a:rPr lang="en-AU" dirty="0"/>
              <a:t>We identified a bias in the data as some regions have multiple countries and others only have two e.g. Australia and New Zealand.</a:t>
            </a:r>
          </a:p>
          <a:p>
            <a:r>
              <a:rPr lang="en-AU" dirty="0"/>
              <a:t>If we had more time we would have cleaned the data more. For example, </a:t>
            </a:r>
          </a:p>
          <a:p>
            <a:pPr lvl="1"/>
            <a:r>
              <a:rPr lang="en-AU" dirty="0"/>
              <a:t>update the Country names to align the world happiness report data to the geopandas data for to match the Country names. </a:t>
            </a:r>
          </a:p>
          <a:p>
            <a:pPr lvl="1"/>
            <a:r>
              <a:rPr lang="en-AU" dirty="0"/>
              <a:t>The choropleth map has missing data due to names not matching our data set.</a:t>
            </a:r>
          </a:p>
          <a:p>
            <a:pPr marL="457200" lvl="1" indent="0">
              <a:buNone/>
            </a:pPr>
            <a:r>
              <a:rPr lang="en-AU" dirty="0"/>
              <a:t>    E.g. United Sates and United States of America.</a:t>
            </a:r>
          </a:p>
          <a:p>
            <a:pPr lvl="1"/>
            <a:r>
              <a:rPr lang="en-AU" dirty="0"/>
              <a:t>Condense and combine some regions together</a:t>
            </a:r>
          </a:p>
        </p:txBody>
      </p:sp>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838200" y="0"/>
            <a:ext cx="10515600" cy="1325563"/>
          </a:xfrm>
        </p:spPr>
        <p:txBody>
          <a:bodyPr/>
          <a:lstStyle/>
          <a:p>
            <a:r>
              <a:rPr lang="en-AU" dirty="0">
                <a:latin typeface="+mn-lt"/>
              </a:rPr>
              <a:t>Post Mortem</a:t>
            </a:r>
          </a:p>
        </p:txBody>
      </p:sp>
    </p:spTree>
    <p:extLst>
      <p:ext uri="{BB962C8B-B14F-4D97-AF65-F5344CB8AC3E}">
        <p14:creationId xmlns:p14="http://schemas.microsoft.com/office/powerpoint/2010/main" val="173154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E431AF12-0298-43EE-B659-7701C08B8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691" y="967038"/>
            <a:ext cx="4514850" cy="4514850"/>
          </a:xfrm>
          <a:prstGeom prst="rect">
            <a:avLst/>
          </a:prstGeom>
        </p:spPr>
      </p:pic>
    </p:spTree>
    <p:extLst>
      <p:ext uri="{BB962C8B-B14F-4D97-AF65-F5344CB8AC3E}">
        <p14:creationId xmlns:p14="http://schemas.microsoft.com/office/powerpoint/2010/main" val="106715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0D7D3DF-4798-482C-B279-28B2259643D7}"/>
              </a:ext>
            </a:extLst>
          </p:cNvPr>
          <p:cNvSpPr txBox="1">
            <a:spLocks/>
          </p:cNvSpPr>
          <p:nvPr/>
        </p:nvSpPr>
        <p:spPr>
          <a:xfrm>
            <a:off x="4977063" y="806115"/>
            <a:ext cx="40225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dirty="0">
                <a:latin typeface="+mn-lt"/>
                <a:cs typeface="Segoe UI" panose="020B0502040204020203" pitchFamily="34" charset="0"/>
              </a:rPr>
              <a:t>Contents</a:t>
            </a:r>
          </a:p>
        </p:txBody>
      </p:sp>
      <p:graphicFrame>
        <p:nvGraphicFramePr>
          <p:cNvPr id="2" name="Diagram 1">
            <a:extLst>
              <a:ext uri="{FF2B5EF4-FFF2-40B4-BE49-F238E27FC236}">
                <a16:creationId xmlns:a16="http://schemas.microsoft.com/office/drawing/2014/main" id="{6E333FB6-C9E9-4B81-9B1E-91BC39F66BAF}"/>
              </a:ext>
            </a:extLst>
          </p:cNvPr>
          <p:cNvGraphicFramePr/>
          <p:nvPr>
            <p:extLst>
              <p:ext uri="{D42A27DB-BD31-4B8C-83A1-F6EECF244321}">
                <p14:modId xmlns:p14="http://schemas.microsoft.com/office/powerpoint/2010/main" val="580791503"/>
              </p:ext>
            </p:extLst>
          </p:nvPr>
        </p:nvGraphicFramePr>
        <p:xfrm>
          <a:off x="216568" y="1720517"/>
          <a:ext cx="7857958" cy="3936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401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descr="A picture containing text, nature&#10;&#10;Description automatically generated">
            <a:extLst>
              <a:ext uri="{FF2B5EF4-FFF2-40B4-BE49-F238E27FC236}">
                <a16:creationId xmlns:a16="http://schemas.microsoft.com/office/drawing/2014/main" id="{A4CD21AF-F236-4072-84D6-654A34558E4A}"/>
              </a:ext>
            </a:extLst>
          </p:cNvPr>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3136900" y="0"/>
            <a:ext cx="9055100" cy="6858000"/>
          </a:xfrm>
          <a:prstGeom prst="rect">
            <a:avLst/>
          </a:prstGeom>
        </p:spPr>
      </p:pic>
      <p:sp>
        <p:nvSpPr>
          <p:cNvPr id="3" name="TextBox 2">
            <a:extLst>
              <a:ext uri="{FF2B5EF4-FFF2-40B4-BE49-F238E27FC236}">
                <a16:creationId xmlns:a16="http://schemas.microsoft.com/office/drawing/2014/main" id="{C2398102-7A29-4575-B6F6-5FA659768D36}"/>
              </a:ext>
            </a:extLst>
          </p:cNvPr>
          <p:cNvSpPr txBox="1"/>
          <p:nvPr/>
        </p:nvSpPr>
        <p:spPr>
          <a:xfrm>
            <a:off x="108286" y="2049792"/>
            <a:ext cx="3181686" cy="2499146"/>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4800" b="1" i="0" u="none" strike="noStrike" kern="1200" cap="none" spc="-20" normalizeH="0" baseline="0" noProof="0" dirty="0">
                <a:ln>
                  <a:noFill/>
                </a:ln>
                <a:solidFill>
                  <a:srgbClr val="FFFFFF"/>
                </a:solidFill>
                <a:effectLst/>
                <a:uLnTx/>
                <a:uFillTx/>
                <a:ea typeface="+mn-ea"/>
                <a:cs typeface="+mn-cs"/>
              </a:rPr>
              <a:t>World Happiness</a:t>
            </a:r>
          </a:p>
          <a:p>
            <a:pPr marL="0" marR="0" lvl="0" indent="0" algn="l" defTabSz="914400" rtl="0" eaLnBrk="1" fontAlgn="auto" latinLnBrk="0" hangingPunct="1">
              <a:lnSpc>
                <a:spcPct val="85000"/>
              </a:lnSpc>
              <a:spcBef>
                <a:spcPts val="0"/>
              </a:spcBef>
              <a:spcAft>
                <a:spcPts val="0"/>
              </a:spcAft>
              <a:buClrTx/>
              <a:buSzTx/>
              <a:buFontTx/>
              <a:buNone/>
              <a:tabLst/>
              <a:defRPr/>
            </a:pPr>
            <a:r>
              <a:rPr lang="en-US" sz="4800" b="1" spc="-20" dirty="0">
                <a:solidFill>
                  <a:srgbClr val="FFFFFF"/>
                </a:solidFill>
              </a:rPr>
              <a:t>Report</a:t>
            </a:r>
          </a:p>
          <a:p>
            <a:pPr marL="0" marR="0" lvl="0" indent="0" algn="l" defTabSz="914400" rtl="0" eaLnBrk="1" fontAlgn="auto" latinLnBrk="0" hangingPunct="1">
              <a:lnSpc>
                <a:spcPct val="85000"/>
              </a:lnSpc>
              <a:spcBef>
                <a:spcPts val="0"/>
              </a:spcBef>
              <a:spcAft>
                <a:spcPts val="0"/>
              </a:spcAft>
              <a:buClrTx/>
              <a:buSzTx/>
              <a:buFontTx/>
              <a:buNone/>
              <a:tabLst/>
              <a:defRPr/>
            </a:pPr>
            <a:endParaRPr lang="en-US" sz="800" b="1" spc="-20" dirty="0">
              <a:solidFill>
                <a:srgbClr val="FFFFFF"/>
              </a:solidFill>
            </a:endParaRPr>
          </a:p>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1" i="0" u="none" strike="noStrike" kern="1200" cap="none" spc="-20" normalizeH="0" baseline="0" noProof="0" dirty="0">
                <a:ln>
                  <a:noFill/>
                </a:ln>
                <a:solidFill>
                  <a:srgbClr val="FFFFFF"/>
                </a:solidFill>
                <a:effectLst/>
                <a:uLnTx/>
                <a:uFillTx/>
                <a:ea typeface="+mn-ea"/>
                <a:cs typeface="+mn-cs"/>
              </a:rPr>
              <a:t>2015 - 2019</a:t>
            </a:r>
          </a:p>
        </p:txBody>
      </p:sp>
    </p:spTree>
    <p:extLst>
      <p:ext uri="{BB962C8B-B14F-4D97-AF65-F5344CB8AC3E}">
        <p14:creationId xmlns:p14="http://schemas.microsoft.com/office/powerpoint/2010/main" val="5923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C8A1EF-05D4-4682-AFF4-8A336CCF4EC5}"/>
              </a:ext>
            </a:extLst>
          </p:cNvPr>
          <p:cNvSpPr>
            <a:spLocks noGrp="1"/>
          </p:cNvSpPr>
          <p:nvPr>
            <p:ph idx="1"/>
          </p:nvPr>
        </p:nvSpPr>
        <p:spPr>
          <a:xfrm>
            <a:off x="838200" y="925299"/>
            <a:ext cx="10515600" cy="5416833"/>
          </a:xfrm>
        </p:spPr>
        <p:txBody>
          <a:bodyPr>
            <a:normAutofit/>
          </a:bodyPr>
          <a:lstStyle/>
          <a:p>
            <a:pPr marL="0" indent="0">
              <a:buNone/>
            </a:pPr>
            <a:endParaRPr lang="en-AU" dirty="0">
              <a:solidFill>
                <a:srgbClr val="303030"/>
              </a:solidFill>
              <a:latin typeface="-apple-system"/>
            </a:endParaRPr>
          </a:p>
          <a:p>
            <a:pPr marL="0" indent="0">
              <a:lnSpc>
                <a:spcPct val="107000"/>
              </a:lnSpc>
              <a:spcAft>
                <a:spcPts val="1200"/>
              </a:spcAft>
              <a:buNone/>
            </a:pPr>
            <a:r>
              <a:rPr lang="en-AU" sz="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As a global society, we are waking up to the fact that happiness in our daily lives is extremely important. The positive effects of a balanced mind spread not only throughout a person's life, but also throughout society in a stone-in-the-pond figure of speech.</a:t>
            </a:r>
            <a:endParaRPr lang="en-AU"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1200"/>
              </a:spcAft>
              <a:buNone/>
            </a:pPr>
            <a:r>
              <a:rPr lang="en-US" sz="1800" dirty="0">
                <a:solidFill>
                  <a:srgbClr val="24292E"/>
                </a:solidFill>
                <a:latin typeface="Segoe UI" panose="020B0502040204020203" pitchFamily="34" charset="0"/>
                <a:cs typeface="Times New Roman" panose="02020603050405020304" pitchFamily="18" charset="0"/>
              </a:rPr>
              <a:t>The World Happiness Report is a publication of the Sustainable Development Solutions Network, powered by data from the Gallup World Poll and Lloyd’s Register Foundation, who provided access to the World Risk Poll.</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1200"/>
              </a:spcAft>
              <a:buNone/>
            </a:pPr>
            <a:r>
              <a:rPr lang="en-AU" sz="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The purpose of this project is to dive in and analyse the happiness score per country around the world </a:t>
            </a:r>
            <a:r>
              <a:rPr lang="en-AU" sz="1800" dirty="0">
                <a:solidFill>
                  <a:srgbClr val="24292E"/>
                </a:solidFill>
                <a:latin typeface="Segoe UI" panose="020B0502040204020203" pitchFamily="34" charset="0"/>
                <a:cs typeface="Times New Roman" panose="02020603050405020304" pitchFamily="18" charset="0"/>
              </a:rPr>
              <a:t>and the main characteristics of what forms “Happiness”.</a:t>
            </a:r>
          </a:p>
          <a:p>
            <a:pPr marL="0" indent="0">
              <a:buNone/>
            </a:pPr>
            <a:endParaRPr lang="en-AU" b="0" i="0" dirty="0">
              <a:solidFill>
                <a:srgbClr val="303030"/>
              </a:solidFill>
              <a:effectLst/>
              <a:latin typeface="-apple-system"/>
            </a:endParaRPr>
          </a:p>
          <a:p>
            <a:pPr marL="0" indent="0">
              <a:buNone/>
            </a:pPr>
            <a:endParaRPr lang="en-AU" dirty="0">
              <a:solidFill>
                <a:srgbClr val="303030"/>
              </a:solidFill>
              <a:latin typeface="-apple-system"/>
            </a:endParaRPr>
          </a:p>
        </p:txBody>
      </p:sp>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838200" y="305471"/>
            <a:ext cx="10567737" cy="933677"/>
          </a:xfrm>
        </p:spPr>
        <p:txBody>
          <a:bodyPr/>
          <a:lstStyle/>
          <a:p>
            <a:r>
              <a:rPr lang="en-AU" dirty="0">
                <a:latin typeface="+mn-lt"/>
              </a:rPr>
              <a:t>Introduction:</a:t>
            </a:r>
          </a:p>
        </p:txBody>
      </p:sp>
    </p:spTree>
    <p:extLst>
      <p:ext uri="{BB962C8B-B14F-4D97-AF65-F5344CB8AC3E}">
        <p14:creationId xmlns:p14="http://schemas.microsoft.com/office/powerpoint/2010/main" val="80011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8881218" y="75867"/>
            <a:ext cx="2720846" cy="1325563"/>
          </a:xfrm>
        </p:spPr>
        <p:txBody>
          <a:bodyPr/>
          <a:lstStyle/>
          <a:p>
            <a:r>
              <a:rPr lang="en-AU" dirty="0">
                <a:latin typeface="+mn-lt"/>
              </a:rPr>
              <a:t>Questions:</a:t>
            </a:r>
          </a:p>
        </p:txBody>
      </p:sp>
      <p:grpSp>
        <p:nvGrpSpPr>
          <p:cNvPr id="13" name="Group 12">
            <a:extLst>
              <a:ext uri="{FF2B5EF4-FFF2-40B4-BE49-F238E27FC236}">
                <a16:creationId xmlns:a16="http://schemas.microsoft.com/office/drawing/2014/main" id="{54BDEFD9-4B4A-46F8-9328-542E47FCD054}"/>
              </a:ext>
            </a:extLst>
          </p:cNvPr>
          <p:cNvGrpSpPr/>
          <p:nvPr/>
        </p:nvGrpSpPr>
        <p:grpSpPr>
          <a:xfrm>
            <a:off x="3512802" y="510363"/>
            <a:ext cx="7917198" cy="5986129"/>
            <a:chOff x="6237876" y="2470862"/>
            <a:chExt cx="5553074" cy="3887076"/>
          </a:xfrm>
        </p:grpSpPr>
        <p:pic>
          <p:nvPicPr>
            <p:cNvPr id="5" name="Picture 4" descr="A picture containing light&#10;&#10;Description automatically generated">
              <a:extLst>
                <a:ext uri="{FF2B5EF4-FFF2-40B4-BE49-F238E27FC236}">
                  <a16:creationId xmlns:a16="http://schemas.microsoft.com/office/drawing/2014/main" id="{E08ECE03-8B10-4ECD-8748-E06ACCDE4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3086" y="3742501"/>
              <a:ext cx="2288507" cy="2615437"/>
            </a:xfrm>
            <a:prstGeom prst="rect">
              <a:avLst/>
            </a:prstGeom>
          </p:spPr>
        </p:pic>
        <p:sp>
          <p:nvSpPr>
            <p:cNvPr id="8" name="Speech Bubble: Oval 7">
              <a:extLst>
                <a:ext uri="{FF2B5EF4-FFF2-40B4-BE49-F238E27FC236}">
                  <a16:creationId xmlns:a16="http://schemas.microsoft.com/office/drawing/2014/main" id="{DE8C238C-2512-47D2-9511-4F2F08C93D18}"/>
                </a:ext>
              </a:extLst>
            </p:cNvPr>
            <p:cNvSpPr/>
            <p:nvPr/>
          </p:nvSpPr>
          <p:spPr>
            <a:xfrm>
              <a:off x="7820530" y="2470862"/>
              <a:ext cx="1985210" cy="986589"/>
            </a:xfrm>
            <a:prstGeom prst="wedgeEllipseCallout">
              <a:avLst>
                <a:gd name="adj1" fmla="val -6011"/>
                <a:gd name="adj2" fmla="val 84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i="1" dirty="0"/>
                <a:t>Where are the ten Happiest Countries in the world?</a:t>
              </a:r>
            </a:p>
          </p:txBody>
        </p:sp>
        <p:sp>
          <p:nvSpPr>
            <p:cNvPr id="11" name="Speech Bubble: Oval 10">
              <a:extLst>
                <a:ext uri="{FF2B5EF4-FFF2-40B4-BE49-F238E27FC236}">
                  <a16:creationId xmlns:a16="http://schemas.microsoft.com/office/drawing/2014/main" id="{633F823D-0CB4-4592-AFDF-14704B37E656}"/>
                </a:ext>
              </a:extLst>
            </p:cNvPr>
            <p:cNvSpPr/>
            <p:nvPr/>
          </p:nvSpPr>
          <p:spPr>
            <a:xfrm>
              <a:off x="6237876" y="4145642"/>
              <a:ext cx="1985210" cy="986589"/>
            </a:xfrm>
            <a:prstGeom prst="wedgeEllipseCallout">
              <a:avLst>
                <a:gd name="adj1" fmla="val 57020"/>
                <a:gd name="adj2" fmla="val 72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Why are they the Happiest Countries?</a:t>
              </a:r>
            </a:p>
          </p:txBody>
        </p:sp>
        <p:sp>
          <p:nvSpPr>
            <p:cNvPr id="12" name="Speech Bubble: Oval 11">
              <a:extLst>
                <a:ext uri="{FF2B5EF4-FFF2-40B4-BE49-F238E27FC236}">
                  <a16:creationId xmlns:a16="http://schemas.microsoft.com/office/drawing/2014/main" id="{CE5FE7BC-C4ED-49EE-B1A1-64DE09EAB558}"/>
                </a:ext>
              </a:extLst>
            </p:cNvPr>
            <p:cNvSpPr/>
            <p:nvPr/>
          </p:nvSpPr>
          <p:spPr>
            <a:xfrm>
              <a:off x="9805740" y="4881105"/>
              <a:ext cx="1985210" cy="986589"/>
            </a:xfrm>
            <a:prstGeom prst="wedgeEllipseCallout">
              <a:avLst>
                <a:gd name="adj1" fmla="val -28435"/>
                <a:gd name="adj2" fmla="val -91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How does Australia compare to other countries?</a:t>
              </a:r>
            </a:p>
          </p:txBody>
        </p:sp>
      </p:grpSp>
      <p:sp>
        <p:nvSpPr>
          <p:cNvPr id="15" name="Title 1">
            <a:extLst>
              <a:ext uri="{FF2B5EF4-FFF2-40B4-BE49-F238E27FC236}">
                <a16:creationId xmlns:a16="http://schemas.microsoft.com/office/drawing/2014/main" id="{17080229-5B03-45EF-9BB7-75B038E0ACC3}"/>
              </a:ext>
            </a:extLst>
          </p:cNvPr>
          <p:cNvSpPr txBox="1">
            <a:spLocks/>
          </p:cNvSpPr>
          <p:nvPr/>
        </p:nvSpPr>
        <p:spPr>
          <a:xfrm>
            <a:off x="304287" y="75867"/>
            <a:ext cx="3108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latin typeface="+mn-lt"/>
              </a:rPr>
              <a:t>Hypothesis:</a:t>
            </a:r>
          </a:p>
        </p:txBody>
      </p:sp>
      <p:sp>
        <p:nvSpPr>
          <p:cNvPr id="16" name="Content Placeholder 2">
            <a:extLst>
              <a:ext uri="{FF2B5EF4-FFF2-40B4-BE49-F238E27FC236}">
                <a16:creationId xmlns:a16="http://schemas.microsoft.com/office/drawing/2014/main" id="{DD05A3CB-AC57-48CB-8CF7-F0E3BAFD79EB}"/>
              </a:ext>
            </a:extLst>
          </p:cNvPr>
          <p:cNvSpPr txBox="1">
            <a:spLocks/>
          </p:cNvSpPr>
          <p:nvPr/>
        </p:nvSpPr>
        <p:spPr>
          <a:xfrm>
            <a:off x="304287" y="1244657"/>
            <a:ext cx="4033796" cy="1519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H0:Happiness has no relationship with Economy (GDP per capita)</a:t>
            </a:r>
          </a:p>
        </p:txBody>
      </p:sp>
    </p:spTree>
    <p:extLst>
      <p:ext uri="{BB962C8B-B14F-4D97-AF65-F5344CB8AC3E}">
        <p14:creationId xmlns:p14="http://schemas.microsoft.com/office/powerpoint/2010/main" val="1790005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10BD7EE-C534-42E4-85AB-85C0924E5AC3}"/>
              </a:ext>
            </a:extLst>
          </p:cNvPr>
          <p:cNvSpPr>
            <a:spLocks noGrp="1"/>
          </p:cNvSpPr>
          <p:nvPr>
            <p:ph idx="1"/>
          </p:nvPr>
        </p:nvSpPr>
        <p:spPr>
          <a:xfrm>
            <a:off x="889591" y="3414774"/>
            <a:ext cx="3576083" cy="295977"/>
          </a:xfrm>
        </p:spPr>
        <p:txBody>
          <a:bodyPr>
            <a:normAutofit/>
          </a:bodyPr>
          <a:lstStyle/>
          <a:p>
            <a:pPr marL="0" indent="0">
              <a:buNone/>
            </a:pPr>
            <a:r>
              <a:rPr lang="en-AU" sz="1000" dirty="0"/>
              <a:t>https://www.kaggle.com/mathurinache/world-happiness-report</a:t>
            </a:r>
          </a:p>
          <a:p>
            <a:pPr marL="0" indent="0">
              <a:buNone/>
            </a:pPr>
            <a:endParaRPr lang="en-AU" sz="2400" dirty="0"/>
          </a:p>
        </p:txBody>
      </p:sp>
      <p:pic>
        <p:nvPicPr>
          <p:cNvPr id="4" name="Picture 3">
            <a:extLst>
              <a:ext uri="{FF2B5EF4-FFF2-40B4-BE49-F238E27FC236}">
                <a16:creationId xmlns:a16="http://schemas.microsoft.com/office/drawing/2014/main" id="{4B893387-AFF0-47C1-A7BA-579214EF1758}"/>
              </a:ext>
            </a:extLst>
          </p:cNvPr>
          <p:cNvPicPr>
            <a:picLocks noChangeAspect="1"/>
          </p:cNvPicPr>
          <p:nvPr/>
        </p:nvPicPr>
        <p:blipFill>
          <a:blip r:embed="rId3"/>
          <a:stretch>
            <a:fillRect/>
          </a:stretch>
        </p:blipFill>
        <p:spPr>
          <a:xfrm>
            <a:off x="889591" y="1444281"/>
            <a:ext cx="3491023" cy="182140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5AB06BD1-AF56-44E1-8B0F-6BA35AFBBA74}"/>
              </a:ext>
            </a:extLst>
          </p:cNvPr>
          <p:cNvPicPr>
            <a:picLocks noChangeAspect="1"/>
          </p:cNvPicPr>
          <p:nvPr/>
        </p:nvPicPr>
        <p:blipFill>
          <a:blip r:embed="rId4"/>
          <a:stretch>
            <a:fillRect/>
          </a:stretch>
        </p:blipFill>
        <p:spPr>
          <a:xfrm>
            <a:off x="5314572" y="1444281"/>
            <a:ext cx="6402507" cy="1821403"/>
          </a:xfrm>
          <a:prstGeom prst="rect">
            <a:avLst/>
          </a:prstGeom>
          <a:ln>
            <a:noFill/>
          </a:ln>
          <a:effectLst>
            <a:outerShdw blurRad="292100" dist="139700" dir="2700000" algn="tl" rotWithShape="0">
              <a:srgbClr val="333333">
                <a:alpha val="65000"/>
              </a:srgbClr>
            </a:outerShdw>
          </a:effectLst>
        </p:spPr>
      </p:pic>
      <p:sp>
        <p:nvSpPr>
          <p:cNvPr id="14" name="Content Placeholder 5">
            <a:extLst>
              <a:ext uri="{FF2B5EF4-FFF2-40B4-BE49-F238E27FC236}">
                <a16:creationId xmlns:a16="http://schemas.microsoft.com/office/drawing/2014/main" id="{A1A56A29-5F87-458A-9958-47834710FB76}"/>
              </a:ext>
            </a:extLst>
          </p:cNvPr>
          <p:cNvSpPr txBox="1">
            <a:spLocks/>
          </p:cNvSpPr>
          <p:nvPr/>
        </p:nvSpPr>
        <p:spPr>
          <a:xfrm>
            <a:off x="453656" y="408917"/>
            <a:ext cx="10515600" cy="846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4400" dirty="0"/>
              <a:t>Data Sources &amp; Libraries:</a:t>
            </a:r>
          </a:p>
          <a:p>
            <a:pPr marL="0" indent="0">
              <a:buFont typeface="Arial" panose="020B0604020202020204" pitchFamily="34" charset="0"/>
              <a:buNone/>
            </a:pPr>
            <a:endParaRPr lang="en-AU" dirty="0"/>
          </a:p>
        </p:txBody>
      </p:sp>
      <p:sp>
        <p:nvSpPr>
          <p:cNvPr id="11" name="Content Placeholder 5">
            <a:extLst>
              <a:ext uri="{FF2B5EF4-FFF2-40B4-BE49-F238E27FC236}">
                <a16:creationId xmlns:a16="http://schemas.microsoft.com/office/drawing/2014/main" id="{F0D0EA99-BCF8-4685-9492-40FE2B4A9DD3}"/>
              </a:ext>
            </a:extLst>
          </p:cNvPr>
          <p:cNvSpPr txBox="1">
            <a:spLocks/>
          </p:cNvSpPr>
          <p:nvPr/>
        </p:nvSpPr>
        <p:spPr>
          <a:xfrm>
            <a:off x="5314572" y="3414774"/>
            <a:ext cx="3576083" cy="295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000" dirty="0"/>
              <a:t>https://geopandas.org/docs/user_guide/mapping.html</a:t>
            </a:r>
            <a:endParaRPr lang="en-AU" sz="2400" dirty="0"/>
          </a:p>
        </p:txBody>
      </p:sp>
      <p:pic>
        <p:nvPicPr>
          <p:cNvPr id="12" name="Picture 11" descr="Logo&#10;&#10;Description automatically generated">
            <a:extLst>
              <a:ext uri="{FF2B5EF4-FFF2-40B4-BE49-F238E27FC236}">
                <a16:creationId xmlns:a16="http://schemas.microsoft.com/office/drawing/2014/main" id="{0F5256C4-6D01-4A88-BA0B-24E201274E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4696" y="4196105"/>
            <a:ext cx="1228998" cy="1228998"/>
          </a:xfrm>
          <a:prstGeom prst="rect">
            <a:avLst/>
          </a:prstGeom>
        </p:spPr>
      </p:pic>
      <p:pic>
        <p:nvPicPr>
          <p:cNvPr id="15" name="Picture 14" descr="Logo, company name&#10;&#10;Description automatically generated">
            <a:extLst>
              <a:ext uri="{FF2B5EF4-FFF2-40B4-BE49-F238E27FC236}">
                <a16:creationId xmlns:a16="http://schemas.microsoft.com/office/drawing/2014/main" id="{5D9CEC37-7106-44A7-9023-C6CD5521D9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58830" y="5170596"/>
            <a:ext cx="1021585" cy="1228998"/>
          </a:xfrm>
          <a:prstGeom prst="rect">
            <a:avLst/>
          </a:prstGeom>
        </p:spPr>
      </p:pic>
      <p:pic>
        <p:nvPicPr>
          <p:cNvPr id="21" name="Picture 20" descr="Logo&#10;&#10;Description automatically generated">
            <a:extLst>
              <a:ext uri="{FF2B5EF4-FFF2-40B4-BE49-F238E27FC236}">
                <a16:creationId xmlns:a16="http://schemas.microsoft.com/office/drawing/2014/main" id="{8D1C786C-E70B-439D-AF73-BD85403A88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5013" y="5573018"/>
            <a:ext cx="2286956" cy="853714"/>
          </a:xfrm>
          <a:prstGeom prst="rect">
            <a:avLst/>
          </a:prstGeom>
        </p:spPr>
      </p:pic>
      <p:pic>
        <p:nvPicPr>
          <p:cNvPr id="23" name="Picture 22" descr="A picture containing text, light&#10;&#10;Description automatically generated">
            <a:extLst>
              <a:ext uri="{FF2B5EF4-FFF2-40B4-BE49-F238E27FC236}">
                <a16:creationId xmlns:a16="http://schemas.microsoft.com/office/drawing/2014/main" id="{D687F2EB-7A18-4527-8B86-15C386B74E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49093" y="4443606"/>
            <a:ext cx="2148674" cy="853714"/>
          </a:xfrm>
          <a:prstGeom prst="rect">
            <a:avLst/>
          </a:prstGeom>
        </p:spPr>
      </p:pic>
      <p:pic>
        <p:nvPicPr>
          <p:cNvPr id="25" name="Picture 24" descr="Logo, company name&#10;&#10;Description automatically generated">
            <a:extLst>
              <a:ext uri="{FF2B5EF4-FFF2-40B4-BE49-F238E27FC236}">
                <a16:creationId xmlns:a16="http://schemas.microsoft.com/office/drawing/2014/main" id="{1C5C722C-8F31-4B55-9ABE-6EB993BBD95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6956" y="5137995"/>
            <a:ext cx="1647277" cy="1166050"/>
          </a:xfrm>
          <a:prstGeom prst="rect">
            <a:avLst/>
          </a:prstGeom>
        </p:spPr>
      </p:pic>
    </p:spTree>
    <p:extLst>
      <p:ext uri="{BB962C8B-B14F-4D97-AF65-F5344CB8AC3E}">
        <p14:creationId xmlns:p14="http://schemas.microsoft.com/office/powerpoint/2010/main" val="56864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Data Cleaning And Organizing using Pandas with Python">
            <a:extLst>
              <a:ext uri="{FF2B5EF4-FFF2-40B4-BE49-F238E27FC236}">
                <a16:creationId xmlns:a16="http://schemas.microsoft.com/office/drawing/2014/main" id="{0980249E-D6D1-491C-A624-EB3A5CC07D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679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447897" y="230907"/>
            <a:ext cx="10515600" cy="1325563"/>
          </a:xfrm>
        </p:spPr>
        <p:txBody>
          <a:bodyPr vert="horz" lIns="91440" tIns="45720" rIns="91440" bIns="45720" rtlCol="0" anchor="ctr">
            <a:normAutofit/>
          </a:bodyPr>
          <a:lstStyle/>
          <a:p>
            <a:r>
              <a:rPr lang="en-AU" dirty="0">
                <a:latin typeface="+mn-lt"/>
              </a:rPr>
              <a:t>Data Clean-up &amp; Exploration:</a:t>
            </a:r>
          </a:p>
        </p:txBody>
      </p:sp>
      <p:pic>
        <p:nvPicPr>
          <p:cNvPr id="6" name="Picture 2" descr="Excel to R #3 – APPROXIMATE VLOOKUP in Excel to FUZZY LEFT_JOIN in R |  R-bloggers">
            <a:extLst>
              <a:ext uri="{FF2B5EF4-FFF2-40B4-BE49-F238E27FC236}">
                <a16:creationId xmlns:a16="http://schemas.microsoft.com/office/drawing/2014/main" id="{A5D49856-E33C-46F7-8176-B51AE60DD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97" y="1422399"/>
            <a:ext cx="3251713" cy="18290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10DF5B6-AE55-4B3D-AFBD-E5B8FED6009F}"/>
              </a:ext>
            </a:extLst>
          </p:cNvPr>
          <p:cNvPicPr>
            <a:picLocks noChangeAspect="1"/>
          </p:cNvPicPr>
          <p:nvPr/>
        </p:nvPicPr>
        <p:blipFill>
          <a:blip r:embed="rId4"/>
          <a:stretch>
            <a:fillRect/>
          </a:stretch>
        </p:blipFill>
        <p:spPr>
          <a:xfrm>
            <a:off x="3962670" y="1556470"/>
            <a:ext cx="7619729" cy="4064578"/>
          </a:xfrm>
          <a:prstGeom prst="rect">
            <a:avLst/>
          </a:prstGeom>
        </p:spPr>
      </p:pic>
      <p:sp>
        <p:nvSpPr>
          <p:cNvPr id="9" name="Content Placeholder 2">
            <a:extLst>
              <a:ext uri="{FF2B5EF4-FFF2-40B4-BE49-F238E27FC236}">
                <a16:creationId xmlns:a16="http://schemas.microsoft.com/office/drawing/2014/main" id="{28737A5F-FE85-4689-892C-4D01B4E5EBF0}"/>
              </a:ext>
            </a:extLst>
          </p:cNvPr>
          <p:cNvSpPr txBox="1">
            <a:spLocks/>
          </p:cNvSpPr>
          <p:nvPr/>
        </p:nvSpPr>
        <p:spPr>
          <a:xfrm>
            <a:off x="579427" y="3403888"/>
            <a:ext cx="3251713" cy="154911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Populated the missing region values per CSV data source file using excel VLOOKUP function.</a:t>
            </a:r>
          </a:p>
        </p:txBody>
      </p:sp>
    </p:spTree>
    <p:extLst>
      <p:ext uri="{BB962C8B-B14F-4D97-AF65-F5344CB8AC3E}">
        <p14:creationId xmlns:p14="http://schemas.microsoft.com/office/powerpoint/2010/main" val="240394259"/>
      </p:ext>
    </p:extLst>
  </p:cSld>
  <p:clrMapOvr>
    <a:masterClrMapping/>
  </p:clrMapOvr>
</p:sld>
</file>

<file path=ppt/theme/theme1.xml><?xml version="1.0" encoding="utf-8"?>
<a:theme xmlns:a="http://schemas.openxmlformats.org/drawingml/2006/main" name="Theme1">
  <a:themeElements>
    <a:clrScheme name="Custom 1">
      <a:dk1>
        <a:sysClr val="windowText" lastClr="000000"/>
      </a:dk1>
      <a:lt1>
        <a:sysClr val="window" lastClr="FFFFFF"/>
      </a:lt1>
      <a:dk2>
        <a:srgbClr val="034A90"/>
      </a:dk2>
      <a:lt2>
        <a:srgbClr val="E7E6E6"/>
      </a:lt2>
      <a:accent1>
        <a:srgbClr val="034A90"/>
      </a:accent1>
      <a:accent2>
        <a:srgbClr val="0099CC"/>
      </a:accent2>
      <a:accent3>
        <a:srgbClr val="538135"/>
      </a:accent3>
      <a:accent4>
        <a:srgbClr val="757070"/>
      </a:accent4>
      <a:accent5>
        <a:srgbClr val="5B9BD5"/>
      </a:accent5>
      <a:accent6>
        <a:srgbClr val="D8D8D8"/>
      </a:accent6>
      <a:hlink>
        <a:srgbClr val="023160"/>
      </a:hlink>
      <a:folHlink>
        <a:srgbClr val="0099C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8164F777-BDED-4523-B2D3-EECBCAE0FD43}" vid="{3F9DAF14-2FA8-479E-B412-075A6B2AA4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1311</TotalTime>
  <Words>1588</Words>
  <Application>Microsoft Office PowerPoint</Application>
  <PresentationFormat>Widescreen</PresentationFormat>
  <Paragraphs>204</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-apple-system</vt:lpstr>
      <vt:lpstr>Arial</vt:lpstr>
      <vt:lpstr>Calibri</vt:lpstr>
      <vt:lpstr>Calibri Light</vt:lpstr>
      <vt:lpstr>charter</vt:lpstr>
      <vt:lpstr>Lato</vt:lpstr>
      <vt:lpstr>Segoe UI</vt:lpstr>
      <vt:lpstr>Verdana</vt:lpstr>
      <vt:lpstr>Theme1</vt:lpstr>
      <vt:lpstr>PowerPoint Presentation</vt:lpstr>
      <vt:lpstr>PowerPoint Presentation</vt:lpstr>
      <vt:lpstr>PowerPoint Presentation</vt:lpstr>
      <vt:lpstr>PowerPoint Presentation</vt:lpstr>
      <vt:lpstr>Introduction:</vt:lpstr>
      <vt:lpstr>Questions:</vt:lpstr>
      <vt:lpstr>PowerPoint Presentation</vt:lpstr>
      <vt:lpstr>PowerPoint Presentation</vt:lpstr>
      <vt:lpstr>Data Clean-up &amp; Exploration:</vt:lpstr>
      <vt:lpstr>Data Clean-up &amp; Exploration:</vt:lpstr>
      <vt:lpstr>World Map:</vt:lpstr>
      <vt:lpstr>PowerPoint Presentation</vt:lpstr>
      <vt:lpstr>PowerPoint Presentation</vt:lpstr>
      <vt:lpstr>PowerPoint Presentation</vt:lpstr>
      <vt:lpstr>What are the variables that are used to measure happiness? </vt:lpstr>
      <vt:lpstr>Why are they the happiest countries? </vt:lpstr>
      <vt:lpstr>Does Economy (GDP Per Capita) correlate with happiness score? </vt:lpstr>
      <vt:lpstr>PowerPoint Presentation</vt:lpstr>
      <vt:lpstr>Discussion</vt:lpstr>
      <vt:lpstr>Hypothesis Conclusion</vt:lpstr>
      <vt:lpstr>Post Mortem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Alysha Snowden</dc:creator>
  <cp:lastModifiedBy>Alvin Lucero (22257319)</cp:lastModifiedBy>
  <cp:revision>42</cp:revision>
  <dcterms:created xsi:type="dcterms:W3CDTF">2021-04-29T12:48:12Z</dcterms:created>
  <dcterms:modified xsi:type="dcterms:W3CDTF">2021-05-04T12:07:05Z</dcterms:modified>
</cp:coreProperties>
</file>