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36428" autoAdjust="0"/>
  </p:normalViewPr>
  <p:slideViewPr>
    <p:cSldViewPr snapToGrid="0">
      <p:cViewPr varScale="1">
        <p:scale>
          <a:sx n="41" d="100"/>
          <a:sy n="41" d="100"/>
        </p:scale>
        <p:origin x="30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33042-4C13-467C-AFC4-94862FD4A84E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BEE1C-C667-49A6-A99C-E3A9100A13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2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Define the core message or hypothesis of your project.</a:t>
            </a:r>
          </a:p>
          <a:p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Is happiness dependent on </a:t>
            </a:r>
            <a:r>
              <a:rPr lang="en-US" dirty="0"/>
              <a:t>Economy (GDP per Capita) </a:t>
            </a:r>
            <a:endParaRPr lang="en-AU" dirty="0"/>
          </a:p>
          <a:p>
            <a:endParaRPr lang="en-AU" dirty="0"/>
          </a:p>
          <a:p>
            <a:r>
              <a:rPr lang="en-AU" dirty="0"/>
              <a:t>Characteristics: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Trust (Government Corruption)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Health (Life Expectancy)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Family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Economy (GDP per Capita) </a:t>
            </a:r>
            <a:endParaRPr lang="en-AU" dirty="0"/>
          </a:p>
          <a:p>
            <a:endParaRPr lang="en-AU" dirty="0"/>
          </a:p>
          <a:p>
            <a:r>
              <a:rPr lang="en-AU" dirty="0"/>
              <a:t>Describe the questions you asked, and why you asked them.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AU" dirty="0"/>
              <a:t>What are the ten Happiest Countries in the world?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AU" dirty="0"/>
              <a:t>Why are they the Happiest Countries?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AU" dirty="0"/>
              <a:t>Where does Australia rank in the world?</a:t>
            </a:r>
          </a:p>
          <a:p>
            <a:pPr marL="228600" indent="-228600">
              <a:buFont typeface="+mj-lt"/>
              <a:buAutoNum type="arabicPeriod"/>
            </a:pPr>
            <a:endParaRPr lang="en-AU" dirty="0"/>
          </a:p>
          <a:p>
            <a:r>
              <a:rPr lang="en-AU" dirty="0"/>
              <a:t>Describe whether you were able to answer these questions to your satisfaction, and briefly summarize your findings.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96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Elaborate on the questions you asked, describing what kinds of data you needed to answer them, and where you found it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BEE1C-C667-49A6-A99C-E3A9100A136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36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D493-B272-438F-9500-F06EC949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4DFE0-7DD0-4719-8258-3B4970E5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150-D0E5-44AE-A307-7FBB6069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6BC8-7B76-4761-B5C8-CFCA52A5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8022-8996-4D2F-BFCF-C1138AFD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215D-BDCD-47A4-BCFC-2A7D7BCD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CFA87-E5C8-4A0C-B87A-D6367887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B1ACE-B9BD-4F41-B4E8-7C809A16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FC7E4-8C62-407A-AD09-E24AC052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E88A-B633-4382-BA9D-C8E7C915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9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A5A2-D1D7-4CD5-B1A0-10B9F0E0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1EC31-9125-4591-8C34-E9CC53DE0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78E68-EA22-4DFF-ADB8-E3455E38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96F2-EC6F-4B64-ACB6-43935943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647A-FDA5-40C5-B184-EFFA21DC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6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B95B-B288-4E98-ABB2-73B0B6C2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EB00-EBA3-4DE0-81A0-53CC6DE5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2C0C-16E2-48C9-A3AB-DE88A12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7032-6134-40AE-B29E-7C654E5D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2E1D1-5985-42D2-BEC8-6A3241E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6360-3F8B-4619-96AA-FAF49362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EDA12-D0E2-41D7-BC8B-6A9D4493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F24A9-F51E-4434-8763-60AEE106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818F-BF8F-45F3-BA49-0F26C9B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F69-4211-41C1-88C3-F4FA61A7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65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162A-B4A2-44F5-8FE1-4A9BA99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E850-2EFA-43FA-9CCB-287957F28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8C5B0-7E42-4C0B-9599-E892C990C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5E46-D7BF-468D-A276-BEFDB562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49E0-83E0-489E-8687-14755C96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FBF8A-6EDA-4815-9624-90C54D67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2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4CBF-089C-4F3E-A040-CA11F3B1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49BE-8F72-4D1D-ACD7-1A27DC6B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A9E88-B2EC-4C82-AA24-94BBFEBD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2ED85-BE98-4E27-89A1-748DB63F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C36D0-BA3F-4A3D-A110-9223F0FA2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A8862-80A3-494D-9D09-9655878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5165E-A894-46D0-ACF3-D18A690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FB286-C86B-492C-AD5D-4C214F9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114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4D7-A3DF-4E3D-B9E3-06952168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D468F-DC54-4FB0-8BCB-D5D683FE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FC138-D343-474E-8EED-46EA00E6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3A367-4473-4677-B916-B034C012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33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F74A4-5817-4241-8F9D-0C0F946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4AB3-DF92-47EB-979E-EFE24BBB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7114-C04A-4FAF-A8C1-E82AFC6F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3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8221-9CD9-4550-B0F3-845E8E3E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9E20-C636-47BC-8AB7-60F82F9C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13CA-01EF-43CB-A60D-C385ADDC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51C5-4185-44F6-9905-41F62150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47B5-3982-40C5-B5FE-47ABEA58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18F3-6B11-49B7-9BE8-7F08E87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7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7C2A-3FD5-40FC-85E7-31FBE73C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ABD65-B916-425C-A4A7-6A2D4E61E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3DFB-4D51-458A-A1FA-816ED8A9D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1F8F-4FB5-4A50-BD00-DF23BABF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C01AD-C1BF-49A7-9480-004CBAED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8262-7D05-452F-AC7B-5C1E4E1D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25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3F73-6BDD-4FC6-AD40-FAC10E41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D0DE-182F-49C6-9146-42747B13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7FF5-AA45-43E8-B5B2-7AD413CA4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807AA-300D-432C-BE9B-E699408905B4}" type="datetimeFigureOut">
              <a:rPr lang="en-AU" smtClean="0"/>
              <a:t>29/04/2021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2BB3-F1FD-48A0-8B1F-FDD1B667D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CAB15-B5F2-4A7A-80BA-D8FC72AA8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634D-7938-46F3-81B0-45696C3D6C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2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World Happiness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Include the name of the Project and Group Members</a:t>
            </a:r>
          </a:p>
        </p:txBody>
      </p:sp>
    </p:spTree>
    <p:extLst>
      <p:ext uri="{BB962C8B-B14F-4D97-AF65-F5344CB8AC3E}">
        <p14:creationId xmlns:p14="http://schemas.microsoft.com/office/powerpoint/2010/main" val="45739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&amp; Summary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285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https://www.kaggle.com/mathurinache/world-happiness-report</a:t>
            </a:r>
          </a:p>
        </p:txBody>
      </p:sp>
    </p:spTree>
    <p:extLst>
      <p:ext uri="{BB962C8B-B14F-4D97-AF65-F5344CB8AC3E}">
        <p14:creationId xmlns:p14="http://schemas.microsoft.com/office/powerpoint/2010/main" val="312531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</a:t>
            </a:r>
            <a:r>
              <a:rPr lang="en-AU" dirty="0" err="1"/>
              <a:t>Cleanup</a:t>
            </a:r>
            <a:r>
              <a:rPr lang="en-AU" dirty="0"/>
              <a:t>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Describe the exploration and </a:t>
            </a:r>
            <a:r>
              <a:rPr lang="en-AU" dirty="0" err="1"/>
              <a:t>cleanup</a:t>
            </a:r>
            <a:r>
              <a:rPr lang="en-AU" dirty="0"/>
              <a:t> process</a:t>
            </a:r>
          </a:p>
          <a:p>
            <a:r>
              <a:rPr lang="en-AU" dirty="0"/>
              <a:t>Discuss insights you had while exploring the data you didn’t anticipate</a:t>
            </a:r>
          </a:p>
          <a:p>
            <a:r>
              <a:rPr lang="en-AU" dirty="0"/>
              <a:t>Discuss any problems that arose after exploring the data, and how you resolved them</a:t>
            </a:r>
          </a:p>
          <a:p>
            <a:r>
              <a:rPr lang="en-AU" dirty="0"/>
              <a:t>Present the discuss interesting figures developed during exploration,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43952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the steps you took to analyse the data and answer each question you asked in your proposal</a:t>
            </a:r>
          </a:p>
          <a:p>
            <a:r>
              <a:rPr lang="en-AU" dirty="0"/>
              <a:t>Present and discuss interesting figures developed during analysis, ideally with the help of </a:t>
            </a:r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99792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your findings. Did you find what you expected to Find? If not, why not? What interferences or general conclusions can you draw from your analysis.</a:t>
            </a:r>
          </a:p>
        </p:txBody>
      </p:sp>
    </p:spTree>
    <p:extLst>
      <p:ext uri="{BB962C8B-B14F-4D97-AF65-F5344CB8AC3E}">
        <p14:creationId xmlns:p14="http://schemas.microsoft.com/office/powerpoint/2010/main" val="78044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Discuss any difficulties that arose, and how you dealt with them.</a:t>
            </a:r>
          </a:p>
          <a:p>
            <a:r>
              <a:rPr lang="en-AU" dirty="0"/>
              <a:t>Discuss any additional questions that came up, but which you didn’t have time to answer. What would you research next, if you had two more weeks</a:t>
            </a:r>
          </a:p>
        </p:txBody>
      </p:sp>
    </p:spTree>
    <p:extLst>
      <p:ext uri="{BB962C8B-B14F-4D97-AF65-F5344CB8AC3E}">
        <p14:creationId xmlns:p14="http://schemas.microsoft.com/office/powerpoint/2010/main" val="1731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6FB9-B139-45DF-A0A3-CE9AB28D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A1EF-05D4-4682-AFF4-8A336CCF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10671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995FB7-DF49-41A9-9292-8F8EDF71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271" y="2893786"/>
            <a:ext cx="5487650" cy="3658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BED2E33-25B3-4F08-AF03-398FC0A16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9" y="223017"/>
            <a:ext cx="4946987" cy="5485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20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326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World Happiness Report</vt:lpstr>
      <vt:lpstr>Motivation &amp; Summary Slide</vt:lpstr>
      <vt:lpstr>Questions &amp; Data</vt:lpstr>
      <vt:lpstr>Data Cleanup &amp; Exploration</vt:lpstr>
      <vt:lpstr>Data Analysis</vt:lpstr>
      <vt:lpstr>Discussion</vt:lpstr>
      <vt:lpstr>Post Mortem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Alysha Snowden</dc:creator>
  <cp:lastModifiedBy>Alysha Snowden</cp:lastModifiedBy>
  <cp:revision>6</cp:revision>
  <dcterms:created xsi:type="dcterms:W3CDTF">2021-04-29T12:48:12Z</dcterms:created>
  <dcterms:modified xsi:type="dcterms:W3CDTF">2021-04-29T13:37:11Z</dcterms:modified>
</cp:coreProperties>
</file>