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68" r:id="rId2"/>
    <p:sldId id="271" r:id="rId3"/>
    <p:sldId id="269" r:id="rId4"/>
    <p:sldId id="270" r:id="rId5"/>
    <p:sldId id="273" r:id="rId6"/>
    <p:sldId id="277" r:id="rId7"/>
    <p:sldId id="274" r:id="rId8"/>
    <p:sldId id="261" r:id="rId9"/>
    <p:sldId id="272" r:id="rId10"/>
    <p:sldId id="276" r:id="rId11"/>
    <p:sldId id="256" r:id="rId12"/>
    <p:sldId id="280" r:id="rId13"/>
    <p:sldId id="260" r:id="rId14"/>
    <p:sldId id="275" r:id="rId15"/>
    <p:sldId id="279" r:id="rId16"/>
    <p:sldId id="278" r:id="rId17"/>
    <p:sldId id="263" r:id="rId18"/>
    <p:sldId id="264"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ysha Snowden" initials="AS" lastIdx="1" clrIdx="0">
    <p:extLst>
      <p:ext uri="{19B8F6BF-5375-455C-9EA6-DF929625EA0E}">
        <p15:presenceInfo xmlns:p15="http://schemas.microsoft.com/office/powerpoint/2012/main" userId="6a790581ae0df5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5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CE7302-55AF-4E50-B843-30EA802A502F}" v="544" dt="2021-04-30T09:11:05.6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6" autoAdjust="0"/>
    <p:restoredTop sz="79553" autoAdjust="0"/>
  </p:normalViewPr>
  <p:slideViewPr>
    <p:cSldViewPr snapToGrid="0">
      <p:cViewPr varScale="1">
        <p:scale>
          <a:sx n="90" d="100"/>
          <a:sy n="90" d="100"/>
        </p:scale>
        <p:origin x="1158" y="96"/>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5/10/relationships/revisionInfo" Target="revisionInfo.xml"/></Relationships>
</file>

<file path=ppt/diagrams/_rels/data1.xml.rels><?xml version="1.0" encoding="UTF-8" standalone="yes"?>
<Relationships xmlns="http://schemas.openxmlformats.org/package/2006/relationships"><Relationship Id="rId1" Type="http://schemas.openxmlformats.org/officeDocument/2006/relationships/image" Target="../media/image4.jpg"/></Relationships>
</file>

<file path=ppt/diagrams/_rels/drawing1.xml.rels><?xml version="1.0" encoding="UTF-8" standalone="yes"?>
<Relationships xmlns="http://schemas.openxmlformats.org/package/2006/relationships"><Relationship Id="rId1" Type="http://schemas.openxmlformats.org/officeDocument/2006/relationships/image" Target="../media/image4.jp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2FA57E-1FF5-46BB-A3A0-AAC0B349D93C}" type="doc">
      <dgm:prSet loTypeId="urn:microsoft.com/office/officeart/2008/layout/HexagonCluster" loCatId="picture" qsTypeId="urn:microsoft.com/office/officeart/2005/8/quickstyle/simple1" qsCatId="simple" csTypeId="urn:microsoft.com/office/officeart/2005/8/colors/colorful1" csCatId="colorful" phldr="1"/>
      <dgm:spPr/>
    </dgm:pt>
    <dgm:pt modelId="{3B3B6B38-87D7-49CE-BAAF-7AA081A4CE7E}">
      <dgm:prSet phldrT="[Text]"/>
      <dgm:spPr/>
      <dgm:t>
        <a:bodyPr/>
        <a:lstStyle/>
        <a:p>
          <a:r>
            <a:rPr lang="en-AU" dirty="0"/>
            <a:t>Alysha Snowden</a:t>
          </a:r>
        </a:p>
      </dgm:t>
    </dgm:pt>
    <dgm:pt modelId="{3FC1E987-ECE2-4F1B-9CD4-D995973D47CC}" type="parTrans" cxnId="{CE5BCDD7-E728-4605-B967-C683949F2EF2}">
      <dgm:prSet/>
      <dgm:spPr/>
      <dgm:t>
        <a:bodyPr/>
        <a:lstStyle/>
        <a:p>
          <a:endParaRPr lang="en-AU"/>
        </a:p>
      </dgm:t>
    </dgm:pt>
    <dgm:pt modelId="{765E90B8-01CB-4AA4-808B-188E59DBA405}" type="sibTrans" cxnId="{CE5BCDD7-E728-4605-B967-C683949F2EF2}">
      <dgm:prSet/>
      <dgm:spPr>
        <a:blipFill>
          <a:blip xmlns:r="http://schemas.openxmlformats.org/officeDocument/2006/relationships" r:embed="rId1">
            <a:duotone>
              <a:schemeClr val="lt1">
                <a:alpha val="90000"/>
                <a:hueOff val="0"/>
                <a:satOff val="0"/>
                <a:lumOff val="0"/>
                <a:alphaOff val="0"/>
                <a:shade val="20000"/>
                <a:satMod val="200000"/>
              </a:schemeClr>
              <a:schemeClr val="lt1">
                <a:alpha val="90000"/>
                <a:hueOff val="0"/>
                <a:satOff val="0"/>
                <a:lumOff val="0"/>
                <a:alphaOff val="0"/>
                <a:tint val="12000"/>
                <a:satMod val="190000"/>
              </a:schemeClr>
            </a:duotone>
          </a:blip>
          <a:srcRect/>
          <a:stretch>
            <a:fillRect t="-28000" b="-28000"/>
          </a:stretch>
        </a:blipFill>
      </dgm:spPr>
      <dgm:t>
        <a:bodyPr/>
        <a:lstStyle/>
        <a:p>
          <a:endParaRPr lang="en-AU"/>
        </a:p>
      </dgm:t>
    </dgm:pt>
    <dgm:pt modelId="{1F5588BE-409E-4EA3-B452-13CCA9C850FA}">
      <dgm:prSet phldrT="[Text]"/>
      <dgm:spPr/>
      <dgm:t>
        <a:bodyPr/>
        <a:lstStyle/>
        <a:p>
          <a:r>
            <a:rPr lang="en-AU" dirty="0"/>
            <a:t>Alvin Lucero</a:t>
          </a:r>
        </a:p>
      </dgm:t>
    </dgm:pt>
    <dgm:pt modelId="{B03CC8CB-85C9-4620-91F4-F2329625E47F}" type="parTrans" cxnId="{76CAF5F3-4B72-4BFA-8BEC-74C1B608CD2A}">
      <dgm:prSet/>
      <dgm:spPr/>
      <dgm:t>
        <a:bodyPr/>
        <a:lstStyle/>
        <a:p>
          <a:endParaRPr lang="en-AU"/>
        </a:p>
      </dgm:t>
    </dgm:pt>
    <dgm:pt modelId="{87D397C2-AAE5-49BB-9426-A3D711E6756C}" type="sibTrans" cxnId="{76CAF5F3-4B72-4BFA-8BEC-74C1B608CD2A}">
      <dgm:prSet/>
      <dgm:spPr/>
      <dgm:t>
        <a:bodyPr/>
        <a:lstStyle/>
        <a:p>
          <a:endParaRPr lang="en-AU"/>
        </a:p>
      </dgm:t>
    </dgm:pt>
    <dgm:pt modelId="{40E283D0-E56A-4ED7-BA10-E18A208A8126}">
      <dgm:prSet phldrT="[Text]"/>
      <dgm:spPr/>
      <dgm:t>
        <a:bodyPr/>
        <a:lstStyle/>
        <a:p>
          <a:r>
            <a:rPr lang="en-AU" dirty="0"/>
            <a:t>Bec Gould</a:t>
          </a:r>
        </a:p>
      </dgm:t>
    </dgm:pt>
    <dgm:pt modelId="{97300008-1139-442D-AAE1-06A192A978F1}" type="parTrans" cxnId="{4DA85525-1C10-439D-95AE-B260933398D6}">
      <dgm:prSet/>
      <dgm:spPr/>
      <dgm:t>
        <a:bodyPr/>
        <a:lstStyle/>
        <a:p>
          <a:endParaRPr lang="en-AU"/>
        </a:p>
      </dgm:t>
    </dgm:pt>
    <dgm:pt modelId="{56DF99AF-9F1F-4517-8FA9-BA3B2804AB33}" type="sibTrans" cxnId="{4DA85525-1C10-439D-95AE-B260933398D6}">
      <dgm:prSet/>
      <dgm:spPr/>
      <dgm:t>
        <a:bodyPr/>
        <a:lstStyle/>
        <a:p>
          <a:endParaRPr lang="en-AU"/>
        </a:p>
      </dgm:t>
    </dgm:pt>
    <dgm:pt modelId="{4CDAB93F-E5A7-43A2-972F-02B60BEF2682}">
      <dgm:prSet phldrT="[Text]"/>
      <dgm:spPr/>
      <dgm:t>
        <a:bodyPr/>
        <a:lstStyle/>
        <a:p>
          <a:r>
            <a:rPr lang="en-AU" dirty="0"/>
            <a:t>Ernest Bondi</a:t>
          </a:r>
        </a:p>
      </dgm:t>
    </dgm:pt>
    <dgm:pt modelId="{D5FD882D-7BCB-4D7C-A7DB-82F6F06C0EC5}" type="parTrans" cxnId="{70E2C163-B80D-440E-98AA-A0D522A08829}">
      <dgm:prSet/>
      <dgm:spPr/>
      <dgm:t>
        <a:bodyPr/>
        <a:lstStyle/>
        <a:p>
          <a:endParaRPr lang="en-AU"/>
        </a:p>
      </dgm:t>
    </dgm:pt>
    <dgm:pt modelId="{E9CC331B-4B6D-4A49-B1B7-1E18047754AB}" type="sibTrans" cxnId="{70E2C163-B80D-440E-98AA-A0D522A08829}">
      <dgm:prSet/>
      <dgm:spPr/>
      <dgm:t>
        <a:bodyPr/>
        <a:lstStyle/>
        <a:p>
          <a:endParaRPr lang="en-AU"/>
        </a:p>
      </dgm:t>
    </dgm:pt>
    <dgm:pt modelId="{156E1943-5CF8-45A5-8C21-C1B53B2DBFF3}" type="pres">
      <dgm:prSet presAssocID="{202FA57E-1FF5-46BB-A3A0-AAC0B349D93C}" presName="Name0" presStyleCnt="0">
        <dgm:presLayoutVars>
          <dgm:chMax val="21"/>
          <dgm:chPref val="21"/>
        </dgm:presLayoutVars>
      </dgm:prSet>
      <dgm:spPr/>
    </dgm:pt>
    <dgm:pt modelId="{6FBC6BF8-3A57-43CB-B365-88101B1E656B}" type="pres">
      <dgm:prSet presAssocID="{3B3B6B38-87D7-49CE-BAAF-7AA081A4CE7E}" presName="text1" presStyleCnt="0"/>
      <dgm:spPr/>
    </dgm:pt>
    <dgm:pt modelId="{8BF052A0-BC75-47D6-B0AE-CAED31C07EE8}" type="pres">
      <dgm:prSet presAssocID="{3B3B6B38-87D7-49CE-BAAF-7AA081A4CE7E}" presName="textRepeatNode" presStyleLbl="alignNode1" presStyleIdx="0" presStyleCnt="4">
        <dgm:presLayoutVars>
          <dgm:chMax val="0"/>
          <dgm:chPref val="0"/>
          <dgm:bulletEnabled val="1"/>
        </dgm:presLayoutVars>
      </dgm:prSet>
      <dgm:spPr/>
    </dgm:pt>
    <dgm:pt modelId="{9F109247-9D72-4BD5-8244-3571D574B5BD}" type="pres">
      <dgm:prSet presAssocID="{3B3B6B38-87D7-49CE-BAAF-7AA081A4CE7E}" presName="textaccent1" presStyleCnt="0"/>
      <dgm:spPr/>
    </dgm:pt>
    <dgm:pt modelId="{75FC1484-0F4B-4F5D-988B-791D9CD343C1}" type="pres">
      <dgm:prSet presAssocID="{3B3B6B38-87D7-49CE-BAAF-7AA081A4CE7E}" presName="accentRepeatNode" presStyleLbl="solidAlignAcc1" presStyleIdx="0" presStyleCnt="8"/>
      <dgm:spPr/>
    </dgm:pt>
    <dgm:pt modelId="{A665D565-D530-46AA-BDD1-37696BE5FCC5}" type="pres">
      <dgm:prSet presAssocID="{765E90B8-01CB-4AA4-808B-188E59DBA405}" presName="image1" presStyleCnt="0"/>
      <dgm:spPr/>
    </dgm:pt>
    <dgm:pt modelId="{E5638544-ACA1-4D2D-9D8B-4D7E1B10091D}" type="pres">
      <dgm:prSet presAssocID="{765E90B8-01CB-4AA4-808B-188E59DBA405}" presName="imageRepeatNode" presStyleLbl="alignAcc1" presStyleIdx="0" presStyleCnt="4"/>
      <dgm:spPr/>
    </dgm:pt>
    <dgm:pt modelId="{3DBE8F82-720C-4DFE-AAE8-9D3FC94DB2FB}" type="pres">
      <dgm:prSet presAssocID="{765E90B8-01CB-4AA4-808B-188E59DBA405}" presName="imageaccent1" presStyleCnt="0"/>
      <dgm:spPr/>
    </dgm:pt>
    <dgm:pt modelId="{B95B2506-2B62-45EE-B0A9-C76D99E898C0}" type="pres">
      <dgm:prSet presAssocID="{765E90B8-01CB-4AA4-808B-188E59DBA405}" presName="accentRepeatNode" presStyleLbl="solidAlignAcc1" presStyleIdx="1" presStyleCnt="8"/>
      <dgm:spPr/>
    </dgm:pt>
    <dgm:pt modelId="{C415B666-54D4-4EC4-8E19-0C601E981BAF}" type="pres">
      <dgm:prSet presAssocID="{1F5588BE-409E-4EA3-B452-13CCA9C850FA}" presName="text2" presStyleCnt="0"/>
      <dgm:spPr/>
    </dgm:pt>
    <dgm:pt modelId="{4F09BC47-EC53-458C-99B1-EB8C7B1280B9}" type="pres">
      <dgm:prSet presAssocID="{1F5588BE-409E-4EA3-B452-13CCA9C850FA}" presName="textRepeatNode" presStyleLbl="alignNode1" presStyleIdx="1" presStyleCnt="4">
        <dgm:presLayoutVars>
          <dgm:chMax val="0"/>
          <dgm:chPref val="0"/>
          <dgm:bulletEnabled val="1"/>
        </dgm:presLayoutVars>
      </dgm:prSet>
      <dgm:spPr/>
    </dgm:pt>
    <dgm:pt modelId="{2CF975ED-4CF1-4251-8EBA-6848BE63FB45}" type="pres">
      <dgm:prSet presAssocID="{1F5588BE-409E-4EA3-B452-13CCA9C850FA}" presName="textaccent2" presStyleCnt="0"/>
      <dgm:spPr/>
    </dgm:pt>
    <dgm:pt modelId="{D1BAFD15-4200-4D9E-9C73-440C408AEE73}" type="pres">
      <dgm:prSet presAssocID="{1F5588BE-409E-4EA3-B452-13CCA9C850FA}" presName="accentRepeatNode" presStyleLbl="solidAlignAcc1" presStyleIdx="2" presStyleCnt="8"/>
      <dgm:spPr/>
    </dgm:pt>
    <dgm:pt modelId="{EBF21CBC-31AE-4858-950A-E2A639937CCC}" type="pres">
      <dgm:prSet presAssocID="{87D397C2-AAE5-49BB-9426-A3D711E6756C}" presName="image2" presStyleCnt="0"/>
      <dgm:spPr/>
    </dgm:pt>
    <dgm:pt modelId="{604F9BC1-1871-4EFC-8574-5B2B1C3C7835}" type="pres">
      <dgm:prSet presAssocID="{87D397C2-AAE5-49BB-9426-A3D711E6756C}" presName="imageRepeatNode" presStyleLbl="alignAcc1" presStyleIdx="1" presStyleCnt="4"/>
      <dgm:spPr/>
    </dgm:pt>
    <dgm:pt modelId="{ED81F1F3-E685-4605-891E-CD7EADF5EBAC}" type="pres">
      <dgm:prSet presAssocID="{87D397C2-AAE5-49BB-9426-A3D711E6756C}" presName="imageaccent2" presStyleCnt="0"/>
      <dgm:spPr/>
    </dgm:pt>
    <dgm:pt modelId="{D340B37F-465D-4348-8478-440E8A8315D1}" type="pres">
      <dgm:prSet presAssocID="{87D397C2-AAE5-49BB-9426-A3D711E6756C}" presName="accentRepeatNode" presStyleLbl="solidAlignAcc1" presStyleIdx="3" presStyleCnt="8"/>
      <dgm:spPr/>
    </dgm:pt>
    <dgm:pt modelId="{C55A6D82-40AB-40E0-AF75-B43AFC10707B}" type="pres">
      <dgm:prSet presAssocID="{40E283D0-E56A-4ED7-BA10-E18A208A8126}" presName="text3" presStyleCnt="0"/>
      <dgm:spPr/>
    </dgm:pt>
    <dgm:pt modelId="{02328CAA-0392-48D5-9152-DEAB5515EC75}" type="pres">
      <dgm:prSet presAssocID="{40E283D0-E56A-4ED7-BA10-E18A208A8126}" presName="textRepeatNode" presStyleLbl="alignNode1" presStyleIdx="2" presStyleCnt="4">
        <dgm:presLayoutVars>
          <dgm:chMax val="0"/>
          <dgm:chPref val="0"/>
          <dgm:bulletEnabled val="1"/>
        </dgm:presLayoutVars>
      </dgm:prSet>
      <dgm:spPr/>
    </dgm:pt>
    <dgm:pt modelId="{B36A5BD9-C021-48F5-8AFF-E1F5E1D2BDB2}" type="pres">
      <dgm:prSet presAssocID="{40E283D0-E56A-4ED7-BA10-E18A208A8126}" presName="textaccent3" presStyleCnt="0"/>
      <dgm:spPr/>
    </dgm:pt>
    <dgm:pt modelId="{7EDD290E-C054-47C5-B8FD-76D48A3CF165}" type="pres">
      <dgm:prSet presAssocID="{40E283D0-E56A-4ED7-BA10-E18A208A8126}" presName="accentRepeatNode" presStyleLbl="solidAlignAcc1" presStyleIdx="4" presStyleCnt="8"/>
      <dgm:spPr/>
    </dgm:pt>
    <dgm:pt modelId="{A9036914-3335-4234-A0A4-82B35217E2E1}" type="pres">
      <dgm:prSet presAssocID="{56DF99AF-9F1F-4517-8FA9-BA3B2804AB33}" presName="image3" presStyleCnt="0"/>
      <dgm:spPr/>
    </dgm:pt>
    <dgm:pt modelId="{DBA76F0E-80A8-4BB5-8E27-5981D6AA99FA}" type="pres">
      <dgm:prSet presAssocID="{56DF99AF-9F1F-4517-8FA9-BA3B2804AB33}" presName="imageRepeatNode" presStyleLbl="alignAcc1" presStyleIdx="2" presStyleCnt="4"/>
      <dgm:spPr/>
    </dgm:pt>
    <dgm:pt modelId="{84C64F92-6D00-4FBD-A529-0BE59807CF46}" type="pres">
      <dgm:prSet presAssocID="{56DF99AF-9F1F-4517-8FA9-BA3B2804AB33}" presName="imageaccent3" presStyleCnt="0"/>
      <dgm:spPr/>
    </dgm:pt>
    <dgm:pt modelId="{16A190FE-D403-4F77-A749-BB0ABDB9E2F2}" type="pres">
      <dgm:prSet presAssocID="{56DF99AF-9F1F-4517-8FA9-BA3B2804AB33}" presName="accentRepeatNode" presStyleLbl="solidAlignAcc1" presStyleIdx="5" presStyleCnt="8"/>
      <dgm:spPr/>
    </dgm:pt>
    <dgm:pt modelId="{37942007-900F-4688-8CCB-0CF87E554679}" type="pres">
      <dgm:prSet presAssocID="{4CDAB93F-E5A7-43A2-972F-02B60BEF2682}" presName="text4" presStyleCnt="0"/>
      <dgm:spPr/>
    </dgm:pt>
    <dgm:pt modelId="{7984565C-3EC8-4675-96C9-31A0FBA3FD49}" type="pres">
      <dgm:prSet presAssocID="{4CDAB93F-E5A7-43A2-972F-02B60BEF2682}" presName="textRepeatNode" presStyleLbl="alignNode1" presStyleIdx="3" presStyleCnt="4">
        <dgm:presLayoutVars>
          <dgm:chMax val="0"/>
          <dgm:chPref val="0"/>
          <dgm:bulletEnabled val="1"/>
        </dgm:presLayoutVars>
      </dgm:prSet>
      <dgm:spPr/>
    </dgm:pt>
    <dgm:pt modelId="{6591F231-F1AB-43A3-953E-53FA0E197272}" type="pres">
      <dgm:prSet presAssocID="{4CDAB93F-E5A7-43A2-972F-02B60BEF2682}" presName="textaccent4" presStyleCnt="0"/>
      <dgm:spPr/>
    </dgm:pt>
    <dgm:pt modelId="{1821D6EE-1473-4F1A-8E50-87269EA97473}" type="pres">
      <dgm:prSet presAssocID="{4CDAB93F-E5A7-43A2-972F-02B60BEF2682}" presName="accentRepeatNode" presStyleLbl="solidAlignAcc1" presStyleIdx="6" presStyleCnt="8"/>
      <dgm:spPr/>
    </dgm:pt>
    <dgm:pt modelId="{4C262599-9470-4560-9EE8-00CB57FBFE3F}" type="pres">
      <dgm:prSet presAssocID="{E9CC331B-4B6D-4A49-B1B7-1E18047754AB}" presName="image4" presStyleCnt="0"/>
      <dgm:spPr/>
    </dgm:pt>
    <dgm:pt modelId="{B9232370-F68B-4F78-84A3-705D2FD33978}" type="pres">
      <dgm:prSet presAssocID="{E9CC331B-4B6D-4A49-B1B7-1E18047754AB}" presName="imageRepeatNode" presStyleLbl="alignAcc1" presStyleIdx="3" presStyleCnt="4"/>
      <dgm:spPr/>
    </dgm:pt>
    <dgm:pt modelId="{6C54DEBA-CDE0-4022-9BC1-22546E75BAEE}" type="pres">
      <dgm:prSet presAssocID="{E9CC331B-4B6D-4A49-B1B7-1E18047754AB}" presName="imageaccent4" presStyleCnt="0"/>
      <dgm:spPr/>
    </dgm:pt>
    <dgm:pt modelId="{3A363488-10E2-408F-A99A-151D5D655E56}" type="pres">
      <dgm:prSet presAssocID="{E9CC331B-4B6D-4A49-B1B7-1E18047754AB}" presName="accentRepeatNode" presStyleLbl="solidAlignAcc1" presStyleIdx="7" presStyleCnt="8"/>
      <dgm:spPr/>
    </dgm:pt>
  </dgm:ptLst>
  <dgm:cxnLst>
    <dgm:cxn modelId="{66395A17-FF23-4DBB-ACF9-154BEAA8BF14}" type="presOf" srcId="{1F5588BE-409E-4EA3-B452-13CCA9C850FA}" destId="{4F09BC47-EC53-458C-99B1-EB8C7B1280B9}" srcOrd="0" destOrd="0" presId="urn:microsoft.com/office/officeart/2008/layout/HexagonCluster"/>
    <dgm:cxn modelId="{A477B320-BE69-4910-AF8F-4ADE547FCEB7}" type="presOf" srcId="{3B3B6B38-87D7-49CE-BAAF-7AA081A4CE7E}" destId="{8BF052A0-BC75-47D6-B0AE-CAED31C07EE8}" srcOrd="0" destOrd="0" presId="urn:microsoft.com/office/officeart/2008/layout/HexagonCluster"/>
    <dgm:cxn modelId="{60CF6C24-93F3-414D-9372-55ED87B1F48A}" type="presOf" srcId="{40E283D0-E56A-4ED7-BA10-E18A208A8126}" destId="{02328CAA-0392-48D5-9152-DEAB5515EC75}" srcOrd="0" destOrd="0" presId="urn:microsoft.com/office/officeart/2008/layout/HexagonCluster"/>
    <dgm:cxn modelId="{4DA85525-1C10-439D-95AE-B260933398D6}" srcId="{202FA57E-1FF5-46BB-A3A0-AAC0B349D93C}" destId="{40E283D0-E56A-4ED7-BA10-E18A208A8126}" srcOrd="2" destOrd="0" parTransId="{97300008-1139-442D-AAE1-06A192A978F1}" sibTransId="{56DF99AF-9F1F-4517-8FA9-BA3B2804AB33}"/>
    <dgm:cxn modelId="{70E2C163-B80D-440E-98AA-A0D522A08829}" srcId="{202FA57E-1FF5-46BB-A3A0-AAC0B349D93C}" destId="{4CDAB93F-E5A7-43A2-972F-02B60BEF2682}" srcOrd="3" destOrd="0" parTransId="{D5FD882D-7BCB-4D7C-A7DB-82F6F06C0EC5}" sibTransId="{E9CC331B-4B6D-4A49-B1B7-1E18047754AB}"/>
    <dgm:cxn modelId="{19193875-702D-4F36-9682-5BAC68C925E9}" type="presOf" srcId="{4CDAB93F-E5A7-43A2-972F-02B60BEF2682}" destId="{7984565C-3EC8-4675-96C9-31A0FBA3FD49}" srcOrd="0" destOrd="0" presId="urn:microsoft.com/office/officeart/2008/layout/HexagonCluster"/>
    <dgm:cxn modelId="{4DC9F197-51C7-4015-B3EB-CA8A5A149FC3}" type="presOf" srcId="{202FA57E-1FF5-46BB-A3A0-AAC0B349D93C}" destId="{156E1943-5CF8-45A5-8C21-C1B53B2DBFF3}" srcOrd="0" destOrd="0" presId="urn:microsoft.com/office/officeart/2008/layout/HexagonCluster"/>
    <dgm:cxn modelId="{45FFAFBA-F58A-4DB3-B0F0-7E821FD506B6}" type="presOf" srcId="{E9CC331B-4B6D-4A49-B1B7-1E18047754AB}" destId="{B9232370-F68B-4F78-84A3-705D2FD33978}" srcOrd="0" destOrd="0" presId="urn:microsoft.com/office/officeart/2008/layout/HexagonCluster"/>
    <dgm:cxn modelId="{77F6D6CA-8F64-4452-8604-5356E75FA96E}" type="presOf" srcId="{765E90B8-01CB-4AA4-808B-188E59DBA405}" destId="{E5638544-ACA1-4D2D-9D8B-4D7E1B10091D}" srcOrd="0" destOrd="0" presId="urn:microsoft.com/office/officeart/2008/layout/HexagonCluster"/>
    <dgm:cxn modelId="{D3F113D1-96E3-4A32-AA93-76F054B20143}" type="presOf" srcId="{56DF99AF-9F1F-4517-8FA9-BA3B2804AB33}" destId="{DBA76F0E-80A8-4BB5-8E27-5981D6AA99FA}" srcOrd="0" destOrd="0" presId="urn:microsoft.com/office/officeart/2008/layout/HexagonCluster"/>
    <dgm:cxn modelId="{5D3285D3-D67C-4ABC-84DB-23ED22F807EE}" type="presOf" srcId="{87D397C2-AAE5-49BB-9426-A3D711E6756C}" destId="{604F9BC1-1871-4EFC-8574-5B2B1C3C7835}" srcOrd="0" destOrd="0" presId="urn:microsoft.com/office/officeart/2008/layout/HexagonCluster"/>
    <dgm:cxn modelId="{CE5BCDD7-E728-4605-B967-C683949F2EF2}" srcId="{202FA57E-1FF5-46BB-A3A0-AAC0B349D93C}" destId="{3B3B6B38-87D7-49CE-BAAF-7AA081A4CE7E}" srcOrd="0" destOrd="0" parTransId="{3FC1E987-ECE2-4F1B-9CD4-D995973D47CC}" sibTransId="{765E90B8-01CB-4AA4-808B-188E59DBA405}"/>
    <dgm:cxn modelId="{76CAF5F3-4B72-4BFA-8BEC-74C1B608CD2A}" srcId="{202FA57E-1FF5-46BB-A3A0-AAC0B349D93C}" destId="{1F5588BE-409E-4EA3-B452-13CCA9C850FA}" srcOrd="1" destOrd="0" parTransId="{B03CC8CB-85C9-4620-91F4-F2329625E47F}" sibTransId="{87D397C2-AAE5-49BB-9426-A3D711E6756C}"/>
    <dgm:cxn modelId="{2DBA40EF-B946-4DC6-BCCE-D6DD256158BF}" type="presParOf" srcId="{156E1943-5CF8-45A5-8C21-C1B53B2DBFF3}" destId="{6FBC6BF8-3A57-43CB-B365-88101B1E656B}" srcOrd="0" destOrd="0" presId="urn:microsoft.com/office/officeart/2008/layout/HexagonCluster"/>
    <dgm:cxn modelId="{BE79421A-7C6B-4B80-9190-71E75D1E1FD7}" type="presParOf" srcId="{6FBC6BF8-3A57-43CB-B365-88101B1E656B}" destId="{8BF052A0-BC75-47D6-B0AE-CAED31C07EE8}" srcOrd="0" destOrd="0" presId="urn:microsoft.com/office/officeart/2008/layout/HexagonCluster"/>
    <dgm:cxn modelId="{4DF5E9FA-8D04-4D1A-97BA-50D344037A10}" type="presParOf" srcId="{156E1943-5CF8-45A5-8C21-C1B53B2DBFF3}" destId="{9F109247-9D72-4BD5-8244-3571D574B5BD}" srcOrd="1" destOrd="0" presId="urn:microsoft.com/office/officeart/2008/layout/HexagonCluster"/>
    <dgm:cxn modelId="{DB2CB704-AC7F-44E7-ABBE-1F302D20D196}" type="presParOf" srcId="{9F109247-9D72-4BD5-8244-3571D574B5BD}" destId="{75FC1484-0F4B-4F5D-988B-791D9CD343C1}" srcOrd="0" destOrd="0" presId="urn:microsoft.com/office/officeart/2008/layout/HexagonCluster"/>
    <dgm:cxn modelId="{C1324267-D6E9-4BB4-941B-4EA2ECFF2E29}" type="presParOf" srcId="{156E1943-5CF8-45A5-8C21-C1B53B2DBFF3}" destId="{A665D565-D530-46AA-BDD1-37696BE5FCC5}" srcOrd="2" destOrd="0" presId="urn:microsoft.com/office/officeart/2008/layout/HexagonCluster"/>
    <dgm:cxn modelId="{36AD3656-5FEC-4A54-B5EB-7DD538D18B30}" type="presParOf" srcId="{A665D565-D530-46AA-BDD1-37696BE5FCC5}" destId="{E5638544-ACA1-4D2D-9D8B-4D7E1B10091D}" srcOrd="0" destOrd="0" presId="urn:microsoft.com/office/officeart/2008/layout/HexagonCluster"/>
    <dgm:cxn modelId="{95F66E95-6A3F-422A-8AA8-6E430064EBCA}" type="presParOf" srcId="{156E1943-5CF8-45A5-8C21-C1B53B2DBFF3}" destId="{3DBE8F82-720C-4DFE-AAE8-9D3FC94DB2FB}" srcOrd="3" destOrd="0" presId="urn:microsoft.com/office/officeart/2008/layout/HexagonCluster"/>
    <dgm:cxn modelId="{2C0A74A1-3B47-4008-9780-C656804BDDA5}" type="presParOf" srcId="{3DBE8F82-720C-4DFE-AAE8-9D3FC94DB2FB}" destId="{B95B2506-2B62-45EE-B0A9-C76D99E898C0}" srcOrd="0" destOrd="0" presId="urn:microsoft.com/office/officeart/2008/layout/HexagonCluster"/>
    <dgm:cxn modelId="{0C0A5A7A-8C41-4E5F-9582-BC0C7B746E23}" type="presParOf" srcId="{156E1943-5CF8-45A5-8C21-C1B53B2DBFF3}" destId="{C415B666-54D4-4EC4-8E19-0C601E981BAF}" srcOrd="4" destOrd="0" presId="urn:microsoft.com/office/officeart/2008/layout/HexagonCluster"/>
    <dgm:cxn modelId="{8D034E1B-E12D-489F-BCBD-B18BFD3AE5D7}" type="presParOf" srcId="{C415B666-54D4-4EC4-8E19-0C601E981BAF}" destId="{4F09BC47-EC53-458C-99B1-EB8C7B1280B9}" srcOrd="0" destOrd="0" presId="urn:microsoft.com/office/officeart/2008/layout/HexagonCluster"/>
    <dgm:cxn modelId="{1CDABA95-DC18-462F-B054-B8CC7E6CB3F8}" type="presParOf" srcId="{156E1943-5CF8-45A5-8C21-C1B53B2DBFF3}" destId="{2CF975ED-4CF1-4251-8EBA-6848BE63FB45}" srcOrd="5" destOrd="0" presId="urn:microsoft.com/office/officeart/2008/layout/HexagonCluster"/>
    <dgm:cxn modelId="{FBC43CCC-0CE8-43C5-8829-E6B03CD842F6}" type="presParOf" srcId="{2CF975ED-4CF1-4251-8EBA-6848BE63FB45}" destId="{D1BAFD15-4200-4D9E-9C73-440C408AEE73}" srcOrd="0" destOrd="0" presId="urn:microsoft.com/office/officeart/2008/layout/HexagonCluster"/>
    <dgm:cxn modelId="{7D9D704D-B799-4BF8-BDB8-1BEDD96573E2}" type="presParOf" srcId="{156E1943-5CF8-45A5-8C21-C1B53B2DBFF3}" destId="{EBF21CBC-31AE-4858-950A-E2A639937CCC}" srcOrd="6" destOrd="0" presId="urn:microsoft.com/office/officeart/2008/layout/HexagonCluster"/>
    <dgm:cxn modelId="{55035E5B-5514-40ED-9F23-7172D5CCC102}" type="presParOf" srcId="{EBF21CBC-31AE-4858-950A-E2A639937CCC}" destId="{604F9BC1-1871-4EFC-8574-5B2B1C3C7835}" srcOrd="0" destOrd="0" presId="urn:microsoft.com/office/officeart/2008/layout/HexagonCluster"/>
    <dgm:cxn modelId="{5379AD69-B4EA-43FA-946D-5427ADA037C3}" type="presParOf" srcId="{156E1943-5CF8-45A5-8C21-C1B53B2DBFF3}" destId="{ED81F1F3-E685-4605-891E-CD7EADF5EBAC}" srcOrd="7" destOrd="0" presId="urn:microsoft.com/office/officeart/2008/layout/HexagonCluster"/>
    <dgm:cxn modelId="{600D9E76-4188-4BEE-8899-E9716D80BA76}" type="presParOf" srcId="{ED81F1F3-E685-4605-891E-CD7EADF5EBAC}" destId="{D340B37F-465D-4348-8478-440E8A8315D1}" srcOrd="0" destOrd="0" presId="urn:microsoft.com/office/officeart/2008/layout/HexagonCluster"/>
    <dgm:cxn modelId="{C5CE52D0-98B6-4D58-B1E3-F8D4AA165AE8}" type="presParOf" srcId="{156E1943-5CF8-45A5-8C21-C1B53B2DBFF3}" destId="{C55A6D82-40AB-40E0-AF75-B43AFC10707B}" srcOrd="8" destOrd="0" presId="urn:microsoft.com/office/officeart/2008/layout/HexagonCluster"/>
    <dgm:cxn modelId="{A97B7AD4-A6C4-4A5F-9BFA-9E1D03F16747}" type="presParOf" srcId="{C55A6D82-40AB-40E0-AF75-B43AFC10707B}" destId="{02328CAA-0392-48D5-9152-DEAB5515EC75}" srcOrd="0" destOrd="0" presId="urn:microsoft.com/office/officeart/2008/layout/HexagonCluster"/>
    <dgm:cxn modelId="{C14C1801-23FF-430E-A3BD-0087E4D2922A}" type="presParOf" srcId="{156E1943-5CF8-45A5-8C21-C1B53B2DBFF3}" destId="{B36A5BD9-C021-48F5-8AFF-E1F5E1D2BDB2}" srcOrd="9" destOrd="0" presId="urn:microsoft.com/office/officeart/2008/layout/HexagonCluster"/>
    <dgm:cxn modelId="{863AB5CC-9A2F-41C1-9A81-C0D0B61F1FB4}" type="presParOf" srcId="{B36A5BD9-C021-48F5-8AFF-E1F5E1D2BDB2}" destId="{7EDD290E-C054-47C5-B8FD-76D48A3CF165}" srcOrd="0" destOrd="0" presId="urn:microsoft.com/office/officeart/2008/layout/HexagonCluster"/>
    <dgm:cxn modelId="{B28ECFC1-A391-4937-B469-E15A0DE6102F}" type="presParOf" srcId="{156E1943-5CF8-45A5-8C21-C1B53B2DBFF3}" destId="{A9036914-3335-4234-A0A4-82B35217E2E1}" srcOrd="10" destOrd="0" presId="urn:microsoft.com/office/officeart/2008/layout/HexagonCluster"/>
    <dgm:cxn modelId="{6B493285-5B16-46C4-96A2-7CBD4494018A}" type="presParOf" srcId="{A9036914-3335-4234-A0A4-82B35217E2E1}" destId="{DBA76F0E-80A8-4BB5-8E27-5981D6AA99FA}" srcOrd="0" destOrd="0" presId="urn:microsoft.com/office/officeart/2008/layout/HexagonCluster"/>
    <dgm:cxn modelId="{495CED1E-31D3-41E1-801D-4D186FC226DC}" type="presParOf" srcId="{156E1943-5CF8-45A5-8C21-C1B53B2DBFF3}" destId="{84C64F92-6D00-4FBD-A529-0BE59807CF46}" srcOrd="11" destOrd="0" presId="urn:microsoft.com/office/officeart/2008/layout/HexagonCluster"/>
    <dgm:cxn modelId="{F28630EF-BFAF-430C-8A41-D9A9E1F50CAC}" type="presParOf" srcId="{84C64F92-6D00-4FBD-A529-0BE59807CF46}" destId="{16A190FE-D403-4F77-A749-BB0ABDB9E2F2}" srcOrd="0" destOrd="0" presId="urn:microsoft.com/office/officeart/2008/layout/HexagonCluster"/>
    <dgm:cxn modelId="{6BB1C1FF-52A0-4DCD-B31A-84EDC455D9D9}" type="presParOf" srcId="{156E1943-5CF8-45A5-8C21-C1B53B2DBFF3}" destId="{37942007-900F-4688-8CCB-0CF87E554679}" srcOrd="12" destOrd="0" presId="urn:microsoft.com/office/officeart/2008/layout/HexagonCluster"/>
    <dgm:cxn modelId="{249D30B5-2EEC-460E-9B03-7C8E500D29FD}" type="presParOf" srcId="{37942007-900F-4688-8CCB-0CF87E554679}" destId="{7984565C-3EC8-4675-96C9-31A0FBA3FD49}" srcOrd="0" destOrd="0" presId="urn:microsoft.com/office/officeart/2008/layout/HexagonCluster"/>
    <dgm:cxn modelId="{5E24A427-B1FE-4898-96E7-294BF31CD99F}" type="presParOf" srcId="{156E1943-5CF8-45A5-8C21-C1B53B2DBFF3}" destId="{6591F231-F1AB-43A3-953E-53FA0E197272}" srcOrd="13" destOrd="0" presId="urn:microsoft.com/office/officeart/2008/layout/HexagonCluster"/>
    <dgm:cxn modelId="{C548E0B2-ACA0-4EBC-B6C6-AFE97744022A}" type="presParOf" srcId="{6591F231-F1AB-43A3-953E-53FA0E197272}" destId="{1821D6EE-1473-4F1A-8E50-87269EA97473}" srcOrd="0" destOrd="0" presId="urn:microsoft.com/office/officeart/2008/layout/HexagonCluster"/>
    <dgm:cxn modelId="{6111538F-606D-4C1A-851B-631207C67D6B}" type="presParOf" srcId="{156E1943-5CF8-45A5-8C21-C1B53B2DBFF3}" destId="{4C262599-9470-4560-9EE8-00CB57FBFE3F}" srcOrd="14" destOrd="0" presId="urn:microsoft.com/office/officeart/2008/layout/HexagonCluster"/>
    <dgm:cxn modelId="{4C4B52A5-2CCC-4FFF-BA45-8FFFFB904725}" type="presParOf" srcId="{4C262599-9470-4560-9EE8-00CB57FBFE3F}" destId="{B9232370-F68B-4F78-84A3-705D2FD33978}" srcOrd="0" destOrd="0" presId="urn:microsoft.com/office/officeart/2008/layout/HexagonCluster"/>
    <dgm:cxn modelId="{FA0B7D30-81D5-4169-85C2-30661966C286}" type="presParOf" srcId="{156E1943-5CF8-45A5-8C21-C1B53B2DBFF3}" destId="{6C54DEBA-CDE0-4022-9BC1-22546E75BAEE}" srcOrd="15" destOrd="0" presId="urn:microsoft.com/office/officeart/2008/layout/HexagonCluster"/>
    <dgm:cxn modelId="{460396D7-4463-47B7-9E4B-7F635ED0CD14}" type="presParOf" srcId="{6C54DEBA-CDE0-4022-9BC1-22546E75BAEE}" destId="{3A363488-10E2-408F-A99A-151D5D655E56}"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B61CF296-8741-4D59-A480-FC225DC07463}"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AU"/>
        </a:p>
      </dgm:t>
    </dgm:pt>
    <dgm:pt modelId="{DA3F1FAB-D508-4239-8831-E8314DEC35E7}">
      <dgm:prSet phldrT="[Text]"/>
      <dgm:spPr/>
      <dgm:t>
        <a:bodyPr/>
        <a:lstStyle/>
        <a:p>
          <a:r>
            <a:rPr lang="en-AU" dirty="0"/>
            <a:t>Introduction</a:t>
          </a:r>
        </a:p>
      </dgm:t>
    </dgm:pt>
    <dgm:pt modelId="{00FB75A5-CD03-42E4-8F79-FD1F76C8F9E6}" type="parTrans" cxnId="{A3704400-CAA4-4C94-9DF0-A321171AD174}">
      <dgm:prSet/>
      <dgm:spPr/>
      <dgm:t>
        <a:bodyPr/>
        <a:lstStyle/>
        <a:p>
          <a:endParaRPr lang="en-AU"/>
        </a:p>
      </dgm:t>
    </dgm:pt>
    <dgm:pt modelId="{E07C6616-C292-473B-84BC-393EED195DA6}" type="sibTrans" cxnId="{A3704400-CAA4-4C94-9DF0-A321171AD174}">
      <dgm:prSet/>
      <dgm:spPr/>
      <dgm:t>
        <a:bodyPr/>
        <a:lstStyle/>
        <a:p>
          <a:endParaRPr lang="en-AU"/>
        </a:p>
      </dgm:t>
    </dgm:pt>
    <dgm:pt modelId="{2063E8D9-F042-40BD-89DA-2BA1058E573D}">
      <dgm:prSet phldrT="[Text]"/>
      <dgm:spPr/>
      <dgm:t>
        <a:bodyPr/>
        <a:lstStyle/>
        <a:p>
          <a:r>
            <a:rPr lang="en-AU" dirty="0"/>
            <a:t>Hypothesis &amp; Questions </a:t>
          </a:r>
        </a:p>
      </dgm:t>
    </dgm:pt>
    <dgm:pt modelId="{7A9DCB20-D719-42DE-812C-2CBC55BFC687}" type="parTrans" cxnId="{8C9DA54E-10AF-4328-8479-2E579EB75260}">
      <dgm:prSet/>
      <dgm:spPr/>
      <dgm:t>
        <a:bodyPr/>
        <a:lstStyle/>
        <a:p>
          <a:endParaRPr lang="en-AU"/>
        </a:p>
      </dgm:t>
    </dgm:pt>
    <dgm:pt modelId="{7F9D0812-39EF-4FC3-9C46-40B58DAB253A}" type="sibTrans" cxnId="{8C9DA54E-10AF-4328-8479-2E579EB75260}">
      <dgm:prSet/>
      <dgm:spPr/>
      <dgm:t>
        <a:bodyPr/>
        <a:lstStyle/>
        <a:p>
          <a:endParaRPr lang="en-AU"/>
        </a:p>
      </dgm:t>
    </dgm:pt>
    <dgm:pt modelId="{85730526-F0AA-4F19-95BD-6FBFF6A4D52B}">
      <dgm:prSet phldrT="[Text]"/>
      <dgm:spPr/>
      <dgm:t>
        <a:bodyPr/>
        <a:lstStyle/>
        <a:p>
          <a:r>
            <a:rPr lang="en-AU" dirty="0"/>
            <a:t>Data Clean-up &amp; Exploration</a:t>
          </a:r>
        </a:p>
      </dgm:t>
    </dgm:pt>
    <dgm:pt modelId="{2C524599-FAAB-4003-AB29-18AFE8D71B0C}" type="parTrans" cxnId="{4192CF89-919F-451C-9FA2-9951D668470A}">
      <dgm:prSet/>
      <dgm:spPr/>
      <dgm:t>
        <a:bodyPr/>
        <a:lstStyle/>
        <a:p>
          <a:endParaRPr lang="en-AU"/>
        </a:p>
      </dgm:t>
    </dgm:pt>
    <dgm:pt modelId="{2BB7AC03-0085-44D2-A751-3BF2E8678E21}" type="sibTrans" cxnId="{4192CF89-919F-451C-9FA2-9951D668470A}">
      <dgm:prSet/>
      <dgm:spPr/>
      <dgm:t>
        <a:bodyPr/>
        <a:lstStyle/>
        <a:p>
          <a:endParaRPr lang="en-AU"/>
        </a:p>
      </dgm:t>
    </dgm:pt>
    <dgm:pt modelId="{66DB5E3A-25D1-43E2-981D-F59898E5FBDF}">
      <dgm:prSet phldrT="[Text]"/>
      <dgm:spPr/>
      <dgm:t>
        <a:bodyPr/>
        <a:lstStyle/>
        <a:p>
          <a:r>
            <a:rPr lang="en-AU" dirty="0"/>
            <a:t>Data Analysis</a:t>
          </a:r>
        </a:p>
      </dgm:t>
    </dgm:pt>
    <dgm:pt modelId="{E35BC391-55DB-4F47-A237-B511E6F32511}" type="parTrans" cxnId="{1894DD02-1DCB-4EB1-855F-D72456CE6394}">
      <dgm:prSet/>
      <dgm:spPr/>
      <dgm:t>
        <a:bodyPr/>
        <a:lstStyle/>
        <a:p>
          <a:endParaRPr lang="en-AU"/>
        </a:p>
      </dgm:t>
    </dgm:pt>
    <dgm:pt modelId="{45C79C31-1BEB-4BB2-BFA3-EB5980609876}" type="sibTrans" cxnId="{1894DD02-1DCB-4EB1-855F-D72456CE6394}">
      <dgm:prSet/>
      <dgm:spPr/>
      <dgm:t>
        <a:bodyPr/>
        <a:lstStyle/>
        <a:p>
          <a:endParaRPr lang="en-AU"/>
        </a:p>
      </dgm:t>
    </dgm:pt>
    <dgm:pt modelId="{1610BB00-3D7E-4C7D-AA0D-66BE147E66D6}">
      <dgm:prSet phldrT="[Text]"/>
      <dgm:spPr/>
      <dgm:t>
        <a:bodyPr/>
        <a:lstStyle/>
        <a:p>
          <a:r>
            <a:rPr lang="en-AU" dirty="0"/>
            <a:t>Discussion</a:t>
          </a:r>
        </a:p>
      </dgm:t>
    </dgm:pt>
    <dgm:pt modelId="{5D71A732-0E44-4676-AF74-0DE5DE056886}" type="parTrans" cxnId="{59F75D4B-B345-4199-8E3E-6F43DFC1DE04}">
      <dgm:prSet/>
      <dgm:spPr/>
      <dgm:t>
        <a:bodyPr/>
        <a:lstStyle/>
        <a:p>
          <a:endParaRPr lang="en-AU"/>
        </a:p>
      </dgm:t>
    </dgm:pt>
    <dgm:pt modelId="{C0313D92-E347-49A8-9CF8-5836A2E0BEC9}" type="sibTrans" cxnId="{59F75D4B-B345-4199-8E3E-6F43DFC1DE04}">
      <dgm:prSet/>
      <dgm:spPr/>
      <dgm:t>
        <a:bodyPr/>
        <a:lstStyle/>
        <a:p>
          <a:endParaRPr lang="en-AU"/>
        </a:p>
      </dgm:t>
    </dgm:pt>
    <dgm:pt modelId="{4ACF8AAE-9DBC-4B6A-9B34-92F93C76B17C}">
      <dgm:prSet phldrT="[Text]"/>
      <dgm:spPr/>
      <dgm:t>
        <a:bodyPr/>
        <a:lstStyle/>
        <a:p>
          <a:r>
            <a:rPr lang="en-AU" dirty="0"/>
            <a:t>Post Mortem</a:t>
          </a:r>
        </a:p>
      </dgm:t>
    </dgm:pt>
    <dgm:pt modelId="{8DC22A1D-B113-4035-ACA9-3B11AA576B4E}" type="parTrans" cxnId="{F59947E5-24C0-4604-88C2-DF25F5362E15}">
      <dgm:prSet/>
      <dgm:spPr/>
      <dgm:t>
        <a:bodyPr/>
        <a:lstStyle/>
        <a:p>
          <a:endParaRPr lang="en-AU"/>
        </a:p>
      </dgm:t>
    </dgm:pt>
    <dgm:pt modelId="{0579F95C-3EBC-4A99-BF4B-A986C76A6C57}" type="sibTrans" cxnId="{F59947E5-24C0-4604-88C2-DF25F5362E15}">
      <dgm:prSet/>
      <dgm:spPr/>
      <dgm:t>
        <a:bodyPr/>
        <a:lstStyle/>
        <a:p>
          <a:endParaRPr lang="en-AU"/>
        </a:p>
      </dgm:t>
    </dgm:pt>
    <dgm:pt modelId="{6BA32882-873A-4B89-99E1-6A367E684B4D}" type="pres">
      <dgm:prSet presAssocID="{B61CF296-8741-4D59-A480-FC225DC07463}" presName="Name0" presStyleCnt="0">
        <dgm:presLayoutVars>
          <dgm:chMax val="7"/>
          <dgm:chPref val="7"/>
          <dgm:dir/>
        </dgm:presLayoutVars>
      </dgm:prSet>
      <dgm:spPr/>
    </dgm:pt>
    <dgm:pt modelId="{2195671B-71A9-4C67-BBB6-B84487730811}" type="pres">
      <dgm:prSet presAssocID="{B61CF296-8741-4D59-A480-FC225DC07463}" presName="Name1" presStyleCnt="0"/>
      <dgm:spPr/>
    </dgm:pt>
    <dgm:pt modelId="{74F614EF-747F-4C4C-A6DA-B043F03D96A8}" type="pres">
      <dgm:prSet presAssocID="{B61CF296-8741-4D59-A480-FC225DC07463}" presName="cycle" presStyleCnt="0"/>
      <dgm:spPr/>
    </dgm:pt>
    <dgm:pt modelId="{91A80C7A-35FE-4F02-BB63-5C68F1B67BD0}" type="pres">
      <dgm:prSet presAssocID="{B61CF296-8741-4D59-A480-FC225DC07463}" presName="srcNode" presStyleLbl="node1" presStyleIdx="0" presStyleCnt="6"/>
      <dgm:spPr/>
    </dgm:pt>
    <dgm:pt modelId="{76B9FB46-E26B-4CE3-9198-FEC48844C1C1}" type="pres">
      <dgm:prSet presAssocID="{B61CF296-8741-4D59-A480-FC225DC07463}" presName="conn" presStyleLbl="parChTrans1D2" presStyleIdx="0" presStyleCnt="1"/>
      <dgm:spPr/>
    </dgm:pt>
    <dgm:pt modelId="{7CAD677E-13C2-46A8-97E1-B9A6F3713F5C}" type="pres">
      <dgm:prSet presAssocID="{B61CF296-8741-4D59-A480-FC225DC07463}" presName="extraNode" presStyleLbl="node1" presStyleIdx="0" presStyleCnt="6"/>
      <dgm:spPr/>
    </dgm:pt>
    <dgm:pt modelId="{0BFD2FFD-F60C-49F2-9003-E7D5EA59E46D}" type="pres">
      <dgm:prSet presAssocID="{B61CF296-8741-4D59-A480-FC225DC07463}" presName="dstNode" presStyleLbl="node1" presStyleIdx="0" presStyleCnt="6"/>
      <dgm:spPr/>
    </dgm:pt>
    <dgm:pt modelId="{A7C2B88E-C5D1-4FC4-8256-07667A00425B}" type="pres">
      <dgm:prSet presAssocID="{DA3F1FAB-D508-4239-8831-E8314DEC35E7}" presName="text_1" presStyleLbl="node1" presStyleIdx="0" presStyleCnt="6">
        <dgm:presLayoutVars>
          <dgm:bulletEnabled val="1"/>
        </dgm:presLayoutVars>
      </dgm:prSet>
      <dgm:spPr/>
    </dgm:pt>
    <dgm:pt modelId="{894F9DBB-13D4-47B4-8956-3254F301F114}" type="pres">
      <dgm:prSet presAssocID="{DA3F1FAB-D508-4239-8831-E8314DEC35E7}" presName="accent_1" presStyleCnt="0"/>
      <dgm:spPr/>
    </dgm:pt>
    <dgm:pt modelId="{A853C662-FFD6-4B4A-8B79-53D457094CCA}" type="pres">
      <dgm:prSet presAssocID="{DA3F1FAB-D508-4239-8831-E8314DEC35E7}" presName="accentRepeatNode" presStyleLbl="solidFgAcc1" presStyleIdx="0" presStyleCnt="6"/>
      <dgm:spPr/>
    </dgm:pt>
    <dgm:pt modelId="{54EAF41C-C6B7-4A06-9397-A53356E695A3}" type="pres">
      <dgm:prSet presAssocID="{2063E8D9-F042-40BD-89DA-2BA1058E573D}" presName="text_2" presStyleLbl="node1" presStyleIdx="1" presStyleCnt="6">
        <dgm:presLayoutVars>
          <dgm:bulletEnabled val="1"/>
        </dgm:presLayoutVars>
      </dgm:prSet>
      <dgm:spPr/>
    </dgm:pt>
    <dgm:pt modelId="{69FA0D70-9F8C-46C9-831F-DE31DF098BFE}" type="pres">
      <dgm:prSet presAssocID="{2063E8D9-F042-40BD-89DA-2BA1058E573D}" presName="accent_2" presStyleCnt="0"/>
      <dgm:spPr/>
    </dgm:pt>
    <dgm:pt modelId="{69FAB201-610E-471B-9C34-6C5391285504}" type="pres">
      <dgm:prSet presAssocID="{2063E8D9-F042-40BD-89DA-2BA1058E573D}" presName="accentRepeatNode" presStyleLbl="solidFgAcc1" presStyleIdx="1" presStyleCnt="6"/>
      <dgm:spPr/>
    </dgm:pt>
    <dgm:pt modelId="{F26CB082-30BB-464F-8A6E-DE4E1746B58C}" type="pres">
      <dgm:prSet presAssocID="{85730526-F0AA-4F19-95BD-6FBFF6A4D52B}" presName="text_3" presStyleLbl="node1" presStyleIdx="2" presStyleCnt="6">
        <dgm:presLayoutVars>
          <dgm:bulletEnabled val="1"/>
        </dgm:presLayoutVars>
      </dgm:prSet>
      <dgm:spPr/>
    </dgm:pt>
    <dgm:pt modelId="{DB0797F1-297B-4D71-8575-C30B1A9BED80}" type="pres">
      <dgm:prSet presAssocID="{85730526-F0AA-4F19-95BD-6FBFF6A4D52B}" presName="accent_3" presStyleCnt="0"/>
      <dgm:spPr/>
    </dgm:pt>
    <dgm:pt modelId="{CA1936F9-EEFA-4443-BCFC-229EDE4C5530}" type="pres">
      <dgm:prSet presAssocID="{85730526-F0AA-4F19-95BD-6FBFF6A4D52B}" presName="accentRepeatNode" presStyleLbl="solidFgAcc1" presStyleIdx="2" presStyleCnt="6"/>
      <dgm:spPr/>
    </dgm:pt>
    <dgm:pt modelId="{7ADB7FA7-1A42-4B4F-884F-BE783B26B181}" type="pres">
      <dgm:prSet presAssocID="{66DB5E3A-25D1-43E2-981D-F59898E5FBDF}" presName="text_4" presStyleLbl="node1" presStyleIdx="3" presStyleCnt="6">
        <dgm:presLayoutVars>
          <dgm:bulletEnabled val="1"/>
        </dgm:presLayoutVars>
      </dgm:prSet>
      <dgm:spPr/>
    </dgm:pt>
    <dgm:pt modelId="{A3D4CBCB-D73D-4871-B39F-945785978AE6}" type="pres">
      <dgm:prSet presAssocID="{66DB5E3A-25D1-43E2-981D-F59898E5FBDF}" presName="accent_4" presStyleCnt="0"/>
      <dgm:spPr/>
    </dgm:pt>
    <dgm:pt modelId="{BAB44BA0-63A9-4F4A-93FF-70FDE84903C6}" type="pres">
      <dgm:prSet presAssocID="{66DB5E3A-25D1-43E2-981D-F59898E5FBDF}" presName="accentRepeatNode" presStyleLbl="solidFgAcc1" presStyleIdx="3" presStyleCnt="6"/>
      <dgm:spPr/>
    </dgm:pt>
    <dgm:pt modelId="{8DA9304F-F628-4D14-846B-540247FDA93B}" type="pres">
      <dgm:prSet presAssocID="{1610BB00-3D7E-4C7D-AA0D-66BE147E66D6}" presName="text_5" presStyleLbl="node1" presStyleIdx="4" presStyleCnt="6">
        <dgm:presLayoutVars>
          <dgm:bulletEnabled val="1"/>
        </dgm:presLayoutVars>
      </dgm:prSet>
      <dgm:spPr/>
    </dgm:pt>
    <dgm:pt modelId="{2DFA2A35-EF54-4D0F-B441-E2D5FE2DB44F}" type="pres">
      <dgm:prSet presAssocID="{1610BB00-3D7E-4C7D-AA0D-66BE147E66D6}" presName="accent_5" presStyleCnt="0"/>
      <dgm:spPr/>
    </dgm:pt>
    <dgm:pt modelId="{B92EE4B7-EB93-474D-A967-3DD6DAB89F51}" type="pres">
      <dgm:prSet presAssocID="{1610BB00-3D7E-4C7D-AA0D-66BE147E66D6}" presName="accentRepeatNode" presStyleLbl="solidFgAcc1" presStyleIdx="4" presStyleCnt="6"/>
      <dgm:spPr/>
    </dgm:pt>
    <dgm:pt modelId="{1C3FAF0F-DAFB-4423-9BB9-8A98CB36C17B}" type="pres">
      <dgm:prSet presAssocID="{4ACF8AAE-9DBC-4B6A-9B34-92F93C76B17C}" presName="text_6" presStyleLbl="node1" presStyleIdx="5" presStyleCnt="6">
        <dgm:presLayoutVars>
          <dgm:bulletEnabled val="1"/>
        </dgm:presLayoutVars>
      </dgm:prSet>
      <dgm:spPr/>
    </dgm:pt>
    <dgm:pt modelId="{1F21943A-197D-44C2-9A37-5F3D18219482}" type="pres">
      <dgm:prSet presAssocID="{4ACF8AAE-9DBC-4B6A-9B34-92F93C76B17C}" presName="accent_6" presStyleCnt="0"/>
      <dgm:spPr/>
    </dgm:pt>
    <dgm:pt modelId="{9A5C0891-50E0-4108-A502-D8D37CBB8A6B}" type="pres">
      <dgm:prSet presAssocID="{4ACF8AAE-9DBC-4B6A-9B34-92F93C76B17C}" presName="accentRepeatNode" presStyleLbl="solidFgAcc1" presStyleIdx="5" presStyleCnt="6"/>
      <dgm:spPr/>
    </dgm:pt>
  </dgm:ptLst>
  <dgm:cxnLst>
    <dgm:cxn modelId="{A3704400-CAA4-4C94-9DF0-A321171AD174}" srcId="{B61CF296-8741-4D59-A480-FC225DC07463}" destId="{DA3F1FAB-D508-4239-8831-E8314DEC35E7}" srcOrd="0" destOrd="0" parTransId="{00FB75A5-CD03-42E4-8F79-FD1F76C8F9E6}" sibTransId="{E07C6616-C292-473B-84BC-393EED195DA6}"/>
    <dgm:cxn modelId="{1894DD02-1DCB-4EB1-855F-D72456CE6394}" srcId="{B61CF296-8741-4D59-A480-FC225DC07463}" destId="{66DB5E3A-25D1-43E2-981D-F59898E5FBDF}" srcOrd="3" destOrd="0" parTransId="{E35BC391-55DB-4F47-A237-B511E6F32511}" sibTransId="{45C79C31-1BEB-4BB2-BFA3-EB5980609876}"/>
    <dgm:cxn modelId="{F1037D22-22B5-4BA0-9BF8-C93F0D471A6E}" type="presOf" srcId="{E07C6616-C292-473B-84BC-393EED195DA6}" destId="{76B9FB46-E26B-4CE3-9198-FEC48844C1C1}" srcOrd="0" destOrd="0" presId="urn:microsoft.com/office/officeart/2008/layout/VerticalCurvedList"/>
    <dgm:cxn modelId="{5AC3BF33-8759-4BE2-A62E-8340F88299D4}" type="presOf" srcId="{4ACF8AAE-9DBC-4B6A-9B34-92F93C76B17C}" destId="{1C3FAF0F-DAFB-4423-9BB9-8A98CB36C17B}" srcOrd="0" destOrd="0" presId="urn:microsoft.com/office/officeart/2008/layout/VerticalCurvedList"/>
    <dgm:cxn modelId="{DAB31F36-02CE-40A6-BE80-34BD5743A0B4}" type="presOf" srcId="{2063E8D9-F042-40BD-89DA-2BA1058E573D}" destId="{54EAF41C-C6B7-4A06-9397-A53356E695A3}" srcOrd="0" destOrd="0" presId="urn:microsoft.com/office/officeart/2008/layout/VerticalCurvedList"/>
    <dgm:cxn modelId="{59F75D4B-B345-4199-8E3E-6F43DFC1DE04}" srcId="{B61CF296-8741-4D59-A480-FC225DC07463}" destId="{1610BB00-3D7E-4C7D-AA0D-66BE147E66D6}" srcOrd="4" destOrd="0" parTransId="{5D71A732-0E44-4676-AF74-0DE5DE056886}" sibTransId="{C0313D92-E347-49A8-9CF8-5836A2E0BEC9}"/>
    <dgm:cxn modelId="{8C9DA54E-10AF-4328-8479-2E579EB75260}" srcId="{B61CF296-8741-4D59-A480-FC225DC07463}" destId="{2063E8D9-F042-40BD-89DA-2BA1058E573D}" srcOrd="1" destOrd="0" parTransId="{7A9DCB20-D719-42DE-812C-2CBC55BFC687}" sibTransId="{7F9D0812-39EF-4FC3-9C46-40B58DAB253A}"/>
    <dgm:cxn modelId="{4192CF89-919F-451C-9FA2-9951D668470A}" srcId="{B61CF296-8741-4D59-A480-FC225DC07463}" destId="{85730526-F0AA-4F19-95BD-6FBFF6A4D52B}" srcOrd="2" destOrd="0" parTransId="{2C524599-FAAB-4003-AB29-18AFE8D71B0C}" sibTransId="{2BB7AC03-0085-44D2-A751-3BF2E8678E21}"/>
    <dgm:cxn modelId="{21FE6F98-60BB-4529-9C9D-D58F9CA0DD58}" type="presOf" srcId="{66DB5E3A-25D1-43E2-981D-F59898E5FBDF}" destId="{7ADB7FA7-1A42-4B4F-884F-BE783B26B181}" srcOrd="0" destOrd="0" presId="urn:microsoft.com/office/officeart/2008/layout/VerticalCurvedList"/>
    <dgm:cxn modelId="{F71F449C-0ED9-41F2-8BCE-9486A3D38436}" type="presOf" srcId="{1610BB00-3D7E-4C7D-AA0D-66BE147E66D6}" destId="{8DA9304F-F628-4D14-846B-540247FDA93B}" srcOrd="0" destOrd="0" presId="urn:microsoft.com/office/officeart/2008/layout/VerticalCurvedList"/>
    <dgm:cxn modelId="{329DCFAF-0CF6-4287-A83B-203C0C378C37}" type="presOf" srcId="{85730526-F0AA-4F19-95BD-6FBFF6A4D52B}" destId="{F26CB082-30BB-464F-8A6E-DE4E1746B58C}" srcOrd="0" destOrd="0" presId="urn:microsoft.com/office/officeart/2008/layout/VerticalCurvedList"/>
    <dgm:cxn modelId="{BB660CB4-FF9C-433A-A073-50DAE192AD76}" type="presOf" srcId="{B61CF296-8741-4D59-A480-FC225DC07463}" destId="{6BA32882-873A-4B89-99E1-6A367E684B4D}" srcOrd="0" destOrd="0" presId="urn:microsoft.com/office/officeart/2008/layout/VerticalCurvedList"/>
    <dgm:cxn modelId="{AA9F32D6-792B-4955-9AEE-9963AF1F934D}" type="presOf" srcId="{DA3F1FAB-D508-4239-8831-E8314DEC35E7}" destId="{A7C2B88E-C5D1-4FC4-8256-07667A00425B}" srcOrd="0" destOrd="0" presId="urn:microsoft.com/office/officeart/2008/layout/VerticalCurvedList"/>
    <dgm:cxn modelId="{F59947E5-24C0-4604-88C2-DF25F5362E15}" srcId="{B61CF296-8741-4D59-A480-FC225DC07463}" destId="{4ACF8AAE-9DBC-4B6A-9B34-92F93C76B17C}" srcOrd="5" destOrd="0" parTransId="{8DC22A1D-B113-4035-ACA9-3B11AA576B4E}" sibTransId="{0579F95C-3EBC-4A99-BF4B-A986C76A6C57}"/>
    <dgm:cxn modelId="{06203C04-474D-444A-96A7-0491527FDBDB}" type="presParOf" srcId="{6BA32882-873A-4B89-99E1-6A367E684B4D}" destId="{2195671B-71A9-4C67-BBB6-B84487730811}" srcOrd="0" destOrd="0" presId="urn:microsoft.com/office/officeart/2008/layout/VerticalCurvedList"/>
    <dgm:cxn modelId="{7B0DCD65-8741-4F1B-AC0B-E1774042D5FD}" type="presParOf" srcId="{2195671B-71A9-4C67-BBB6-B84487730811}" destId="{74F614EF-747F-4C4C-A6DA-B043F03D96A8}" srcOrd="0" destOrd="0" presId="urn:microsoft.com/office/officeart/2008/layout/VerticalCurvedList"/>
    <dgm:cxn modelId="{058D1D85-4FE3-403B-BECE-01093FE7F9E8}" type="presParOf" srcId="{74F614EF-747F-4C4C-A6DA-B043F03D96A8}" destId="{91A80C7A-35FE-4F02-BB63-5C68F1B67BD0}" srcOrd="0" destOrd="0" presId="urn:microsoft.com/office/officeart/2008/layout/VerticalCurvedList"/>
    <dgm:cxn modelId="{B3109E03-74EB-4D8B-B1AF-C83D60F41654}" type="presParOf" srcId="{74F614EF-747F-4C4C-A6DA-B043F03D96A8}" destId="{76B9FB46-E26B-4CE3-9198-FEC48844C1C1}" srcOrd="1" destOrd="0" presId="urn:microsoft.com/office/officeart/2008/layout/VerticalCurvedList"/>
    <dgm:cxn modelId="{4227C692-4B70-476F-A8E3-A0392DC705B5}" type="presParOf" srcId="{74F614EF-747F-4C4C-A6DA-B043F03D96A8}" destId="{7CAD677E-13C2-46A8-97E1-B9A6F3713F5C}" srcOrd="2" destOrd="0" presId="urn:microsoft.com/office/officeart/2008/layout/VerticalCurvedList"/>
    <dgm:cxn modelId="{26B1B715-1216-4175-BE31-CBF01C572FFA}" type="presParOf" srcId="{74F614EF-747F-4C4C-A6DA-B043F03D96A8}" destId="{0BFD2FFD-F60C-49F2-9003-E7D5EA59E46D}" srcOrd="3" destOrd="0" presId="urn:microsoft.com/office/officeart/2008/layout/VerticalCurvedList"/>
    <dgm:cxn modelId="{76B61549-063D-42FF-A4C5-C0146003B795}" type="presParOf" srcId="{2195671B-71A9-4C67-BBB6-B84487730811}" destId="{A7C2B88E-C5D1-4FC4-8256-07667A00425B}" srcOrd="1" destOrd="0" presId="urn:microsoft.com/office/officeart/2008/layout/VerticalCurvedList"/>
    <dgm:cxn modelId="{5C305DA2-B135-41C7-B958-DB81A0EE7437}" type="presParOf" srcId="{2195671B-71A9-4C67-BBB6-B84487730811}" destId="{894F9DBB-13D4-47B4-8956-3254F301F114}" srcOrd="2" destOrd="0" presId="urn:microsoft.com/office/officeart/2008/layout/VerticalCurvedList"/>
    <dgm:cxn modelId="{063D108E-EC62-4C5E-B046-F9C3B0FDD803}" type="presParOf" srcId="{894F9DBB-13D4-47B4-8956-3254F301F114}" destId="{A853C662-FFD6-4B4A-8B79-53D457094CCA}" srcOrd="0" destOrd="0" presId="urn:microsoft.com/office/officeart/2008/layout/VerticalCurvedList"/>
    <dgm:cxn modelId="{5657ADD9-A0A5-4562-94BD-B42D8E8B10EA}" type="presParOf" srcId="{2195671B-71A9-4C67-BBB6-B84487730811}" destId="{54EAF41C-C6B7-4A06-9397-A53356E695A3}" srcOrd="3" destOrd="0" presId="urn:microsoft.com/office/officeart/2008/layout/VerticalCurvedList"/>
    <dgm:cxn modelId="{12B8565D-D3C0-436A-8772-DC1F81F5AFC3}" type="presParOf" srcId="{2195671B-71A9-4C67-BBB6-B84487730811}" destId="{69FA0D70-9F8C-46C9-831F-DE31DF098BFE}" srcOrd="4" destOrd="0" presId="urn:microsoft.com/office/officeart/2008/layout/VerticalCurvedList"/>
    <dgm:cxn modelId="{32964C4D-C258-4800-B156-21B7AB2E99CB}" type="presParOf" srcId="{69FA0D70-9F8C-46C9-831F-DE31DF098BFE}" destId="{69FAB201-610E-471B-9C34-6C5391285504}" srcOrd="0" destOrd="0" presId="urn:microsoft.com/office/officeart/2008/layout/VerticalCurvedList"/>
    <dgm:cxn modelId="{1EB900F0-63B8-4258-ABB1-6605B54B97FA}" type="presParOf" srcId="{2195671B-71A9-4C67-BBB6-B84487730811}" destId="{F26CB082-30BB-464F-8A6E-DE4E1746B58C}" srcOrd="5" destOrd="0" presId="urn:microsoft.com/office/officeart/2008/layout/VerticalCurvedList"/>
    <dgm:cxn modelId="{AB91A32D-28EF-493F-85C9-B156FF998D75}" type="presParOf" srcId="{2195671B-71A9-4C67-BBB6-B84487730811}" destId="{DB0797F1-297B-4D71-8575-C30B1A9BED80}" srcOrd="6" destOrd="0" presId="urn:microsoft.com/office/officeart/2008/layout/VerticalCurvedList"/>
    <dgm:cxn modelId="{19BE4A2C-A064-40DA-8B53-87C1ED9452D4}" type="presParOf" srcId="{DB0797F1-297B-4D71-8575-C30B1A9BED80}" destId="{CA1936F9-EEFA-4443-BCFC-229EDE4C5530}" srcOrd="0" destOrd="0" presId="urn:microsoft.com/office/officeart/2008/layout/VerticalCurvedList"/>
    <dgm:cxn modelId="{B9CF7803-8314-4CD5-BDD8-1AB6B0F4337A}" type="presParOf" srcId="{2195671B-71A9-4C67-BBB6-B84487730811}" destId="{7ADB7FA7-1A42-4B4F-884F-BE783B26B181}" srcOrd="7" destOrd="0" presId="urn:microsoft.com/office/officeart/2008/layout/VerticalCurvedList"/>
    <dgm:cxn modelId="{F82E8DDA-AE13-420C-A557-7BADF8E47966}" type="presParOf" srcId="{2195671B-71A9-4C67-BBB6-B84487730811}" destId="{A3D4CBCB-D73D-4871-B39F-945785978AE6}" srcOrd="8" destOrd="0" presId="urn:microsoft.com/office/officeart/2008/layout/VerticalCurvedList"/>
    <dgm:cxn modelId="{B73C0A7B-10BB-4056-B684-0797B11A6AE2}" type="presParOf" srcId="{A3D4CBCB-D73D-4871-B39F-945785978AE6}" destId="{BAB44BA0-63A9-4F4A-93FF-70FDE84903C6}" srcOrd="0" destOrd="0" presId="urn:microsoft.com/office/officeart/2008/layout/VerticalCurvedList"/>
    <dgm:cxn modelId="{16C8BAAF-1F17-4EDC-B5BB-2B0830BE3CCA}" type="presParOf" srcId="{2195671B-71A9-4C67-BBB6-B84487730811}" destId="{8DA9304F-F628-4D14-846B-540247FDA93B}" srcOrd="9" destOrd="0" presId="urn:microsoft.com/office/officeart/2008/layout/VerticalCurvedList"/>
    <dgm:cxn modelId="{FBA4BF6A-B54E-4349-88C7-179BB93FB685}" type="presParOf" srcId="{2195671B-71A9-4C67-BBB6-B84487730811}" destId="{2DFA2A35-EF54-4D0F-B441-E2D5FE2DB44F}" srcOrd="10" destOrd="0" presId="urn:microsoft.com/office/officeart/2008/layout/VerticalCurvedList"/>
    <dgm:cxn modelId="{A2BE7116-1990-420A-8D53-4DEB1E0B53F8}" type="presParOf" srcId="{2DFA2A35-EF54-4D0F-B441-E2D5FE2DB44F}" destId="{B92EE4B7-EB93-474D-A967-3DD6DAB89F51}" srcOrd="0" destOrd="0" presId="urn:microsoft.com/office/officeart/2008/layout/VerticalCurvedList"/>
    <dgm:cxn modelId="{CA767605-8003-4642-9C91-012F5FBCD475}" type="presParOf" srcId="{2195671B-71A9-4C67-BBB6-B84487730811}" destId="{1C3FAF0F-DAFB-4423-9BB9-8A98CB36C17B}" srcOrd="11" destOrd="0" presId="urn:microsoft.com/office/officeart/2008/layout/VerticalCurvedList"/>
    <dgm:cxn modelId="{C1DF1ADC-581C-4D7A-8F37-6AB90A313FF9}" type="presParOf" srcId="{2195671B-71A9-4C67-BBB6-B84487730811}" destId="{1F21943A-197D-44C2-9A37-5F3D18219482}" srcOrd="12" destOrd="0" presId="urn:microsoft.com/office/officeart/2008/layout/VerticalCurvedList"/>
    <dgm:cxn modelId="{72294AD8-3CA0-4A10-B221-DE85292D7879}" type="presParOf" srcId="{1F21943A-197D-44C2-9A37-5F3D18219482}" destId="{9A5C0891-50E0-4108-A502-D8D37CBB8A6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AF3E72-F4E8-448C-B9F9-4FE62D84C817}" type="doc">
      <dgm:prSet loTypeId="urn:microsoft.com/office/officeart/2005/8/layout/venn1" loCatId="relationship" qsTypeId="urn:microsoft.com/office/officeart/2005/8/quickstyle/simple1" qsCatId="simple" csTypeId="urn:microsoft.com/office/officeart/2005/8/colors/accent1_2" csCatId="accent1" phldr="1"/>
      <dgm:spPr/>
    </dgm:pt>
    <dgm:pt modelId="{F80FAF5E-6079-40FD-96F5-326CD993CB86}">
      <dgm:prSet phldrT="[Text]"/>
      <dgm:spPr/>
      <dgm:t>
        <a:bodyPr/>
        <a:lstStyle/>
        <a:p>
          <a:pPr>
            <a:buFont typeface="Arial" panose="020B0604020202020204" pitchFamily="34" charset="0"/>
            <a:buChar char="•"/>
          </a:pPr>
          <a:r>
            <a:rPr lang="en-US" dirty="0"/>
            <a:t>Health (Life Expectancy)</a:t>
          </a:r>
          <a:endParaRPr lang="en-AU" dirty="0"/>
        </a:p>
      </dgm:t>
    </dgm:pt>
    <dgm:pt modelId="{D7B37FAA-4751-40F7-AD7C-8D2212F65C2D}" type="parTrans" cxnId="{8B641CF4-EEB8-41C6-8066-DD2AD1A384FC}">
      <dgm:prSet/>
      <dgm:spPr/>
      <dgm:t>
        <a:bodyPr/>
        <a:lstStyle/>
        <a:p>
          <a:endParaRPr lang="en-AU"/>
        </a:p>
      </dgm:t>
    </dgm:pt>
    <dgm:pt modelId="{D109F479-435D-43A1-927D-8A8AEB090A49}" type="sibTrans" cxnId="{8B641CF4-EEB8-41C6-8066-DD2AD1A384FC}">
      <dgm:prSet/>
      <dgm:spPr/>
      <dgm:t>
        <a:bodyPr/>
        <a:lstStyle/>
        <a:p>
          <a:endParaRPr lang="en-AU"/>
        </a:p>
      </dgm:t>
    </dgm:pt>
    <dgm:pt modelId="{8D895743-5AF5-40CE-9956-B37A7398D58F}">
      <dgm:prSet phldrT="[Text]"/>
      <dgm:spPr/>
      <dgm:t>
        <a:bodyPr/>
        <a:lstStyle/>
        <a:p>
          <a:pPr>
            <a:buFont typeface="Arial" panose="020B0604020202020204" pitchFamily="34" charset="0"/>
            <a:buChar char="•"/>
          </a:pPr>
          <a:r>
            <a:rPr lang="en-US" dirty="0"/>
            <a:t>Generosity</a:t>
          </a:r>
          <a:endParaRPr lang="en-AU" dirty="0"/>
        </a:p>
      </dgm:t>
    </dgm:pt>
    <dgm:pt modelId="{26D8DF1E-62FB-4A6C-AE2F-5B98FEE647BB}" type="parTrans" cxnId="{0309A581-0F68-4B99-9810-D72789401AC0}">
      <dgm:prSet/>
      <dgm:spPr/>
      <dgm:t>
        <a:bodyPr/>
        <a:lstStyle/>
        <a:p>
          <a:endParaRPr lang="en-AU"/>
        </a:p>
      </dgm:t>
    </dgm:pt>
    <dgm:pt modelId="{B2C85D85-A97A-4D19-868E-DF4A2B401BB4}" type="sibTrans" cxnId="{0309A581-0F68-4B99-9810-D72789401AC0}">
      <dgm:prSet/>
      <dgm:spPr/>
      <dgm:t>
        <a:bodyPr/>
        <a:lstStyle/>
        <a:p>
          <a:endParaRPr lang="en-AU"/>
        </a:p>
      </dgm:t>
    </dgm:pt>
    <dgm:pt modelId="{D455FD3B-D79C-45A3-B6DB-21F8BBE24E1E}">
      <dgm:prSet phldrT="[Text]"/>
      <dgm:spPr/>
      <dgm:t>
        <a:bodyPr/>
        <a:lstStyle/>
        <a:p>
          <a:pPr>
            <a:buFont typeface="Arial" panose="020B0604020202020204" pitchFamily="34" charset="0"/>
            <a:buChar char="•"/>
          </a:pPr>
          <a:r>
            <a:rPr lang="en-US" dirty="0"/>
            <a:t>Trust (Government Corruption)</a:t>
          </a:r>
          <a:endParaRPr lang="en-AU" dirty="0"/>
        </a:p>
      </dgm:t>
    </dgm:pt>
    <dgm:pt modelId="{6D6D027E-E802-452F-A990-9D990F30FA11}" type="parTrans" cxnId="{585342BA-37B8-407E-8081-622E5854353E}">
      <dgm:prSet/>
      <dgm:spPr/>
      <dgm:t>
        <a:bodyPr/>
        <a:lstStyle/>
        <a:p>
          <a:endParaRPr lang="en-AU"/>
        </a:p>
      </dgm:t>
    </dgm:pt>
    <dgm:pt modelId="{F63CA645-BDB8-4268-8E63-3A1F0D228029}" type="sibTrans" cxnId="{585342BA-37B8-407E-8081-622E5854353E}">
      <dgm:prSet/>
      <dgm:spPr/>
      <dgm:t>
        <a:bodyPr/>
        <a:lstStyle/>
        <a:p>
          <a:endParaRPr lang="en-AU"/>
        </a:p>
      </dgm:t>
    </dgm:pt>
    <dgm:pt modelId="{FF4A7E90-011F-4C55-8486-4C44E7F8F5F3}">
      <dgm:prSet phldrT="[Text]"/>
      <dgm:spPr/>
      <dgm:t>
        <a:bodyPr/>
        <a:lstStyle/>
        <a:p>
          <a:pPr>
            <a:buFont typeface="Arial" panose="020B0604020202020204" pitchFamily="34" charset="0"/>
            <a:buChar char="•"/>
          </a:pPr>
          <a:r>
            <a:rPr lang="en-US" dirty="0"/>
            <a:t>Family</a:t>
          </a:r>
          <a:endParaRPr lang="en-AU" dirty="0"/>
        </a:p>
      </dgm:t>
    </dgm:pt>
    <dgm:pt modelId="{91353020-8DC8-428A-8169-572BE6D92606}" type="parTrans" cxnId="{44AA7931-CBAB-40CE-AADC-21F437022F76}">
      <dgm:prSet/>
      <dgm:spPr/>
      <dgm:t>
        <a:bodyPr/>
        <a:lstStyle/>
        <a:p>
          <a:endParaRPr lang="en-AU"/>
        </a:p>
      </dgm:t>
    </dgm:pt>
    <dgm:pt modelId="{719FA44D-F335-430B-9FBE-E96573FC55F1}" type="sibTrans" cxnId="{44AA7931-CBAB-40CE-AADC-21F437022F76}">
      <dgm:prSet/>
      <dgm:spPr/>
      <dgm:t>
        <a:bodyPr/>
        <a:lstStyle/>
        <a:p>
          <a:endParaRPr lang="en-AU"/>
        </a:p>
      </dgm:t>
    </dgm:pt>
    <dgm:pt modelId="{D4C7F663-7AB0-4213-96DD-BE4A5DE7A1A6}">
      <dgm:prSet phldrT="[Text]"/>
      <dgm:spPr/>
      <dgm:t>
        <a:bodyPr/>
        <a:lstStyle/>
        <a:p>
          <a:pPr>
            <a:buFont typeface="Arial" panose="020B0604020202020204" pitchFamily="34" charset="0"/>
            <a:buChar char="•"/>
          </a:pPr>
          <a:r>
            <a:rPr lang="en-US" dirty="0"/>
            <a:t>Freedom</a:t>
          </a:r>
          <a:endParaRPr lang="en-AU" dirty="0"/>
        </a:p>
      </dgm:t>
    </dgm:pt>
    <dgm:pt modelId="{CB1348CE-AD5F-4039-9DBD-A0E68FDA5911}" type="parTrans" cxnId="{F066448E-7504-4805-BDF8-E26362A8B111}">
      <dgm:prSet/>
      <dgm:spPr/>
      <dgm:t>
        <a:bodyPr/>
        <a:lstStyle/>
        <a:p>
          <a:endParaRPr lang="en-AU"/>
        </a:p>
      </dgm:t>
    </dgm:pt>
    <dgm:pt modelId="{0DAE4741-3234-4229-935D-ACE12AAB3B4A}" type="sibTrans" cxnId="{F066448E-7504-4805-BDF8-E26362A8B111}">
      <dgm:prSet/>
      <dgm:spPr/>
      <dgm:t>
        <a:bodyPr/>
        <a:lstStyle/>
        <a:p>
          <a:endParaRPr lang="en-AU"/>
        </a:p>
      </dgm:t>
    </dgm:pt>
    <dgm:pt modelId="{2F3D46D8-60FF-425C-914E-ED29F4A3D498}">
      <dgm:prSet phldrT="[Text]"/>
      <dgm:spPr/>
      <dgm:t>
        <a:bodyPr/>
        <a:lstStyle/>
        <a:p>
          <a:pPr>
            <a:buFont typeface="Arial" panose="020B0604020202020204" pitchFamily="34" charset="0"/>
            <a:buChar char="•"/>
          </a:pPr>
          <a:r>
            <a:rPr lang="en-US" dirty="0"/>
            <a:t>Economy (GDP per Capita) </a:t>
          </a:r>
          <a:endParaRPr lang="en-AU" dirty="0"/>
        </a:p>
      </dgm:t>
    </dgm:pt>
    <dgm:pt modelId="{C039BECC-35E0-461E-8DC9-EBE4911B00BD}" type="parTrans" cxnId="{ECF2045C-A63C-434A-8476-2E479CBB7C3D}">
      <dgm:prSet/>
      <dgm:spPr/>
      <dgm:t>
        <a:bodyPr/>
        <a:lstStyle/>
        <a:p>
          <a:endParaRPr lang="en-AU"/>
        </a:p>
      </dgm:t>
    </dgm:pt>
    <dgm:pt modelId="{1A27528B-C46A-4D7F-8EFD-AB70071E2482}" type="sibTrans" cxnId="{ECF2045C-A63C-434A-8476-2E479CBB7C3D}">
      <dgm:prSet/>
      <dgm:spPr/>
      <dgm:t>
        <a:bodyPr/>
        <a:lstStyle/>
        <a:p>
          <a:endParaRPr lang="en-AU"/>
        </a:p>
      </dgm:t>
    </dgm:pt>
    <dgm:pt modelId="{468E7062-6D3C-4306-8FC6-75827FF27F78}" type="pres">
      <dgm:prSet presAssocID="{C7AF3E72-F4E8-448C-B9F9-4FE62D84C817}" presName="compositeShape" presStyleCnt="0">
        <dgm:presLayoutVars>
          <dgm:chMax val="7"/>
          <dgm:dir/>
          <dgm:resizeHandles val="exact"/>
        </dgm:presLayoutVars>
      </dgm:prSet>
      <dgm:spPr/>
    </dgm:pt>
    <dgm:pt modelId="{83C26B1A-8C40-433D-ACB6-38CBFBFF5259}" type="pres">
      <dgm:prSet presAssocID="{F80FAF5E-6079-40FD-96F5-326CD993CB86}" presName="circ1" presStyleLbl="vennNode1" presStyleIdx="0" presStyleCnt="6"/>
      <dgm:spPr/>
    </dgm:pt>
    <dgm:pt modelId="{A1F105B0-0E7E-47C4-AC17-10F7EFCEC905}" type="pres">
      <dgm:prSet presAssocID="{F80FAF5E-6079-40FD-96F5-326CD993CB86}" presName="circ1Tx" presStyleLbl="revTx" presStyleIdx="0" presStyleCnt="0">
        <dgm:presLayoutVars>
          <dgm:chMax val="0"/>
          <dgm:chPref val="0"/>
          <dgm:bulletEnabled val="1"/>
        </dgm:presLayoutVars>
      </dgm:prSet>
      <dgm:spPr/>
    </dgm:pt>
    <dgm:pt modelId="{477558A2-7055-405F-9C99-78C6D2AEC5AA}" type="pres">
      <dgm:prSet presAssocID="{8D895743-5AF5-40CE-9956-B37A7398D58F}" presName="circ2" presStyleLbl="vennNode1" presStyleIdx="1" presStyleCnt="6"/>
      <dgm:spPr/>
    </dgm:pt>
    <dgm:pt modelId="{FB82C146-32F8-4E67-90D2-21B09AEB75C0}" type="pres">
      <dgm:prSet presAssocID="{8D895743-5AF5-40CE-9956-B37A7398D58F}" presName="circ2Tx" presStyleLbl="revTx" presStyleIdx="0" presStyleCnt="0">
        <dgm:presLayoutVars>
          <dgm:chMax val="0"/>
          <dgm:chPref val="0"/>
          <dgm:bulletEnabled val="1"/>
        </dgm:presLayoutVars>
      </dgm:prSet>
      <dgm:spPr/>
    </dgm:pt>
    <dgm:pt modelId="{47BD0413-A569-4FC8-A5CC-791D2DECECD3}" type="pres">
      <dgm:prSet presAssocID="{D455FD3B-D79C-45A3-B6DB-21F8BBE24E1E}" presName="circ3" presStyleLbl="vennNode1" presStyleIdx="2" presStyleCnt="6"/>
      <dgm:spPr/>
    </dgm:pt>
    <dgm:pt modelId="{7536BEFD-92B3-4A35-90D2-D09F9F545869}" type="pres">
      <dgm:prSet presAssocID="{D455FD3B-D79C-45A3-B6DB-21F8BBE24E1E}" presName="circ3Tx" presStyleLbl="revTx" presStyleIdx="0" presStyleCnt="0">
        <dgm:presLayoutVars>
          <dgm:chMax val="0"/>
          <dgm:chPref val="0"/>
          <dgm:bulletEnabled val="1"/>
        </dgm:presLayoutVars>
      </dgm:prSet>
      <dgm:spPr/>
    </dgm:pt>
    <dgm:pt modelId="{D7F310B9-B11E-4E1F-8090-62EF9C54DC2C}" type="pres">
      <dgm:prSet presAssocID="{FF4A7E90-011F-4C55-8486-4C44E7F8F5F3}" presName="circ4" presStyleLbl="vennNode1" presStyleIdx="3" presStyleCnt="6"/>
      <dgm:spPr/>
    </dgm:pt>
    <dgm:pt modelId="{C50BC8B1-DDEC-475F-A325-0BE1859D1516}" type="pres">
      <dgm:prSet presAssocID="{FF4A7E90-011F-4C55-8486-4C44E7F8F5F3}" presName="circ4Tx" presStyleLbl="revTx" presStyleIdx="0" presStyleCnt="0">
        <dgm:presLayoutVars>
          <dgm:chMax val="0"/>
          <dgm:chPref val="0"/>
          <dgm:bulletEnabled val="1"/>
        </dgm:presLayoutVars>
      </dgm:prSet>
      <dgm:spPr/>
    </dgm:pt>
    <dgm:pt modelId="{F9AC8CAC-7B41-4A7B-A868-E7A306E40A66}" type="pres">
      <dgm:prSet presAssocID="{D4C7F663-7AB0-4213-96DD-BE4A5DE7A1A6}" presName="circ5" presStyleLbl="vennNode1" presStyleIdx="4" presStyleCnt="6"/>
      <dgm:spPr/>
    </dgm:pt>
    <dgm:pt modelId="{C89FC7AB-5A51-49A0-9554-61CC92040FA6}" type="pres">
      <dgm:prSet presAssocID="{D4C7F663-7AB0-4213-96DD-BE4A5DE7A1A6}" presName="circ5Tx" presStyleLbl="revTx" presStyleIdx="0" presStyleCnt="0">
        <dgm:presLayoutVars>
          <dgm:chMax val="0"/>
          <dgm:chPref val="0"/>
          <dgm:bulletEnabled val="1"/>
        </dgm:presLayoutVars>
      </dgm:prSet>
      <dgm:spPr/>
    </dgm:pt>
    <dgm:pt modelId="{A6BFC484-BE4F-430D-B316-AB15DFB2E066}" type="pres">
      <dgm:prSet presAssocID="{2F3D46D8-60FF-425C-914E-ED29F4A3D498}" presName="circ6" presStyleLbl="vennNode1" presStyleIdx="5" presStyleCnt="6"/>
      <dgm:spPr/>
    </dgm:pt>
    <dgm:pt modelId="{8BE667C4-F7AC-425F-92B2-E1E61F1EF0EC}" type="pres">
      <dgm:prSet presAssocID="{2F3D46D8-60FF-425C-914E-ED29F4A3D498}" presName="circ6Tx" presStyleLbl="revTx" presStyleIdx="0" presStyleCnt="0">
        <dgm:presLayoutVars>
          <dgm:chMax val="0"/>
          <dgm:chPref val="0"/>
          <dgm:bulletEnabled val="1"/>
        </dgm:presLayoutVars>
      </dgm:prSet>
      <dgm:spPr/>
    </dgm:pt>
  </dgm:ptLst>
  <dgm:cxnLst>
    <dgm:cxn modelId="{44AA7931-CBAB-40CE-AADC-21F437022F76}" srcId="{C7AF3E72-F4E8-448C-B9F9-4FE62D84C817}" destId="{FF4A7E90-011F-4C55-8486-4C44E7F8F5F3}" srcOrd="3" destOrd="0" parTransId="{91353020-8DC8-428A-8169-572BE6D92606}" sibTransId="{719FA44D-F335-430B-9FBE-E96573FC55F1}"/>
    <dgm:cxn modelId="{ECF2045C-A63C-434A-8476-2E479CBB7C3D}" srcId="{C7AF3E72-F4E8-448C-B9F9-4FE62D84C817}" destId="{2F3D46D8-60FF-425C-914E-ED29F4A3D498}" srcOrd="5" destOrd="0" parTransId="{C039BECC-35E0-461E-8DC9-EBE4911B00BD}" sibTransId="{1A27528B-C46A-4D7F-8EFD-AB70071E2482}"/>
    <dgm:cxn modelId="{FF63F543-75E3-4499-95AF-32FA1EEC9BC3}" type="presOf" srcId="{2F3D46D8-60FF-425C-914E-ED29F4A3D498}" destId="{8BE667C4-F7AC-425F-92B2-E1E61F1EF0EC}" srcOrd="0" destOrd="0" presId="urn:microsoft.com/office/officeart/2005/8/layout/venn1"/>
    <dgm:cxn modelId="{C877D46A-FC59-475C-B301-EA9239A1F2AA}" type="presOf" srcId="{FF4A7E90-011F-4C55-8486-4C44E7F8F5F3}" destId="{C50BC8B1-DDEC-475F-A325-0BE1859D1516}" srcOrd="0" destOrd="0" presId="urn:microsoft.com/office/officeart/2005/8/layout/venn1"/>
    <dgm:cxn modelId="{0309A581-0F68-4B99-9810-D72789401AC0}" srcId="{C7AF3E72-F4E8-448C-B9F9-4FE62D84C817}" destId="{8D895743-5AF5-40CE-9956-B37A7398D58F}" srcOrd="1" destOrd="0" parTransId="{26D8DF1E-62FB-4A6C-AE2F-5B98FEE647BB}" sibTransId="{B2C85D85-A97A-4D19-868E-DF4A2B401BB4}"/>
    <dgm:cxn modelId="{F066448E-7504-4805-BDF8-E26362A8B111}" srcId="{C7AF3E72-F4E8-448C-B9F9-4FE62D84C817}" destId="{D4C7F663-7AB0-4213-96DD-BE4A5DE7A1A6}" srcOrd="4" destOrd="0" parTransId="{CB1348CE-AD5F-4039-9DBD-A0E68FDA5911}" sibTransId="{0DAE4741-3234-4229-935D-ACE12AAB3B4A}"/>
    <dgm:cxn modelId="{179BD3AC-A396-4DEC-854D-613DF962DA3A}" type="presOf" srcId="{D4C7F663-7AB0-4213-96DD-BE4A5DE7A1A6}" destId="{C89FC7AB-5A51-49A0-9554-61CC92040FA6}" srcOrd="0" destOrd="0" presId="urn:microsoft.com/office/officeart/2005/8/layout/venn1"/>
    <dgm:cxn modelId="{585342BA-37B8-407E-8081-622E5854353E}" srcId="{C7AF3E72-F4E8-448C-B9F9-4FE62D84C817}" destId="{D455FD3B-D79C-45A3-B6DB-21F8BBE24E1E}" srcOrd="2" destOrd="0" parTransId="{6D6D027E-E802-452F-A990-9D990F30FA11}" sibTransId="{F63CA645-BDB8-4268-8E63-3A1F0D228029}"/>
    <dgm:cxn modelId="{CFF4CBBD-D575-4FF8-AC5D-68C643272085}" type="presOf" srcId="{8D895743-5AF5-40CE-9956-B37A7398D58F}" destId="{FB82C146-32F8-4E67-90D2-21B09AEB75C0}" srcOrd="0" destOrd="0" presId="urn:microsoft.com/office/officeart/2005/8/layout/venn1"/>
    <dgm:cxn modelId="{00AEE4BE-D9A7-4E7C-B1BA-D5DA766596C5}" type="presOf" srcId="{D455FD3B-D79C-45A3-B6DB-21F8BBE24E1E}" destId="{7536BEFD-92B3-4A35-90D2-D09F9F545869}" srcOrd="0" destOrd="0" presId="urn:microsoft.com/office/officeart/2005/8/layout/venn1"/>
    <dgm:cxn modelId="{A8739ED2-5EA6-467E-943A-0CC06D18A53A}" type="presOf" srcId="{F80FAF5E-6079-40FD-96F5-326CD993CB86}" destId="{A1F105B0-0E7E-47C4-AC17-10F7EFCEC905}" srcOrd="0" destOrd="0" presId="urn:microsoft.com/office/officeart/2005/8/layout/venn1"/>
    <dgm:cxn modelId="{8B641CF4-EEB8-41C6-8066-DD2AD1A384FC}" srcId="{C7AF3E72-F4E8-448C-B9F9-4FE62D84C817}" destId="{F80FAF5E-6079-40FD-96F5-326CD993CB86}" srcOrd="0" destOrd="0" parTransId="{D7B37FAA-4751-40F7-AD7C-8D2212F65C2D}" sibTransId="{D109F479-435D-43A1-927D-8A8AEB090A49}"/>
    <dgm:cxn modelId="{9A47D3FF-33A1-4F73-953D-2BC22285F413}" type="presOf" srcId="{C7AF3E72-F4E8-448C-B9F9-4FE62D84C817}" destId="{468E7062-6D3C-4306-8FC6-75827FF27F78}" srcOrd="0" destOrd="0" presId="urn:microsoft.com/office/officeart/2005/8/layout/venn1"/>
    <dgm:cxn modelId="{4F637202-4058-4280-9BB0-FBB67848679D}" type="presParOf" srcId="{468E7062-6D3C-4306-8FC6-75827FF27F78}" destId="{83C26B1A-8C40-433D-ACB6-38CBFBFF5259}" srcOrd="0" destOrd="0" presId="urn:microsoft.com/office/officeart/2005/8/layout/venn1"/>
    <dgm:cxn modelId="{F7CFFF89-C1E7-458E-82B6-3FB9731C886B}" type="presParOf" srcId="{468E7062-6D3C-4306-8FC6-75827FF27F78}" destId="{A1F105B0-0E7E-47C4-AC17-10F7EFCEC905}" srcOrd="1" destOrd="0" presId="urn:microsoft.com/office/officeart/2005/8/layout/venn1"/>
    <dgm:cxn modelId="{9CBE66E2-2EA8-4F56-86FF-4785BF313717}" type="presParOf" srcId="{468E7062-6D3C-4306-8FC6-75827FF27F78}" destId="{477558A2-7055-405F-9C99-78C6D2AEC5AA}" srcOrd="2" destOrd="0" presId="urn:microsoft.com/office/officeart/2005/8/layout/venn1"/>
    <dgm:cxn modelId="{3AB4A048-420D-4BDC-BB45-BE30BA3C8BE2}" type="presParOf" srcId="{468E7062-6D3C-4306-8FC6-75827FF27F78}" destId="{FB82C146-32F8-4E67-90D2-21B09AEB75C0}" srcOrd="3" destOrd="0" presId="urn:microsoft.com/office/officeart/2005/8/layout/venn1"/>
    <dgm:cxn modelId="{47F60FB9-9293-4543-B45B-C78A5D7CF85B}" type="presParOf" srcId="{468E7062-6D3C-4306-8FC6-75827FF27F78}" destId="{47BD0413-A569-4FC8-A5CC-791D2DECECD3}" srcOrd="4" destOrd="0" presId="urn:microsoft.com/office/officeart/2005/8/layout/venn1"/>
    <dgm:cxn modelId="{2D46D25E-5186-459E-B40D-416B4B1175D9}" type="presParOf" srcId="{468E7062-6D3C-4306-8FC6-75827FF27F78}" destId="{7536BEFD-92B3-4A35-90D2-D09F9F545869}" srcOrd="5" destOrd="0" presId="urn:microsoft.com/office/officeart/2005/8/layout/venn1"/>
    <dgm:cxn modelId="{12D5A239-96D1-467F-99DD-F499FA89863C}" type="presParOf" srcId="{468E7062-6D3C-4306-8FC6-75827FF27F78}" destId="{D7F310B9-B11E-4E1F-8090-62EF9C54DC2C}" srcOrd="6" destOrd="0" presId="urn:microsoft.com/office/officeart/2005/8/layout/venn1"/>
    <dgm:cxn modelId="{DF282758-A884-40AE-9CF9-813B63BF57BC}" type="presParOf" srcId="{468E7062-6D3C-4306-8FC6-75827FF27F78}" destId="{C50BC8B1-DDEC-475F-A325-0BE1859D1516}" srcOrd="7" destOrd="0" presId="urn:microsoft.com/office/officeart/2005/8/layout/venn1"/>
    <dgm:cxn modelId="{9F0B8732-966C-4C4A-A615-702E88C2863F}" type="presParOf" srcId="{468E7062-6D3C-4306-8FC6-75827FF27F78}" destId="{F9AC8CAC-7B41-4A7B-A868-E7A306E40A66}" srcOrd="8" destOrd="0" presId="urn:microsoft.com/office/officeart/2005/8/layout/venn1"/>
    <dgm:cxn modelId="{35AF7286-53DB-406F-8CD0-56C2780C1C82}" type="presParOf" srcId="{468E7062-6D3C-4306-8FC6-75827FF27F78}" destId="{C89FC7AB-5A51-49A0-9554-61CC92040FA6}" srcOrd="9" destOrd="0" presId="urn:microsoft.com/office/officeart/2005/8/layout/venn1"/>
    <dgm:cxn modelId="{D380DE37-E68E-4146-9407-A8041E0E8A85}" type="presParOf" srcId="{468E7062-6D3C-4306-8FC6-75827FF27F78}" destId="{A6BFC484-BE4F-430D-B316-AB15DFB2E066}" srcOrd="10" destOrd="0" presId="urn:microsoft.com/office/officeart/2005/8/layout/venn1"/>
    <dgm:cxn modelId="{11C6048D-19D1-420E-94E3-806FC72E917E}" type="presParOf" srcId="{468E7062-6D3C-4306-8FC6-75827FF27F78}" destId="{8BE667C4-F7AC-425F-92B2-E1E61F1EF0EC}" srcOrd="11"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F052A0-BC75-47D6-B0AE-CAED31C07EE8}">
      <dsp:nvSpPr>
        <dsp:cNvPr id="0" name=""/>
        <dsp:cNvSpPr/>
      </dsp:nvSpPr>
      <dsp:spPr>
        <a:xfrm>
          <a:off x="1560340" y="2725748"/>
          <a:ext cx="1838076" cy="1577776"/>
        </a:xfrm>
        <a:prstGeom prst="hexagon">
          <a:avLst>
            <a:gd name="adj" fmla="val 25000"/>
            <a:gd name="vf" fmla="val 11547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3020" rIns="0" bIns="33020" numCol="1" spcCol="1270" anchor="ctr" anchorCtr="0">
          <a:noAutofit/>
        </a:bodyPr>
        <a:lstStyle/>
        <a:p>
          <a:pPr marL="0" lvl="0" indent="0" algn="ctr" defTabSz="1155700">
            <a:lnSpc>
              <a:spcPct val="90000"/>
            </a:lnSpc>
            <a:spcBef>
              <a:spcPct val="0"/>
            </a:spcBef>
            <a:spcAft>
              <a:spcPct val="35000"/>
            </a:spcAft>
            <a:buNone/>
          </a:pPr>
          <a:r>
            <a:rPr lang="en-AU" sz="2600" kern="1200" dirty="0"/>
            <a:t>Alysha Snowden</a:t>
          </a:r>
        </a:p>
      </dsp:txBody>
      <dsp:txXfrm>
        <a:off x="1844994" y="2970091"/>
        <a:ext cx="1268768" cy="1089090"/>
      </dsp:txXfrm>
    </dsp:sp>
    <dsp:sp modelId="{75FC1484-0F4B-4F5D-988B-791D9CD343C1}">
      <dsp:nvSpPr>
        <dsp:cNvPr id="0" name=""/>
        <dsp:cNvSpPr/>
      </dsp:nvSpPr>
      <dsp:spPr>
        <a:xfrm>
          <a:off x="1617831" y="3422954"/>
          <a:ext cx="214577" cy="185032"/>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638544-ACA1-4D2D-9D8B-4D7E1B10091D}">
      <dsp:nvSpPr>
        <dsp:cNvPr id="0" name=""/>
        <dsp:cNvSpPr/>
      </dsp:nvSpPr>
      <dsp:spPr>
        <a:xfrm>
          <a:off x="0" y="1868098"/>
          <a:ext cx="1838076" cy="1577776"/>
        </a:xfrm>
        <a:prstGeom prst="hexagon">
          <a:avLst>
            <a:gd name="adj" fmla="val 25000"/>
            <a:gd name="vf" fmla="val 115470"/>
          </a:avLst>
        </a:prstGeom>
        <a:blipFill>
          <a:blip xmlns:r="http://schemas.openxmlformats.org/officeDocument/2006/relationships" r:embed="rId1">
            <a:duotone>
              <a:schemeClr val="lt1">
                <a:alpha val="90000"/>
                <a:hueOff val="0"/>
                <a:satOff val="0"/>
                <a:lumOff val="0"/>
                <a:alphaOff val="0"/>
                <a:shade val="20000"/>
                <a:satMod val="200000"/>
              </a:schemeClr>
              <a:schemeClr val="lt1">
                <a:alpha val="90000"/>
                <a:hueOff val="0"/>
                <a:satOff val="0"/>
                <a:lumOff val="0"/>
                <a:alphaOff val="0"/>
                <a:tint val="12000"/>
                <a:satMod val="190000"/>
              </a:schemeClr>
            </a:duotone>
          </a:blip>
          <a:srcRect/>
          <a:stretch>
            <a:fillRect t="-28000" b="-28000"/>
          </a:stretch>
        </a:blip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5B2506-2B62-45EE-B0A9-C76D99E898C0}">
      <dsp:nvSpPr>
        <dsp:cNvPr id="0" name=""/>
        <dsp:cNvSpPr/>
      </dsp:nvSpPr>
      <dsp:spPr>
        <a:xfrm>
          <a:off x="1244547" y="3227086"/>
          <a:ext cx="214577" cy="185032"/>
        </a:xfrm>
        <a:prstGeom prst="hexagon">
          <a:avLst>
            <a:gd name="adj" fmla="val 25000"/>
            <a:gd name="vf" fmla="val 115470"/>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09BC47-EC53-458C-99B1-EB8C7B1280B9}">
      <dsp:nvSpPr>
        <dsp:cNvPr id="0" name=""/>
        <dsp:cNvSpPr/>
      </dsp:nvSpPr>
      <dsp:spPr>
        <a:xfrm>
          <a:off x="3119061" y="1856012"/>
          <a:ext cx="1838076" cy="1577776"/>
        </a:xfrm>
        <a:prstGeom prst="hexagon">
          <a:avLst>
            <a:gd name="adj" fmla="val 25000"/>
            <a:gd name="vf" fmla="val 11547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3020" rIns="0" bIns="33020" numCol="1" spcCol="1270" anchor="ctr" anchorCtr="0">
          <a:noAutofit/>
        </a:bodyPr>
        <a:lstStyle/>
        <a:p>
          <a:pPr marL="0" lvl="0" indent="0" algn="ctr" defTabSz="1155700">
            <a:lnSpc>
              <a:spcPct val="90000"/>
            </a:lnSpc>
            <a:spcBef>
              <a:spcPct val="0"/>
            </a:spcBef>
            <a:spcAft>
              <a:spcPct val="35000"/>
            </a:spcAft>
            <a:buNone/>
          </a:pPr>
          <a:r>
            <a:rPr lang="en-AU" sz="2600" kern="1200" dirty="0"/>
            <a:t>Alvin Lucero</a:t>
          </a:r>
        </a:p>
      </dsp:txBody>
      <dsp:txXfrm>
        <a:off x="3403715" y="2100355"/>
        <a:ext cx="1268768" cy="1089090"/>
      </dsp:txXfrm>
    </dsp:sp>
    <dsp:sp modelId="{D1BAFD15-4200-4D9E-9C73-440C408AEE73}">
      <dsp:nvSpPr>
        <dsp:cNvPr id="0" name=""/>
        <dsp:cNvSpPr/>
      </dsp:nvSpPr>
      <dsp:spPr>
        <a:xfrm>
          <a:off x="4378184" y="3213334"/>
          <a:ext cx="214577" cy="185032"/>
        </a:xfrm>
        <a:prstGeom prst="hexagon">
          <a:avLst>
            <a:gd name="adj" fmla="val 25000"/>
            <a:gd name="vf" fmla="val 115470"/>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04F9BC1-1871-4EFC-8574-5B2B1C3C7835}">
      <dsp:nvSpPr>
        <dsp:cNvPr id="0" name=""/>
        <dsp:cNvSpPr/>
      </dsp:nvSpPr>
      <dsp:spPr>
        <a:xfrm>
          <a:off x="4685880" y="2723248"/>
          <a:ext cx="1838076" cy="1577776"/>
        </a:xfrm>
        <a:prstGeom prst="hexagon">
          <a:avLst>
            <a:gd name="adj" fmla="val 25000"/>
            <a:gd name="vf" fmla="val 11547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40B37F-465D-4348-8478-440E8A8315D1}">
      <dsp:nvSpPr>
        <dsp:cNvPr id="0" name=""/>
        <dsp:cNvSpPr/>
      </dsp:nvSpPr>
      <dsp:spPr>
        <a:xfrm>
          <a:off x="4727986" y="3430038"/>
          <a:ext cx="214577" cy="185032"/>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328CAA-0392-48D5-9152-DEAB5515EC75}">
      <dsp:nvSpPr>
        <dsp:cNvPr id="0" name=""/>
        <dsp:cNvSpPr/>
      </dsp:nvSpPr>
      <dsp:spPr>
        <a:xfrm>
          <a:off x="1560340" y="1005863"/>
          <a:ext cx="1838076" cy="1577776"/>
        </a:xfrm>
        <a:prstGeom prst="hexagon">
          <a:avLst>
            <a:gd name="adj" fmla="val 25000"/>
            <a:gd name="vf" fmla="val 11547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3020" rIns="0" bIns="33020" numCol="1" spcCol="1270" anchor="ctr" anchorCtr="0">
          <a:noAutofit/>
        </a:bodyPr>
        <a:lstStyle/>
        <a:p>
          <a:pPr marL="0" lvl="0" indent="0" algn="ctr" defTabSz="1155700">
            <a:lnSpc>
              <a:spcPct val="90000"/>
            </a:lnSpc>
            <a:spcBef>
              <a:spcPct val="0"/>
            </a:spcBef>
            <a:spcAft>
              <a:spcPct val="35000"/>
            </a:spcAft>
            <a:buNone/>
          </a:pPr>
          <a:r>
            <a:rPr lang="en-AU" sz="2600" kern="1200" dirty="0"/>
            <a:t>Bec Gould</a:t>
          </a:r>
        </a:p>
      </dsp:txBody>
      <dsp:txXfrm>
        <a:off x="1844994" y="1250206"/>
        <a:ext cx="1268768" cy="1089090"/>
      </dsp:txXfrm>
    </dsp:sp>
    <dsp:sp modelId="{7EDD290E-C054-47C5-B8FD-76D48A3CF165}">
      <dsp:nvSpPr>
        <dsp:cNvPr id="0" name=""/>
        <dsp:cNvSpPr/>
      </dsp:nvSpPr>
      <dsp:spPr>
        <a:xfrm>
          <a:off x="2811366" y="1038369"/>
          <a:ext cx="214577" cy="185032"/>
        </a:xfrm>
        <a:prstGeom prst="hexagon">
          <a:avLst>
            <a:gd name="adj" fmla="val 25000"/>
            <a:gd name="vf" fmla="val 115470"/>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A76F0E-80A8-4BB5-8E27-5981D6AA99FA}">
      <dsp:nvSpPr>
        <dsp:cNvPr id="0" name=""/>
        <dsp:cNvSpPr/>
      </dsp:nvSpPr>
      <dsp:spPr>
        <a:xfrm>
          <a:off x="3119061" y="136127"/>
          <a:ext cx="1838076" cy="1577776"/>
        </a:xfrm>
        <a:prstGeom prst="hexagon">
          <a:avLst>
            <a:gd name="adj" fmla="val 25000"/>
            <a:gd name="vf" fmla="val 11547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A190FE-D403-4F77-A749-BB0ABDB9E2F2}">
      <dsp:nvSpPr>
        <dsp:cNvPr id="0" name=""/>
        <dsp:cNvSpPr/>
      </dsp:nvSpPr>
      <dsp:spPr>
        <a:xfrm>
          <a:off x="3161167" y="835417"/>
          <a:ext cx="214577" cy="185032"/>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84565C-3EC8-4675-96C9-31A0FBA3FD49}">
      <dsp:nvSpPr>
        <dsp:cNvPr id="0" name=""/>
        <dsp:cNvSpPr/>
      </dsp:nvSpPr>
      <dsp:spPr>
        <a:xfrm>
          <a:off x="4685880" y="1003363"/>
          <a:ext cx="1838076" cy="1577776"/>
        </a:xfrm>
        <a:prstGeom prst="hexagon">
          <a:avLst>
            <a:gd name="adj" fmla="val 25000"/>
            <a:gd name="vf" fmla="val 11547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3020" rIns="0" bIns="33020" numCol="1" spcCol="1270" anchor="ctr" anchorCtr="0">
          <a:noAutofit/>
        </a:bodyPr>
        <a:lstStyle/>
        <a:p>
          <a:pPr marL="0" lvl="0" indent="0" algn="ctr" defTabSz="1155700">
            <a:lnSpc>
              <a:spcPct val="90000"/>
            </a:lnSpc>
            <a:spcBef>
              <a:spcPct val="0"/>
            </a:spcBef>
            <a:spcAft>
              <a:spcPct val="35000"/>
            </a:spcAft>
            <a:buNone/>
          </a:pPr>
          <a:r>
            <a:rPr lang="en-AU" sz="2600" kern="1200" dirty="0"/>
            <a:t>Ernest Bondi</a:t>
          </a:r>
        </a:p>
      </dsp:txBody>
      <dsp:txXfrm>
        <a:off x="4970534" y="1247706"/>
        <a:ext cx="1268768" cy="1089090"/>
      </dsp:txXfrm>
    </dsp:sp>
    <dsp:sp modelId="{1821D6EE-1473-4F1A-8E50-87269EA97473}">
      <dsp:nvSpPr>
        <dsp:cNvPr id="0" name=""/>
        <dsp:cNvSpPr/>
      </dsp:nvSpPr>
      <dsp:spPr>
        <a:xfrm>
          <a:off x="6266464" y="1699735"/>
          <a:ext cx="214577" cy="185032"/>
        </a:xfrm>
        <a:prstGeom prst="hexagon">
          <a:avLst>
            <a:gd name="adj" fmla="val 25000"/>
            <a:gd name="vf" fmla="val 115470"/>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232370-F68B-4F78-84A3-705D2FD33978}">
      <dsp:nvSpPr>
        <dsp:cNvPr id="0" name=""/>
        <dsp:cNvSpPr/>
      </dsp:nvSpPr>
      <dsp:spPr>
        <a:xfrm>
          <a:off x="6259176" y="1870598"/>
          <a:ext cx="1838076" cy="1577776"/>
        </a:xfrm>
        <a:prstGeom prst="hexagon">
          <a:avLst>
            <a:gd name="adj" fmla="val 25000"/>
            <a:gd name="vf" fmla="val 11547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A363488-10E2-408F-A99A-151D5D655E56}">
      <dsp:nvSpPr>
        <dsp:cNvPr id="0" name=""/>
        <dsp:cNvSpPr/>
      </dsp:nvSpPr>
      <dsp:spPr>
        <a:xfrm>
          <a:off x="6630030" y="1898520"/>
          <a:ext cx="214577" cy="185032"/>
        </a:xfrm>
        <a:prstGeom prst="hexagon">
          <a:avLst>
            <a:gd name="adj" fmla="val 25000"/>
            <a:gd name="vf" fmla="val 115470"/>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B9FB46-E26B-4CE3-9198-FEC48844C1C1}">
      <dsp:nvSpPr>
        <dsp:cNvPr id="0" name=""/>
        <dsp:cNvSpPr/>
      </dsp:nvSpPr>
      <dsp:spPr>
        <a:xfrm>
          <a:off x="-4450145" y="-682487"/>
          <a:ext cx="5301528" cy="5301528"/>
        </a:xfrm>
        <a:prstGeom prst="blockArc">
          <a:avLst>
            <a:gd name="adj1" fmla="val 18900000"/>
            <a:gd name="adj2" fmla="val 2700000"/>
            <a:gd name="adj3" fmla="val 407"/>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C2B88E-C5D1-4FC4-8256-07667A00425B}">
      <dsp:nvSpPr>
        <dsp:cNvPr id="0" name=""/>
        <dsp:cNvSpPr/>
      </dsp:nvSpPr>
      <dsp:spPr>
        <a:xfrm>
          <a:off x="318043" y="207298"/>
          <a:ext cx="7486740" cy="41444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962" tIns="53340" rIns="53340" bIns="53340" numCol="1" spcCol="1270" anchor="ctr" anchorCtr="0">
          <a:noAutofit/>
        </a:bodyPr>
        <a:lstStyle/>
        <a:p>
          <a:pPr marL="0" lvl="0" indent="0" algn="l" defTabSz="933450">
            <a:lnSpc>
              <a:spcPct val="90000"/>
            </a:lnSpc>
            <a:spcBef>
              <a:spcPct val="0"/>
            </a:spcBef>
            <a:spcAft>
              <a:spcPct val="35000"/>
            </a:spcAft>
            <a:buNone/>
          </a:pPr>
          <a:r>
            <a:rPr lang="en-AU" sz="2100" kern="1200" dirty="0"/>
            <a:t>Introduction</a:t>
          </a:r>
        </a:p>
      </dsp:txBody>
      <dsp:txXfrm>
        <a:off x="318043" y="207298"/>
        <a:ext cx="7486740" cy="414440"/>
      </dsp:txXfrm>
    </dsp:sp>
    <dsp:sp modelId="{A853C662-FFD6-4B4A-8B79-53D457094CCA}">
      <dsp:nvSpPr>
        <dsp:cNvPr id="0" name=""/>
        <dsp:cNvSpPr/>
      </dsp:nvSpPr>
      <dsp:spPr>
        <a:xfrm>
          <a:off x="59018" y="155493"/>
          <a:ext cx="518050" cy="518050"/>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EAF41C-C6B7-4A06-9397-A53356E695A3}">
      <dsp:nvSpPr>
        <dsp:cNvPr id="0" name=""/>
        <dsp:cNvSpPr/>
      </dsp:nvSpPr>
      <dsp:spPr>
        <a:xfrm>
          <a:off x="658948" y="828880"/>
          <a:ext cx="7145835" cy="414440"/>
        </a:xfrm>
        <a:prstGeom prst="rect">
          <a:avLst/>
        </a:prstGeom>
        <a:solidFill>
          <a:schemeClr val="accent2">
            <a:hueOff val="-1184209"/>
            <a:satOff val="-11648"/>
            <a:lumOff val="-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962" tIns="53340" rIns="53340" bIns="53340" numCol="1" spcCol="1270" anchor="ctr" anchorCtr="0">
          <a:noAutofit/>
        </a:bodyPr>
        <a:lstStyle/>
        <a:p>
          <a:pPr marL="0" lvl="0" indent="0" algn="l" defTabSz="933450">
            <a:lnSpc>
              <a:spcPct val="90000"/>
            </a:lnSpc>
            <a:spcBef>
              <a:spcPct val="0"/>
            </a:spcBef>
            <a:spcAft>
              <a:spcPct val="35000"/>
            </a:spcAft>
            <a:buNone/>
          </a:pPr>
          <a:r>
            <a:rPr lang="en-AU" sz="2100" kern="1200" dirty="0"/>
            <a:t>Hypothesis &amp; Questions </a:t>
          </a:r>
        </a:p>
      </dsp:txBody>
      <dsp:txXfrm>
        <a:off x="658948" y="828880"/>
        <a:ext cx="7145835" cy="414440"/>
      </dsp:txXfrm>
    </dsp:sp>
    <dsp:sp modelId="{69FAB201-610E-471B-9C34-6C5391285504}">
      <dsp:nvSpPr>
        <dsp:cNvPr id="0" name=""/>
        <dsp:cNvSpPr/>
      </dsp:nvSpPr>
      <dsp:spPr>
        <a:xfrm>
          <a:off x="399923" y="777075"/>
          <a:ext cx="518050" cy="518050"/>
        </a:xfrm>
        <a:prstGeom prst="ellipse">
          <a:avLst/>
        </a:prstGeom>
        <a:solidFill>
          <a:schemeClr val="lt1">
            <a:hueOff val="0"/>
            <a:satOff val="0"/>
            <a:lumOff val="0"/>
            <a:alphaOff val="0"/>
          </a:schemeClr>
        </a:solidFill>
        <a:ln w="12700" cap="flat" cmpd="sng" algn="ctr">
          <a:solidFill>
            <a:schemeClr val="accent2">
              <a:hueOff val="-1184209"/>
              <a:satOff val="-11648"/>
              <a:lumOff val="-863"/>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6CB082-30BB-464F-8A6E-DE4E1746B58C}">
      <dsp:nvSpPr>
        <dsp:cNvPr id="0" name=""/>
        <dsp:cNvSpPr/>
      </dsp:nvSpPr>
      <dsp:spPr>
        <a:xfrm>
          <a:off x="814836" y="1450462"/>
          <a:ext cx="6989947" cy="414440"/>
        </a:xfrm>
        <a:prstGeom prst="rect">
          <a:avLst/>
        </a:prstGeom>
        <a:solidFill>
          <a:schemeClr val="accent2">
            <a:hueOff val="-2368418"/>
            <a:satOff val="-2329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962" tIns="53340" rIns="53340" bIns="53340" numCol="1" spcCol="1270" anchor="ctr" anchorCtr="0">
          <a:noAutofit/>
        </a:bodyPr>
        <a:lstStyle/>
        <a:p>
          <a:pPr marL="0" lvl="0" indent="0" algn="l" defTabSz="933450">
            <a:lnSpc>
              <a:spcPct val="90000"/>
            </a:lnSpc>
            <a:spcBef>
              <a:spcPct val="0"/>
            </a:spcBef>
            <a:spcAft>
              <a:spcPct val="35000"/>
            </a:spcAft>
            <a:buNone/>
          </a:pPr>
          <a:r>
            <a:rPr lang="en-AU" sz="2100" kern="1200" dirty="0"/>
            <a:t>Data Clean-up &amp; Exploration</a:t>
          </a:r>
        </a:p>
      </dsp:txBody>
      <dsp:txXfrm>
        <a:off x="814836" y="1450462"/>
        <a:ext cx="6989947" cy="414440"/>
      </dsp:txXfrm>
    </dsp:sp>
    <dsp:sp modelId="{CA1936F9-EEFA-4443-BCFC-229EDE4C5530}">
      <dsp:nvSpPr>
        <dsp:cNvPr id="0" name=""/>
        <dsp:cNvSpPr/>
      </dsp:nvSpPr>
      <dsp:spPr>
        <a:xfrm>
          <a:off x="555811" y="1398657"/>
          <a:ext cx="518050" cy="518050"/>
        </a:xfrm>
        <a:prstGeom prst="ellipse">
          <a:avLst/>
        </a:prstGeom>
        <a:solidFill>
          <a:schemeClr val="lt1">
            <a:hueOff val="0"/>
            <a:satOff val="0"/>
            <a:lumOff val="0"/>
            <a:alphaOff val="0"/>
          </a:schemeClr>
        </a:solidFill>
        <a:ln w="12700" cap="flat" cmpd="sng" algn="ctr">
          <a:solidFill>
            <a:schemeClr val="accent2">
              <a:hueOff val="-2368418"/>
              <a:satOff val="-23296"/>
              <a:lumOff val="-1726"/>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DB7FA7-1A42-4B4F-884F-BE783B26B181}">
      <dsp:nvSpPr>
        <dsp:cNvPr id="0" name=""/>
        <dsp:cNvSpPr/>
      </dsp:nvSpPr>
      <dsp:spPr>
        <a:xfrm>
          <a:off x="814836" y="2071650"/>
          <a:ext cx="6989947" cy="414440"/>
        </a:xfrm>
        <a:prstGeom prst="rect">
          <a:avLst/>
        </a:prstGeom>
        <a:solidFill>
          <a:schemeClr val="accent2">
            <a:hueOff val="-3552628"/>
            <a:satOff val="-34945"/>
            <a:lumOff val="-2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962" tIns="53340" rIns="53340" bIns="53340" numCol="1" spcCol="1270" anchor="ctr" anchorCtr="0">
          <a:noAutofit/>
        </a:bodyPr>
        <a:lstStyle/>
        <a:p>
          <a:pPr marL="0" lvl="0" indent="0" algn="l" defTabSz="933450">
            <a:lnSpc>
              <a:spcPct val="90000"/>
            </a:lnSpc>
            <a:spcBef>
              <a:spcPct val="0"/>
            </a:spcBef>
            <a:spcAft>
              <a:spcPct val="35000"/>
            </a:spcAft>
            <a:buNone/>
          </a:pPr>
          <a:r>
            <a:rPr lang="en-AU" sz="2100" kern="1200" dirty="0"/>
            <a:t>Data Analysis</a:t>
          </a:r>
        </a:p>
      </dsp:txBody>
      <dsp:txXfrm>
        <a:off x="814836" y="2071650"/>
        <a:ext cx="6989947" cy="414440"/>
      </dsp:txXfrm>
    </dsp:sp>
    <dsp:sp modelId="{BAB44BA0-63A9-4F4A-93FF-70FDE84903C6}">
      <dsp:nvSpPr>
        <dsp:cNvPr id="0" name=""/>
        <dsp:cNvSpPr/>
      </dsp:nvSpPr>
      <dsp:spPr>
        <a:xfrm>
          <a:off x="555811" y="2019845"/>
          <a:ext cx="518050" cy="518050"/>
        </a:xfrm>
        <a:prstGeom prst="ellipse">
          <a:avLst/>
        </a:prstGeom>
        <a:solidFill>
          <a:schemeClr val="lt1">
            <a:hueOff val="0"/>
            <a:satOff val="0"/>
            <a:lumOff val="0"/>
            <a:alphaOff val="0"/>
          </a:schemeClr>
        </a:solidFill>
        <a:ln w="12700" cap="flat" cmpd="sng" algn="ctr">
          <a:solidFill>
            <a:schemeClr val="accent2">
              <a:hueOff val="-3552628"/>
              <a:satOff val="-34945"/>
              <a:lumOff val="-2588"/>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A9304F-F628-4D14-846B-540247FDA93B}">
      <dsp:nvSpPr>
        <dsp:cNvPr id="0" name=""/>
        <dsp:cNvSpPr/>
      </dsp:nvSpPr>
      <dsp:spPr>
        <a:xfrm>
          <a:off x="658948" y="2693232"/>
          <a:ext cx="7145835" cy="414440"/>
        </a:xfrm>
        <a:prstGeom prst="rect">
          <a:avLst/>
        </a:prstGeom>
        <a:solidFill>
          <a:schemeClr val="accent2">
            <a:hueOff val="-4736837"/>
            <a:satOff val="-46593"/>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962" tIns="53340" rIns="53340" bIns="53340" numCol="1" spcCol="1270" anchor="ctr" anchorCtr="0">
          <a:noAutofit/>
        </a:bodyPr>
        <a:lstStyle/>
        <a:p>
          <a:pPr marL="0" lvl="0" indent="0" algn="l" defTabSz="933450">
            <a:lnSpc>
              <a:spcPct val="90000"/>
            </a:lnSpc>
            <a:spcBef>
              <a:spcPct val="0"/>
            </a:spcBef>
            <a:spcAft>
              <a:spcPct val="35000"/>
            </a:spcAft>
            <a:buNone/>
          </a:pPr>
          <a:r>
            <a:rPr lang="en-AU" sz="2100" kern="1200" dirty="0"/>
            <a:t>Discussion</a:t>
          </a:r>
        </a:p>
      </dsp:txBody>
      <dsp:txXfrm>
        <a:off x="658948" y="2693232"/>
        <a:ext cx="7145835" cy="414440"/>
      </dsp:txXfrm>
    </dsp:sp>
    <dsp:sp modelId="{B92EE4B7-EB93-474D-A967-3DD6DAB89F51}">
      <dsp:nvSpPr>
        <dsp:cNvPr id="0" name=""/>
        <dsp:cNvSpPr/>
      </dsp:nvSpPr>
      <dsp:spPr>
        <a:xfrm>
          <a:off x="399923" y="2641427"/>
          <a:ext cx="518050" cy="518050"/>
        </a:xfrm>
        <a:prstGeom prst="ellipse">
          <a:avLst/>
        </a:prstGeom>
        <a:solidFill>
          <a:schemeClr val="lt1">
            <a:hueOff val="0"/>
            <a:satOff val="0"/>
            <a:lumOff val="0"/>
            <a:alphaOff val="0"/>
          </a:schemeClr>
        </a:solidFill>
        <a:ln w="12700" cap="flat" cmpd="sng" algn="ctr">
          <a:solidFill>
            <a:schemeClr val="accent2">
              <a:hueOff val="-4736837"/>
              <a:satOff val="-46593"/>
              <a:lumOff val="-3451"/>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3FAF0F-DAFB-4423-9BB9-8A98CB36C17B}">
      <dsp:nvSpPr>
        <dsp:cNvPr id="0" name=""/>
        <dsp:cNvSpPr/>
      </dsp:nvSpPr>
      <dsp:spPr>
        <a:xfrm>
          <a:off x="318043" y="3314814"/>
          <a:ext cx="7486740" cy="414440"/>
        </a:xfrm>
        <a:prstGeom prst="rect">
          <a:avLst/>
        </a:prstGeom>
        <a:solidFill>
          <a:schemeClr val="accent2">
            <a:hueOff val="-5921046"/>
            <a:satOff val="-58241"/>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962" tIns="53340" rIns="53340" bIns="53340" numCol="1" spcCol="1270" anchor="ctr" anchorCtr="0">
          <a:noAutofit/>
        </a:bodyPr>
        <a:lstStyle/>
        <a:p>
          <a:pPr marL="0" lvl="0" indent="0" algn="l" defTabSz="933450">
            <a:lnSpc>
              <a:spcPct val="90000"/>
            </a:lnSpc>
            <a:spcBef>
              <a:spcPct val="0"/>
            </a:spcBef>
            <a:spcAft>
              <a:spcPct val="35000"/>
            </a:spcAft>
            <a:buNone/>
          </a:pPr>
          <a:r>
            <a:rPr lang="en-AU" sz="2100" kern="1200" dirty="0"/>
            <a:t>Post Mortem</a:t>
          </a:r>
        </a:p>
      </dsp:txBody>
      <dsp:txXfrm>
        <a:off x="318043" y="3314814"/>
        <a:ext cx="7486740" cy="414440"/>
      </dsp:txXfrm>
    </dsp:sp>
    <dsp:sp modelId="{9A5C0891-50E0-4108-A502-D8D37CBB8A6B}">
      <dsp:nvSpPr>
        <dsp:cNvPr id="0" name=""/>
        <dsp:cNvSpPr/>
      </dsp:nvSpPr>
      <dsp:spPr>
        <a:xfrm>
          <a:off x="59018" y="3263009"/>
          <a:ext cx="518050" cy="518050"/>
        </a:xfrm>
        <a:prstGeom prst="ellipse">
          <a:avLst/>
        </a:prstGeom>
        <a:solidFill>
          <a:schemeClr val="lt1">
            <a:hueOff val="0"/>
            <a:satOff val="0"/>
            <a:lumOff val="0"/>
            <a:alphaOff val="0"/>
          </a:schemeClr>
        </a:solidFill>
        <a:ln w="12700" cap="flat" cmpd="sng" algn="ctr">
          <a:solidFill>
            <a:schemeClr val="accent2">
              <a:hueOff val="-5921046"/>
              <a:satOff val="-58241"/>
              <a:lumOff val="-4314"/>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C26B1A-8C40-433D-ACB6-38CBFBFF5259}">
      <dsp:nvSpPr>
        <dsp:cNvPr id="0" name=""/>
        <dsp:cNvSpPr/>
      </dsp:nvSpPr>
      <dsp:spPr>
        <a:xfrm>
          <a:off x="4923339" y="1157894"/>
          <a:ext cx="1551237" cy="1551237"/>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A1F105B0-0E7E-47C4-AC17-10F7EFCEC905}">
      <dsp:nvSpPr>
        <dsp:cNvPr id="0" name=""/>
        <dsp:cNvSpPr/>
      </dsp:nvSpPr>
      <dsp:spPr>
        <a:xfrm>
          <a:off x="4729434" y="0"/>
          <a:ext cx="1939046" cy="105628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Font typeface="Arial" panose="020B0604020202020204" pitchFamily="34" charset="0"/>
            <a:buNone/>
          </a:pPr>
          <a:r>
            <a:rPr lang="en-US" sz="2600" kern="1200" dirty="0"/>
            <a:t>Health (Life Expectancy)</a:t>
          </a:r>
          <a:endParaRPr lang="en-AU" sz="2600" kern="1200" dirty="0"/>
        </a:p>
      </dsp:txBody>
      <dsp:txXfrm>
        <a:off x="4729434" y="0"/>
        <a:ext cx="1939046" cy="1056289"/>
      </dsp:txXfrm>
    </dsp:sp>
    <dsp:sp modelId="{477558A2-7055-405F-9C99-78C6D2AEC5AA}">
      <dsp:nvSpPr>
        <dsp:cNvPr id="0" name=""/>
        <dsp:cNvSpPr/>
      </dsp:nvSpPr>
      <dsp:spPr>
        <a:xfrm>
          <a:off x="5426845" y="1448626"/>
          <a:ext cx="1551237" cy="1551237"/>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FB82C146-32F8-4E67-90D2-21B09AEB75C0}">
      <dsp:nvSpPr>
        <dsp:cNvPr id="0" name=""/>
        <dsp:cNvSpPr/>
      </dsp:nvSpPr>
      <dsp:spPr>
        <a:xfrm>
          <a:off x="7093132" y="1005990"/>
          <a:ext cx="1837569" cy="115688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Font typeface="Arial" panose="020B0604020202020204" pitchFamily="34" charset="0"/>
            <a:buNone/>
          </a:pPr>
          <a:r>
            <a:rPr lang="en-US" sz="2600" kern="1200" dirty="0"/>
            <a:t>Generosity</a:t>
          </a:r>
          <a:endParaRPr lang="en-AU" sz="2600" kern="1200" dirty="0"/>
        </a:p>
      </dsp:txBody>
      <dsp:txXfrm>
        <a:off x="7093132" y="1005990"/>
        <a:ext cx="1837569" cy="1156888"/>
      </dsp:txXfrm>
    </dsp:sp>
    <dsp:sp modelId="{47BD0413-A569-4FC8-A5CC-791D2DECECD3}">
      <dsp:nvSpPr>
        <dsp:cNvPr id="0" name=""/>
        <dsp:cNvSpPr/>
      </dsp:nvSpPr>
      <dsp:spPr>
        <a:xfrm>
          <a:off x="5426845" y="2030088"/>
          <a:ext cx="1551237" cy="1551237"/>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7536BEFD-92B3-4A35-90D2-D09F9F545869}">
      <dsp:nvSpPr>
        <dsp:cNvPr id="0" name=""/>
        <dsp:cNvSpPr/>
      </dsp:nvSpPr>
      <dsp:spPr>
        <a:xfrm>
          <a:off x="7093132" y="2731263"/>
          <a:ext cx="1837569" cy="129269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Font typeface="Arial" panose="020B0604020202020204" pitchFamily="34" charset="0"/>
            <a:buNone/>
          </a:pPr>
          <a:r>
            <a:rPr lang="en-US" sz="2600" kern="1200" dirty="0"/>
            <a:t>Trust (Government Corruption)</a:t>
          </a:r>
          <a:endParaRPr lang="en-AU" sz="2600" kern="1200" dirty="0"/>
        </a:p>
      </dsp:txBody>
      <dsp:txXfrm>
        <a:off x="7093132" y="2731263"/>
        <a:ext cx="1837569" cy="1292697"/>
      </dsp:txXfrm>
    </dsp:sp>
    <dsp:sp modelId="{D7F310B9-B11E-4E1F-8090-62EF9C54DC2C}">
      <dsp:nvSpPr>
        <dsp:cNvPr id="0" name=""/>
        <dsp:cNvSpPr/>
      </dsp:nvSpPr>
      <dsp:spPr>
        <a:xfrm>
          <a:off x="4923339" y="2321322"/>
          <a:ext cx="1551237" cy="1551237"/>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C50BC8B1-DDEC-475F-A325-0BE1859D1516}">
      <dsp:nvSpPr>
        <dsp:cNvPr id="0" name=""/>
        <dsp:cNvSpPr/>
      </dsp:nvSpPr>
      <dsp:spPr>
        <a:xfrm>
          <a:off x="4729434" y="3973662"/>
          <a:ext cx="1939046" cy="105628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Font typeface="Arial" panose="020B0604020202020204" pitchFamily="34" charset="0"/>
            <a:buNone/>
          </a:pPr>
          <a:r>
            <a:rPr lang="en-US" sz="2600" kern="1200" dirty="0"/>
            <a:t>Family</a:t>
          </a:r>
          <a:endParaRPr lang="en-AU" sz="2600" kern="1200" dirty="0"/>
        </a:p>
      </dsp:txBody>
      <dsp:txXfrm>
        <a:off x="4729434" y="3973662"/>
        <a:ext cx="1939046" cy="1056289"/>
      </dsp:txXfrm>
    </dsp:sp>
    <dsp:sp modelId="{F9AC8CAC-7B41-4A7B-A868-E7A306E40A66}">
      <dsp:nvSpPr>
        <dsp:cNvPr id="0" name=""/>
        <dsp:cNvSpPr/>
      </dsp:nvSpPr>
      <dsp:spPr>
        <a:xfrm>
          <a:off x="4419833" y="2030088"/>
          <a:ext cx="1551237" cy="1551237"/>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C89FC7AB-5A51-49A0-9554-61CC92040FA6}">
      <dsp:nvSpPr>
        <dsp:cNvPr id="0" name=""/>
        <dsp:cNvSpPr/>
      </dsp:nvSpPr>
      <dsp:spPr>
        <a:xfrm>
          <a:off x="2467213" y="2731263"/>
          <a:ext cx="1837569" cy="129269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Font typeface="Arial" panose="020B0604020202020204" pitchFamily="34" charset="0"/>
            <a:buNone/>
          </a:pPr>
          <a:r>
            <a:rPr lang="en-US" sz="2600" kern="1200" dirty="0"/>
            <a:t>Freedom</a:t>
          </a:r>
          <a:endParaRPr lang="en-AU" sz="2600" kern="1200" dirty="0"/>
        </a:p>
      </dsp:txBody>
      <dsp:txXfrm>
        <a:off x="2467213" y="2731263"/>
        <a:ext cx="1837569" cy="1292697"/>
      </dsp:txXfrm>
    </dsp:sp>
    <dsp:sp modelId="{A6BFC484-BE4F-430D-B316-AB15DFB2E066}">
      <dsp:nvSpPr>
        <dsp:cNvPr id="0" name=""/>
        <dsp:cNvSpPr/>
      </dsp:nvSpPr>
      <dsp:spPr>
        <a:xfrm>
          <a:off x="4419833" y="1448626"/>
          <a:ext cx="1551237" cy="1551237"/>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8BE667C4-F7AC-425F-92B2-E1E61F1EF0EC}">
      <dsp:nvSpPr>
        <dsp:cNvPr id="0" name=""/>
        <dsp:cNvSpPr/>
      </dsp:nvSpPr>
      <dsp:spPr>
        <a:xfrm>
          <a:off x="2467213" y="1005990"/>
          <a:ext cx="1837569" cy="129269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Font typeface="Arial" panose="020B0604020202020204" pitchFamily="34" charset="0"/>
            <a:buNone/>
          </a:pPr>
          <a:r>
            <a:rPr lang="en-US" sz="2600" kern="1200" dirty="0"/>
            <a:t>Economy (GDP per Capita) </a:t>
          </a:r>
          <a:endParaRPr lang="en-AU" sz="2600" kern="1200" dirty="0"/>
        </a:p>
      </dsp:txBody>
      <dsp:txXfrm>
        <a:off x="2467213" y="1005990"/>
        <a:ext cx="1837569" cy="1292697"/>
      </dsp:txXfrm>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533042-4C13-467C-AFC4-94862FD4A84E}" type="datetimeFigureOut">
              <a:rPr lang="en-AU" smtClean="0"/>
              <a:t>3/05/2021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7BEE1C-C667-49A6-A99C-E3A9100A1368}" type="slidenum">
              <a:rPr lang="en-AU" smtClean="0"/>
              <a:t>‹#›</a:t>
            </a:fld>
            <a:endParaRPr lang="en-AU"/>
          </a:p>
        </p:txBody>
      </p:sp>
    </p:spTree>
    <p:extLst>
      <p:ext uri="{BB962C8B-B14F-4D97-AF65-F5344CB8AC3E}">
        <p14:creationId xmlns:p14="http://schemas.microsoft.com/office/powerpoint/2010/main" val="2073243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BG</a:t>
            </a:r>
          </a:p>
        </p:txBody>
      </p:sp>
      <p:sp>
        <p:nvSpPr>
          <p:cNvPr id="4" name="Slide Number Placeholder 3"/>
          <p:cNvSpPr>
            <a:spLocks noGrp="1"/>
          </p:cNvSpPr>
          <p:nvPr>
            <p:ph type="sldNum" sz="quarter" idx="5"/>
          </p:nvPr>
        </p:nvSpPr>
        <p:spPr/>
        <p:txBody>
          <a:bodyPr/>
          <a:lstStyle/>
          <a:p>
            <a:fld id="{8C7BEE1C-C667-49A6-A99C-E3A9100A1368}" type="slidenum">
              <a:rPr lang="en-AU" smtClean="0"/>
              <a:t>1</a:t>
            </a:fld>
            <a:endParaRPr lang="en-AU"/>
          </a:p>
        </p:txBody>
      </p:sp>
    </p:spTree>
    <p:extLst>
      <p:ext uri="{BB962C8B-B14F-4D97-AF65-F5344CB8AC3E}">
        <p14:creationId xmlns:p14="http://schemas.microsoft.com/office/powerpoint/2010/main" val="1282975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AS</a:t>
            </a:r>
          </a:p>
        </p:txBody>
      </p:sp>
      <p:sp>
        <p:nvSpPr>
          <p:cNvPr id="4" name="Slide Number Placeholder 3"/>
          <p:cNvSpPr>
            <a:spLocks noGrp="1"/>
          </p:cNvSpPr>
          <p:nvPr>
            <p:ph type="sldNum" sz="quarter" idx="5"/>
          </p:nvPr>
        </p:nvSpPr>
        <p:spPr/>
        <p:txBody>
          <a:bodyPr/>
          <a:lstStyle/>
          <a:p>
            <a:fld id="{8C7BEE1C-C667-49A6-A99C-E3A9100A1368}" type="slidenum">
              <a:rPr lang="en-AU" smtClean="0"/>
              <a:t>10</a:t>
            </a:fld>
            <a:endParaRPr lang="en-AU"/>
          </a:p>
        </p:txBody>
      </p:sp>
    </p:spTree>
    <p:extLst>
      <p:ext uri="{BB962C8B-B14F-4D97-AF65-F5344CB8AC3E}">
        <p14:creationId xmlns:p14="http://schemas.microsoft.com/office/powerpoint/2010/main" val="3246149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EB</a:t>
            </a:r>
          </a:p>
        </p:txBody>
      </p:sp>
      <p:sp>
        <p:nvSpPr>
          <p:cNvPr id="4" name="Slide Number Placeholder 3"/>
          <p:cNvSpPr>
            <a:spLocks noGrp="1"/>
          </p:cNvSpPr>
          <p:nvPr>
            <p:ph type="sldNum" sz="quarter" idx="5"/>
          </p:nvPr>
        </p:nvSpPr>
        <p:spPr/>
        <p:txBody>
          <a:bodyPr/>
          <a:lstStyle/>
          <a:p>
            <a:fld id="{8C7BEE1C-C667-49A6-A99C-E3A9100A1368}" type="slidenum">
              <a:rPr lang="en-AU" smtClean="0"/>
              <a:t>11</a:t>
            </a:fld>
            <a:endParaRPr lang="en-AU"/>
          </a:p>
        </p:txBody>
      </p:sp>
    </p:spTree>
    <p:extLst>
      <p:ext uri="{BB962C8B-B14F-4D97-AF65-F5344CB8AC3E}">
        <p14:creationId xmlns:p14="http://schemas.microsoft.com/office/powerpoint/2010/main" val="928024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EB</a:t>
            </a:r>
          </a:p>
        </p:txBody>
      </p:sp>
      <p:sp>
        <p:nvSpPr>
          <p:cNvPr id="4" name="Slide Number Placeholder 3"/>
          <p:cNvSpPr>
            <a:spLocks noGrp="1"/>
          </p:cNvSpPr>
          <p:nvPr>
            <p:ph type="sldNum" sz="quarter" idx="5"/>
          </p:nvPr>
        </p:nvSpPr>
        <p:spPr/>
        <p:txBody>
          <a:bodyPr/>
          <a:lstStyle/>
          <a:p>
            <a:fld id="{8C7BEE1C-C667-49A6-A99C-E3A9100A1368}" type="slidenum">
              <a:rPr lang="en-AU" smtClean="0"/>
              <a:t>12</a:t>
            </a:fld>
            <a:endParaRPr lang="en-AU"/>
          </a:p>
        </p:txBody>
      </p:sp>
    </p:spTree>
    <p:extLst>
      <p:ext uri="{BB962C8B-B14F-4D97-AF65-F5344CB8AC3E}">
        <p14:creationId xmlns:p14="http://schemas.microsoft.com/office/powerpoint/2010/main" val="203492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AS</a:t>
            </a:r>
          </a:p>
          <a:p>
            <a:r>
              <a:rPr lang="en-AU" dirty="0"/>
              <a:t>Characteristics:</a:t>
            </a:r>
          </a:p>
          <a:p>
            <a:pPr marL="1143000" lvl="2" indent="-228600">
              <a:buFont typeface="+mj-lt"/>
              <a:buAutoNum type="arabicPeriod"/>
            </a:pPr>
            <a:r>
              <a:rPr lang="en-US" dirty="0"/>
              <a:t>Trust (Government Corruption)</a:t>
            </a:r>
          </a:p>
          <a:p>
            <a:pPr marL="1143000" lvl="2" indent="-228600">
              <a:buFont typeface="+mj-lt"/>
              <a:buAutoNum type="arabicPeriod"/>
            </a:pPr>
            <a:r>
              <a:rPr lang="en-US" dirty="0"/>
              <a:t>Generosity</a:t>
            </a:r>
          </a:p>
          <a:p>
            <a:pPr marL="1143000" lvl="2" indent="-228600">
              <a:buFont typeface="+mj-lt"/>
              <a:buAutoNum type="arabicPeriod"/>
            </a:pPr>
            <a:r>
              <a:rPr lang="en-US" dirty="0"/>
              <a:t>Health (Life Expectancy)</a:t>
            </a:r>
          </a:p>
          <a:p>
            <a:pPr marL="1143000" lvl="2" indent="-228600">
              <a:buFont typeface="+mj-lt"/>
              <a:buAutoNum type="arabicPeriod"/>
            </a:pPr>
            <a:r>
              <a:rPr lang="en-US" dirty="0"/>
              <a:t>Family</a:t>
            </a:r>
          </a:p>
          <a:p>
            <a:pPr marL="1143000" lvl="2" indent="-228600">
              <a:buFont typeface="+mj-lt"/>
              <a:buAutoNum type="arabicPeriod"/>
            </a:pPr>
            <a:r>
              <a:rPr lang="en-US" dirty="0"/>
              <a:t>Freedom</a:t>
            </a:r>
          </a:p>
          <a:p>
            <a:pPr marL="1143000" lvl="2" indent="-228600">
              <a:buFont typeface="+mj-lt"/>
              <a:buAutoNum type="arabicPeriod"/>
            </a:pPr>
            <a:r>
              <a:rPr lang="en-US" dirty="0"/>
              <a:t>Economy (GDP per Capita)  - </a:t>
            </a:r>
          </a:p>
          <a:p>
            <a:pPr marL="914400" lvl="2" indent="0">
              <a:buFont typeface="+mj-lt"/>
              <a:buNone/>
            </a:pPr>
            <a:endParaRPr lang="en-US" dirty="0"/>
          </a:p>
          <a:p>
            <a:pPr marL="914400" lvl="2" indent="0">
              <a:buFont typeface="+mj-lt"/>
              <a:buNone/>
            </a:pPr>
            <a:r>
              <a:rPr lang="en-US" dirty="0"/>
              <a:t>GDP Gross Domestic Product </a:t>
            </a:r>
          </a:p>
          <a:p>
            <a:pPr marL="914400" lvl="2" indent="0">
              <a:buFont typeface="+mj-lt"/>
              <a:buNone/>
            </a:pPr>
            <a:r>
              <a:rPr lang="en-US" b="1" i="0" dirty="0">
                <a:solidFill>
                  <a:srgbClr val="1D1C1D"/>
                </a:solidFill>
                <a:effectLst/>
                <a:latin typeface="Slack-Lato"/>
              </a:rPr>
              <a:t>Definition</a:t>
            </a:r>
            <a:r>
              <a:rPr lang="en-US" b="0" i="0" dirty="0">
                <a:solidFill>
                  <a:srgbClr val="1D1C1D"/>
                </a:solidFill>
                <a:effectLst/>
                <a:latin typeface="Slack-Lato"/>
              </a:rPr>
              <a:t>: </a:t>
            </a:r>
            <a:r>
              <a:rPr lang="en-US" b="1" i="0" dirty="0">
                <a:solidFill>
                  <a:srgbClr val="1D1C1D"/>
                </a:solidFill>
                <a:effectLst/>
                <a:latin typeface="Slack-Lato"/>
              </a:rPr>
              <a:t>GDP</a:t>
            </a:r>
            <a:r>
              <a:rPr lang="en-US" b="0" i="0" dirty="0">
                <a:solidFill>
                  <a:srgbClr val="1D1C1D"/>
                </a:solidFill>
                <a:effectLst/>
                <a:latin typeface="Slack-Lato"/>
              </a:rPr>
              <a:t> is the final value of the goods and services produced within the geographic boundaries of a country during a specified period of time, normally a year. </a:t>
            </a:r>
            <a:r>
              <a:rPr lang="en-US" b="1" i="0" dirty="0">
                <a:solidFill>
                  <a:srgbClr val="1D1C1D"/>
                </a:solidFill>
                <a:effectLst/>
                <a:latin typeface="Slack-Lato"/>
              </a:rPr>
              <a:t>GDP</a:t>
            </a:r>
            <a:r>
              <a:rPr lang="en-US" b="0" i="0" dirty="0">
                <a:solidFill>
                  <a:srgbClr val="1D1C1D"/>
                </a:solidFill>
                <a:effectLst/>
                <a:latin typeface="Slack-Lato"/>
              </a:rPr>
              <a:t> growth rate is an important indicator of the economic performance of a country.</a:t>
            </a:r>
            <a:endParaRPr lang="en-AU" dirty="0"/>
          </a:p>
        </p:txBody>
      </p:sp>
      <p:sp>
        <p:nvSpPr>
          <p:cNvPr id="4" name="Slide Number Placeholder 3"/>
          <p:cNvSpPr>
            <a:spLocks noGrp="1"/>
          </p:cNvSpPr>
          <p:nvPr>
            <p:ph type="sldNum" sz="quarter" idx="5"/>
          </p:nvPr>
        </p:nvSpPr>
        <p:spPr/>
        <p:txBody>
          <a:bodyPr/>
          <a:lstStyle/>
          <a:p>
            <a:fld id="{8C7BEE1C-C667-49A6-A99C-E3A9100A1368}" type="slidenum">
              <a:rPr lang="en-AU" smtClean="0"/>
              <a:t>13</a:t>
            </a:fld>
            <a:endParaRPr lang="en-AU"/>
          </a:p>
        </p:txBody>
      </p:sp>
    </p:spTree>
    <p:extLst>
      <p:ext uri="{BB962C8B-B14F-4D97-AF65-F5344CB8AC3E}">
        <p14:creationId xmlns:p14="http://schemas.microsoft.com/office/powerpoint/2010/main" val="1210365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AU" dirty="0"/>
              <a:t>AS</a:t>
            </a:r>
          </a:p>
          <a:p>
            <a:pPr marL="171450" indent="-171450">
              <a:buFont typeface="Arial" panose="020B0604020202020204" pitchFamily="34" charset="0"/>
              <a:buChar char="•"/>
            </a:pPr>
            <a:r>
              <a:rPr lang="en-AU" dirty="0"/>
              <a:t>Seaborn Correlation Heatmap</a:t>
            </a:r>
          </a:p>
        </p:txBody>
      </p:sp>
      <p:sp>
        <p:nvSpPr>
          <p:cNvPr id="4" name="Slide Number Placeholder 3"/>
          <p:cNvSpPr>
            <a:spLocks noGrp="1"/>
          </p:cNvSpPr>
          <p:nvPr>
            <p:ph type="sldNum" sz="quarter" idx="5"/>
          </p:nvPr>
        </p:nvSpPr>
        <p:spPr/>
        <p:txBody>
          <a:bodyPr/>
          <a:lstStyle/>
          <a:p>
            <a:fld id="{8C7BEE1C-C667-49A6-A99C-E3A9100A1368}" type="slidenum">
              <a:rPr lang="en-AU" smtClean="0"/>
              <a:t>14</a:t>
            </a:fld>
            <a:endParaRPr lang="en-AU"/>
          </a:p>
        </p:txBody>
      </p:sp>
    </p:spTree>
    <p:extLst>
      <p:ext uri="{BB962C8B-B14F-4D97-AF65-F5344CB8AC3E}">
        <p14:creationId xmlns:p14="http://schemas.microsoft.com/office/powerpoint/2010/main" val="3471987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AU" dirty="0"/>
              <a:t>EB</a:t>
            </a:r>
          </a:p>
        </p:txBody>
      </p:sp>
      <p:sp>
        <p:nvSpPr>
          <p:cNvPr id="4" name="Slide Number Placeholder 3"/>
          <p:cNvSpPr>
            <a:spLocks noGrp="1"/>
          </p:cNvSpPr>
          <p:nvPr>
            <p:ph type="sldNum" sz="quarter" idx="5"/>
          </p:nvPr>
        </p:nvSpPr>
        <p:spPr/>
        <p:txBody>
          <a:bodyPr/>
          <a:lstStyle/>
          <a:p>
            <a:fld id="{8C7BEE1C-C667-49A6-A99C-E3A9100A1368}" type="slidenum">
              <a:rPr lang="en-AU" smtClean="0"/>
              <a:t>15</a:t>
            </a:fld>
            <a:endParaRPr lang="en-AU"/>
          </a:p>
        </p:txBody>
      </p:sp>
    </p:spTree>
    <p:extLst>
      <p:ext uri="{BB962C8B-B14F-4D97-AF65-F5344CB8AC3E}">
        <p14:creationId xmlns:p14="http://schemas.microsoft.com/office/powerpoint/2010/main" val="660915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AL</a:t>
            </a:r>
          </a:p>
        </p:txBody>
      </p:sp>
      <p:sp>
        <p:nvSpPr>
          <p:cNvPr id="4" name="Slide Number Placeholder 3"/>
          <p:cNvSpPr>
            <a:spLocks noGrp="1"/>
          </p:cNvSpPr>
          <p:nvPr>
            <p:ph type="sldNum" sz="quarter" idx="5"/>
          </p:nvPr>
        </p:nvSpPr>
        <p:spPr/>
        <p:txBody>
          <a:bodyPr/>
          <a:lstStyle/>
          <a:p>
            <a:fld id="{8C7BEE1C-C667-49A6-A99C-E3A9100A1368}" type="slidenum">
              <a:rPr lang="en-AU" smtClean="0"/>
              <a:t>16</a:t>
            </a:fld>
            <a:endParaRPr lang="en-AU"/>
          </a:p>
        </p:txBody>
      </p:sp>
    </p:spTree>
    <p:extLst>
      <p:ext uri="{BB962C8B-B14F-4D97-AF65-F5344CB8AC3E}">
        <p14:creationId xmlns:p14="http://schemas.microsoft.com/office/powerpoint/2010/main" val="3436616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Discuss your findings. Did you find what you expected to Find? If not, why not? What interferences or general conclusions can you draw from your analysis.</a:t>
            </a:r>
          </a:p>
          <a:p>
            <a:endParaRPr lang="en-AU" dirty="0"/>
          </a:p>
        </p:txBody>
      </p:sp>
      <p:sp>
        <p:nvSpPr>
          <p:cNvPr id="4" name="Slide Number Placeholder 3"/>
          <p:cNvSpPr>
            <a:spLocks noGrp="1"/>
          </p:cNvSpPr>
          <p:nvPr>
            <p:ph type="sldNum" sz="quarter" idx="5"/>
          </p:nvPr>
        </p:nvSpPr>
        <p:spPr/>
        <p:txBody>
          <a:bodyPr/>
          <a:lstStyle/>
          <a:p>
            <a:fld id="{8C7BEE1C-C667-49A6-A99C-E3A9100A1368}" type="slidenum">
              <a:rPr lang="en-AU" smtClean="0"/>
              <a:t>17</a:t>
            </a:fld>
            <a:endParaRPr lang="en-AU"/>
          </a:p>
        </p:txBody>
      </p:sp>
    </p:spTree>
    <p:extLst>
      <p:ext uri="{BB962C8B-B14F-4D97-AF65-F5344CB8AC3E}">
        <p14:creationId xmlns:p14="http://schemas.microsoft.com/office/powerpoint/2010/main" val="1122572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AU" dirty="0"/>
              <a:t>BG</a:t>
            </a:r>
          </a:p>
          <a:p>
            <a:pPr marL="171450" indent="-171450">
              <a:buFont typeface="Arial" panose="020B0604020202020204" pitchFamily="34" charset="0"/>
              <a:buChar char="•"/>
            </a:pPr>
            <a:r>
              <a:rPr lang="en-AU" dirty="0"/>
              <a:t>Discuss any difficulties that arose, and how you dealt with them.</a:t>
            </a:r>
          </a:p>
          <a:p>
            <a:pPr marL="171450" indent="-171450">
              <a:buFont typeface="Arial" panose="020B0604020202020204" pitchFamily="34" charset="0"/>
              <a:buChar char="•"/>
            </a:pPr>
            <a:r>
              <a:rPr lang="en-AU" dirty="0"/>
              <a:t>Discuss any additional questions that came up, but which you didn’t have time to answer. What would you research next, if you had two more weeks</a:t>
            </a:r>
          </a:p>
          <a:p>
            <a:endParaRPr lang="en-AU" dirty="0"/>
          </a:p>
        </p:txBody>
      </p:sp>
      <p:sp>
        <p:nvSpPr>
          <p:cNvPr id="4" name="Slide Number Placeholder 3"/>
          <p:cNvSpPr>
            <a:spLocks noGrp="1"/>
          </p:cNvSpPr>
          <p:nvPr>
            <p:ph type="sldNum" sz="quarter" idx="5"/>
          </p:nvPr>
        </p:nvSpPr>
        <p:spPr/>
        <p:txBody>
          <a:bodyPr/>
          <a:lstStyle/>
          <a:p>
            <a:fld id="{8C7BEE1C-C667-49A6-A99C-E3A9100A1368}" type="slidenum">
              <a:rPr lang="en-AU" smtClean="0"/>
              <a:t>18</a:t>
            </a:fld>
            <a:endParaRPr lang="en-AU"/>
          </a:p>
        </p:txBody>
      </p:sp>
    </p:spTree>
    <p:extLst>
      <p:ext uri="{BB962C8B-B14F-4D97-AF65-F5344CB8AC3E}">
        <p14:creationId xmlns:p14="http://schemas.microsoft.com/office/powerpoint/2010/main" val="1119077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Open floor Q&amp;A with the audience</a:t>
            </a:r>
          </a:p>
          <a:p>
            <a:endParaRPr lang="en-AU" dirty="0"/>
          </a:p>
        </p:txBody>
      </p:sp>
      <p:sp>
        <p:nvSpPr>
          <p:cNvPr id="4" name="Slide Number Placeholder 3"/>
          <p:cNvSpPr>
            <a:spLocks noGrp="1"/>
          </p:cNvSpPr>
          <p:nvPr>
            <p:ph type="sldNum" sz="quarter" idx="5"/>
          </p:nvPr>
        </p:nvSpPr>
        <p:spPr/>
        <p:txBody>
          <a:bodyPr/>
          <a:lstStyle/>
          <a:p>
            <a:fld id="{8C7BEE1C-C667-49A6-A99C-E3A9100A1368}" type="slidenum">
              <a:rPr lang="en-AU" smtClean="0"/>
              <a:t>19</a:t>
            </a:fld>
            <a:endParaRPr lang="en-AU"/>
          </a:p>
        </p:txBody>
      </p:sp>
    </p:spTree>
    <p:extLst>
      <p:ext uri="{BB962C8B-B14F-4D97-AF65-F5344CB8AC3E}">
        <p14:creationId xmlns:p14="http://schemas.microsoft.com/office/powerpoint/2010/main" val="3152531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BG</a:t>
            </a:r>
          </a:p>
        </p:txBody>
      </p:sp>
      <p:sp>
        <p:nvSpPr>
          <p:cNvPr id="4" name="Slide Number Placeholder 3"/>
          <p:cNvSpPr>
            <a:spLocks noGrp="1"/>
          </p:cNvSpPr>
          <p:nvPr>
            <p:ph type="sldNum" sz="quarter" idx="5"/>
          </p:nvPr>
        </p:nvSpPr>
        <p:spPr/>
        <p:txBody>
          <a:bodyPr/>
          <a:lstStyle/>
          <a:p>
            <a:fld id="{8C7BEE1C-C667-49A6-A99C-E3A9100A1368}" type="slidenum">
              <a:rPr lang="en-AU" smtClean="0"/>
              <a:t>2</a:t>
            </a:fld>
            <a:endParaRPr lang="en-AU"/>
          </a:p>
        </p:txBody>
      </p:sp>
    </p:spTree>
    <p:extLst>
      <p:ext uri="{BB962C8B-B14F-4D97-AF65-F5344CB8AC3E}">
        <p14:creationId xmlns:p14="http://schemas.microsoft.com/office/powerpoint/2010/main" val="3180091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BG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Include the name of the Project and Group Members</a:t>
            </a:r>
          </a:p>
          <a:p>
            <a:endParaRPr lang="en-AU" dirty="0"/>
          </a:p>
        </p:txBody>
      </p:sp>
      <p:sp>
        <p:nvSpPr>
          <p:cNvPr id="4" name="Slide Number Placeholder 3"/>
          <p:cNvSpPr>
            <a:spLocks noGrp="1"/>
          </p:cNvSpPr>
          <p:nvPr>
            <p:ph type="sldNum" sz="quarter" idx="5"/>
          </p:nvPr>
        </p:nvSpPr>
        <p:spPr/>
        <p:txBody>
          <a:bodyPr/>
          <a:lstStyle/>
          <a:p>
            <a:fld id="{8C7BEE1C-C667-49A6-A99C-E3A9100A1368}" type="slidenum">
              <a:rPr lang="en-AU" smtClean="0"/>
              <a:t>3</a:t>
            </a:fld>
            <a:endParaRPr lang="en-AU"/>
          </a:p>
        </p:txBody>
      </p:sp>
    </p:spTree>
    <p:extLst>
      <p:ext uri="{BB962C8B-B14F-4D97-AF65-F5344CB8AC3E}">
        <p14:creationId xmlns:p14="http://schemas.microsoft.com/office/powerpoint/2010/main" val="1396424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BG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Just some housekeeping – please post questions in the chat and we will answer them in our Q&amp;A. </a:t>
            </a:r>
          </a:p>
          <a:p>
            <a:endParaRPr lang="en-AU" dirty="0"/>
          </a:p>
        </p:txBody>
      </p:sp>
      <p:sp>
        <p:nvSpPr>
          <p:cNvPr id="4" name="Slide Number Placeholder 3"/>
          <p:cNvSpPr>
            <a:spLocks noGrp="1"/>
          </p:cNvSpPr>
          <p:nvPr>
            <p:ph type="sldNum" sz="quarter" idx="5"/>
          </p:nvPr>
        </p:nvSpPr>
        <p:spPr/>
        <p:txBody>
          <a:bodyPr/>
          <a:lstStyle/>
          <a:p>
            <a:fld id="{8C7BEE1C-C667-49A6-A99C-E3A9100A1368}" type="slidenum">
              <a:rPr lang="en-AU" smtClean="0"/>
              <a:t>4</a:t>
            </a:fld>
            <a:endParaRPr lang="en-AU"/>
          </a:p>
        </p:txBody>
      </p:sp>
    </p:spTree>
    <p:extLst>
      <p:ext uri="{BB962C8B-B14F-4D97-AF65-F5344CB8AC3E}">
        <p14:creationId xmlns:p14="http://schemas.microsoft.com/office/powerpoint/2010/main" val="2705105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BG</a:t>
            </a:r>
          </a:p>
          <a:p>
            <a:endParaRPr lang="en-AU" dirty="0"/>
          </a:p>
          <a:p>
            <a:r>
              <a:rPr lang="en-AU" dirty="0"/>
              <a:t>Write overview of “happiness” and brief summary of the world happiness report</a:t>
            </a:r>
          </a:p>
          <a:p>
            <a:endParaRPr lang="en-AU" dirty="0"/>
          </a:p>
          <a:p>
            <a:r>
              <a:rPr lang="en-AU" dirty="0"/>
              <a:t>Detail Data sources used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Elaborate on the questions you asked, describing what kinds of data you needed to answer them, and where you found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https://www.kaggle.com/mathurinache/world-happiness-report</a:t>
            </a:r>
          </a:p>
          <a:p>
            <a:endParaRPr lang="en-AU" dirty="0"/>
          </a:p>
          <a:p>
            <a:endParaRPr lang="en-AU" dirty="0"/>
          </a:p>
        </p:txBody>
      </p:sp>
      <p:sp>
        <p:nvSpPr>
          <p:cNvPr id="4" name="Slide Number Placeholder 3"/>
          <p:cNvSpPr>
            <a:spLocks noGrp="1"/>
          </p:cNvSpPr>
          <p:nvPr>
            <p:ph type="sldNum" sz="quarter" idx="5"/>
          </p:nvPr>
        </p:nvSpPr>
        <p:spPr/>
        <p:txBody>
          <a:bodyPr/>
          <a:lstStyle/>
          <a:p>
            <a:fld id="{8C7BEE1C-C667-49A6-A99C-E3A9100A1368}" type="slidenum">
              <a:rPr lang="en-AU" smtClean="0"/>
              <a:t>5</a:t>
            </a:fld>
            <a:endParaRPr lang="en-AU"/>
          </a:p>
        </p:txBody>
      </p:sp>
    </p:spTree>
    <p:extLst>
      <p:ext uri="{BB962C8B-B14F-4D97-AF65-F5344CB8AC3E}">
        <p14:creationId xmlns:p14="http://schemas.microsoft.com/office/powerpoint/2010/main" val="1652288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AU" dirty="0"/>
              <a:t>BG</a:t>
            </a:r>
          </a:p>
          <a:p>
            <a:endParaRPr lang="en-AU" dirty="0"/>
          </a:p>
          <a:p>
            <a:endParaRPr lang="en-AU" dirty="0"/>
          </a:p>
        </p:txBody>
      </p:sp>
      <p:sp>
        <p:nvSpPr>
          <p:cNvPr id="4" name="Slide Number Placeholder 3"/>
          <p:cNvSpPr>
            <a:spLocks noGrp="1"/>
          </p:cNvSpPr>
          <p:nvPr>
            <p:ph type="sldNum" sz="quarter" idx="5"/>
          </p:nvPr>
        </p:nvSpPr>
        <p:spPr/>
        <p:txBody>
          <a:bodyPr/>
          <a:lstStyle/>
          <a:p>
            <a:fld id="{8C7BEE1C-C667-49A6-A99C-E3A9100A1368}" type="slidenum">
              <a:rPr lang="en-AU" smtClean="0"/>
              <a:t>6</a:t>
            </a:fld>
            <a:endParaRPr lang="en-AU"/>
          </a:p>
        </p:txBody>
      </p:sp>
    </p:spTree>
    <p:extLst>
      <p:ext uri="{BB962C8B-B14F-4D97-AF65-F5344CB8AC3E}">
        <p14:creationId xmlns:p14="http://schemas.microsoft.com/office/powerpoint/2010/main" val="874934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Elaborate on the questions you asked, describing what kinds of data you needed to answer them, and where you found it</a:t>
            </a:r>
          </a:p>
          <a:p>
            <a:endParaRPr lang="en-AU" dirty="0"/>
          </a:p>
        </p:txBody>
      </p:sp>
      <p:sp>
        <p:nvSpPr>
          <p:cNvPr id="4" name="Slide Number Placeholder 3"/>
          <p:cNvSpPr>
            <a:spLocks noGrp="1"/>
          </p:cNvSpPr>
          <p:nvPr>
            <p:ph type="sldNum" sz="quarter" idx="5"/>
          </p:nvPr>
        </p:nvSpPr>
        <p:spPr/>
        <p:txBody>
          <a:bodyPr/>
          <a:lstStyle/>
          <a:p>
            <a:fld id="{8C7BEE1C-C667-49A6-A99C-E3A9100A1368}" type="slidenum">
              <a:rPr lang="en-AU" smtClean="0"/>
              <a:t>7</a:t>
            </a:fld>
            <a:endParaRPr lang="en-AU"/>
          </a:p>
        </p:txBody>
      </p:sp>
    </p:spTree>
    <p:extLst>
      <p:ext uri="{BB962C8B-B14F-4D97-AF65-F5344CB8AC3E}">
        <p14:creationId xmlns:p14="http://schemas.microsoft.com/office/powerpoint/2010/main" val="2505493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AU" dirty="0"/>
              <a:t>AL</a:t>
            </a:r>
          </a:p>
          <a:p>
            <a:pPr marL="171450" indent="-171450">
              <a:buFont typeface="Arial" panose="020B0604020202020204" pitchFamily="34" charset="0"/>
              <a:buChar char="•"/>
            </a:pPr>
            <a:r>
              <a:rPr lang="en-AU" dirty="0"/>
              <a:t>Describe the exploration and clean-up process</a:t>
            </a:r>
          </a:p>
          <a:p>
            <a:pPr marL="171450" indent="-171450">
              <a:buFont typeface="Arial" panose="020B0604020202020204" pitchFamily="34" charset="0"/>
              <a:buChar char="•"/>
            </a:pPr>
            <a:r>
              <a:rPr lang="en-AU" dirty="0"/>
              <a:t>Discuss insights you had while exploring the data you didn’t anticipate</a:t>
            </a:r>
          </a:p>
          <a:p>
            <a:pPr marL="171450" indent="-171450">
              <a:buFont typeface="Arial" panose="020B0604020202020204" pitchFamily="34" charset="0"/>
              <a:buChar char="•"/>
            </a:pPr>
            <a:r>
              <a:rPr lang="en-AU" dirty="0"/>
              <a:t>Discuss any problems that arose after exploring the data, and how you resolved them</a:t>
            </a:r>
          </a:p>
          <a:p>
            <a:pPr marL="171450" indent="-171450">
              <a:buFont typeface="Arial" panose="020B0604020202020204" pitchFamily="34" charset="0"/>
              <a:buChar char="•"/>
            </a:pPr>
            <a:r>
              <a:rPr lang="en-AU" dirty="0"/>
              <a:t>Present the discuss interesting figures developed during exploration, ideally with the help of </a:t>
            </a:r>
            <a:r>
              <a:rPr lang="en-AU" dirty="0" err="1"/>
              <a:t>Jupyter</a:t>
            </a:r>
            <a:r>
              <a:rPr lang="en-AU" dirty="0"/>
              <a:t> Notebook</a:t>
            </a:r>
          </a:p>
          <a:p>
            <a:endParaRPr lang="en-AU" dirty="0"/>
          </a:p>
        </p:txBody>
      </p:sp>
      <p:sp>
        <p:nvSpPr>
          <p:cNvPr id="4" name="Slide Number Placeholder 3"/>
          <p:cNvSpPr>
            <a:spLocks noGrp="1"/>
          </p:cNvSpPr>
          <p:nvPr>
            <p:ph type="sldNum" sz="quarter" idx="5"/>
          </p:nvPr>
        </p:nvSpPr>
        <p:spPr/>
        <p:txBody>
          <a:bodyPr/>
          <a:lstStyle/>
          <a:p>
            <a:fld id="{8C7BEE1C-C667-49A6-A99C-E3A9100A1368}" type="slidenum">
              <a:rPr lang="en-AU" smtClean="0"/>
              <a:t>8</a:t>
            </a:fld>
            <a:endParaRPr lang="en-AU"/>
          </a:p>
        </p:txBody>
      </p:sp>
    </p:spTree>
    <p:extLst>
      <p:ext uri="{BB962C8B-B14F-4D97-AF65-F5344CB8AC3E}">
        <p14:creationId xmlns:p14="http://schemas.microsoft.com/office/powerpoint/2010/main" val="3058676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AU" dirty="0"/>
              <a:t>AS</a:t>
            </a:r>
          </a:p>
          <a:p>
            <a:pPr marL="171450" indent="-171450">
              <a:buFont typeface="Arial" panose="020B0604020202020204" pitchFamily="34" charset="0"/>
              <a:buChar char="•"/>
            </a:pPr>
            <a:r>
              <a:rPr lang="en-AU" dirty="0" err="1"/>
              <a:t>Geopandas</a:t>
            </a:r>
            <a:r>
              <a:rPr lang="en-AU" dirty="0"/>
              <a:t> Choropleth Map</a:t>
            </a:r>
          </a:p>
        </p:txBody>
      </p:sp>
      <p:sp>
        <p:nvSpPr>
          <p:cNvPr id="4" name="Slide Number Placeholder 3"/>
          <p:cNvSpPr>
            <a:spLocks noGrp="1"/>
          </p:cNvSpPr>
          <p:nvPr>
            <p:ph type="sldNum" sz="quarter" idx="5"/>
          </p:nvPr>
        </p:nvSpPr>
        <p:spPr/>
        <p:txBody>
          <a:bodyPr/>
          <a:lstStyle/>
          <a:p>
            <a:fld id="{8C7BEE1C-C667-49A6-A99C-E3A9100A1368}" type="slidenum">
              <a:rPr lang="en-AU" smtClean="0"/>
              <a:t>9</a:t>
            </a:fld>
            <a:endParaRPr lang="en-AU"/>
          </a:p>
        </p:txBody>
      </p:sp>
    </p:spTree>
    <p:extLst>
      <p:ext uri="{BB962C8B-B14F-4D97-AF65-F5344CB8AC3E}">
        <p14:creationId xmlns:p14="http://schemas.microsoft.com/office/powerpoint/2010/main" val="986658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FD493-B272-438F-9500-F06EC94936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4DF4DFE0-7DD0-4719-8258-3B4970E547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24AFD150-D0E5-44AE-A307-7FBB60694FBA}"/>
              </a:ext>
            </a:extLst>
          </p:cNvPr>
          <p:cNvSpPr>
            <a:spLocks noGrp="1"/>
          </p:cNvSpPr>
          <p:nvPr>
            <p:ph type="dt" sz="half" idx="10"/>
          </p:nvPr>
        </p:nvSpPr>
        <p:spPr/>
        <p:txBody>
          <a:bodyPr/>
          <a:lstStyle/>
          <a:p>
            <a:fld id="{F89807AA-300D-432C-BE9B-E699408905B4}" type="datetimeFigureOut">
              <a:rPr lang="en-AU" smtClean="0"/>
              <a:t>3/05/2021</a:t>
            </a:fld>
            <a:endParaRPr lang="en-AU"/>
          </a:p>
        </p:txBody>
      </p:sp>
      <p:sp>
        <p:nvSpPr>
          <p:cNvPr id="5" name="Footer Placeholder 4">
            <a:extLst>
              <a:ext uri="{FF2B5EF4-FFF2-40B4-BE49-F238E27FC236}">
                <a16:creationId xmlns:a16="http://schemas.microsoft.com/office/drawing/2014/main" id="{A8726BC8-7B76-4761-B5C8-CFCA52A5046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3B78022-8996-4D2F-BFCF-C1138AFD5E93}"/>
              </a:ext>
            </a:extLst>
          </p:cNvPr>
          <p:cNvSpPr>
            <a:spLocks noGrp="1"/>
          </p:cNvSpPr>
          <p:nvPr>
            <p:ph type="sldNum" sz="quarter" idx="12"/>
          </p:nvPr>
        </p:nvSpPr>
        <p:spPr/>
        <p:txBody>
          <a:bodyPr/>
          <a:lstStyle/>
          <a:p>
            <a:fld id="{9B30634D-7938-46F3-81B0-45696C3D6CE4}" type="slidenum">
              <a:rPr lang="en-AU" smtClean="0"/>
              <a:t>‹#›</a:t>
            </a:fld>
            <a:endParaRPr lang="en-AU"/>
          </a:p>
        </p:txBody>
      </p:sp>
    </p:spTree>
    <p:extLst>
      <p:ext uri="{BB962C8B-B14F-4D97-AF65-F5344CB8AC3E}">
        <p14:creationId xmlns:p14="http://schemas.microsoft.com/office/powerpoint/2010/main" val="3007625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215D-BDCD-47A4-BCFC-2A7D7BCD62E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86CFA87-E5C8-4A0C-B87A-D6367887C7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DEB1ACE-B9BD-4F41-B4E8-7C809A16029F}"/>
              </a:ext>
            </a:extLst>
          </p:cNvPr>
          <p:cNvSpPr>
            <a:spLocks noGrp="1"/>
          </p:cNvSpPr>
          <p:nvPr>
            <p:ph type="dt" sz="half" idx="10"/>
          </p:nvPr>
        </p:nvSpPr>
        <p:spPr/>
        <p:txBody>
          <a:bodyPr/>
          <a:lstStyle/>
          <a:p>
            <a:fld id="{F89807AA-300D-432C-BE9B-E699408905B4}" type="datetimeFigureOut">
              <a:rPr lang="en-AU" smtClean="0"/>
              <a:t>3/05/2021</a:t>
            </a:fld>
            <a:endParaRPr lang="en-AU"/>
          </a:p>
        </p:txBody>
      </p:sp>
      <p:sp>
        <p:nvSpPr>
          <p:cNvPr id="5" name="Footer Placeholder 4">
            <a:extLst>
              <a:ext uri="{FF2B5EF4-FFF2-40B4-BE49-F238E27FC236}">
                <a16:creationId xmlns:a16="http://schemas.microsoft.com/office/drawing/2014/main" id="{165FC7E4-8C62-407A-AD09-E24AC052062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312E88A-B633-4382-BA9D-C8E7C9156838}"/>
              </a:ext>
            </a:extLst>
          </p:cNvPr>
          <p:cNvSpPr>
            <a:spLocks noGrp="1"/>
          </p:cNvSpPr>
          <p:nvPr>
            <p:ph type="sldNum" sz="quarter" idx="12"/>
          </p:nvPr>
        </p:nvSpPr>
        <p:spPr/>
        <p:txBody>
          <a:bodyPr/>
          <a:lstStyle/>
          <a:p>
            <a:fld id="{9B30634D-7938-46F3-81B0-45696C3D6CE4}" type="slidenum">
              <a:rPr lang="en-AU" smtClean="0"/>
              <a:t>‹#›</a:t>
            </a:fld>
            <a:endParaRPr lang="en-AU"/>
          </a:p>
        </p:txBody>
      </p:sp>
    </p:spTree>
    <p:extLst>
      <p:ext uri="{BB962C8B-B14F-4D97-AF65-F5344CB8AC3E}">
        <p14:creationId xmlns:p14="http://schemas.microsoft.com/office/powerpoint/2010/main" val="193088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CEA5A2-D1D7-4CD5-B1A0-10B9F0E076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151EC31-9125-4591-8C34-E9CC53DE0E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AB78E68-EA22-4DFF-ADB8-E3455E38A82B}"/>
              </a:ext>
            </a:extLst>
          </p:cNvPr>
          <p:cNvSpPr>
            <a:spLocks noGrp="1"/>
          </p:cNvSpPr>
          <p:nvPr>
            <p:ph type="dt" sz="half" idx="10"/>
          </p:nvPr>
        </p:nvSpPr>
        <p:spPr/>
        <p:txBody>
          <a:bodyPr/>
          <a:lstStyle/>
          <a:p>
            <a:fld id="{F89807AA-300D-432C-BE9B-E699408905B4}" type="datetimeFigureOut">
              <a:rPr lang="en-AU" smtClean="0"/>
              <a:t>3/05/2021</a:t>
            </a:fld>
            <a:endParaRPr lang="en-AU"/>
          </a:p>
        </p:txBody>
      </p:sp>
      <p:sp>
        <p:nvSpPr>
          <p:cNvPr id="5" name="Footer Placeholder 4">
            <a:extLst>
              <a:ext uri="{FF2B5EF4-FFF2-40B4-BE49-F238E27FC236}">
                <a16:creationId xmlns:a16="http://schemas.microsoft.com/office/drawing/2014/main" id="{CEF296F2-EC6F-4B64-ACB6-43935943CA4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3F2647A-FDA5-40C5-B184-EFFA21DC333A}"/>
              </a:ext>
            </a:extLst>
          </p:cNvPr>
          <p:cNvSpPr>
            <a:spLocks noGrp="1"/>
          </p:cNvSpPr>
          <p:nvPr>
            <p:ph type="sldNum" sz="quarter" idx="12"/>
          </p:nvPr>
        </p:nvSpPr>
        <p:spPr/>
        <p:txBody>
          <a:bodyPr/>
          <a:lstStyle/>
          <a:p>
            <a:fld id="{9B30634D-7938-46F3-81B0-45696C3D6CE4}" type="slidenum">
              <a:rPr lang="en-AU" smtClean="0"/>
              <a:t>‹#›</a:t>
            </a:fld>
            <a:endParaRPr lang="en-AU"/>
          </a:p>
        </p:txBody>
      </p:sp>
    </p:spTree>
    <p:extLst>
      <p:ext uri="{BB962C8B-B14F-4D97-AF65-F5344CB8AC3E}">
        <p14:creationId xmlns:p14="http://schemas.microsoft.com/office/powerpoint/2010/main" val="4206210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05EB00-EBA3-4DE0-81A0-53CC6DE51B5F}"/>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id="{75872C0C-16E2-48C9-A3AB-DE88A12C7678}"/>
              </a:ext>
            </a:extLst>
          </p:cNvPr>
          <p:cNvSpPr>
            <a:spLocks noGrp="1"/>
          </p:cNvSpPr>
          <p:nvPr>
            <p:ph type="dt" sz="half" idx="10"/>
          </p:nvPr>
        </p:nvSpPr>
        <p:spPr/>
        <p:txBody>
          <a:bodyPr/>
          <a:lstStyle/>
          <a:p>
            <a:fld id="{F89807AA-300D-432C-BE9B-E699408905B4}" type="datetimeFigureOut">
              <a:rPr lang="en-AU" smtClean="0"/>
              <a:t>3/05/2021</a:t>
            </a:fld>
            <a:endParaRPr lang="en-AU"/>
          </a:p>
        </p:txBody>
      </p:sp>
      <p:sp>
        <p:nvSpPr>
          <p:cNvPr id="5" name="Footer Placeholder 4">
            <a:extLst>
              <a:ext uri="{FF2B5EF4-FFF2-40B4-BE49-F238E27FC236}">
                <a16:creationId xmlns:a16="http://schemas.microsoft.com/office/drawing/2014/main" id="{0D897032-6134-40AE-B29E-7C654E5DF11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882E1D1-5985-42D2-BEC8-6A3241E9E276}"/>
              </a:ext>
            </a:extLst>
          </p:cNvPr>
          <p:cNvSpPr>
            <a:spLocks noGrp="1"/>
          </p:cNvSpPr>
          <p:nvPr>
            <p:ph type="sldNum" sz="quarter" idx="12"/>
          </p:nvPr>
        </p:nvSpPr>
        <p:spPr/>
        <p:txBody>
          <a:bodyPr/>
          <a:lstStyle/>
          <a:p>
            <a:fld id="{9B30634D-7938-46F3-81B0-45696C3D6CE4}" type="slidenum">
              <a:rPr lang="en-AU" smtClean="0"/>
              <a:t>‹#›</a:t>
            </a:fld>
            <a:endParaRPr lang="en-AU"/>
          </a:p>
        </p:txBody>
      </p:sp>
    </p:spTree>
    <p:extLst>
      <p:ext uri="{BB962C8B-B14F-4D97-AF65-F5344CB8AC3E}">
        <p14:creationId xmlns:p14="http://schemas.microsoft.com/office/powerpoint/2010/main" val="119832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D6360-3F8B-4619-96AA-FAF493626A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7E9EDA12-D0E2-41D7-BC8B-6A9D44938D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EF24A9-F51E-4434-8763-60AEE1067D00}"/>
              </a:ext>
            </a:extLst>
          </p:cNvPr>
          <p:cNvSpPr>
            <a:spLocks noGrp="1"/>
          </p:cNvSpPr>
          <p:nvPr>
            <p:ph type="dt" sz="half" idx="10"/>
          </p:nvPr>
        </p:nvSpPr>
        <p:spPr/>
        <p:txBody>
          <a:bodyPr/>
          <a:lstStyle/>
          <a:p>
            <a:fld id="{F89807AA-300D-432C-BE9B-E699408905B4}" type="datetimeFigureOut">
              <a:rPr lang="en-AU" smtClean="0"/>
              <a:t>3/05/2021</a:t>
            </a:fld>
            <a:endParaRPr lang="en-AU"/>
          </a:p>
        </p:txBody>
      </p:sp>
      <p:sp>
        <p:nvSpPr>
          <p:cNvPr id="5" name="Footer Placeholder 4">
            <a:extLst>
              <a:ext uri="{FF2B5EF4-FFF2-40B4-BE49-F238E27FC236}">
                <a16:creationId xmlns:a16="http://schemas.microsoft.com/office/drawing/2014/main" id="{9966818F-BF8F-45F3-BA49-0F26C9BD954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694CF69-4211-41C1-88C3-F4FA61A73104}"/>
              </a:ext>
            </a:extLst>
          </p:cNvPr>
          <p:cNvSpPr>
            <a:spLocks noGrp="1"/>
          </p:cNvSpPr>
          <p:nvPr>
            <p:ph type="sldNum" sz="quarter" idx="12"/>
          </p:nvPr>
        </p:nvSpPr>
        <p:spPr/>
        <p:txBody>
          <a:bodyPr/>
          <a:lstStyle/>
          <a:p>
            <a:fld id="{9B30634D-7938-46F3-81B0-45696C3D6CE4}" type="slidenum">
              <a:rPr lang="en-AU" smtClean="0"/>
              <a:t>‹#›</a:t>
            </a:fld>
            <a:endParaRPr lang="en-AU"/>
          </a:p>
        </p:txBody>
      </p:sp>
      <p:sp>
        <p:nvSpPr>
          <p:cNvPr id="7" name="Rectangle 6">
            <a:extLst>
              <a:ext uri="{FF2B5EF4-FFF2-40B4-BE49-F238E27FC236}">
                <a16:creationId xmlns:a16="http://schemas.microsoft.com/office/drawing/2014/main" id="{8F2F9DA5-745C-48B6-8CCA-B6ED695FF380}"/>
              </a:ext>
            </a:extLst>
          </p:cNvPr>
          <p:cNvSpPr/>
          <p:nvPr userDrawn="1"/>
        </p:nvSpPr>
        <p:spPr>
          <a:xfrm>
            <a:off x="0" y="0"/>
            <a:ext cx="12192000" cy="1443038"/>
          </a:xfrm>
          <a:prstGeom prst="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9" name="Content Placeholder 3">
            <a:extLst>
              <a:ext uri="{FF2B5EF4-FFF2-40B4-BE49-F238E27FC236}">
                <a16:creationId xmlns:a16="http://schemas.microsoft.com/office/drawing/2014/main" id="{5385F947-5662-4792-9B86-99428C59C3F7}"/>
              </a:ext>
            </a:extLst>
          </p:cNvPr>
          <p:cNvSpPr>
            <a:spLocks noGrp="1"/>
          </p:cNvSpPr>
          <p:nvPr>
            <p:ph sz="half" idx="24" hasCustomPrompt="1"/>
          </p:nvPr>
        </p:nvSpPr>
        <p:spPr>
          <a:xfrm>
            <a:off x="4853517" y="721519"/>
            <a:ext cx="7205134" cy="626534"/>
          </a:xfrm>
          <a:prstGeom prst="rect">
            <a:avLst/>
          </a:prstGeom>
        </p:spPr>
        <p:txBody>
          <a:bodyPr>
            <a:noAutofit/>
          </a:bodyPr>
          <a:lstStyle>
            <a:lvl1pPr marL="0" indent="0" algn="r">
              <a:buNone/>
              <a:defRPr sz="2000" b="0" i="1">
                <a:solidFill>
                  <a:srgbClr val="B5D0D7"/>
                </a:solidFill>
                <a:latin typeface="Verdana"/>
                <a:cs typeface="Verdana"/>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noProof="0" dirty="0"/>
              <a:t>Thread text goes here</a:t>
            </a:r>
          </a:p>
        </p:txBody>
      </p:sp>
      <p:pic>
        <p:nvPicPr>
          <p:cNvPr id="10" name="Picture 9" descr="A picture containing text, tableware, plate, dishware&#10;&#10;Description automatically generated">
            <a:extLst>
              <a:ext uri="{FF2B5EF4-FFF2-40B4-BE49-F238E27FC236}">
                <a16:creationId xmlns:a16="http://schemas.microsoft.com/office/drawing/2014/main" id="{BE882D25-E53D-4A9A-A823-AF2D771F525C}"/>
              </a:ext>
            </a:extLst>
          </p:cNvPr>
          <p:cNvPicPr/>
          <p:nvPr userDrawn="1"/>
        </p:nvPicPr>
        <p:blipFill>
          <a:blip r:embed="rId2">
            <a:extLst>
              <a:ext uri="{28A0092B-C50C-407E-A947-70E740481C1C}">
                <a14:useLocalDpi xmlns:a14="http://schemas.microsoft.com/office/drawing/2010/main" val="0"/>
              </a:ext>
            </a:extLst>
          </a:blip>
          <a:stretch>
            <a:fillRect/>
          </a:stretch>
        </p:blipFill>
        <p:spPr>
          <a:xfrm>
            <a:off x="240030" y="318452"/>
            <a:ext cx="2720340" cy="899795"/>
          </a:xfrm>
          <a:prstGeom prst="rect">
            <a:avLst/>
          </a:prstGeom>
        </p:spPr>
      </p:pic>
    </p:spTree>
    <p:extLst>
      <p:ext uri="{BB962C8B-B14F-4D97-AF65-F5344CB8AC3E}">
        <p14:creationId xmlns:p14="http://schemas.microsoft.com/office/powerpoint/2010/main" val="3796652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05EB00-EBA3-4DE0-81A0-53CC6DE51B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Date Placeholder 3">
            <a:extLst>
              <a:ext uri="{FF2B5EF4-FFF2-40B4-BE49-F238E27FC236}">
                <a16:creationId xmlns:a16="http://schemas.microsoft.com/office/drawing/2014/main" id="{75872C0C-16E2-48C9-A3AB-DE88A12C7678}"/>
              </a:ext>
            </a:extLst>
          </p:cNvPr>
          <p:cNvSpPr>
            <a:spLocks noGrp="1"/>
          </p:cNvSpPr>
          <p:nvPr>
            <p:ph type="dt" sz="half" idx="10"/>
          </p:nvPr>
        </p:nvSpPr>
        <p:spPr/>
        <p:txBody>
          <a:bodyPr/>
          <a:lstStyle/>
          <a:p>
            <a:fld id="{F89807AA-300D-432C-BE9B-E699408905B4}" type="datetimeFigureOut">
              <a:rPr lang="en-AU" smtClean="0"/>
              <a:t>3/05/2021</a:t>
            </a:fld>
            <a:endParaRPr lang="en-AU"/>
          </a:p>
        </p:txBody>
      </p:sp>
      <p:sp>
        <p:nvSpPr>
          <p:cNvPr id="5" name="Footer Placeholder 4">
            <a:extLst>
              <a:ext uri="{FF2B5EF4-FFF2-40B4-BE49-F238E27FC236}">
                <a16:creationId xmlns:a16="http://schemas.microsoft.com/office/drawing/2014/main" id="{0D897032-6134-40AE-B29E-7C654E5DF11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882E1D1-5985-42D2-BEC8-6A3241E9E276}"/>
              </a:ext>
            </a:extLst>
          </p:cNvPr>
          <p:cNvSpPr>
            <a:spLocks noGrp="1"/>
          </p:cNvSpPr>
          <p:nvPr>
            <p:ph type="sldNum" sz="quarter" idx="12"/>
          </p:nvPr>
        </p:nvSpPr>
        <p:spPr/>
        <p:txBody>
          <a:bodyPr/>
          <a:lstStyle/>
          <a:p>
            <a:fld id="{9B30634D-7938-46F3-81B0-45696C3D6CE4}" type="slidenum">
              <a:rPr lang="en-AU" smtClean="0"/>
              <a:t>‹#›</a:t>
            </a:fld>
            <a:endParaRPr lang="en-AU"/>
          </a:p>
        </p:txBody>
      </p:sp>
    </p:spTree>
    <p:extLst>
      <p:ext uri="{BB962C8B-B14F-4D97-AF65-F5344CB8AC3E}">
        <p14:creationId xmlns:p14="http://schemas.microsoft.com/office/powerpoint/2010/main" val="3710752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D6360-3F8B-4619-96AA-FAF493626A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7E9EDA12-D0E2-41D7-BC8B-6A9D44938D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EF24A9-F51E-4434-8763-60AEE1067D00}"/>
              </a:ext>
            </a:extLst>
          </p:cNvPr>
          <p:cNvSpPr>
            <a:spLocks noGrp="1"/>
          </p:cNvSpPr>
          <p:nvPr>
            <p:ph type="dt" sz="half" idx="10"/>
          </p:nvPr>
        </p:nvSpPr>
        <p:spPr/>
        <p:txBody>
          <a:bodyPr/>
          <a:lstStyle/>
          <a:p>
            <a:fld id="{F89807AA-300D-432C-BE9B-E699408905B4}" type="datetimeFigureOut">
              <a:rPr lang="en-AU" smtClean="0"/>
              <a:t>3/05/2021</a:t>
            </a:fld>
            <a:endParaRPr lang="en-AU"/>
          </a:p>
        </p:txBody>
      </p:sp>
      <p:sp>
        <p:nvSpPr>
          <p:cNvPr id="5" name="Footer Placeholder 4">
            <a:extLst>
              <a:ext uri="{FF2B5EF4-FFF2-40B4-BE49-F238E27FC236}">
                <a16:creationId xmlns:a16="http://schemas.microsoft.com/office/drawing/2014/main" id="{9966818F-BF8F-45F3-BA49-0F26C9BD954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694CF69-4211-41C1-88C3-F4FA61A73104}"/>
              </a:ext>
            </a:extLst>
          </p:cNvPr>
          <p:cNvSpPr>
            <a:spLocks noGrp="1"/>
          </p:cNvSpPr>
          <p:nvPr>
            <p:ph type="sldNum" sz="quarter" idx="12"/>
          </p:nvPr>
        </p:nvSpPr>
        <p:spPr/>
        <p:txBody>
          <a:bodyPr/>
          <a:lstStyle/>
          <a:p>
            <a:fld id="{9B30634D-7938-46F3-81B0-45696C3D6CE4}" type="slidenum">
              <a:rPr lang="en-AU" smtClean="0"/>
              <a:t>‹#›</a:t>
            </a:fld>
            <a:endParaRPr lang="en-AU"/>
          </a:p>
        </p:txBody>
      </p:sp>
      <p:sp>
        <p:nvSpPr>
          <p:cNvPr id="7" name="Rectangle 6">
            <a:extLst>
              <a:ext uri="{FF2B5EF4-FFF2-40B4-BE49-F238E27FC236}">
                <a16:creationId xmlns:a16="http://schemas.microsoft.com/office/drawing/2014/main" id="{8F2F9DA5-745C-48B6-8CCA-B6ED695FF380}"/>
              </a:ext>
            </a:extLst>
          </p:cNvPr>
          <p:cNvSpPr/>
          <p:nvPr/>
        </p:nvSpPr>
        <p:spPr>
          <a:xfrm>
            <a:off x="0" y="0"/>
            <a:ext cx="12192000" cy="1443038"/>
          </a:xfrm>
          <a:prstGeom prst="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9" name="Content Placeholder 3">
            <a:extLst>
              <a:ext uri="{FF2B5EF4-FFF2-40B4-BE49-F238E27FC236}">
                <a16:creationId xmlns:a16="http://schemas.microsoft.com/office/drawing/2014/main" id="{5385F947-5662-4792-9B86-99428C59C3F7}"/>
              </a:ext>
            </a:extLst>
          </p:cNvPr>
          <p:cNvSpPr>
            <a:spLocks noGrp="1"/>
          </p:cNvSpPr>
          <p:nvPr>
            <p:ph sz="half" idx="24" hasCustomPrompt="1"/>
          </p:nvPr>
        </p:nvSpPr>
        <p:spPr>
          <a:xfrm>
            <a:off x="4853517" y="721519"/>
            <a:ext cx="7205134" cy="626534"/>
          </a:xfrm>
          <a:prstGeom prst="rect">
            <a:avLst/>
          </a:prstGeom>
        </p:spPr>
        <p:txBody>
          <a:bodyPr>
            <a:noAutofit/>
          </a:bodyPr>
          <a:lstStyle>
            <a:lvl1pPr marL="0" indent="0" algn="r">
              <a:buNone/>
              <a:defRPr sz="2000" b="0" i="1">
                <a:solidFill>
                  <a:srgbClr val="B5D0D7"/>
                </a:solidFill>
                <a:latin typeface="Verdana"/>
                <a:cs typeface="Verdana"/>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noProof="0" dirty="0"/>
              <a:t>Thread text goes here</a:t>
            </a:r>
          </a:p>
        </p:txBody>
      </p:sp>
      <p:pic>
        <p:nvPicPr>
          <p:cNvPr id="10" name="Picture 9" descr="A picture containing text, tableware, plate, dishware&#10;&#10;Description automatically generated">
            <a:extLst>
              <a:ext uri="{FF2B5EF4-FFF2-40B4-BE49-F238E27FC236}">
                <a16:creationId xmlns:a16="http://schemas.microsoft.com/office/drawing/2014/main" id="{BE882D25-E53D-4A9A-A823-AF2D771F525C}"/>
              </a:ext>
            </a:extLst>
          </p:cNvPr>
          <p:cNvPicPr/>
          <p:nvPr/>
        </p:nvPicPr>
        <p:blipFill>
          <a:blip r:embed="rId2">
            <a:extLst>
              <a:ext uri="{28A0092B-C50C-407E-A947-70E740481C1C}">
                <a14:useLocalDpi xmlns:a14="http://schemas.microsoft.com/office/drawing/2010/main" val="0"/>
              </a:ext>
            </a:extLst>
          </a:blip>
          <a:stretch>
            <a:fillRect/>
          </a:stretch>
        </p:blipFill>
        <p:spPr>
          <a:xfrm>
            <a:off x="240030" y="318452"/>
            <a:ext cx="2720340" cy="899795"/>
          </a:xfrm>
          <a:prstGeom prst="rect">
            <a:avLst/>
          </a:prstGeom>
        </p:spPr>
      </p:pic>
      <p:sp>
        <p:nvSpPr>
          <p:cNvPr id="11" name="Rectangle 10">
            <a:extLst>
              <a:ext uri="{FF2B5EF4-FFF2-40B4-BE49-F238E27FC236}">
                <a16:creationId xmlns:a16="http://schemas.microsoft.com/office/drawing/2014/main" id="{FAC2879E-C49A-4EB0-B375-877627234252}"/>
              </a:ext>
            </a:extLst>
          </p:cNvPr>
          <p:cNvSpPr/>
          <p:nvPr userDrawn="1"/>
        </p:nvSpPr>
        <p:spPr>
          <a:xfrm>
            <a:off x="0" y="0"/>
            <a:ext cx="12192000" cy="1443038"/>
          </a:xfrm>
          <a:prstGeom prst="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pic>
        <p:nvPicPr>
          <p:cNvPr id="12" name="Picture 11" descr="A picture containing text, tableware, plate, dishware&#10;&#10;Description automatically generated">
            <a:extLst>
              <a:ext uri="{FF2B5EF4-FFF2-40B4-BE49-F238E27FC236}">
                <a16:creationId xmlns:a16="http://schemas.microsoft.com/office/drawing/2014/main" id="{8357C49C-A1FE-4060-91A4-DFE3CF4A366B}"/>
              </a:ext>
            </a:extLst>
          </p:cNvPr>
          <p:cNvPicPr/>
          <p:nvPr userDrawn="1"/>
        </p:nvPicPr>
        <p:blipFill>
          <a:blip r:embed="rId2">
            <a:extLst>
              <a:ext uri="{28A0092B-C50C-407E-A947-70E740481C1C}">
                <a14:useLocalDpi xmlns:a14="http://schemas.microsoft.com/office/drawing/2010/main" val="0"/>
              </a:ext>
            </a:extLst>
          </a:blip>
          <a:stretch>
            <a:fillRect/>
          </a:stretch>
        </p:blipFill>
        <p:spPr>
          <a:xfrm>
            <a:off x="240030" y="318452"/>
            <a:ext cx="2720340" cy="899795"/>
          </a:xfrm>
          <a:prstGeom prst="rect">
            <a:avLst/>
          </a:prstGeom>
        </p:spPr>
      </p:pic>
    </p:spTree>
    <p:extLst>
      <p:ext uri="{BB962C8B-B14F-4D97-AF65-F5344CB8AC3E}">
        <p14:creationId xmlns:p14="http://schemas.microsoft.com/office/powerpoint/2010/main" val="641061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B162A-B4A2-44F5-8FE1-4A9BA996584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632E850-2EFA-43FA-9CCB-287957F28D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CAF8C5B0-7E42-4C0B-9599-E892C990CD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66E85E46-D7BF-468D-A276-BEFDB5626193}"/>
              </a:ext>
            </a:extLst>
          </p:cNvPr>
          <p:cNvSpPr>
            <a:spLocks noGrp="1"/>
          </p:cNvSpPr>
          <p:nvPr>
            <p:ph type="dt" sz="half" idx="10"/>
          </p:nvPr>
        </p:nvSpPr>
        <p:spPr/>
        <p:txBody>
          <a:bodyPr/>
          <a:lstStyle/>
          <a:p>
            <a:fld id="{F89807AA-300D-432C-BE9B-E699408905B4}" type="datetimeFigureOut">
              <a:rPr lang="en-AU" smtClean="0"/>
              <a:t>3/05/2021</a:t>
            </a:fld>
            <a:endParaRPr lang="en-AU"/>
          </a:p>
        </p:txBody>
      </p:sp>
      <p:sp>
        <p:nvSpPr>
          <p:cNvPr id="6" name="Footer Placeholder 5">
            <a:extLst>
              <a:ext uri="{FF2B5EF4-FFF2-40B4-BE49-F238E27FC236}">
                <a16:creationId xmlns:a16="http://schemas.microsoft.com/office/drawing/2014/main" id="{ABE649E0-83E0-489E-8687-14755C969AC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5AFBF8A-6EDA-4815-9624-90C54D670DF4}"/>
              </a:ext>
            </a:extLst>
          </p:cNvPr>
          <p:cNvSpPr>
            <a:spLocks noGrp="1"/>
          </p:cNvSpPr>
          <p:nvPr>
            <p:ph type="sldNum" sz="quarter" idx="12"/>
          </p:nvPr>
        </p:nvSpPr>
        <p:spPr/>
        <p:txBody>
          <a:bodyPr/>
          <a:lstStyle/>
          <a:p>
            <a:fld id="{9B30634D-7938-46F3-81B0-45696C3D6CE4}" type="slidenum">
              <a:rPr lang="en-AU" smtClean="0"/>
              <a:t>‹#›</a:t>
            </a:fld>
            <a:endParaRPr lang="en-AU"/>
          </a:p>
        </p:txBody>
      </p:sp>
    </p:spTree>
    <p:extLst>
      <p:ext uri="{BB962C8B-B14F-4D97-AF65-F5344CB8AC3E}">
        <p14:creationId xmlns:p14="http://schemas.microsoft.com/office/powerpoint/2010/main" val="1794419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4CBF-089C-4F3E-A040-CA11F3B1ABC8}"/>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16849BE-8F72-4D1D-ACD7-1A27DC6B54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DA9E88-B2EC-4C82-AA24-94BBFEBDDC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04E2ED85-BE98-4E27-89A1-748DB63FC4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1C36D0-BA3F-4A3D-A110-9223F0FA24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77CA8862-80A3-494D-9D09-96558786619C}"/>
              </a:ext>
            </a:extLst>
          </p:cNvPr>
          <p:cNvSpPr>
            <a:spLocks noGrp="1"/>
          </p:cNvSpPr>
          <p:nvPr>
            <p:ph type="dt" sz="half" idx="10"/>
          </p:nvPr>
        </p:nvSpPr>
        <p:spPr/>
        <p:txBody>
          <a:bodyPr/>
          <a:lstStyle/>
          <a:p>
            <a:fld id="{F89807AA-300D-432C-BE9B-E699408905B4}" type="datetimeFigureOut">
              <a:rPr lang="en-AU" smtClean="0"/>
              <a:t>3/05/2021</a:t>
            </a:fld>
            <a:endParaRPr lang="en-AU"/>
          </a:p>
        </p:txBody>
      </p:sp>
      <p:sp>
        <p:nvSpPr>
          <p:cNvPr id="8" name="Footer Placeholder 7">
            <a:extLst>
              <a:ext uri="{FF2B5EF4-FFF2-40B4-BE49-F238E27FC236}">
                <a16:creationId xmlns:a16="http://schemas.microsoft.com/office/drawing/2014/main" id="{9475165E-A894-46D0-ACF3-D18A690C81ED}"/>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03FB286-C86B-492C-AD5D-4C214F9E5B3B}"/>
              </a:ext>
            </a:extLst>
          </p:cNvPr>
          <p:cNvSpPr>
            <a:spLocks noGrp="1"/>
          </p:cNvSpPr>
          <p:nvPr>
            <p:ph type="sldNum" sz="quarter" idx="12"/>
          </p:nvPr>
        </p:nvSpPr>
        <p:spPr/>
        <p:txBody>
          <a:bodyPr/>
          <a:lstStyle/>
          <a:p>
            <a:fld id="{9B30634D-7938-46F3-81B0-45696C3D6CE4}" type="slidenum">
              <a:rPr lang="en-AU" smtClean="0"/>
              <a:t>‹#›</a:t>
            </a:fld>
            <a:endParaRPr lang="en-AU"/>
          </a:p>
        </p:txBody>
      </p:sp>
    </p:spTree>
    <p:extLst>
      <p:ext uri="{BB962C8B-B14F-4D97-AF65-F5344CB8AC3E}">
        <p14:creationId xmlns:p14="http://schemas.microsoft.com/office/powerpoint/2010/main" val="2220377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2D4D7-A3DF-4E3D-B9E3-06952168FAC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B3D468F-DC54-4FB0-8BCB-D5D683FE7D2B}"/>
              </a:ext>
            </a:extLst>
          </p:cNvPr>
          <p:cNvSpPr>
            <a:spLocks noGrp="1"/>
          </p:cNvSpPr>
          <p:nvPr>
            <p:ph type="dt" sz="half" idx="10"/>
          </p:nvPr>
        </p:nvSpPr>
        <p:spPr/>
        <p:txBody>
          <a:bodyPr/>
          <a:lstStyle/>
          <a:p>
            <a:fld id="{F89807AA-300D-432C-BE9B-E699408905B4}" type="datetimeFigureOut">
              <a:rPr lang="en-AU" smtClean="0"/>
              <a:t>3/05/2021</a:t>
            </a:fld>
            <a:endParaRPr lang="en-AU"/>
          </a:p>
        </p:txBody>
      </p:sp>
      <p:sp>
        <p:nvSpPr>
          <p:cNvPr id="4" name="Footer Placeholder 3">
            <a:extLst>
              <a:ext uri="{FF2B5EF4-FFF2-40B4-BE49-F238E27FC236}">
                <a16:creationId xmlns:a16="http://schemas.microsoft.com/office/drawing/2014/main" id="{C52FC138-D343-474E-8EED-46EA00E6FD5D}"/>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003A367-4473-4677-B916-B034C0122B6C}"/>
              </a:ext>
            </a:extLst>
          </p:cNvPr>
          <p:cNvSpPr>
            <a:spLocks noGrp="1"/>
          </p:cNvSpPr>
          <p:nvPr>
            <p:ph type="sldNum" sz="quarter" idx="12"/>
          </p:nvPr>
        </p:nvSpPr>
        <p:spPr/>
        <p:txBody>
          <a:bodyPr/>
          <a:lstStyle/>
          <a:p>
            <a:fld id="{9B30634D-7938-46F3-81B0-45696C3D6CE4}" type="slidenum">
              <a:rPr lang="en-AU" smtClean="0"/>
              <a:t>‹#›</a:t>
            </a:fld>
            <a:endParaRPr lang="en-AU"/>
          </a:p>
        </p:txBody>
      </p:sp>
    </p:spTree>
    <p:extLst>
      <p:ext uri="{BB962C8B-B14F-4D97-AF65-F5344CB8AC3E}">
        <p14:creationId xmlns:p14="http://schemas.microsoft.com/office/powerpoint/2010/main" val="2073304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6F74A4-5817-4241-8F9D-0C0F946980B9}"/>
              </a:ext>
            </a:extLst>
          </p:cNvPr>
          <p:cNvSpPr>
            <a:spLocks noGrp="1"/>
          </p:cNvSpPr>
          <p:nvPr>
            <p:ph type="dt" sz="half" idx="10"/>
          </p:nvPr>
        </p:nvSpPr>
        <p:spPr/>
        <p:txBody>
          <a:bodyPr/>
          <a:lstStyle/>
          <a:p>
            <a:fld id="{F89807AA-300D-432C-BE9B-E699408905B4}" type="datetimeFigureOut">
              <a:rPr lang="en-AU" smtClean="0"/>
              <a:t>3/05/2021</a:t>
            </a:fld>
            <a:endParaRPr lang="en-AU"/>
          </a:p>
        </p:txBody>
      </p:sp>
      <p:sp>
        <p:nvSpPr>
          <p:cNvPr id="3" name="Footer Placeholder 2">
            <a:extLst>
              <a:ext uri="{FF2B5EF4-FFF2-40B4-BE49-F238E27FC236}">
                <a16:creationId xmlns:a16="http://schemas.microsoft.com/office/drawing/2014/main" id="{B7EA4AB3-DF92-47EB-979E-EFE24BBB7A2D}"/>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CC67114-C04A-4FAF-A8C1-E82AFC6F8445}"/>
              </a:ext>
            </a:extLst>
          </p:cNvPr>
          <p:cNvSpPr>
            <a:spLocks noGrp="1"/>
          </p:cNvSpPr>
          <p:nvPr>
            <p:ph type="sldNum" sz="quarter" idx="12"/>
          </p:nvPr>
        </p:nvSpPr>
        <p:spPr/>
        <p:txBody>
          <a:bodyPr/>
          <a:lstStyle/>
          <a:p>
            <a:fld id="{9B30634D-7938-46F3-81B0-45696C3D6CE4}" type="slidenum">
              <a:rPr lang="en-AU" smtClean="0"/>
              <a:t>‹#›</a:t>
            </a:fld>
            <a:endParaRPr lang="en-AU"/>
          </a:p>
        </p:txBody>
      </p:sp>
    </p:spTree>
    <p:extLst>
      <p:ext uri="{BB962C8B-B14F-4D97-AF65-F5344CB8AC3E}">
        <p14:creationId xmlns:p14="http://schemas.microsoft.com/office/powerpoint/2010/main" val="3591790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68221-9CD9-4550-B0F3-845E8E3EC9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9B19E20-C636-47BC-8AB7-60F82F9CF9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46013CA-01EF-43CB-A60D-C385ADDC24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E051C5-4185-44F6-9905-41F621509E9A}"/>
              </a:ext>
            </a:extLst>
          </p:cNvPr>
          <p:cNvSpPr>
            <a:spLocks noGrp="1"/>
          </p:cNvSpPr>
          <p:nvPr>
            <p:ph type="dt" sz="half" idx="10"/>
          </p:nvPr>
        </p:nvSpPr>
        <p:spPr/>
        <p:txBody>
          <a:bodyPr/>
          <a:lstStyle/>
          <a:p>
            <a:fld id="{F89807AA-300D-432C-BE9B-E699408905B4}" type="datetimeFigureOut">
              <a:rPr lang="en-AU" smtClean="0"/>
              <a:t>3/05/2021</a:t>
            </a:fld>
            <a:endParaRPr lang="en-AU"/>
          </a:p>
        </p:txBody>
      </p:sp>
      <p:sp>
        <p:nvSpPr>
          <p:cNvPr id="6" name="Footer Placeholder 5">
            <a:extLst>
              <a:ext uri="{FF2B5EF4-FFF2-40B4-BE49-F238E27FC236}">
                <a16:creationId xmlns:a16="http://schemas.microsoft.com/office/drawing/2014/main" id="{056347B5-3982-40C5-B5FE-47ABEA589CC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F4D18F3-6B11-49B7-9BE8-7F08E87B0647}"/>
              </a:ext>
            </a:extLst>
          </p:cNvPr>
          <p:cNvSpPr>
            <a:spLocks noGrp="1"/>
          </p:cNvSpPr>
          <p:nvPr>
            <p:ph type="sldNum" sz="quarter" idx="12"/>
          </p:nvPr>
        </p:nvSpPr>
        <p:spPr/>
        <p:txBody>
          <a:bodyPr/>
          <a:lstStyle/>
          <a:p>
            <a:fld id="{9B30634D-7938-46F3-81B0-45696C3D6CE4}" type="slidenum">
              <a:rPr lang="en-AU" smtClean="0"/>
              <a:t>‹#›</a:t>
            </a:fld>
            <a:endParaRPr lang="en-AU"/>
          </a:p>
        </p:txBody>
      </p:sp>
    </p:spTree>
    <p:extLst>
      <p:ext uri="{BB962C8B-B14F-4D97-AF65-F5344CB8AC3E}">
        <p14:creationId xmlns:p14="http://schemas.microsoft.com/office/powerpoint/2010/main" val="2517250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7C2A-3FD5-40FC-85E7-31FBE73C94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093ABD65-B916-425C-A4A7-6A2D4E61E9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AU"/>
          </a:p>
        </p:txBody>
      </p:sp>
      <p:sp>
        <p:nvSpPr>
          <p:cNvPr id="4" name="Text Placeholder 3">
            <a:extLst>
              <a:ext uri="{FF2B5EF4-FFF2-40B4-BE49-F238E27FC236}">
                <a16:creationId xmlns:a16="http://schemas.microsoft.com/office/drawing/2014/main" id="{3FBD3DFB-4D51-458A-A1FA-816ED8A9D6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981F8F-4FB5-4A50-BD00-DF23BABF9926}"/>
              </a:ext>
            </a:extLst>
          </p:cNvPr>
          <p:cNvSpPr>
            <a:spLocks noGrp="1"/>
          </p:cNvSpPr>
          <p:nvPr>
            <p:ph type="dt" sz="half" idx="10"/>
          </p:nvPr>
        </p:nvSpPr>
        <p:spPr/>
        <p:txBody>
          <a:bodyPr/>
          <a:lstStyle/>
          <a:p>
            <a:fld id="{F89807AA-300D-432C-BE9B-E699408905B4}" type="datetimeFigureOut">
              <a:rPr lang="en-AU" smtClean="0"/>
              <a:t>3/05/2021</a:t>
            </a:fld>
            <a:endParaRPr lang="en-AU"/>
          </a:p>
        </p:txBody>
      </p:sp>
      <p:sp>
        <p:nvSpPr>
          <p:cNvPr id="6" name="Footer Placeholder 5">
            <a:extLst>
              <a:ext uri="{FF2B5EF4-FFF2-40B4-BE49-F238E27FC236}">
                <a16:creationId xmlns:a16="http://schemas.microsoft.com/office/drawing/2014/main" id="{A59C01AD-C1BF-49A7-9480-004CBAED08B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AFB8262-7D05-452F-AC7B-5C1E4E1D854D}"/>
              </a:ext>
            </a:extLst>
          </p:cNvPr>
          <p:cNvSpPr>
            <a:spLocks noGrp="1"/>
          </p:cNvSpPr>
          <p:nvPr>
            <p:ph type="sldNum" sz="quarter" idx="12"/>
          </p:nvPr>
        </p:nvSpPr>
        <p:spPr/>
        <p:txBody>
          <a:bodyPr/>
          <a:lstStyle/>
          <a:p>
            <a:fld id="{9B30634D-7938-46F3-81B0-45696C3D6CE4}" type="slidenum">
              <a:rPr lang="en-AU" smtClean="0"/>
              <a:t>‹#›</a:t>
            </a:fld>
            <a:endParaRPr lang="en-AU"/>
          </a:p>
        </p:txBody>
      </p:sp>
    </p:spTree>
    <p:extLst>
      <p:ext uri="{BB962C8B-B14F-4D97-AF65-F5344CB8AC3E}">
        <p14:creationId xmlns:p14="http://schemas.microsoft.com/office/powerpoint/2010/main" val="3867115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2A3F73-6BDD-4FC6-AD40-FAC10E4151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97ED0DE-182F-49C6-9146-42747B1348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1EE7FF5-AA45-43E8-B5B2-7AD413CA4A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9807AA-300D-432C-BE9B-E699408905B4}" type="datetimeFigureOut">
              <a:rPr lang="en-AU" smtClean="0"/>
              <a:t>3/05/2021</a:t>
            </a:fld>
            <a:endParaRPr lang="en-AU"/>
          </a:p>
        </p:txBody>
      </p:sp>
      <p:sp>
        <p:nvSpPr>
          <p:cNvPr id="5" name="Footer Placeholder 4">
            <a:extLst>
              <a:ext uri="{FF2B5EF4-FFF2-40B4-BE49-F238E27FC236}">
                <a16:creationId xmlns:a16="http://schemas.microsoft.com/office/drawing/2014/main" id="{C8442BB3-F1FD-48A0-8B1F-FDD1B667D4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1D7CAB15-B5F2-4A7A-80BA-D8FC72AA88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30634D-7938-46F3-81B0-45696C3D6CE4}" type="slidenum">
              <a:rPr lang="en-AU" smtClean="0"/>
              <a:t>‹#›</a:t>
            </a:fld>
            <a:endParaRPr lang="en-AU"/>
          </a:p>
        </p:txBody>
      </p:sp>
    </p:spTree>
    <p:extLst>
      <p:ext uri="{BB962C8B-B14F-4D97-AF65-F5344CB8AC3E}">
        <p14:creationId xmlns:p14="http://schemas.microsoft.com/office/powerpoint/2010/main" val="461058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0" r:id="rId12"/>
    <p:sldLayoutId id="214748365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398102-7A29-4575-B6F6-5FA659768D36}"/>
              </a:ext>
            </a:extLst>
          </p:cNvPr>
          <p:cNvSpPr txBox="1"/>
          <p:nvPr/>
        </p:nvSpPr>
        <p:spPr>
          <a:xfrm>
            <a:off x="1986497" y="2164311"/>
            <a:ext cx="8109284" cy="2289858"/>
          </a:xfrm>
          <a:prstGeom prst="rect">
            <a:avLst/>
          </a:prstGeom>
          <a:noFill/>
        </p:spPr>
        <p:txBody>
          <a:bodyPr wrap="square" rtlCol="0">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lang="en-US" sz="4800" b="1" spc="-20" dirty="0">
                <a:solidFill>
                  <a:srgbClr val="002060"/>
                </a:solidFill>
              </a:rPr>
              <a:t>Data Analytics Bootcamp</a:t>
            </a:r>
          </a:p>
          <a:p>
            <a:pPr marL="0" marR="0" lvl="0" indent="0" algn="ctr" defTabSz="914400" rtl="0" eaLnBrk="1" fontAlgn="auto" latinLnBrk="0" hangingPunct="1">
              <a:lnSpc>
                <a:spcPct val="85000"/>
              </a:lnSpc>
              <a:spcBef>
                <a:spcPts val="0"/>
              </a:spcBef>
              <a:spcAft>
                <a:spcPts val="0"/>
              </a:spcAft>
              <a:buClrTx/>
              <a:buSzTx/>
              <a:buFontTx/>
              <a:buNone/>
              <a:tabLst/>
              <a:defRPr/>
            </a:pPr>
            <a:endParaRPr kumimoji="0" lang="en-US" sz="1200" b="1" i="0" u="none" strike="noStrike" kern="1200" cap="none" spc="-20" normalizeH="0" baseline="0" noProof="0" dirty="0">
              <a:ln>
                <a:noFill/>
              </a:ln>
              <a:solidFill>
                <a:srgbClr val="002060"/>
              </a:solidFill>
              <a:effectLst/>
              <a:uLnTx/>
              <a:uFillTx/>
              <a:ea typeface="+mn-ea"/>
              <a:cs typeface="+mn-cs"/>
            </a:endParaRP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4800" b="1" i="0" u="none" strike="noStrike" kern="1200" cap="none" spc="-20" normalizeH="0" baseline="0" noProof="0" dirty="0">
                <a:ln>
                  <a:noFill/>
                </a:ln>
                <a:solidFill>
                  <a:srgbClr val="002060"/>
                </a:solidFill>
                <a:effectLst/>
                <a:uLnTx/>
                <a:uFillTx/>
                <a:ea typeface="+mn-ea"/>
                <a:cs typeface="+mn-cs"/>
              </a:rPr>
              <a:t>Project 1 | Group 4</a:t>
            </a:r>
          </a:p>
          <a:p>
            <a:pPr marL="0" marR="0" lvl="0" indent="0" algn="ctr" defTabSz="914400" rtl="0" eaLnBrk="1" fontAlgn="auto" latinLnBrk="0" hangingPunct="1">
              <a:lnSpc>
                <a:spcPct val="85000"/>
              </a:lnSpc>
              <a:spcBef>
                <a:spcPts val="0"/>
              </a:spcBef>
              <a:spcAft>
                <a:spcPts val="0"/>
              </a:spcAft>
              <a:buClrTx/>
              <a:buSzTx/>
              <a:buFontTx/>
              <a:buNone/>
              <a:tabLst/>
              <a:defRPr/>
            </a:pPr>
            <a:endParaRPr lang="en-US" sz="1200" b="1" spc="-20" dirty="0">
              <a:solidFill>
                <a:srgbClr val="002060"/>
              </a:solidFill>
            </a:endParaRP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4800" b="1" i="0" u="none" strike="noStrike" kern="1200" cap="none" spc="-20" normalizeH="0" baseline="0" noProof="0" dirty="0">
                <a:ln>
                  <a:noFill/>
                </a:ln>
                <a:solidFill>
                  <a:srgbClr val="002060"/>
                </a:solidFill>
                <a:effectLst/>
                <a:uLnTx/>
                <a:uFillTx/>
                <a:ea typeface="+mn-ea"/>
                <a:cs typeface="+mn-cs"/>
              </a:rPr>
              <a:t>2021</a:t>
            </a:r>
          </a:p>
        </p:txBody>
      </p:sp>
      <p:pic>
        <p:nvPicPr>
          <p:cNvPr id="7" name="Picture 6" descr="Text&#10;&#10;Description automatically generated with medium confidence">
            <a:extLst>
              <a:ext uri="{FF2B5EF4-FFF2-40B4-BE49-F238E27FC236}">
                <a16:creationId xmlns:a16="http://schemas.microsoft.com/office/drawing/2014/main" id="{2A76A231-1235-47D6-87A3-260001D23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638" y="442600"/>
            <a:ext cx="3558667" cy="1169632"/>
          </a:xfrm>
          <a:prstGeom prst="rect">
            <a:avLst/>
          </a:prstGeom>
        </p:spPr>
      </p:pic>
    </p:spTree>
    <p:extLst>
      <p:ext uri="{BB962C8B-B14F-4D97-AF65-F5344CB8AC3E}">
        <p14:creationId xmlns:p14="http://schemas.microsoft.com/office/powerpoint/2010/main" val="1429055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11995FB7-DF49-41A9-9292-8F8EDF71EB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029" y="1327736"/>
            <a:ext cx="7228598" cy="4819064"/>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F1BE9700-E389-4EB4-AA9E-450D9E5D06B6}"/>
              </a:ext>
            </a:extLst>
          </p:cNvPr>
          <p:cNvPicPr>
            <a:picLocks noChangeAspect="1"/>
          </p:cNvPicPr>
          <p:nvPr/>
        </p:nvPicPr>
        <p:blipFill>
          <a:blip r:embed="rId4"/>
          <a:stretch>
            <a:fillRect/>
          </a:stretch>
        </p:blipFill>
        <p:spPr>
          <a:xfrm>
            <a:off x="8188248" y="1327736"/>
            <a:ext cx="3449097" cy="4819064"/>
          </a:xfrm>
          <a:prstGeom prst="rect">
            <a:avLst/>
          </a:prstGeom>
          <a:ln>
            <a:noFill/>
          </a:ln>
          <a:effectLst>
            <a:outerShdw blurRad="292100" dist="139700" dir="2700000" algn="tl" rotWithShape="0">
              <a:srgbClr val="333333">
                <a:alpha val="65000"/>
              </a:srgbClr>
            </a:outerShdw>
          </a:effectLst>
        </p:spPr>
      </p:pic>
      <p:sp>
        <p:nvSpPr>
          <p:cNvPr id="8" name="Title 1">
            <a:extLst>
              <a:ext uri="{FF2B5EF4-FFF2-40B4-BE49-F238E27FC236}">
                <a16:creationId xmlns:a16="http://schemas.microsoft.com/office/drawing/2014/main" id="{89AD59D6-B7AC-453B-9C92-5578D1F40AB9}"/>
              </a:ext>
            </a:extLst>
          </p:cNvPr>
          <p:cNvSpPr txBox="1">
            <a:spLocks/>
          </p:cNvSpPr>
          <p:nvPr/>
        </p:nvSpPr>
        <p:spPr>
          <a:xfrm>
            <a:off x="890337" y="65516"/>
            <a:ext cx="105677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4400" dirty="0">
                <a:latin typeface="+mn-lt"/>
              </a:rPr>
              <a:t>What are the top 10 happiest countries? </a:t>
            </a:r>
          </a:p>
        </p:txBody>
      </p:sp>
    </p:spTree>
    <p:extLst>
      <p:ext uri="{BB962C8B-B14F-4D97-AF65-F5344CB8AC3E}">
        <p14:creationId xmlns:p14="http://schemas.microsoft.com/office/powerpoint/2010/main" val="1424396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ar chart&#10;&#10;Description automatically generated">
            <a:extLst>
              <a:ext uri="{FF2B5EF4-FFF2-40B4-BE49-F238E27FC236}">
                <a16:creationId xmlns:a16="http://schemas.microsoft.com/office/drawing/2014/main" id="{9BED2E33-25B3-4F08-AF03-398FC0A168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250" y="1298183"/>
            <a:ext cx="4708936" cy="5221308"/>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BB76BEC4-CDCA-4219-9894-563E6FB726CC}"/>
              </a:ext>
            </a:extLst>
          </p:cNvPr>
          <p:cNvPicPr>
            <a:picLocks noChangeAspect="1"/>
          </p:cNvPicPr>
          <p:nvPr/>
        </p:nvPicPr>
        <p:blipFill>
          <a:blip r:embed="rId4"/>
          <a:stretch>
            <a:fillRect/>
          </a:stretch>
        </p:blipFill>
        <p:spPr>
          <a:xfrm>
            <a:off x="6007100" y="1298184"/>
            <a:ext cx="5395350" cy="5221307"/>
          </a:xfrm>
          <a:prstGeom prst="rect">
            <a:avLst/>
          </a:prstGeom>
          <a:ln>
            <a:noFill/>
          </a:ln>
          <a:effectLst>
            <a:outerShdw blurRad="292100" dist="139700" dir="2700000" algn="tl" rotWithShape="0">
              <a:srgbClr val="333333">
                <a:alpha val="65000"/>
              </a:srgbClr>
            </a:outerShdw>
          </a:effectLst>
        </p:spPr>
      </p:pic>
      <p:sp>
        <p:nvSpPr>
          <p:cNvPr id="8" name="Title 1">
            <a:extLst>
              <a:ext uri="{FF2B5EF4-FFF2-40B4-BE49-F238E27FC236}">
                <a16:creationId xmlns:a16="http://schemas.microsoft.com/office/drawing/2014/main" id="{3DC70CA1-17F2-45F2-9E5B-4005631F3895}"/>
              </a:ext>
            </a:extLst>
          </p:cNvPr>
          <p:cNvSpPr txBox="1">
            <a:spLocks/>
          </p:cNvSpPr>
          <p:nvPr/>
        </p:nvSpPr>
        <p:spPr>
          <a:xfrm>
            <a:off x="890337" y="65516"/>
            <a:ext cx="105677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4000" dirty="0">
                <a:latin typeface="+mn-lt"/>
              </a:rPr>
              <a:t>Which region has the highest happiness score?</a:t>
            </a:r>
          </a:p>
        </p:txBody>
      </p:sp>
    </p:spTree>
    <p:extLst>
      <p:ext uri="{BB962C8B-B14F-4D97-AF65-F5344CB8AC3E}">
        <p14:creationId xmlns:p14="http://schemas.microsoft.com/office/powerpoint/2010/main" val="2987209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C70CA1-17F2-45F2-9E5B-4005631F3895}"/>
              </a:ext>
            </a:extLst>
          </p:cNvPr>
          <p:cNvSpPr txBox="1">
            <a:spLocks/>
          </p:cNvSpPr>
          <p:nvPr/>
        </p:nvSpPr>
        <p:spPr>
          <a:xfrm>
            <a:off x="691915" y="0"/>
            <a:ext cx="105677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4000" dirty="0">
                <a:latin typeface="+mn-lt"/>
              </a:rPr>
              <a:t>Breakdown of regions</a:t>
            </a:r>
          </a:p>
        </p:txBody>
      </p:sp>
      <p:pic>
        <p:nvPicPr>
          <p:cNvPr id="3" name="Picture 2">
            <a:extLst>
              <a:ext uri="{FF2B5EF4-FFF2-40B4-BE49-F238E27FC236}">
                <a16:creationId xmlns:a16="http://schemas.microsoft.com/office/drawing/2014/main" id="{84C905BC-3C53-4ADB-BDC9-779DC89FFB6E}"/>
              </a:ext>
            </a:extLst>
          </p:cNvPr>
          <p:cNvPicPr>
            <a:picLocks noChangeAspect="1"/>
          </p:cNvPicPr>
          <p:nvPr/>
        </p:nvPicPr>
        <p:blipFill>
          <a:blip r:embed="rId3"/>
          <a:stretch>
            <a:fillRect/>
          </a:stretch>
        </p:blipFill>
        <p:spPr>
          <a:xfrm>
            <a:off x="691915" y="1203685"/>
            <a:ext cx="4920771" cy="5207746"/>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1FD34AD5-A71F-44A6-A2E7-B9DA9FEE0270}"/>
              </a:ext>
            </a:extLst>
          </p:cNvPr>
          <p:cNvPicPr>
            <a:picLocks noChangeAspect="1"/>
          </p:cNvPicPr>
          <p:nvPr/>
        </p:nvPicPr>
        <p:blipFill>
          <a:blip r:embed="rId4"/>
          <a:stretch>
            <a:fillRect/>
          </a:stretch>
        </p:blipFill>
        <p:spPr>
          <a:xfrm>
            <a:off x="6003852" y="1203685"/>
            <a:ext cx="5652644" cy="38451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86064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6FB9-B139-45DF-A0A3-CE9AB28DF5FB}"/>
              </a:ext>
            </a:extLst>
          </p:cNvPr>
          <p:cNvSpPr>
            <a:spLocks noGrp="1"/>
          </p:cNvSpPr>
          <p:nvPr>
            <p:ph type="title" idx="4294967295"/>
          </p:nvPr>
        </p:nvSpPr>
        <p:spPr>
          <a:xfrm>
            <a:off x="838200" y="174665"/>
            <a:ext cx="10515600" cy="1325563"/>
          </a:xfrm>
        </p:spPr>
        <p:txBody>
          <a:bodyPr>
            <a:normAutofit/>
          </a:bodyPr>
          <a:lstStyle/>
          <a:p>
            <a:pPr marL="0" indent="0">
              <a:buNone/>
            </a:pPr>
            <a:r>
              <a:rPr lang="en-AU" sz="3200" dirty="0">
                <a:solidFill>
                  <a:srgbClr val="303030"/>
                </a:solidFill>
                <a:latin typeface="-apple-system"/>
              </a:rPr>
              <a:t>What are the variables that are used to measure happiness? </a:t>
            </a:r>
            <a:endParaRPr lang="en-AU" sz="3200" dirty="0"/>
          </a:p>
        </p:txBody>
      </p:sp>
      <p:graphicFrame>
        <p:nvGraphicFramePr>
          <p:cNvPr id="4" name="Content Placeholder 3">
            <a:extLst>
              <a:ext uri="{FF2B5EF4-FFF2-40B4-BE49-F238E27FC236}">
                <a16:creationId xmlns:a16="http://schemas.microsoft.com/office/drawing/2014/main" id="{740C41CB-C4F8-4BDC-B3A3-925002F2F957}"/>
              </a:ext>
            </a:extLst>
          </p:cNvPr>
          <p:cNvGraphicFramePr>
            <a:graphicFrameLocks/>
          </p:cNvGraphicFramePr>
          <p:nvPr>
            <p:extLst>
              <p:ext uri="{D42A27DB-BD31-4B8C-83A1-F6EECF244321}">
                <p14:modId xmlns:p14="http://schemas.microsoft.com/office/powerpoint/2010/main" val="1217143596"/>
              </p:ext>
            </p:extLst>
          </p:nvPr>
        </p:nvGraphicFramePr>
        <p:xfrm>
          <a:off x="300789" y="1407695"/>
          <a:ext cx="11397916" cy="5029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5319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C8A1EF-05D4-4682-AFF4-8A336CCF4EC5}"/>
              </a:ext>
            </a:extLst>
          </p:cNvPr>
          <p:cNvSpPr>
            <a:spLocks noGrp="1"/>
          </p:cNvSpPr>
          <p:nvPr>
            <p:ph idx="1"/>
          </p:nvPr>
        </p:nvSpPr>
        <p:spPr>
          <a:xfrm>
            <a:off x="8008679" y="4750152"/>
            <a:ext cx="3781366" cy="1628560"/>
          </a:xfrm>
        </p:spPr>
        <p:txBody>
          <a:bodyPr>
            <a:normAutofit/>
          </a:bodyPr>
          <a:lstStyle/>
          <a:p>
            <a:r>
              <a:rPr lang="en-AU" dirty="0"/>
              <a:t>Economy GDP</a:t>
            </a:r>
          </a:p>
          <a:p>
            <a:r>
              <a:rPr lang="en-AU" dirty="0"/>
              <a:t>Health</a:t>
            </a:r>
          </a:p>
          <a:p>
            <a:r>
              <a:rPr lang="en-AU" dirty="0"/>
              <a:t>Family</a:t>
            </a:r>
          </a:p>
        </p:txBody>
      </p:sp>
      <p:sp>
        <p:nvSpPr>
          <p:cNvPr id="2" name="Title 1">
            <a:extLst>
              <a:ext uri="{FF2B5EF4-FFF2-40B4-BE49-F238E27FC236}">
                <a16:creationId xmlns:a16="http://schemas.microsoft.com/office/drawing/2014/main" id="{45AE6FB9-B139-45DF-A0A3-CE9AB28DF5FB}"/>
              </a:ext>
            </a:extLst>
          </p:cNvPr>
          <p:cNvSpPr>
            <a:spLocks noGrp="1"/>
          </p:cNvSpPr>
          <p:nvPr>
            <p:ph type="title" idx="4294967295"/>
          </p:nvPr>
        </p:nvSpPr>
        <p:spPr>
          <a:xfrm>
            <a:off x="890337" y="65516"/>
            <a:ext cx="10567737" cy="1325563"/>
          </a:xfrm>
        </p:spPr>
        <p:txBody>
          <a:bodyPr/>
          <a:lstStyle/>
          <a:p>
            <a:r>
              <a:rPr lang="en-AU" dirty="0">
                <a:latin typeface="+mn-lt"/>
              </a:rPr>
              <a:t>Why are they the happiest countries? </a:t>
            </a:r>
          </a:p>
        </p:txBody>
      </p:sp>
      <p:grpSp>
        <p:nvGrpSpPr>
          <p:cNvPr id="7" name="Group 6">
            <a:extLst>
              <a:ext uri="{FF2B5EF4-FFF2-40B4-BE49-F238E27FC236}">
                <a16:creationId xmlns:a16="http://schemas.microsoft.com/office/drawing/2014/main" id="{B90B54EE-4F9B-472E-A693-74F67D0A3DD4}"/>
              </a:ext>
            </a:extLst>
          </p:cNvPr>
          <p:cNvGrpSpPr/>
          <p:nvPr/>
        </p:nvGrpSpPr>
        <p:grpSpPr>
          <a:xfrm>
            <a:off x="986030" y="1137080"/>
            <a:ext cx="6882063" cy="5241632"/>
            <a:chOff x="890336" y="1165440"/>
            <a:chExt cx="6882063" cy="5241632"/>
          </a:xfrm>
        </p:grpSpPr>
        <p:pic>
          <p:nvPicPr>
            <p:cNvPr id="5" name="Picture 4" descr="Graphical user interface, application&#10;&#10;Description automatically generated">
              <a:extLst>
                <a:ext uri="{FF2B5EF4-FFF2-40B4-BE49-F238E27FC236}">
                  <a16:creationId xmlns:a16="http://schemas.microsoft.com/office/drawing/2014/main" id="{3A56863B-786F-4DFD-96D0-7D7A6B64AE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336" y="1165440"/>
              <a:ext cx="6882063" cy="5241632"/>
            </a:xfrm>
            <a:prstGeom prst="rect">
              <a:avLst/>
            </a:prstGeom>
            <a:ln>
              <a:noFill/>
            </a:ln>
            <a:effectLst>
              <a:outerShdw blurRad="292100" dist="139700" dir="2700000" algn="tl" rotWithShape="0">
                <a:srgbClr val="333333">
                  <a:alpha val="65000"/>
                </a:srgbClr>
              </a:outerShdw>
            </a:effectLst>
          </p:spPr>
        </p:pic>
        <p:sp>
          <p:nvSpPr>
            <p:cNvPr id="6" name="Rectangle 5">
              <a:extLst>
                <a:ext uri="{FF2B5EF4-FFF2-40B4-BE49-F238E27FC236}">
                  <a16:creationId xmlns:a16="http://schemas.microsoft.com/office/drawing/2014/main" id="{BB2C0019-DD82-4C7A-B04E-032BFF7B8BA5}"/>
                </a:ext>
              </a:extLst>
            </p:cNvPr>
            <p:cNvSpPr/>
            <p:nvPr/>
          </p:nvSpPr>
          <p:spPr>
            <a:xfrm>
              <a:off x="3902149" y="4061637"/>
              <a:ext cx="1679944" cy="4359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1264430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6FB9-B139-45DF-A0A3-CE9AB28DF5FB}"/>
              </a:ext>
            </a:extLst>
          </p:cNvPr>
          <p:cNvSpPr>
            <a:spLocks noGrp="1"/>
          </p:cNvSpPr>
          <p:nvPr>
            <p:ph type="title" idx="4294967295"/>
          </p:nvPr>
        </p:nvSpPr>
        <p:spPr>
          <a:xfrm>
            <a:off x="890337" y="65516"/>
            <a:ext cx="10567737" cy="1325563"/>
          </a:xfrm>
        </p:spPr>
        <p:txBody>
          <a:bodyPr>
            <a:normAutofit/>
          </a:bodyPr>
          <a:lstStyle/>
          <a:p>
            <a:r>
              <a:rPr lang="en-AU" sz="3600" dirty="0">
                <a:latin typeface="+mn-lt"/>
              </a:rPr>
              <a:t>Does Economy (GDP Per Capita) correlate with happiness score? </a:t>
            </a:r>
          </a:p>
        </p:txBody>
      </p:sp>
      <p:pic>
        <p:nvPicPr>
          <p:cNvPr id="10" name="Picture 9">
            <a:extLst>
              <a:ext uri="{FF2B5EF4-FFF2-40B4-BE49-F238E27FC236}">
                <a16:creationId xmlns:a16="http://schemas.microsoft.com/office/drawing/2014/main" id="{3B36B648-5629-4772-8CA3-373227861C57}"/>
              </a:ext>
            </a:extLst>
          </p:cNvPr>
          <p:cNvPicPr>
            <a:picLocks noChangeAspect="1"/>
          </p:cNvPicPr>
          <p:nvPr/>
        </p:nvPicPr>
        <p:blipFill>
          <a:blip r:embed="rId3"/>
          <a:stretch>
            <a:fillRect/>
          </a:stretch>
        </p:blipFill>
        <p:spPr>
          <a:xfrm>
            <a:off x="3103156" y="1242223"/>
            <a:ext cx="5985688" cy="52992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97030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C70CA1-17F2-45F2-9E5B-4005631F3895}"/>
              </a:ext>
            </a:extLst>
          </p:cNvPr>
          <p:cNvSpPr txBox="1">
            <a:spLocks/>
          </p:cNvSpPr>
          <p:nvPr/>
        </p:nvSpPr>
        <p:spPr>
          <a:xfrm>
            <a:off x="890337" y="65516"/>
            <a:ext cx="105677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4000" dirty="0">
                <a:latin typeface="+mn-lt"/>
              </a:rPr>
              <a:t>Where does Australia rank in the world?</a:t>
            </a:r>
          </a:p>
        </p:txBody>
      </p:sp>
      <p:pic>
        <p:nvPicPr>
          <p:cNvPr id="3" name="Picture 2">
            <a:extLst>
              <a:ext uri="{FF2B5EF4-FFF2-40B4-BE49-F238E27FC236}">
                <a16:creationId xmlns:a16="http://schemas.microsoft.com/office/drawing/2014/main" id="{8DBE47E9-AAF1-46CC-8F27-E68C21CB0879}"/>
              </a:ext>
            </a:extLst>
          </p:cNvPr>
          <p:cNvPicPr>
            <a:picLocks noChangeAspect="1"/>
          </p:cNvPicPr>
          <p:nvPr/>
        </p:nvPicPr>
        <p:blipFill>
          <a:blip r:embed="rId3"/>
          <a:stretch>
            <a:fillRect/>
          </a:stretch>
        </p:blipFill>
        <p:spPr>
          <a:xfrm>
            <a:off x="1507718" y="1829464"/>
            <a:ext cx="4200525" cy="3943350"/>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B01C8641-00AE-4D40-AD85-0B3522A641A8}"/>
              </a:ext>
            </a:extLst>
          </p:cNvPr>
          <p:cNvPicPr>
            <a:picLocks noChangeAspect="1"/>
          </p:cNvPicPr>
          <p:nvPr/>
        </p:nvPicPr>
        <p:blipFill>
          <a:blip r:embed="rId4"/>
          <a:stretch>
            <a:fillRect/>
          </a:stretch>
        </p:blipFill>
        <p:spPr>
          <a:xfrm>
            <a:off x="6351181" y="1858039"/>
            <a:ext cx="4038600" cy="3886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17621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C8A1EF-05D4-4682-AFF4-8A336CCF4EC5}"/>
              </a:ext>
            </a:extLst>
          </p:cNvPr>
          <p:cNvSpPr>
            <a:spLocks noGrp="1"/>
          </p:cNvSpPr>
          <p:nvPr>
            <p:ph idx="1"/>
          </p:nvPr>
        </p:nvSpPr>
        <p:spPr>
          <a:xfrm>
            <a:off x="838200" y="1102611"/>
            <a:ext cx="10515600" cy="5393882"/>
          </a:xfrm>
        </p:spPr>
        <p:txBody>
          <a:bodyPr/>
          <a:lstStyle/>
          <a:p>
            <a:r>
              <a:rPr lang="en-US" dirty="0"/>
              <a:t>Australia is in the top 10 happiest countries.</a:t>
            </a:r>
          </a:p>
          <a:p>
            <a:r>
              <a:rPr lang="en-US" dirty="0"/>
              <a:t>Australia sits above the mean for each variable. </a:t>
            </a:r>
          </a:p>
          <a:p>
            <a:r>
              <a:rPr lang="en-US" dirty="0"/>
              <a:t>The happiest region is Australia and New Zealand</a:t>
            </a:r>
          </a:p>
          <a:p>
            <a:r>
              <a:rPr lang="en-US" dirty="0"/>
              <a:t>7 of the top 10 happiest countries are from one region however, that region only ranked third happiest. </a:t>
            </a:r>
          </a:p>
          <a:p>
            <a:r>
              <a:rPr lang="en-US" dirty="0"/>
              <a:t>The P value is less than 5% so we reject the null hypothesis and conclude that there is a relationship between Happiness and Economy (GDP per Capita). </a:t>
            </a:r>
          </a:p>
          <a:p>
            <a:endParaRPr lang="en-AU" dirty="0"/>
          </a:p>
        </p:txBody>
      </p:sp>
      <p:sp>
        <p:nvSpPr>
          <p:cNvPr id="2" name="Title 1">
            <a:extLst>
              <a:ext uri="{FF2B5EF4-FFF2-40B4-BE49-F238E27FC236}">
                <a16:creationId xmlns:a16="http://schemas.microsoft.com/office/drawing/2014/main" id="{45AE6FB9-B139-45DF-A0A3-CE9AB28DF5FB}"/>
              </a:ext>
            </a:extLst>
          </p:cNvPr>
          <p:cNvSpPr>
            <a:spLocks noGrp="1"/>
          </p:cNvSpPr>
          <p:nvPr>
            <p:ph type="title" idx="4294967295"/>
          </p:nvPr>
        </p:nvSpPr>
        <p:spPr>
          <a:xfrm>
            <a:off x="838200" y="18255"/>
            <a:ext cx="10515600" cy="1325563"/>
          </a:xfrm>
        </p:spPr>
        <p:txBody>
          <a:bodyPr/>
          <a:lstStyle/>
          <a:p>
            <a:r>
              <a:rPr lang="en-AU" dirty="0">
                <a:latin typeface="+mn-lt"/>
              </a:rPr>
              <a:t>Discussion</a:t>
            </a:r>
          </a:p>
        </p:txBody>
      </p:sp>
    </p:spTree>
    <p:extLst>
      <p:ext uri="{BB962C8B-B14F-4D97-AF65-F5344CB8AC3E}">
        <p14:creationId xmlns:p14="http://schemas.microsoft.com/office/powerpoint/2010/main" val="780445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C8A1EF-05D4-4682-AFF4-8A336CCF4EC5}"/>
              </a:ext>
            </a:extLst>
          </p:cNvPr>
          <p:cNvSpPr>
            <a:spLocks noGrp="1"/>
          </p:cNvSpPr>
          <p:nvPr>
            <p:ph idx="1"/>
          </p:nvPr>
        </p:nvSpPr>
        <p:spPr>
          <a:xfrm>
            <a:off x="838200" y="975019"/>
            <a:ext cx="10515600" cy="5564003"/>
          </a:xfrm>
        </p:spPr>
        <p:txBody>
          <a:bodyPr>
            <a:normAutofit/>
          </a:bodyPr>
          <a:lstStyle/>
          <a:p>
            <a:r>
              <a:rPr lang="en-AU" dirty="0"/>
              <a:t>We originally planned on doing our project on Covid and how it affected the suicide rate, the divorce rate and was there an increase in births. We had issues with trying to find the data and also current data. </a:t>
            </a:r>
          </a:p>
          <a:p>
            <a:r>
              <a:rPr lang="en-AU" dirty="0"/>
              <a:t>Alysha identified a problem with the data when completing the correlation heat map. Our code was calling the incorrect data frame and was resulting in the incorrect figures being generated. </a:t>
            </a:r>
          </a:p>
          <a:p>
            <a:r>
              <a:rPr lang="en-AU" dirty="0"/>
              <a:t>We identified a bias in the data as some regions have multiple countries and others only have two e.g. Australia and New Zealand.</a:t>
            </a:r>
          </a:p>
          <a:p>
            <a:r>
              <a:rPr lang="en-AU" dirty="0"/>
              <a:t>If we had more time we would have cleaned the data more. For example, update the Country names so they are all matching. The heat map has missing data due to names not matching our data set. E.g. United Sates and United States of America. </a:t>
            </a:r>
          </a:p>
          <a:p>
            <a:endParaRPr lang="en-AU" dirty="0"/>
          </a:p>
        </p:txBody>
      </p:sp>
      <p:sp>
        <p:nvSpPr>
          <p:cNvPr id="2" name="Title 1">
            <a:extLst>
              <a:ext uri="{FF2B5EF4-FFF2-40B4-BE49-F238E27FC236}">
                <a16:creationId xmlns:a16="http://schemas.microsoft.com/office/drawing/2014/main" id="{45AE6FB9-B139-45DF-A0A3-CE9AB28DF5FB}"/>
              </a:ext>
            </a:extLst>
          </p:cNvPr>
          <p:cNvSpPr>
            <a:spLocks noGrp="1"/>
          </p:cNvSpPr>
          <p:nvPr>
            <p:ph type="title" idx="4294967295"/>
          </p:nvPr>
        </p:nvSpPr>
        <p:spPr>
          <a:xfrm>
            <a:off x="838200" y="0"/>
            <a:ext cx="10515600" cy="1325563"/>
          </a:xfrm>
        </p:spPr>
        <p:txBody>
          <a:bodyPr/>
          <a:lstStyle/>
          <a:p>
            <a:r>
              <a:rPr lang="en-AU" dirty="0">
                <a:latin typeface="+mn-lt"/>
              </a:rPr>
              <a:t>Post Mortem</a:t>
            </a:r>
          </a:p>
        </p:txBody>
      </p:sp>
    </p:spTree>
    <p:extLst>
      <p:ext uri="{BB962C8B-B14F-4D97-AF65-F5344CB8AC3E}">
        <p14:creationId xmlns:p14="http://schemas.microsoft.com/office/powerpoint/2010/main" val="173154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E431AF12-0298-43EE-B659-7701C08B85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1691" y="967038"/>
            <a:ext cx="4514850" cy="4514850"/>
          </a:xfrm>
          <a:prstGeom prst="rect">
            <a:avLst/>
          </a:prstGeom>
        </p:spPr>
      </p:pic>
    </p:spTree>
    <p:extLst>
      <p:ext uri="{BB962C8B-B14F-4D97-AF65-F5344CB8AC3E}">
        <p14:creationId xmlns:p14="http://schemas.microsoft.com/office/powerpoint/2010/main" val="106715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 name="Picture 1" descr="A picture containing text, nature&#10;&#10;Description automatically generated">
            <a:extLst>
              <a:ext uri="{FF2B5EF4-FFF2-40B4-BE49-F238E27FC236}">
                <a16:creationId xmlns:a16="http://schemas.microsoft.com/office/drawing/2014/main" id="{A4CD21AF-F236-4072-84D6-654A34558E4A}"/>
              </a:ext>
            </a:extLst>
          </p:cNvPr>
          <p:cNvPicPr>
            <a:picLocks noChangeAspect="1"/>
          </p:cNvPicPr>
          <p:nvPr/>
        </p:nvPicPr>
        <p:blipFill>
          <a:blip r:embed="rId3">
            <a:alphaModFix amt="11000"/>
            <a:extLst>
              <a:ext uri="{28A0092B-C50C-407E-A947-70E740481C1C}">
                <a14:useLocalDpi xmlns:a14="http://schemas.microsoft.com/office/drawing/2010/main" val="0"/>
              </a:ext>
            </a:extLst>
          </a:blip>
          <a:stretch>
            <a:fillRect/>
          </a:stretch>
        </p:blipFill>
        <p:spPr>
          <a:xfrm>
            <a:off x="3136900" y="0"/>
            <a:ext cx="9055100" cy="6858000"/>
          </a:xfrm>
          <a:prstGeom prst="rect">
            <a:avLst/>
          </a:prstGeom>
        </p:spPr>
      </p:pic>
      <p:sp>
        <p:nvSpPr>
          <p:cNvPr id="3" name="TextBox 2">
            <a:extLst>
              <a:ext uri="{FF2B5EF4-FFF2-40B4-BE49-F238E27FC236}">
                <a16:creationId xmlns:a16="http://schemas.microsoft.com/office/drawing/2014/main" id="{C2398102-7A29-4575-B6F6-5FA659768D36}"/>
              </a:ext>
            </a:extLst>
          </p:cNvPr>
          <p:cNvSpPr txBox="1"/>
          <p:nvPr/>
        </p:nvSpPr>
        <p:spPr>
          <a:xfrm>
            <a:off x="108286" y="2049792"/>
            <a:ext cx="3181686" cy="2499146"/>
          </a:xfrm>
          <a:prstGeom prst="rect">
            <a:avLst/>
          </a:prstGeom>
          <a:noFill/>
        </p:spPr>
        <p:txBody>
          <a:bodyPr wrap="square" rtlCol="0">
            <a:spAutoFit/>
          </a:body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4800" b="1" i="0" u="none" strike="noStrike" kern="1200" cap="none" spc="-20" normalizeH="0" baseline="0" noProof="0" dirty="0">
                <a:ln>
                  <a:noFill/>
                </a:ln>
                <a:solidFill>
                  <a:srgbClr val="FFFFFF"/>
                </a:solidFill>
                <a:effectLst/>
                <a:uLnTx/>
                <a:uFillTx/>
                <a:ea typeface="+mn-ea"/>
                <a:cs typeface="+mn-cs"/>
              </a:rPr>
              <a:t>World Happiness</a:t>
            </a:r>
          </a:p>
          <a:p>
            <a:pPr marL="0" marR="0" lvl="0" indent="0" algn="l" defTabSz="914400" rtl="0" eaLnBrk="1" fontAlgn="auto" latinLnBrk="0" hangingPunct="1">
              <a:lnSpc>
                <a:spcPct val="85000"/>
              </a:lnSpc>
              <a:spcBef>
                <a:spcPts val="0"/>
              </a:spcBef>
              <a:spcAft>
                <a:spcPts val="0"/>
              </a:spcAft>
              <a:buClrTx/>
              <a:buSzTx/>
              <a:buFontTx/>
              <a:buNone/>
              <a:tabLst/>
              <a:defRPr/>
            </a:pPr>
            <a:r>
              <a:rPr lang="en-US" sz="4800" b="1" spc="-20" dirty="0">
                <a:solidFill>
                  <a:srgbClr val="FFFFFF"/>
                </a:solidFill>
              </a:rPr>
              <a:t>Report</a:t>
            </a:r>
          </a:p>
          <a:p>
            <a:pPr marL="0" marR="0" lvl="0" indent="0" algn="l" defTabSz="914400" rtl="0" eaLnBrk="1" fontAlgn="auto" latinLnBrk="0" hangingPunct="1">
              <a:lnSpc>
                <a:spcPct val="85000"/>
              </a:lnSpc>
              <a:spcBef>
                <a:spcPts val="0"/>
              </a:spcBef>
              <a:spcAft>
                <a:spcPts val="0"/>
              </a:spcAft>
              <a:buClrTx/>
              <a:buSzTx/>
              <a:buFontTx/>
              <a:buNone/>
              <a:tabLst/>
              <a:defRPr/>
            </a:pPr>
            <a:endParaRPr lang="en-US" sz="800" b="1" spc="-20" dirty="0">
              <a:solidFill>
                <a:srgbClr val="FFFFFF"/>
              </a:solidFill>
            </a:endParaRPr>
          </a:p>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3200" b="1" i="0" u="none" strike="noStrike" kern="1200" cap="none" spc="-20" normalizeH="0" baseline="0" noProof="0" dirty="0">
                <a:ln>
                  <a:noFill/>
                </a:ln>
                <a:solidFill>
                  <a:srgbClr val="FFFFFF"/>
                </a:solidFill>
                <a:effectLst/>
                <a:uLnTx/>
                <a:uFillTx/>
                <a:ea typeface="+mn-ea"/>
                <a:cs typeface="+mn-cs"/>
              </a:rPr>
              <a:t>2015 - 2019</a:t>
            </a:r>
          </a:p>
        </p:txBody>
      </p:sp>
    </p:spTree>
    <p:extLst>
      <p:ext uri="{BB962C8B-B14F-4D97-AF65-F5344CB8AC3E}">
        <p14:creationId xmlns:p14="http://schemas.microsoft.com/office/powerpoint/2010/main" val="59236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0EC73CE1-8865-40A1-BF95-DBBBD87ED7A9}"/>
              </a:ext>
            </a:extLst>
          </p:cNvPr>
          <p:cNvGraphicFramePr/>
          <p:nvPr>
            <p:extLst>
              <p:ext uri="{D42A27DB-BD31-4B8C-83A1-F6EECF244321}">
                <p14:modId xmlns:p14="http://schemas.microsoft.com/office/powerpoint/2010/main" val="1363937665"/>
              </p:ext>
            </p:extLst>
          </p:nvPr>
        </p:nvGraphicFramePr>
        <p:xfrm>
          <a:off x="2047373" y="1209173"/>
          <a:ext cx="8097253" cy="44396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1">
            <a:extLst>
              <a:ext uri="{FF2B5EF4-FFF2-40B4-BE49-F238E27FC236}">
                <a16:creationId xmlns:a16="http://schemas.microsoft.com/office/drawing/2014/main" id="{30D7D3DF-4798-482C-B279-28B2259643D7}"/>
              </a:ext>
            </a:extLst>
          </p:cNvPr>
          <p:cNvSpPr txBox="1">
            <a:spLocks/>
          </p:cNvSpPr>
          <p:nvPr/>
        </p:nvSpPr>
        <p:spPr>
          <a:xfrm>
            <a:off x="601579" y="890816"/>
            <a:ext cx="530191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dirty="0">
                <a:latin typeface="+mn-lt"/>
                <a:cs typeface="Segoe UI" panose="020B0502040204020203" pitchFamily="34" charset="0"/>
              </a:rPr>
              <a:t>Meet the Team</a:t>
            </a:r>
          </a:p>
        </p:txBody>
      </p:sp>
    </p:spTree>
    <p:extLst>
      <p:ext uri="{BB962C8B-B14F-4D97-AF65-F5344CB8AC3E}">
        <p14:creationId xmlns:p14="http://schemas.microsoft.com/office/powerpoint/2010/main" val="1487059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0D7D3DF-4798-482C-B279-28B2259643D7}"/>
              </a:ext>
            </a:extLst>
          </p:cNvPr>
          <p:cNvSpPr txBox="1">
            <a:spLocks/>
          </p:cNvSpPr>
          <p:nvPr/>
        </p:nvSpPr>
        <p:spPr>
          <a:xfrm>
            <a:off x="4977063" y="806115"/>
            <a:ext cx="402255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dirty="0">
                <a:latin typeface="+mn-lt"/>
                <a:cs typeface="Segoe UI" panose="020B0502040204020203" pitchFamily="34" charset="0"/>
              </a:rPr>
              <a:t>Contents</a:t>
            </a:r>
          </a:p>
        </p:txBody>
      </p:sp>
      <p:graphicFrame>
        <p:nvGraphicFramePr>
          <p:cNvPr id="2" name="Diagram 1">
            <a:extLst>
              <a:ext uri="{FF2B5EF4-FFF2-40B4-BE49-F238E27FC236}">
                <a16:creationId xmlns:a16="http://schemas.microsoft.com/office/drawing/2014/main" id="{6E333FB6-C9E9-4B81-9B1E-91BC39F66BAF}"/>
              </a:ext>
            </a:extLst>
          </p:cNvPr>
          <p:cNvGraphicFramePr/>
          <p:nvPr>
            <p:extLst>
              <p:ext uri="{D42A27DB-BD31-4B8C-83A1-F6EECF244321}">
                <p14:modId xmlns:p14="http://schemas.microsoft.com/office/powerpoint/2010/main" val="4224894161"/>
              </p:ext>
            </p:extLst>
          </p:nvPr>
        </p:nvGraphicFramePr>
        <p:xfrm>
          <a:off x="216568" y="1720517"/>
          <a:ext cx="7857958" cy="39365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401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C8A1EF-05D4-4682-AFF4-8A336CCF4EC5}"/>
              </a:ext>
            </a:extLst>
          </p:cNvPr>
          <p:cNvSpPr>
            <a:spLocks noGrp="1"/>
          </p:cNvSpPr>
          <p:nvPr>
            <p:ph idx="1"/>
          </p:nvPr>
        </p:nvSpPr>
        <p:spPr>
          <a:xfrm>
            <a:off x="838200" y="720583"/>
            <a:ext cx="10515600" cy="5416833"/>
          </a:xfrm>
        </p:spPr>
        <p:txBody>
          <a:bodyPr>
            <a:normAutofit/>
          </a:bodyPr>
          <a:lstStyle/>
          <a:p>
            <a:pPr marL="0" indent="0">
              <a:buNone/>
            </a:pPr>
            <a:endParaRPr lang="en-AU" dirty="0">
              <a:solidFill>
                <a:srgbClr val="303030"/>
              </a:solidFill>
              <a:latin typeface="-apple-system"/>
            </a:endParaRPr>
          </a:p>
          <a:p>
            <a:pPr marL="0" indent="0">
              <a:lnSpc>
                <a:spcPct val="107000"/>
              </a:lnSpc>
              <a:spcAft>
                <a:spcPts val="1200"/>
              </a:spcAft>
              <a:buNone/>
            </a:pPr>
            <a:r>
              <a:rPr lang="en-AU" sz="18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As a global society, we are waking up to the fact that happiness in our daily lives is extremely important. The positive effects of a balanced mind spread not only throughout a person's life, but also throughout society in a stone-in-the-pond figure of speech.</a:t>
            </a:r>
            <a:endParaRPr lang="en-AU" sz="18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1200"/>
              </a:spcAft>
              <a:buNone/>
            </a:pPr>
            <a:r>
              <a:rPr lang="en-AU" sz="18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Corporations, governments, and organisations are becoming increasingly aware of the importance of happiness. It could be noted that when minimum satisfaction standards are reached people are better able to contribute to their day to day lives and respective duties, and that it is also in their best interests to contribute to people's well-being. As a result, satisfaction metrics are constantly being used in policy decisions all around the globe.</a:t>
            </a:r>
          </a:p>
          <a:p>
            <a:pPr marL="0" indent="0">
              <a:lnSpc>
                <a:spcPct val="107000"/>
              </a:lnSpc>
              <a:spcAft>
                <a:spcPts val="1200"/>
              </a:spcAft>
              <a:buNone/>
            </a:pPr>
            <a:r>
              <a:rPr lang="en-US" sz="1800" dirty="0">
                <a:solidFill>
                  <a:srgbClr val="24292E"/>
                </a:solidFill>
                <a:latin typeface="Segoe UI" panose="020B0502040204020203" pitchFamily="34" charset="0"/>
                <a:cs typeface="Times New Roman" panose="02020603050405020304" pitchFamily="18" charset="0"/>
              </a:rPr>
              <a:t>The World Happiness Report is a publication of the Sustainable Development Solutions Network, powered by data from the Gallup World Poll and Lloyd’s Register Foundation, who provided access to the World Risk Poll.</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1200"/>
              </a:spcAft>
              <a:buNone/>
            </a:pPr>
            <a:r>
              <a:rPr lang="en-AU" sz="18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The purpose of this project is to dive in and analyse the happiness score per country around the world </a:t>
            </a:r>
            <a:r>
              <a:rPr lang="en-AU" sz="1800" dirty="0">
                <a:solidFill>
                  <a:srgbClr val="24292E"/>
                </a:solidFill>
                <a:latin typeface="Segoe UI" panose="020B0502040204020203" pitchFamily="34" charset="0"/>
                <a:cs typeface="Times New Roman" panose="02020603050405020304" pitchFamily="18" charset="0"/>
              </a:rPr>
              <a:t>and the main characteristics of what forms “Happiness”.</a:t>
            </a:r>
          </a:p>
          <a:p>
            <a:pPr marL="0" indent="0">
              <a:buNone/>
            </a:pPr>
            <a:endParaRPr lang="en-AU" b="0" i="0" dirty="0">
              <a:solidFill>
                <a:srgbClr val="303030"/>
              </a:solidFill>
              <a:effectLst/>
              <a:latin typeface="-apple-system"/>
            </a:endParaRPr>
          </a:p>
          <a:p>
            <a:pPr marL="0" indent="0">
              <a:buNone/>
            </a:pPr>
            <a:endParaRPr lang="en-AU" dirty="0">
              <a:solidFill>
                <a:srgbClr val="303030"/>
              </a:solidFill>
              <a:latin typeface="-apple-system"/>
            </a:endParaRPr>
          </a:p>
        </p:txBody>
      </p:sp>
      <p:sp>
        <p:nvSpPr>
          <p:cNvPr id="2" name="Title 1">
            <a:extLst>
              <a:ext uri="{FF2B5EF4-FFF2-40B4-BE49-F238E27FC236}">
                <a16:creationId xmlns:a16="http://schemas.microsoft.com/office/drawing/2014/main" id="{45AE6FB9-B139-45DF-A0A3-CE9AB28DF5FB}"/>
              </a:ext>
            </a:extLst>
          </p:cNvPr>
          <p:cNvSpPr>
            <a:spLocks noGrp="1"/>
          </p:cNvSpPr>
          <p:nvPr>
            <p:ph type="title" idx="4294967295"/>
          </p:nvPr>
        </p:nvSpPr>
        <p:spPr>
          <a:xfrm>
            <a:off x="838200" y="305471"/>
            <a:ext cx="10567737" cy="933677"/>
          </a:xfrm>
        </p:spPr>
        <p:txBody>
          <a:bodyPr/>
          <a:lstStyle/>
          <a:p>
            <a:r>
              <a:rPr lang="en-AU" dirty="0">
                <a:latin typeface="+mn-lt"/>
              </a:rPr>
              <a:t>Introduction:</a:t>
            </a:r>
          </a:p>
        </p:txBody>
      </p:sp>
    </p:spTree>
    <p:extLst>
      <p:ext uri="{BB962C8B-B14F-4D97-AF65-F5344CB8AC3E}">
        <p14:creationId xmlns:p14="http://schemas.microsoft.com/office/powerpoint/2010/main" val="800112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6FB9-B139-45DF-A0A3-CE9AB28DF5FB}"/>
              </a:ext>
            </a:extLst>
          </p:cNvPr>
          <p:cNvSpPr>
            <a:spLocks noGrp="1"/>
          </p:cNvSpPr>
          <p:nvPr>
            <p:ph type="title" idx="4294967295"/>
          </p:nvPr>
        </p:nvSpPr>
        <p:spPr>
          <a:xfrm>
            <a:off x="8689832" y="1830351"/>
            <a:ext cx="2720846" cy="1325563"/>
          </a:xfrm>
        </p:spPr>
        <p:txBody>
          <a:bodyPr/>
          <a:lstStyle/>
          <a:p>
            <a:r>
              <a:rPr lang="en-AU" dirty="0">
                <a:latin typeface="+mn-lt"/>
              </a:rPr>
              <a:t>Questions</a:t>
            </a:r>
          </a:p>
        </p:txBody>
      </p:sp>
      <p:grpSp>
        <p:nvGrpSpPr>
          <p:cNvPr id="13" name="Group 12">
            <a:extLst>
              <a:ext uri="{FF2B5EF4-FFF2-40B4-BE49-F238E27FC236}">
                <a16:creationId xmlns:a16="http://schemas.microsoft.com/office/drawing/2014/main" id="{54BDEFD9-4B4A-46F8-9328-542E47FCD054}"/>
              </a:ext>
            </a:extLst>
          </p:cNvPr>
          <p:cNvGrpSpPr/>
          <p:nvPr/>
        </p:nvGrpSpPr>
        <p:grpSpPr>
          <a:xfrm>
            <a:off x="3055591" y="1530538"/>
            <a:ext cx="7610808" cy="5327462"/>
            <a:chOff x="6237876" y="2470862"/>
            <a:chExt cx="5553074" cy="3887076"/>
          </a:xfrm>
        </p:grpSpPr>
        <p:pic>
          <p:nvPicPr>
            <p:cNvPr id="5" name="Picture 4" descr="A picture containing light&#10;&#10;Description automatically generated">
              <a:extLst>
                <a:ext uri="{FF2B5EF4-FFF2-40B4-BE49-F238E27FC236}">
                  <a16:creationId xmlns:a16="http://schemas.microsoft.com/office/drawing/2014/main" id="{E08ECE03-8B10-4ECD-8748-E06ACCDE4A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3086" y="3742501"/>
              <a:ext cx="2288507" cy="2615437"/>
            </a:xfrm>
            <a:prstGeom prst="rect">
              <a:avLst/>
            </a:prstGeom>
          </p:spPr>
        </p:pic>
        <p:sp>
          <p:nvSpPr>
            <p:cNvPr id="8" name="Speech Bubble: Oval 7">
              <a:extLst>
                <a:ext uri="{FF2B5EF4-FFF2-40B4-BE49-F238E27FC236}">
                  <a16:creationId xmlns:a16="http://schemas.microsoft.com/office/drawing/2014/main" id="{DE8C238C-2512-47D2-9511-4F2F08C93D18}"/>
                </a:ext>
              </a:extLst>
            </p:cNvPr>
            <p:cNvSpPr/>
            <p:nvPr/>
          </p:nvSpPr>
          <p:spPr>
            <a:xfrm>
              <a:off x="7820530" y="2470862"/>
              <a:ext cx="1985210" cy="986589"/>
            </a:xfrm>
            <a:prstGeom prst="wedgeEllipseCallout">
              <a:avLst>
                <a:gd name="adj1" fmla="val -6011"/>
                <a:gd name="adj2" fmla="val 844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i="1" dirty="0"/>
                <a:t>Where are the ten Happiest Countries in the world?</a:t>
              </a:r>
            </a:p>
          </p:txBody>
        </p:sp>
        <p:sp>
          <p:nvSpPr>
            <p:cNvPr id="11" name="Speech Bubble: Oval 10">
              <a:extLst>
                <a:ext uri="{FF2B5EF4-FFF2-40B4-BE49-F238E27FC236}">
                  <a16:creationId xmlns:a16="http://schemas.microsoft.com/office/drawing/2014/main" id="{633F823D-0CB4-4592-AFDF-14704B37E656}"/>
                </a:ext>
              </a:extLst>
            </p:cNvPr>
            <p:cNvSpPr/>
            <p:nvPr/>
          </p:nvSpPr>
          <p:spPr>
            <a:xfrm>
              <a:off x="6237876" y="4145642"/>
              <a:ext cx="1985210" cy="986589"/>
            </a:xfrm>
            <a:prstGeom prst="wedgeEllipseCallout">
              <a:avLst>
                <a:gd name="adj1" fmla="val 57020"/>
                <a:gd name="adj2" fmla="val 722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t>Why are they the Happiest Countries?</a:t>
              </a:r>
            </a:p>
          </p:txBody>
        </p:sp>
        <p:sp>
          <p:nvSpPr>
            <p:cNvPr id="12" name="Speech Bubble: Oval 11">
              <a:extLst>
                <a:ext uri="{FF2B5EF4-FFF2-40B4-BE49-F238E27FC236}">
                  <a16:creationId xmlns:a16="http://schemas.microsoft.com/office/drawing/2014/main" id="{CE5FE7BC-C4ED-49EE-B1A1-64DE09EAB558}"/>
                </a:ext>
              </a:extLst>
            </p:cNvPr>
            <p:cNvSpPr/>
            <p:nvPr/>
          </p:nvSpPr>
          <p:spPr>
            <a:xfrm>
              <a:off x="9805740" y="4881105"/>
              <a:ext cx="1985210" cy="986589"/>
            </a:xfrm>
            <a:prstGeom prst="wedgeEllipseCallout">
              <a:avLst>
                <a:gd name="adj1" fmla="val -28435"/>
                <a:gd name="adj2" fmla="val -91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t>Where does Australia rank in the world?</a:t>
              </a:r>
            </a:p>
          </p:txBody>
        </p:sp>
      </p:grpSp>
      <p:sp>
        <p:nvSpPr>
          <p:cNvPr id="15" name="Title 1">
            <a:extLst>
              <a:ext uri="{FF2B5EF4-FFF2-40B4-BE49-F238E27FC236}">
                <a16:creationId xmlns:a16="http://schemas.microsoft.com/office/drawing/2014/main" id="{17080229-5B03-45EF-9BB7-75B038E0ACC3}"/>
              </a:ext>
            </a:extLst>
          </p:cNvPr>
          <p:cNvSpPr txBox="1">
            <a:spLocks/>
          </p:cNvSpPr>
          <p:nvPr/>
        </p:nvSpPr>
        <p:spPr>
          <a:xfrm>
            <a:off x="304287" y="75867"/>
            <a:ext cx="31087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latin typeface="+mn-lt"/>
              </a:rPr>
              <a:t>Hypothesis:</a:t>
            </a:r>
          </a:p>
        </p:txBody>
      </p:sp>
      <p:sp>
        <p:nvSpPr>
          <p:cNvPr id="16" name="Content Placeholder 2">
            <a:extLst>
              <a:ext uri="{FF2B5EF4-FFF2-40B4-BE49-F238E27FC236}">
                <a16:creationId xmlns:a16="http://schemas.microsoft.com/office/drawing/2014/main" id="{DD05A3CB-AC57-48CB-8CF7-F0E3BAFD79EB}"/>
              </a:ext>
            </a:extLst>
          </p:cNvPr>
          <p:cNvSpPr txBox="1">
            <a:spLocks/>
          </p:cNvSpPr>
          <p:nvPr/>
        </p:nvSpPr>
        <p:spPr>
          <a:xfrm>
            <a:off x="329609" y="1018808"/>
            <a:ext cx="3916839" cy="1951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H0:Happiness has no relationship with Economy (GDP per capita)</a:t>
            </a:r>
          </a:p>
        </p:txBody>
      </p:sp>
    </p:spTree>
    <p:extLst>
      <p:ext uri="{BB962C8B-B14F-4D97-AF65-F5344CB8AC3E}">
        <p14:creationId xmlns:p14="http://schemas.microsoft.com/office/powerpoint/2010/main" val="1790005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10BD7EE-C534-42E4-85AB-85C0924E5AC3}"/>
              </a:ext>
            </a:extLst>
          </p:cNvPr>
          <p:cNvSpPr>
            <a:spLocks noGrp="1"/>
          </p:cNvSpPr>
          <p:nvPr>
            <p:ph idx="1"/>
          </p:nvPr>
        </p:nvSpPr>
        <p:spPr>
          <a:xfrm>
            <a:off x="453656" y="5870907"/>
            <a:ext cx="10515600" cy="846438"/>
          </a:xfrm>
        </p:spPr>
        <p:txBody>
          <a:bodyPr>
            <a:normAutofit fontScale="92500" lnSpcReduction="20000"/>
          </a:bodyPr>
          <a:lstStyle/>
          <a:p>
            <a:pPr marL="0" indent="0">
              <a:buNone/>
            </a:pPr>
            <a:r>
              <a:rPr lang="en-AU" dirty="0"/>
              <a:t>https://www.kaggle.com/mathurinache/world-happiness-report</a:t>
            </a:r>
          </a:p>
          <a:p>
            <a:pPr marL="0" indent="0">
              <a:buNone/>
            </a:pPr>
            <a:r>
              <a:rPr lang="en-AU" dirty="0"/>
              <a:t> </a:t>
            </a:r>
          </a:p>
          <a:p>
            <a:pPr marL="0" indent="0">
              <a:buNone/>
            </a:pPr>
            <a:endParaRPr lang="en-AU" dirty="0"/>
          </a:p>
        </p:txBody>
      </p:sp>
      <p:pic>
        <p:nvPicPr>
          <p:cNvPr id="4" name="Picture 3">
            <a:extLst>
              <a:ext uri="{FF2B5EF4-FFF2-40B4-BE49-F238E27FC236}">
                <a16:creationId xmlns:a16="http://schemas.microsoft.com/office/drawing/2014/main" id="{4B893387-AFF0-47C1-A7BA-579214EF1758}"/>
              </a:ext>
            </a:extLst>
          </p:cNvPr>
          <p:cNvPicPr>
            <a:picLocks noChangeAspect="1"/>
          </p:cNvPicPr>
          <p:nvPr/>
        </p:nvPicPr>
        <p:blipFill>
          <a:blip r:embed="rId3"/>
          <a:stretch>
            <a:fillRect/>
          </a:stretch>
        </p:blipFill>
        <p:spPr>
          <a:xfrm>
            <a:off x="453656" y="3327455"/>
            <a:ext cx="4162425" cy="2171700"/>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5AB06BD1-AF56-44E1-8B0F-6BA35AFBBA74}"/>
              </a:ext>
            </a:extLst>
          </p:cNvPr>
          <p:cNvPicPr>
            <a:picLocks noChangeAspect="1"/>
          </p:cNvPicPr>
          <p:nvPr/>
        </p:nvPicPr>
        <p:blipFill>
          <a:blip r:embed="rId4"/>
          <a:stretch>
            <a:fillRect/>
          </a:stretch>
        </p:blipFill>
        <p:spPr>
          <a:xfrm>
            <a:off x="453656" y="1081807"/>
            <a:ext cx="6138530" cy="1746306"/>
          </a:xfrm>
          <a:prstGeom prst="rect">
            <a:avLst/>
          </a:prstGeom>
          <a:ln>
            <a:noFill/>
          </a:ln>
          <a:effectLst>
            <a:outerShdw blurRad="292100" dist="139700" dir="2700000" algn="tl" rotWithShape="0">
              <a:srgbClr val="333333">
                <a:alpha val="65000"/>
              </a:srgbClr>
            </a:outerShdw>
          </a:effectLst>
        </p:spPr>
      </p:pic>
      <p:sp>
        <p:nvSpPr>
          <p:cNvPr id="14" name="Content Placeholder 5">
            <a:extLst>
              <a:ext uri="{FF2B5EF4-FFF2-40B4-BE49-F238E27FC236}">
                <a16:creationId xmlns:a16="http://schemas.microsoft.com/office/drawing/2014/main" id="{A1A56A29-5F87-458A-9958-47834710FB76}"/>
              </a:ext>
            </a:extLst>
          </p:cNvPr>
          <p:cNvSpPr txBox="1">
            <a:spLocks/>
          </p:cNvSpPr>
          <p:nvPr/>
        </p:nvSpPr>
        <p:spPr>
          <a:xfrm>
            <a:off x="453656" y="408917"/>
            <a:ext cx="10515600" cy="8464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Data Source</a:t>
            </a:r>
          </a:p>
          <a:p>
            <a:pPr marL="0" indent="0">
              <a:buFont typeface="Arial" panose="020B0604020202020204" pitchFamily="34" charset="0"/>
              <a:buNone/>
            </a:pPr>
            <a:r>
              <a:rPr lang="en-AU" dirty="0"/>
              <a:t> </a:t>
            </a:r>
          </a:p>
          <a:p>
            <a:pPr marL="0" indent="0">
              <a:buFont typeface="Arial" panose="020B0604020202020204" pitchFamily="34" charset="0"/>
              <a:buNone/>
            </a:pPr>
            <a:endParaRPr lang="en-AU" dirty="0"/>
          </a:p>
        </p:txBody>
      </p:sp>
    </p:spTree>
    <p:extLst>
      <p:ext uri="{BB962C8B-B14F-4D97-AF65-F5344CB8AC3E}">
        <p14:creationId xmlns:p14="http://schemas.microsoft.com/office/powerpoint/2010/main" val="568644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C8A1EF-05D4-4682-AFF4-8A336CCF4EC5}"/>
              </a:ext>
            </a:extLst>
          </p:cNvPr>
          <p:cNvSpPr>
            <a:spLocks noGrp="1"/>
          </p:cNvSpPr>
          <p:nvPr>
            <p:ph idx="1"/>
          </p:nvPr>
        </p:nvSpPr>
        <p:spPr>
          <a:xfrm>
            <a:off x="838200" y="1102611"/>
            <a:ext cx="10515600" cy="4351338"/>
          </a:xfrm>
        </p:spPr>
        <p:txBody>
          <a:bodyPr/>
          <a:lstStyle/>
          <a:p>
            <a:r>
              <a:rPr lang="en-US" dirty="0"/>
              <a:t>Combined data from 2015 to 2019 using </a:t>
            </a:r>
            <a:r>
              <a:rPr lang="en-US" dirty="0" err="1"/>
              <a:t>Jupyter</a:t>
            </a:r>
            <a:r>
              <a:rPr lang="en-US" dirty="0"/>
              <a:t> notebook.</a:t>
            </a:r>
          </a:p>
          <a:p>
            <a:r>
              <a:rPr lang="en-US" dirty="0"/>
              <a:t>After the merge we identified that that some years of data did not have regions. We used V look up in the csv file to add in the missing region values.</a:t>
            </a:r>
          </a:p>
          <a:p>
            <a:r>
              <a:rPr lang="en-US" dirty="0"/>
              <a:t>Dropped countries with missing data </a:t>
            </a:r>
          </a:p>
          <a:p>
            <a:r>
              <a:rPr lang="en-US" dirty="0"/>
              <a:t>Renamed the headers</a:t>
            </a:r>
          </a:p>
          <a:p>
            <a:r>
              <a:rPr lang="en-US" dirty="0"/>
              <a:t>Created data frames for each variable to calculate the mean</a:t>
            </a:r>
          </a:p>
          <a:p>
            <a:r>
              <a:rPr lang="en-US" dirty="0"/>
              <a:t>Outputted csv file </a:t>
            </a:r>
          </a:p>
          <a:p>
            <a:endParaRPr lang="en-US" dirty="0"/>
          </a:p>
          <a:p>
            <a:endParaRPr lang="en-US" dirty="0"/>
          </a:p>
          <a:p>
            <a:pPr marL="0" indent="0">
              <a:buNone/>
            </a:pPr>
            <a:endParaRPr lang="en-AU" dirty="0"/>
          </a:p>
        </p:txBody>
      </p:sp>
      <p:sp>
        <p:nvSpPr>
          <p:cNvPr id="2" name="Title 1">
            <a:extLst>
              <a:ext uri="{FF2B5EF4-FFF2-40B4-BE49-F238E27FC236}">
                <a16:creationId xmlns:a16="http://schemas.microsoft.com/office/drawing/2014/main" id="{45AE6FB9-B139-45DF-A0A3-CE9AB28DF5FB}"/>
              </a:ext>
            </a:extLst>
          </p:cNvPr>
          <p:cNvSpPr>
            <a:spLocks noGrp="1"/>
          </p:cNvSpPr>
          <p:nvPr>
            <p:ph type="title" idx="4294967295"/>
          </p:nvPr>
        </p:nvSpPr>
        <p:spPr>
          <a:xfrm>
            <a:off x="838200" y="18255"/>
            <a:ext cx="10515600" cy="1325563"/>
          </a:xfrm>
        </p:spPr>
        <p:txBody>
          <a:bodyPr/>
          <a:lstStyle/>
          <a:p>
            <a:r>
              <a:rPr lang="en-AU" dirty="0">
                <a:latin typeface="+mn-lt"/>
              </a:rPr>
              <a:t>Data Clean-up &amp; Exploration</a:t>
            </a:r>
          </a:p>
        </p:txBody>
      </p:sp>
    </p:spTree>
    <p:extLst>
      <p:ext uri="{BB962C8B-B14F-4D97-AF65-F5344CB8AC3E}">
        <p14:creationId xmlns:p14="http://schemas.microsoft.com/office/powerpoint/2010/main" val="2439523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BE34AF7-E1EF-4635-BA5A-EAF82ABAFD53}"/>
              </a:ext>
            </a:extLst>
          </p:cNvPr>
          <p:cNvPicPr>
            <a:picLocks noChangeAspect="1"/>
          </p:cNvPicPr>
          <p:nvPr/>
        </p:nvPicPr>
        <p:blipFill>
          <a:blip r:embed="rId3"/>
          <a:stretch>
            <a:fillRect/>
          </a:stretch>
        </p:blipFill>
        <p:spPr>
          <a:xfrm>
            <a:off x="1109771" y="746940"/>
            <a:ext cx="9703539" cy="5959543"/>
          </a:xfrm>
          <a:prstGeom prst="rect">
            <a:avLst/>
          </a:prstGeom>
        </p:spPr>
      </p:pic>
      <p:sp>
        <p:nvSpPr>
          <p:cNvPr id="2" name="Title 1">
            <a:extLst>
              <a:ext uri="{FF2B5EF4-FFF2-40B4-BE49-F238E27FC236}">
                <a16:creationId xmlns:a16="http://schemas.microsoft.com/office/drawing/2014/main" id="{45AE6FB9-B139-45DF-A0A3-CE9AB28DF5FB}"/>
              </a:ext>
            </a:extLst>
          </p:cNvPr>
          <p:cNvSpPr>
            <a:spLocks noGrp="1"/>
          </p:cNvSpPr>
          <p:nvPr>
            <p:ph type="title" idx="4294967295"/>
          </p:nvPr>
        </p:nvSpPr>
        <p:spPr>
          <a:xfrm>
            <a:off x="245573" y="2661"/>
            <a:ext cx="10567737" cy="1325563"/>
          </a:xfrm>
        </p:spPr>
        <p:txBody>
          <a:bodyPr/>
          <a:lstStyle/>
          <a:p>
            <a:r>
              <a:rPr lang="en-AU" dirty="0">
                <a:latin typeface="+mn-lt"/>
              </a:rPr>
              <a:t>World Map:</a:t>
            </a:r>
          </a:p>
        </p:txBody>
      </p:sp>
    </p:spTree>
    <p:extLst>
      <p:ext uri="{BB962C8B-B14F-4D97-AF65-F5344CB8AC3E}">
        <p14:creationId xmlns:p14="http://schemas.microsoft.com/office/powerpoint/2010/main" val="3141630884"/>
      </p:ext>
    </p:extLst>
  </p:cSld>
  <p:clrMapOvr>
    <a:masterClrMapping/>
  </p:clrMapOvr>
</p:sld>
</file>

<file path=ppt/theme/theme1.xml><?xml version="1.0" encoding="utf-8"?>
<a:theme xmlns:a="http://schemas.openxmlformats.org/drawingml/2006/main" name="Theme1">
  <a:themeElements>
    <a:clrScheme name="Custom 1">
      <a:dk1>
        <a:sysClr val="windowText" lastClr="000000"/>
      </a:dk1>
      <a:lt1>
        <a:sysClr val="window" lastClr="FFFFFF"/>
      </a:lt1>
      <a:dk2>
        <a:srgbClr val="034A90"/>
      </a:dk2>
      <a:lt2>
        <a:srgbClr val="E7E6E6"/>
      </a:lt2>
      <a:accent1>
        <a:srgbClr val="034A90"/>
      </a:accent1>
      <a:accent2>
        <a:srgbClr val="0099CC"/>
      </a:accent2>
      <a:accent3>
        <a:srgbClr val="538135"/>
      </a:accent3>
      <a:accent4>
        <a:srgbClr val="757070"/>
      </a:accent4>
      <a:accent5>
        <a:srgbClr val="5B9BD5"/>
      </a:accent5>
      <a:accent6>
        <a:srgbClr val="D8D8D8"/>
      </a:accent6>
      <a:hlink>
        <a:srgbClr val="023160"/>
      </a:hlink>
      <a:folHlink>
        <a:srgbClr val="0099C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8164F777-BDED-4523-B2D3-EECBCAE0FD43}" vid="{3F9DAF14-2FA8-479E-B412-075A6B2AA4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928</TotalTime>
  <Words>1020</Words>
  <Application>Microsoft Office PowerPoint</Application>
  <PresentationFormat>Widescreen</PresentationFormat>
  <Paragraphs>141</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-apple-system</vt:lpstr>
      <vt:lpstr>Slack-Lato</vt:lpstr>
      <vt:lpstr>Arial</vt:lpstr>
      <vt:lpstr>Calibri</vt:lpstr>
      <vt:lpstr>Calibri Light</vt:lpstr>
      <vt:lpstr>Segoe UI</vt:lpstr>
      <vt:lpstr>Verdana</vt:lpstr>
      <vt:lpstr>Theme1</vt:lpstr>
      <vt:lpstr>PowerPoint Presentation</vt:lpstr>
      <vt:lpstr>PowerPoint Presentation</vt:lpstr>
      <vt:lpstr>PowerPoint Presentation</vt:lpstr>
      <vt:lpstr>PowerPoint Presentation</vt:lpstr>
      <vt:lpstr>Introduction:</vt:lpstr>
      <vt:lpstr>Questions</vt:lpstr>
      <vt:lpstr>PowerPoint Presentation</vt:lpstr>
      <vt:lpstr>Data Clean-up &amp; Exploration</vt:lpstr>
      <vt:lpstr>World Map:</vt:lpstr>
      <vt:lpstr>PowerPoint Presentation</vt:lpstr>
      <vt:lpstr>PowerPoint Presentation</vt:lpstr>
      <vt:lpstr>PowerPoint Presentation</vt:lpstr>
      <vt:lpstr>What are the variables that are used to measure happiness? </vt:lpstr>
      <vt:lpstr>Why are they the happiest countries? </vt:lpstr>
      <vt:lpstr>Does Economy (GDP Per Capita) correlate with happiness score? </vt:lpstr>
      <vt:lpstr>PowerPoint Presentation</vt:lpstr>
      <vt:lpstr>Discussion</vt:lpstr>
      <vt:lpstr>Post Mortem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Alysha Snowden</dc:creator>
  <cp:lastModifiedBy>Alysha Snowden</cp:lastModifiedBy>
  <cp:revision>33</cp:revision>
  <dcterms:created xsi:type="dcterms:W3CDTF">2021-04-29T12:48:12Z</dcterms:created>
  <dcterms:modified xsi:type="dcterms:W3CDTF">2021-05-03T13:42:10Z</dcterms:modified>
</cp:coreProperties>
</file>