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8" r:id="rId2"/>
    <p:sldId id="271" r:id="rId3"/>
    <p:sldId id="269" r:id="rId4"/>
    <p:sldId id="270" r:id="rId5"/>
    <p:sldId id="273" r:id="rId6"/>
    <p:sldId id="259" r:id="rId7"/>
    <p:sldId id="274" r:id="rId8"/>
    <p:sldId id="261" r:id="rId9"/>
    <p:sldId id="262" r:id="rId10"/>
    <p:sldId id="260" r:id="rId11"/>
    <p:sldId id="256" r:id="rId12"/>
    <p:sldId id="276" r:id="rId13"/>
    <p:sldId id="272" r:id="rId14"/>
    <p:sldId id="275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ysha Snowden" initials="AS" lastIdx="1" clrIdx="0">
    <p:extLst>
      <p:ext uri="{19B8F6BF-5375-455C-9EA6-DF929625EA0E}">
        <p15:presenceInfo xmlns:p15="http://schemas.microsoft.com/office/powerpoint/2012/main" userId="6a790581ae0df5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E7302-55AF-4E50-B843-30EA802A502F}" v="544" dt="2021-04-30T09:11:05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79318" autoAdjust="0"/>
  </p:normalViewPr>
  <p:slideViewPr>
    <p:cSldViewPr snapToGrid="0">
      <p:cViewPr>
        <p:scale>
          <a:sx n="75" d="100"/>
          <a:sy n="75" d="100"/>
        </p:scale>
        <p:origin x="930" y="4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ha Snowden" userId="6a790581ae0df517" providerId="LiveId" clId="{67CE7302-55AF-4E50-B843-30EA802A502F}"/>
    <pc:docChg chg="undo custSel addSld delSld modSld sldOrd modMainMaster">
      <pc:chgData name="Alysha Snowden" userId="6a790581ae0df517" providerId="LiveId" clId="{67CE7302-55AF-4E50-B843-30EA802A502F}" dt="2021-04-30T09:11:10.020" v="2257" actId="20577"/>
      <pc:docMkLst>
        <pc:docMk/>
      </pc:docMkLst>
      <pc:sldChg chg="addSp delSp modSp mod ord">
        <pc:chgData name="Alysha Snowden" userId="6a790581ae0df517" providerId="LiveId" clId="{67CE7302-55AF-4E50-B843-30EA802A502F}" dt="2021-04-30T09:10:59.252" v="2249" actId="20577"/>
        <pc:sldMkLst>
          <pc:docMk/>
          <pc:sldMk cId="2987209231" sldId="256"/>
        </pc:sldMkLst>
        <pc:spChg chg="add mod">
          <ac:chgData name="Alysha Snowden" userId="6a790581ae0df517" providerId="LiveId" clId="{67CE7302-55AF-4E50-B843-30EA802A502F}" dt="2021-04-30T09:10:59.252" v="2249" actId="20577"/>
          <ac:spMkLst>
            <pc:docMk/>
            <pc:sldMk cId="2987209231" sldId="256"/>
            <ac:spMk id="8" creationId="{3DC70CA1-17F2-45F2-9E5B-4005631F3895}"/>
          </ac:spMkLst>
        </pc:spChg>
        <pc:picChg chg="add del mod">
          <ac:chgData name="Alysha Snowden" userId="6a790581ae0df517" providerId="LiveId" clId="{67CE7302-55AF-4E50-B843-30EA802A502F}" dt="2021-04-30T09:08:32.158" v="2213" actId="478"/>
          <ac:picMkLst>
            <pc:docMk/>
            <pc:sldMk cId="2987209231" sldId="256"/>
            <ac:picMk id="3" creationId="{F1BE9700-E389-4EB4-AA9E-450D9E5D06B6}"/>
          </ac:picMkLst>
        </pc:picChg>
        <pc:picChg chg="del mod">
          <ac:chgData name="Alysha Snowden" userId="6a790581ae0df517" providerId="LiveId" clId="{67CE7302-55AF-4E50-B843-30EA802A502F}" dt="2021-04-30T09:08:31.435" v="2212" actId="478"/>
          <ac:picMkLst>
            <pc:docMk/>
            <pc:sldMk cId="2987209231" sldId="256"/>
            <ac:picMk id="5" creationId="{11995FB7-DF49-41A9-9292-8F8EDF71EBC6}"/>
          </ac:picMkLst>
        </pc:picChg>
        <pc:picChg chg="add mod">
          <ac:chgData name="Alysha Snowden" userId="6a790581ae0df517" providerId="LiveId" clId="{67CE7302-55AF-4E50-B843-30EA802A502F}" dt="2021-04-30T09:08:49.936" v="2225" actId="1440"/>
          <ac:picMkLst>
            <pc:docMk/>
            <pc:sldMk cId="2987209231" sldId="256"/>
            <ac:picMk id="6" creationId="{BB76BEC4-CDCA-4219-9894-563E6FB726CC}"/>
          </ac:picMkLst>
        </pc:picChg>
        <pc:picChg chg="mod">
          <ac:chgData name="Alysha Snowden" userId="6a790581ae0df517" providerId="LiveId" clId="{67CE7302-55AF-4E50-B843-30EA802A502F}" dt="2021-04-30T09:08:51.655" v="2226" actId="1076"/>
          <ac:picMkLst>
            <pc:docMk/>
            <pc:sldMk cId="2987209231" sldId="256"/>
            <ac:picMk id="7" creationId="{9BED2E33-25B3-4F08-AF03-398FC0A1680F}"/>
          </ac:picMkLst>
        </pc:picChg>
      </pc:sldChg>
      <pc:sldChg chg="addSp delSp modSp del mod">
        <pc:chgData name="Alysha Snowden" userId="6a790581ae0df517" providerId="LiveId" clId="{67CE7302-55AF-4E50-B843-30EA802A502F}" dt="2021-04-30T07:03:28.924" v="210" actId="2696"/>
        <pc:sldMkLst>
          <pc:docMk/>
          <pc:sldMk cId="457393057" sldId="257"/>
        </pc:sldMkLst>
        <pc:spChg chg="add mod">
          <ac:chgData name="Alysha Snowden" userId="6a790581ae0df517" providerId="LiveId" clId="{67CE7302-55AF-4E50-B843-30EA802A502F}" dt="2021-04-30T07:01:03.435" v="165" actId="255"/>
          <ac:spMkLst>
            <pc:docMk/>
            <pc:sldMk cId="457393057" sldId="257"/>
            <ac:spMk id="3" creationId="{C2398102-7A29-4575-B6F6-5FA659768D36}"/>
          </ac:spMkLst>
        </pc:spChg>
        <pc:picChg chg="add mod">
          <ac:chgData name="Alysha Snowden" userId="6a790581ae0df517" providerId="LiveId" clId="{67CE7302-55AF-4E50-B843-30EA802A502F}" dt="2021-04-30T06:48:07.437" v="5"/>
          <ac:picMkLst>
            <pc:docMk/>
            <pc:sldMk cId="457393057" sldId="257"/>
            <ac:picMk id="2" creationId="{A4CD21AF-F236-4072-84D6-654A34558E4A}"/>
          </ac:picMkLst>
        </pc:picChg>
        <pc:picChg chg="add del mod">
          <ac:chgData name="Alysha Snowden" userId="6a790581ae0df517" providerId="LiveId" clId="{67CE7302-55AF-4E50-B843-30EA802A502F}" dt="2021-04-30T06:54:35.780" v="101" actId="478"/>
          <ac:picMkLst>
            <pc:docMk/>
            <pc:sldMk cId="457393057" sldId="257"/>
            <ac:picMk id="4" creationId="{39299559-FC86-4566-BF71-DE6115AC2F05}"/>
          </ac:picMkLst>
        </pc:picChg>
      </pc:sldChg>
      <pc:sldChg chg="addSp delSp modSp mod modNotesTx">
        <pc:chgData name="Alysha Snowden" userId="6a790581ae0df517" providerId="LiveId" clId="{67CE7302-55AF-4E50-B843-30EA802A502F}" dt="2021-04-30T08:56:45.721" v="2034" actId="1076"/>
        <pc:sldMkLst>
          <pc:docMk/>
          <pc:sldMk cId="3452857715" sldId="259"/>
        </pc:sldMkLst>
        <pc:spChg chg="mod">
          <ac:chgData name="Alysha Snowden" userId="6a790581ae0df517" providerId="LiveId" clId="{67CE7302-55AF-4E50-B843-30EA802A502F}" dt="2021-04-30T08:56:45.721" v="2034" actId="1076"/>
          <ac:spMkLst>
            <pc:docMk/>
            <pc:sldMk cId="3452857715" sldId="259"/>
            <ac:spMk id="2" creationId="{45AE6FB9-B139-45DF-A0A3-CE9AB28DF5FB}"/>
          </ac:spMkLst>
        </pc:spChg>
        <pc:spChg chg="mod">
          <ac:chgData name="Alysha Snowden" userId="6a790581ae0df517" providerId="LiveId" clId="{67CE7302-55AF-4E50-B843-30EA802A502F}" dt="2021-04-30T08:46:32.678" v="1597" actId="14100"/>
          <ac:spMkLst>
            <pc:docMk/>
            <pc:sldMk cId="3452857715" sldId="259"/>
            <ac:spMk id="3" creationId="{D4C8A1EF-05D4-4682-AFF4-8A336CCF4EC5}"/>
          </ac:spMkLst>
        </pc:spChg>
        <pc:spChg chg="add del mod">
          <ac:chgData name="Alysha Snowden" userId="6a790581ae0df517" providerId="LiveId" clId="{67CE7302-55AF-4E50-B843-30EA802A502F}" dt="2021-04-30T08:44:53.360" v="1575" actId="478"/>
          <ac:spMkLst>
            <pc:docMk/>
            <pc:sldMk cId="3452857715" sldId="259"/>
            <ac:spMk id="6" creationId="{511321AC-2A39-4566-8B7E-E6D81CC6F63F}"/>
          </ac:spMkLst>
        </pc:spChg>
        <pc:spChg chg="add del mod">
          <ac:chgData name="Alysha Snowden" userId="6a790581ae0df517" providerId="LiveId" clId="{67CE7302-55AF-4E50-B843-30EA802A502F}" dt="2021-04-30T08:45:11.092" v="1581" actId="478"/>
          <ac:spMkLst>
            <pc:docMk/>
            <pc:sldMk cId="3452857715" sldId="259"/>
            <ac:spMk id="7" creationId="{843A9F34-9A66-486E-B180-900A16333A69}"/>
          </ac:spMkLst>
        </pc:spChg>
        <pc:spChg chg="add mod">
          <ac:chgData name="Alysha Snowden" userId="6a790581ae0df517" providerId="LiveId" clId="{67CE7302-55AF-4E50-B843-30EA802A502F}" dt="2021-04-30T08:47:29.169" v="1667" actId="164"/>
          <ac:spMkLst>
            <pc:docMk/>
            <pc:sldMk cId="3452857715" sldId="259"/>
            <ac:spMk id="8" creationId="{DE8C238C-2512-47D2-9511-4F2F08C93D18}"/>
          </ac:spMkLst>
        </pc:spChg>
        <pc:spChg chg="add del">
          <ac:chgData name="Alysha Snowden" userId="6a790581ae0df517" providerId="LiveId" clId="{67CE7302-55AF-4E50-B843-30EA802A502F}" dt="2021-04-30T08:44:52.625" v="1574" actId="478"/>
          <ac:spMkLst>
            <pc:docMk/>
            <pc:sldMk cId="3452857715" sldId="259"/>
            <ac:spMk id="10" creationId="{6BD43E4C-354F-4034-B6A8-22FA12846044}"/>
          </ac:spMkLst>
        </pc:spChg>
        <pc:spChg chg="add mod">
          <ac:chgData name="Alysha Snowden" userId="6a790581ae0df517" providerId="LiveId" clId="{67CE7302-55AF-4E50-B843-30EA802A502F}" dt="2021-04-30T08:47:29.169" v="1667" actId="164"/>
          <ac:spMkLst>
            <pc:docMk/>
            <pc:sldMk cId="3452857715" sldId="259"/>
            <ac:spMk id="11" creationId="{633F823D-0CB4-4592-AFDF-14704B37E656}"/>
          </ac:spMkLst>
        </pc:spChg>
        <pc:spChg chg="add mod">
          <ac:chgData name="Alysha Snowden" userId="6a790581ae0df517" providerId="LiveId" clId="{67CE7302-55AF-4E50-B843-30EA802A502F}" dt="2021-04-30T08:47:29.169" v="1667" actId="164"/>
          <ac:spMkLst>
            <pc:docMk/>
            <pc:sldMk cId="3452857715" sldId="259"/>
            <ac:spMk id="12" creationId="{CE5FE7BC-C4ED-49EE-B1A1-64DE09EAB558}"/>
          </ac:spMkLst>
        </pc:spChg>
        <pc:spChg chg="add mod">
          <ac:chgData name="Alysha Snowden" userId="6a790581ae0df517" providerId="LiveId" clId="{67CE7302-55AF-4E50-B843-30EA802A502F}" dt="2021-04-30T08:56:43.661" v="2033" actId="1076"/>
          <ac:spMkLst>
            <pc:docMk/>
            <pc:sldMk cId="3452857715" sldId="259"/>
            <ac:spMk id="14" creationId="{10C8B8FC-349A-4F05-B828-FCD8722A1418}"/>
          </ac:spMkLst>
        </pc:spChg>
        <pc:grpChg chg="add mod">
          <ac:chgData name="Alysha Snowden" userId="6a790581ae0df517" providerId="LiveId" clId="{67CE7302-55AF-4E50-B843-30EA802A502F}" dt="2021-04-30T08:56:32.382" v="2031" actId="1076"/>
          <ac:grpSpMkLst>
            <pc:docMk/>
            <pc:sldMk cId="3452857715" sldId="259"/>
            <ac:grpSpMk id="13" creationId="{54BDEFD9-4B4A-46F8-9328-542E47FCD054}"/>
          </ac:grpSpMkLst>
        </pc:grpChg>
        <pc:picChg chg="add mod">
          <ac:chgData name="Alysha Snowden" userId="6a790581ae0df517" providerId="LiveId" clId="{67CE7302-55AF-4E50-B843-30EA802A502F}" dt="2021-04-30T08:47:29.169" v="1667" actId="164"/>
          <ac:picMkLst>
            <pc:docMk/>
            <pc:sldMk cId="3452857715" sldId="259"/>
            <ac:picMk id="5" creationId="{E08ECE03-8B10-4ECD-8748-E06ACCDE4AF4}"/>
          </ac:picMkLst>
        </pc:picChg>
      </pc:sldChg>
      <pc:sldChg chg="addSp delSp modSp mod ord modNotesTx">
        <pc:chgData name="Alysha Snowden" userId="6a790581ae0df517" providerId="LiveId" clId="{67CE7302-55AF-4E50-B843-30EA802A502F}" dt="2021-04-30T08:55:39.153" v="2017"/>
        <pc:sldMkLst>
          <pc:docMk/>
          <pc:sldMk cId="3125319103" sldId="260"/>
        </pc:sldMkLst>
        <pc:spChg chg="mod">
          <ac:chgData name="Alysha Snowden" userId="6a790581ae0df517" providerId="LiveId" clId="{67CE7302-55AF-4E50-B843-30EA802A502F}" dt="2021-04-30T08:33:14.687" v="1404" actId="1076"/>
          <ac:spMkLst>
            <pc:docMk/>
            <pc:sldMk cId="3125319103" sldId="260"/>
            <ac:spMk id="2" creationId="{45AE6FB9-B139-45DF-A0A3-CE9AB28DF5FB}"/>
          </ac:spMkLst>
        </pc:spChg>
        <pc:spChg chg="del mod">
          <ac:chgData name="Alysha Snowden" userId="6a790581ae0df517" providerId="LiveId" clId="{67CE7302-55AF-4E50-B843-30EA802A502F}" dt="2021-04-30T08:39:34.834" v="1530" actId="478"/>
          <ac:spMkLst>
            <pc:docMk/>
            <pc:sldMk cId="3125319103" sldId="260"/>
            <ac:spMk id="3" creationId="{D4C8A1EF-05D4-4682-AFF4-8A336CCF4EC5}"/>
          </ac:spMkLst>
        </pc:spChg>
        <pc:graphicFrameChg chg="add mod">
          <ac:chgData name="Alysha Snowden" userId="6a790581ae0df517" providerId="LiveId" clId="{67CE7302-55AF-4E50-B843-30EA802A502F}" dt="2021-04-30T08:40:38.150" v="1542" actId="1076"/>
          <ac:graphicFrameMkLst>
            <pc:docMk/>
            <pc:sldMk cId="3125319103" sldId="260"/>
            <ac:graphicFrameMk id="4" creationId="{740C41CB-C4F8-4BDC-B3A3-925002F2F957}"/>
          </ac:graphicFrameMkLst>
        </pc:graphicFrameChg>
      </pc:sldChg>
      <pc:sldChg chg="modSp mod modNotesTx">
        <pc:chgData name="Alysha Snowden" userId="6a790581ae0df517" providerId="LiveId" clId="{67CE7302-55AF-4E50-B843-30EA802A502F}" dt="2021-04-30T08:52:39.968" v="2003" actId="1076"/>
        <pc:sldMkLst>
          <pc:docMk/>
          <pc:sldMk cId="2439523297" sldId="261"/>
        </pc:sldMkLst>
        <pc:spChg chg="mod">
          <ac:chgData name="Alysha Snowden" userId="6a790581ae0df517" providerId="LiveId" clId="{67CE7302-55AF-4E50-B843-30EA802A502F}" dt="2021-04-30T08:52:39.968" v="2003" actId="1076"/>
          <ac:spMkLst>
            <pc:docMk/>
            <pc:sldMk cId="2439523297" sldId="261"/>
            <ac:spMk id="2" creationId="{45AE6FB9-B139-45DF-A0A3-CE9AB28DF5FB}"/>
          </ac:spMkLst>
        </pc:spChg>
        <pc:spChg chg="mod">
          <ac:chgData name="Alysha Snowden" userId="6a790581ae0df517" providerId="LiveId" clId="{67CE7302-55AF-4E50-B843-30EA802A502F}" dt="2021-04-30T07:14:13" v="256" actId="21"/>
          <ac:spMkLst>
            <pc:docMk/>
            <pc:sldMk cId="2439523297" sldId="261"/>
            <ac:spMk id="3" creationId="{D4C8A1EF-05D4-4682-AFF4-8A336CCF4EC5}"/>
          </ac:spMkLst>
        </pc:spChg>
      </pc:sldChg>
      <pc:sldChg chg="modSp mod modNotesTx">
        <pc:chgData name="Alysha Snowden" userId="6a790581ae0df517" providerId="LiveId" clId="{67CE7302-55AF-4E50-B843-30EA802A502F}" dt="2021-04-30T08:53:35.928" v="2007" actId="1076"/>
        <pc:sldMkLst>
          <pc:docMk/>
          <pc:sldMk cId="1997929278" sldId="262"/>
        </pc:sldMkLst>
        <pc:spChg chg="mod">
          <ac:chgData name="Alysha Snowden" userId="6a790581ae0df517" providerId="LiveId" clId="{67CE7302-55AF-4E50-B843-30EA802A502F}" dt="2021-04-30T08:53:35.928" v="2007" actId="1076"/>
          <ac:spMkLst>
            <pc:docMk/>
            <pc:sldMk cId="1997929278" sldId="262"/>
            <ac:spMk id="2" creationId="{45AE6FB9-B139-45DF-A0A3-CE9AB28DF5FB}"/>
          </ac:spMkLst>
        </pc:spChg>
        <pc:spChg chg="mod">
          <ac:chgData name="Alysha Snowden" userId="6a790581ae0df517" providerId="LiveId" clId="{67CE7302-55AF-4E50-B843-30EA802A502F}" dt="2021-04-30T07:14:47.701" v="264" actId="21"/>
          <ac:spMkLst>
            <pc:docMk/>
            <pc:sldMk cId="1997929278" sldId="262"/>
            <ac:spMk id="3" creationId="{D4C8A1EF-05D4-4682-AFF4-8A336CCF4EC5}"/>
          </ac:spMkLst>
        </pc:spChg>
      </pc:sldChg>
      <pc:sldChg chg="modSp mod modNotesTx">
        <pc:chgData name="Alysha Snowden" userId="6a790581ae0df517" providerId="LiveId" clId="{67CE7302-55AF-4E50-B843-30EA802A502F}" dt="2021-04-30T08:53:49.890" v="2010" actId="1076"/>
        <pc:sldMkLst>
          <pc:docMk/>
          <pc:sldMk cId="780445972" sldId="263"/>
        </pc:sldMkLst>
        <pc:spChg chg="mod">
          <ac:chgData name="Alysha Snowden" userId="6a790581ae0df517" providerId="LiveId" clId="{67CE7302-55AF-4E50-B843-30EA802A502F}" dt="2021-04-30T08:53:49.890" v="2010" actId="1076"/>
          <ac:spMkLst>
            <pc:docMk/>
            <pc:sldMk cId="780445972" sldId="263"/>
            <ac:spMk id="2" creationId="{45AE6FB9-B139-45DF-A0A3-CE9AB28DF5FB}"/>
          </ac:spMkLst>
        </pc:spChg>
        <pc:spChg chg="mod">
          <ac:chgData name="Alysha Snowden" userId="6a790581ae0df517" providerId="LiveId" clId="{67CE7302-55AF-4E50-B843-30EA802A502F}" dt="2021-04-30T07:15:08.072" v="269" actId="21"/>
          <ac:spMkLst>
            <pc:docMk/>
            <pc:sldMk cId="780445972" sldId="263"/>
            <ac:spMk id="3" creationId="{D4C8A1EF-05D4-4682-AFF4-8A336CCF4EC5}"/>
          </ac:spMkLst>
        </pc:spChg>
      </pc:sldChg>
      <pc:sldChg chg="modSp mod modNotesTx">
        <pc:chgData name="Alysha Snowden" userId="6a790581ae0df517" providerId="LiveId" clId="{67CE7302-55AF-4E50-B843-30EA802A502F}" dt="2021-04-30T08:53:59.102" v="2013" actId="1076"/>
        <pc:sldMkLst>
          <pc:docMk/>
          <pc:sldMk cId="173154081" sldId="264"/>
        </pc:sldMkLst>
        <pc:spChg chg="mod">
          <ac:chgData name="Alysha Snowden" userId="6a790581ae0df517" providerId="LiveId" clId="{67CE7302-55AF-4E50-B843-30EA802A502F}" dt="2021-04-30T08:53:59.102" v="2013" actId="1076"/>
          <ac:spMkLst>
            <pc:docMk/>
            <pc:sldMk cId="173154081" sldId="264"/>
            <ac:spMk id="2" creationId="{45AE6FB9-B139-45DF-A0A3-CE9AB28DF5FB}"/>
          </ac:spMkLst>
        </pc:spChg>
        <pc:spChg chg="mod">
          <ac:chgData name="Alysha Snowden" userId="6a790581ae0df517" providerId="LiveId" clId="{67CE7302-55AF-4E50-B843-30EA802A502F}" dt="2021-04-30T07:15:21.189" v="274" actId="21"/>
          <ac:spMkLst>
            <pc:docMk/>
            <pc:sldMk cId="173154081" sldId="264"/>
            <ac:spMk id="3" creationId="{D4C8A1EF-05D4-4682-AFF4-8A336CCF4EC5}"/>
          </ac:spMkLst>
        </pc:spChg>
      </pc:sldChg>
      <pc:sldChg chg="addSp delSp modSp mod modNotesTx">
        <pc:chgData name="Alysha Snowden" userId="6a790581ae0df517" providerId="LiveId" clId="{67CE7302-55AF-4E50-B843-30EA802A502F}" dt="2021-04-30T07:45:45.366" v="614" actId="1076"/>
        <pc:sldMkLst>
          <pc:docMk/>
          <pc:sldMk cId="106715983" sldId="265"/>
        </pc:sldMkLst>
        <pc:spChg chg="del mod">
          <ac:chgData name="Alysha Snowden" userId="6a790581ae0df517" providerId="LiveId" clId="{67CE7302-55AF-4E50-B843-30EA802A502F}" dt="2021-04-30T07:45:35.979" v="610" actId="478"/>
          <ac:spMkLst>
            <pc:docMk/>
            <pc:sldMk cId="106715983" sldId="265"/>
            <ac:spMk id="2" creationId="{45AE6FB9-B139-45DF-A0A3-CE9AB28DF5FB}"/>
          </ac:spMkLst>
        </pc:spChg>
        <pc:spChg chg="del mod">
          <ac:chgData name="Alysha Snowden" userId="6a790581ae0df517" providerId="LiveId" clId="{67CE7302-55AF-4E50-B843-30EA802A502F}" dt="2021-04-30T07:45:33.904" v="609" actId="478"/>
          <ac:spMkLst>
            <pc:docMk/>
            <pc:sldMk cId="106715983" sldId="265"/>
            <ac:spMk id="3" creationId="{D4C8A1EF-05D4-4682-AFF4-8A336CCF4EC5}"/>
          </ac:spMkLst>
        </pc:spChg>
        <pc:picChg chg="add mod">
          <ac:chgData name="Alysha Snowden" userId="6a790581ae0df517" providerId="LiveId" clId="{67CE7302-55AF-4E50-B843-30EA802A502F}" dt="2021-04-30T07:45:45.366" v="614" actId="1076"/>
          <ac:picMkLst>
            <pc:docMk/>
            <pc:sldMk cId="106715983" sldId="265"/>
            <ac:picMk id="5" creationId="{E431AF12-0298-43EE-B659-7701C08B857F}"/>
          </ac:picMkLst>
        </pc:picChg>
      </pc:sldChg>
      <pc:sldChg chg="modSp del">
        <pc:chgData name="Alysha Snowden" userId="6a790581ae0df517" providerId="LiveId" clId="{67CE7302-55AF-4E50-B843-30EA802A502F}" dt="2021-04-30T07:00:24.949" v="145" actId="2696"/>
        <pc:sldMkLst>
          <pc:docMk/>
          <pc:sldMk cId="153165054" sldId="266"/>
        </pc:sldMkLst>
        <pc:spChg chg="mod">
          <ac:chgData name="Alysha Snowden" userId="6a790581ae0df517" providerId="LiveId" clId="{67CE7302-55AF-4E50-B843-30EA802A502F}" dt="2021-04-30T06:34:12.579" v="4"/>
          <ac:spMkLst>
            <pc:docMk/>
            <pc:sldMk cId="153165054" sldId="266"/>
            <ac:spMk id="3" creationId="{D4C8A1EF-05D4-4682-AFF4-8A336CCF4EC5}"/>
          </ac:spMkLst>
        </pc:spChg>
      </pc:sldChg>
      <pc:sldChg chg="addSp delSp modSp del mod modNotesTx">
        <pc:chgData name="Alysha Snowden" userId="6a790581ae0df517" providerId="LiveId" clId="{67CE7302-55AF-4E50-B843-30EA802A502F}" dt="2021-04-30T07:40:52.310" v="608" actId="2696"/>
        <pc:sldMkLst>
          <pc:docMk/>
          <pc:sldMk cId="1569109087" sldId="267"/>
        </pc:sldMkLst>
        <pc:spChg chg="mod ord">
          <ac:chgData name="Alysha Snowden" userId="6a790581ae0df517" providerId="LiveId" clId="{67CE7302-55AF-4E50-B843-30EA802A502F}" dt="2021-04-30T07:16:40.425" v="291" actId="2711"/>
          <ac:spMkLst>
            <pc:docMk/>
            <pc:sldMk cId="1569109087" sldId="267"/>
            <ac:spMk id="2" creationId="{45AE6FB9-B139-45DF-A0A3-CE9AB28DF5FB}"/>
          </ac:spMkLst>
        </pc:spChg>
        <pc:spChg chg="mod">
          <ac:chgData name="Alysha Snowden" userId="6a790581ae0df517" providerId="LiveId" clId="{67CE7302-55AF-4E50-B843-30EA802A502F}" dt="2021-04-30T06:59:36.706" v="144" actId="5793"/>
          <ac:spMkLst>
            <pc:docMk/>
            <pc:sldMk cId="1569109087" sldId="267"/>
            <ac:spMk id="3" creationId="{D4C8A1EF-05D4-4682-AFF4-8A336CCF4EC5}"/>
          </ac:spMkLst>
        </pc:spChg>
        <pc:spChg chg="add del mod">
          <ac:chgData name="Alysha Snowden" userId="6a790581ae0df517" providerId="LiveId" clId="{67CE7302-55AF-4E50-B843-30EA802A502F}" dt="2021-04-30T06:50:22.005" v="96" actId="478"/>
          <ac:spMkLst>
            <pc:docMk/>
            <pc:sldMk cId="1569109087" sldId="267"/>
            <ac:spMk id="4" creationId="{44E653B7-33B2-48E5-A462-88EB54A2B038}"/>
          </ac:spMkLst>
        </pc:spChg>
        <pc:spChg chg="add del mod ord">
          <ac:chgData name="Alysha Snowden" userId="6a790581ae0df517" providerId="LiveId" clId="{67CE7302-55AF-4E50-B843-30EA802A502F}" dt="2021-04-30T07:13:14.002" v="246" actId="478"/>
          <ac:spMkLst>
            <pc:docMk/>
            <pc:sldMk cId="1569109087" sldId="267"/>
            <ac:spMk id="10" creationId="{4FEFFE3E-5586-4D4C-8A81-4BEF3860F23D}"/>
          </ac:spMkLst>
        </pc:spChg>
        <pc:spChg chg="add del mod">
          <ac:chgData name="Alysha Snowden" userId="6a790581ae0df517" providerId="LiveId" clId="{67CE7302-55AF-4E50-B843-30EA802A502F}" dt="2021-04-30T07:13:30.514" v="247" actId="478"/>
          <ac:spMkLst>
            <pc:docMk/>
            <pc:sldMk cId="1569109087" sldId="267"/>
            <ac:spMk id="11" creationId="{4B039119-1B59-4F97-A8AB-479442FF1E54}"/>
          </ac:spMkLst>
        </pc:spChg>
        <pc:picChg chg="add del mod">
          <ac:chgData name="Alysha Snowden" userId="6a790581ae0df517" providerId="LiveId" clId="{67CE7302-55AF-4E50-B843-30EA802A502F}" dt="2021-04-30T06:54:41.762" v="104" actId="478"/>
          <ac:picMkLst>
            <pc:docMk/>
            <pc:sldMk cId="1569109087" sldId="267"/>
            <ac:picMk id="6" creationId="{E49FDC0E-5D46-4AFC-B4BE-2613656F27D1}"/>
          </ac:picMkLst>
        </pc:picChg>
        <pc:picChg chg="add del mod">
          <ac:chgData name="Alysha Snowden" userId="6a790581ae0df517" providerId="LiveId" clId="{67CE7302-55AF-4E50-B843-30EA802A502F}" dt="2021-04-30T07:13:01.323" v="245" actId="478"/>
          <ac:picMkLst>
            <pc:docMk/>
            <pc:sldMk cId="1569109087" sldId="267"/>
            <ac:picMk id="7" creationId="{993E8D18-0E98-4952-A802-219C1D35FB6C}"/>
          </ac:picMkLst>
        </pc:picChg>
        <pc:picChg chg="add del mod">
          <ac:chgData name="Alysha Snowden" userId="6a790581ae0df517" providerId="LiveId" clId="{67CE7302-55AF-4E50-B843-30EA802A502F}" dt="2021-04-30T06:56:16.003" v="123" actId="478"/>
          <ac:picMkLst>
            <pc:docMk/>
            <pc:sldMk cId="1569109087" sldId="267"/>
            <ac:picMk id="9" creationId="{B988B814-3BC7-4B6C-89F3-F06D5D501DB3}"/>
          </ac:picMkLst>
        </pc:picChg>
      </pc:sldChg>
      <pc:sldChg chg="addSp delSp modSp add mod setBg addCm delCm">
        <pc:chgData name="Alysha Snowden" userId="6a790581ae0df517" providerId="LiveId" clId="{67CE7302-55AF-4E50-B843-30EA802A502F}" dt="2021-04-30T08:56:59.564" v="2035" actId="1076"/>
        <pc:sldMkLst>
          <pc:docMk/>
          <pc:sldMk cId="1429055111" sldId="268"/>
        </pc:sldMkLst>
        <pc:spChg chg="add del mod">
          <ac:chgData name="Alysha Snowden" userId="6a790581ae0df517" providerId="LiveId" clId="{67CE7302-55AF-4E50-B843-30EA802A502F}" dt="2021-04-30T08:05:33.300" v="919" actId="2711"/>
          <ac:spMkLst>
            <pc:docMk/>
            <pc:sldMk cId="1429055111" sldId="268"/>
            <ac:spMk id="3" creationId="{C2398102-7A29-4575-B6F6-5FA659768D36}"/>
          </ac:spMkLst>
        </pc:spChg>
        <pc:picChg chg="del">
          <ac:chgData name="Alysha Snowden" userId="6a790581ae0df517" providerId="LiveId" clId="{67CE7302-55AF-4E50-B843-30EA802A502F}" dt="2021-04-30T07:57:07.283" v="801" actId="478"/>
          <ac:picMkLst>
            <pc:docMk/>
            <pc:sldMk cId="1429055111" sldId="268"/>
            <ac:picMk id="2" creationId="{A4CD21AF-F236-4072-84D6-654A34558E4A}"/>
          </ac:picMkLst>
        </pc:picChg>
        <pc:picChg chg="add del mod">
          <ac:chgData name="Alysha Snowden" userId="6a790581ae0df517" providerId="LiveId" clId="{67CE7302-55AF-4E50-B843-30EA802A502F}" dt="2021-04-30T07:59:07.537" v="834" actId="478"/>
          <ac:picMkLst>
            <pc:docMk/>
            <pc:sldMk cId="1429055111" sldId="268"/>
            <ac:picMk id="5" creationId="{02ACEB9C-49DB-4493-BD1A-C5C5C23D6BF6}"/>
          </ac:picMkLst>
        </pc:picChg>
        <pc:picChg chg="add mod">
          <ac:chgData name="Alysha Snowden" userId="6a790581ae0df517" providerId="LiveId" clId="{67CE7302-55AF-4E50-B843-30EA802A502F}" dt="2021-04-30T08:56:59.564" v="2035" actId="1076"/>
          <ac:picMkLst>
            <pc:docMk/>
            <pc:sldMk cId="1429055111" sldId="268"/>
            <ac:picMk id="7" creationId="{2A76A231-1235-47D6-87A3-260001D230AA}"/>
          </ac:picMkLst>
        </pc:picChg>
      </pc:sldChg>
      <pc:sldChg chg="addSp delSp modSp new mod modNotesTx">
        <pc:chgData name="Alysha Snowden" userId="6a790581ae0df517" providerId="LiveId" clId="{67CE7302-55AF-4E50-B843-30EA802A502F}" dt="2021-04-30T08:13:20.590" v="1023" actId="113"/>
        <pc:sldMkLst>
          <pc:docMk/>
          <pc:sldMk cId="1487059380" sldId="269"/>
        </pc:sldMkLst>
        <pc:spChg chg="del">
          <ac:chgData name="Alysha Snowden" userId="6a790581ae0df517" providerId="LiveId" clId="{67CE7302-55AF-4E50-B843-30EA802A502F}" dt="2021-04-30T07:17:58.241" v="295" actId="1032"/>
          <ac:spMkLst>
            <pc:docMk/>
            <pc:sldMk cId="1487059380" sldId="269"/>
            <ac:spMk id="2" creationId="{751DA6C2-4EC3-4CE7-9914-BADBCF5C29DF}"/>
          </ac:spMkLst>
        </pc:spChg>
        <pc:spChg chg="add del mod">
          <ac:chgData name="Alysha Snowden" userId="6a790581ae0df517" providerId="LiveId" clId="{67CE7302-55AF-4E50-B843-30EA802A502F}" dt="2021-04-30T07:31:56.499" v="467" actId="478"/>
          <ac:spMkLst>
            <pc:docMk/>
            <pc:sldMk cId="1487059380" sldId="269"/>
            <ac:spMk id="4" creationId="{5E32CA97-C317-4B91-964E-7B98D5364E04}"/>
          </ac:spMkLst>
        </pc:spChg>
        <pc:spChg chg="add del mod">
          <ac:chgData name="Alysha Snowden" userId="6a790581ae0df517" providerId="LiveId" clId="{67CE7302-55AF-4E50-B843-30EA802A502F}" dt="2021-04-30T07:31:57.938" v="468" actId="478"/>
          <ac:spMkLst>
            <pc:docMk/>
            <pc:sldMk cId="1487059380" sldId="269"/>
            <ac:spMk id="5" creationId="{853CFA4B-7A1A-45E2-86C8-7CA4A7A1F0BA}"/>
          </ac:spMkLst>
        </pc:spChg>
        <pc:spChg chg="add del mod">
          <ac:chgData name="Alysha Snowden" userId="6a790581ae0df517" providerId="LiveId" clId="{67CE7302-55AF-4E50-B843-30EA802A502F}" dt="2021-04-30T07:31:27.266" v="466" actId="478"/>
          <ac:spMkLst>
            <pc:docMk/>
            <pc:sldMk cId="1487059380" sldId="269"/>
            <ac:spMk id="7" creationId="{C05C4871-814B-4430-9A00-68CA0A54DDDB}"/>
          </ac:spMkLst>
        </pc:spChg>
        <pc:spChg chg="add mod">
          <ac:chgData name="Alysha Snowden" userId="6a790581ae0df517" providerId="LiveId" clId="{67CE7302-55AF-4E50-B843-30EA802A502F}" dt="2021-04-30T08:13:20.590" v="1023" actId="113"/>
          <ac:spMkLst>
            <pc:docMk/>
            <pc:sldMk cId="1487059380" sldId="269"/>
            <ac:spMk id="9" creationId="{30D7D3DF-4798-482C-B279-28B2259643D7}"/>
          </ac:spMkLst>
        </pc:spChg>
        <pc:graphicFrameChg chg="add del mod modGraphic">
          <ac:chgData name="Alysha Snowden" userId="6a790581ae0df517" providerId="LiveId" clId="{67CE7302-55AF-4E50-B843-30EA802A502F}" dt="2021-04-30T07:31:25.340" v="465" actId="478"/>
          <ac:graphicFrameMkLst>
            <pc:docMk/>
            <pc:sldMk cId="1487059380" sldId="269"/>
            <ac:graphicFrameMk id="3" creationId="{74299F31-2CA1-4B09-A702-DE16A3719602}"/>
          </ac:graphicFrameMkLst>
        </pc:graphicFrameChg>
        <pc:graphicFrameChg chg="add mod modGraphic">
          <ac:chgData name="Alysha Snowden" userId="6a790581ae0df517" providerId="LiveId" clId="{67CE7302-55AF-4E50-B843-30EA802A502F}" dt="2021-04-30T07:40:25.223" v="603" actId="1076"/>
          <ac:graphicFrameMkLst>
            <pc:docMk/>
            <pc:sldMk cId="1487059380" sldId="269"/>
            <ac:graphicFrameMk id="8" creationId="{0EC73CE1-8865-40A1-BF95-DBBBD87ED7A9}"/>
          </ac:graphicFrameMkLst>
        </pc:graphicFrameChg>
      </pc:sldChg>
      <pc:sldChg chg="addSp delSp modSp add del mod">
        <pc:chgData name="Alysha Snowden" userId="6a790581ae0df517" providerId="LiveId" clId="{67CE7302-55AF-4E50-B843-30EA802A502F}" dt="2021-04-30T07:17:09.768" v="293" actId="2696"/>
        <pc:sldMkLst>
          <pc:docMk/>
          <pc:sldMk cId="3000821043" sldId="269"/>
        </pc:sldMkLst>
        <pc:spChg chg="add del">
          <ac:chgData name="Alysha Snowden" userId="6a790581ae0df517" providerId="LiveId" clId="{67CE7302-55AF-4E50-B843-30EA802A502F}" dt="2021-04-30T07:07:25.661" v="220"/>
          <ac:spMkLst>
            <pc:docMk/>
            <pc:sldMk cId="3000821043" sldId="269"/>
            <ac:spMk id="2" creationId="{8965B062-7F4A-4FEB-9495-39AF9FF822F7}"/>
          </ac:spMkLst>
        </pc:spChg>
        <pc:picChg chg="add del mod">
          <ac:chgData name="Alysha Snowden" userId="6a790581ae0df517" providerId="LiveId" clId="{67CE7302-55AF-4E50-B843-30EA802A502F}" dt="2021-04-30T07:10:07.650" v="238" actId="478"/>
          <ac:picMkLst>
            <pc:docMk/>
            <pc:sldMk cId="3000821043" sldId="269"/>
            <ac:picMk id="3" creationId="{F206ADD6-2884-4BB0-B988-F6913094FE65}"/>
          </ac:picMkLst>
        </pc:picChg>
        <pc:picChg chg="del">
          <ac:chgData name="Alysha Snowden" userId="6a790581ae0df517" providerId="LiveId" clId="{67CE7302-55AF-4E50-B843-30EA802A502F}" dt="2021-04-30T07:07:03.472" v="214" actId="478"/>
          <ac:picMkLst>
            <pc:docMk/>
            <pc:sldMk cId="3000821043" sldId="269"/>
            <ac:picMk id="5" creationId="{11995FB7-DF49-41A9-9292-8F8EDF71EBC6}"/>
          </ac:picMkLst>
        </pc:picChg>
        <pc:picChg chg="add del mod">
          <ac:chgData name="Alysha Snowden" userId="6a790581ae0df517" providerId="LiveId" clId="{67CE7302-55AF-4E50-B843-30EA802A502F}" dt="2021-04-30T07:10:08.129" v="239" actId="478"/>
          <ac:picMkLst>
            <pc:docMk/>
            <pc:sldMk cId="3000821043" sldId="269"/>
            <ac:picMk id="6" creationId="{2629D2B7-AE45-4F76-8234-DC64F20162A5}"/>
          </ac:picMkLst>
        </pc:picChg>
        <pc:picChg chg="del">
          <ac:chgData name="Alysha Snowden" userId="6a790581ae0df517" providerId="LiveId" clId="{67CE7302-55AF-4E50-B843-30EA802A502F}" dt="2021-04-30T07:07:03.060" v="213" actId="478"/>
          <ac:picMkLst>
            <pc:docMk/>
            <pc:sldMk cId="3000821043" sldId="269"/>
            <ac:picMk id="7" creationId="{9BED2E33-25B3-4F08-AF03-398FC0A1680F}"/>
          </ac:picMkLst>
        </pc:picChg>
        <pc:picChg chg="add del mod">
          <ac:chgData name="Alysha Snowden" userId="6a790581ae0df517" providerId="LiveId" clId="{67CE7302-55AF-4E50-B843-30EA802A502F}" dt="2021-04-30T07:17:05.383" v="292" actId="478"/>
          <ac:picMkLst>
            <pc:docMk/>
            <pc:sldMk cId="3000821043" sldId="269"/>
            <ac:picMk id="9" creationId="{ABFA1847-794C-4827-8BFE-846B96F7090E}"/>
          </ac:picMkLst>
        </pc:picChg>
      </pc:sldChg>
      <pc:sldChg chg="addSp delSp modSp add mod modNotesTx">
        <pc:chgData name="Alysha Snowden" userId="6a790581ae0df517" providerId="LiveId" clId="{67CE7302-55AF-4E50-B843-30EA802A502F}" dt="2021-04-30T08:49:12.770" v="1903" actId="20577"/>
        <pc:sldMkLst>
          <pc:docMk/>
          <pc:sldMk cId="247401185" sldId="270"/>
        </pc:sldMkLst>
        <pc:spChg chg="mod">
          <ac:chgData name="Alysha Snowden" userId="6a790581ae0df517" providerId="LiveId" clId="{67CE7302-55AF-4E50-B843-30EA802A502F}" dt="2021-04-30T08:13:15.481" v="1022" actId="1076"/>
          <ac:spMkLst>
            <pc:docMk/>
            <pc:sldMk cId="247401185" sldId="270"/>
            <ac:spMk id="9" creationId="{30D7D3DF-4798-482C-B279-28B2259643D7}"/>
          </ac:spMkLst>
        </pc:spChg>
        <pc:graphicFrameChg chg="add mod modGraphic">
          <ac:chgData name="Alysha Snowden" userId="6a790581ae0df517" providerId="LiveId" clId="{67CE7302-55AF-4E50-B843-30EA802A502F}" dt="2021-04-30T08:13:04.542" v="1020" actId="1076"/>
          <ac:graphicFrameMkLst>
            <pc:docMk/>
            <pc:sldMk cId="247401185" sldId="270"/>
            <ac:graphicFrameMk id="2" creationId="{6E333FB6-C9E9-4B81-9B1E-91BC39F66BAF}"/>
          </ac:graphicFrameMkLst>
        </pc:graphicFrameChg>
        <pc:graphicFrameChg chg="del mod">
          <ac:chgData name="Alysha Snowden" userId="6a790581ae0df517" providerId="LiveId" clId="{67CE7302-55AF-4E50-B843-30EA802A502F}" dt="2021-04-30T07:49:23.939" v="644" actId="478"/>
          <ac:graphicFrameMkLst>
            <pc:docMk/>
            <pc:sldMk cId="247401185" sldId="270"/>
            <ac:graphicFrameMk id="8" creationId="{0EC73CE1-8865-40A1-BF95-DBBBD87ED7A9}"/>
          </ac:graphicFrameMkLst>
        </pc:graphicFrameChg>
      </pc:sldChg>
      <pc:sldChg chg="add del">
        <pc:chgData name="Alysha Snowden" userId="6a790581ae0df517" providerId="LiveId" clId="{67CE7302-55AF-4E50-B843-30EA802A502F}" dt="2021-04-30T07:40:50.118" v="607" actId="2890"/>
        <pc:sldMkLst>
          <pc:docMk/>
          <pc:sldMk cId="2560863059" sldId="270"/>
        </pc:sldMkLst>
      </pc:sldChg>
      <pc:sldChg chg="addSp delSp add del mod">
        <pc:chgData name="Alysha Snowden" userId="6a790581ae0df517" providerId="LiveId" clId="{67CE7302-55AF-4E50-B843-30EA802A502F}" dt="2021-04-30T07:10:29.459" v="244" actId="47"/>
        <pc:sldMkLst>
          <pc:docMk/>
          <pc:sldMk cId="2758259182" sldId="270"/>
        </pc:sldMkLst>
        <pc:spChg chg="add del">
          <ac:chgData name="Alysha Snowden" userId="6a790581ae0df517" providerId="LiveId" clId="{67CE7302-55AF-4E50-B843-30EA802A502F}" dt="2021-04-30T07:08:50.684" v="230"/>
          <ac:spMkLst>
            <pc:docMk/>
            <pc:sldMk cId="2758259182" sldId="270"/>
            <ac:spMk id="2" creationId="{7E17DB3A-4200-4938-BC24-2FC42E3FAC3F}"/>
          </ac:spMkLst>
        </pc:spChg>
        <pc:picChg chg="del">
          <ac:chgData name="Alysha Snowden" userId="6a790581ae0df517" providerId="LiveId" clId="{67CE7302-55AF-4E50-B843-30EA802A502F}" dt="2021-04-30T07:08:46.538" v="228" actId="478"/>
          <ac:picMkLst>
            <pc:docMk/>
            <pc:sldMk cId="2758259182" sldId="270"/>
            <ac:picMk id="3" creationId="{F206ADD6-2884-4BB0-B988-F6913094FE65}"/>
          </ac:picMkLst>
        </pc:picChg>
        <pc:picChg chg="add">
          <ac:chgData name="Alysha Snowden" userId="6a790581ae0df517" providerId="LiveId" clId="{67CE7302-55AF-4E50-B843-30EA802A502F}" dt="2021-04-30T07:08:50.731" v="231"/>
          <ac:picMkLst>
            <pc:docMk/>
            <pc:sldMk cId="2758259182" sldId="270"/>
            <ac:picMk id="4" creationId="{82A4DC5A-2A9A-4DB5-ACFD-838B4EE22F10}"/>
          </ac:picMkLst>
        </pc:picChg>
      </pc:sldChg>
      <pc:sldChg chg="modSp add del mod setBg">
        <pc:chgData name="Alysha Snowden" userId="6a790581ae0df517" providerId="LiveId" clId="{67CE7302-55AF-4E50-B843-30EA802A502F}" dt="2021-04-30T07:47:53.217" v="633" actId="2696"/>
        <pc:sldMkLst>
          <pc:docMk/>
          <pc:sldMk cId="3687547117" sldId="270"/>
        </pc:sldMkLst>
        <pc:spChg chg="mod">
          <ac:chgData name="Alysha Snowden" userId="6a790581ae0df517" providerId="LiveId" clId="{67CE7302-55AF-4E50-B843-30EA802A502F}" dt="2021-04-30T07:47:42.859" v="632" actId="1076"/>
          <ac:spMkLst>
            <pc:docMk/>
            <pc:sldMk cId="3687547117" sldId="270"/>
            <ac:spMk id="3" creationId="{C2398102-7A29-4575-B6F6-5FA659768D36}"/>
          </ac:spMkLst>
        </pc:spChg>
        <pc:picChg chg="mod">
          <ac:chgData name="Alysha Snowden" userId="6a790581ae0df517" providerId="LiveId" clId="{67CE7302-55AF-4E50-B843-30EA802A502F}" dt="2021-04-30T07:47:36.565" v="631" actId="14100"/>
          <ac:picMkLst>
            <pc:docMk/>
            <pc:sldMk cId="3687547117" sldId="270"/>
            <ac:picMk id="2" creationId="{A4CD21AF-F236-4072-84D6-654A34558E4A}"/>
          </ac:picMkLst>
        </pc:picChg>
      </pc:sldChg>
      <pc:sldChg chg="modSp add mod setBg">
        <pc:chgData name="Alysha Snowden" userId="6a790581ae0df517" providerId="LiveId" clId="{67CE7302-55AF-4E50-B843-30EA802A502F}" dt="2021-04-30T08:07:07.999" v="928" actId="1038"/>
        <pc:sldMkLst>
          <pc:docMk/>
          <pc:sldMk cId="59236903" sldId="271"/>
        </pc:sldMkLst>
        <pc:spChg chg="mod">
          <ac:chgData name="Alysha Snowden" userId="6a790581ae0df517" providerId="LiveId" clId="{67CE7302-55AF-4E50-B843-30EA802A502F}" dt="2021-04-30T08:07:07.999" v="928" actId="1038"/>
          <ac:spMkLst>
            <pc:docMk/>
            <pc:sldMk cId="59236903" sldId="271"/>
            <ac:spMk id="3" creationId="{C2398102-7A29-4575-B6F6-5FA659768D36}"/>
          </ac:spMkLst>
        </pc:spChg>
      </pc:sldChg>
      <pc:sldChg chg="addSp delSp modSp add mod ord modNotesTx">
        <pc:chgData name="Alysha Snowden" userId="6a790581ae0df517" providerId="LiveId" clId="{67CE7302-55AF-4E50-B843-30EA802A502F}" dt="2021-04-30T09:01:39.413" v="2121" actId="20577"/>
        <pc:sldMkLst>
          <pc:docMk/>
          <pc:sldMk cId="3141630884" sldId="272"/>
        </pc:sldMkLst>
        <pc:spChg chg="mod">
          <ac:chgData name="Alysha Snowden" userId="6a790581ae0df517" providerId="LiveId" clId="{67CE7302-55AF-4E50-B843-30EA802A502F}" dt="2021-04-30T09:01:39.413" v="2121" actId="20577"/>
          <ac:spMkLst>
            <pc:docMk/>
            <pc:sldMk cId="3141630884" sldId="272"/>
            <ac:spMk id="2" creationId="{45AE6FB9-B139-45DF-A0A3-CE9AB28DF5FB}"/>
          </ac:spMkLst>
        </pc:spChg>
        <pc:spChg chg="mod">
          <ac:chgData name="Alysha Snowden" userId="6a790581ae0df517" providerId="LiveId" clId="{67CE7302-55AF-4E50-B843-30EA802A502F}" dt="2021-04-30T08:15:22.596" v="1152" actId="1076"/>
          <ac:spMkLst>
            <pc:docMk/>
            <pc:sldMk cId="3141630884" sldId="272"/>
            <ac:spMk id="3" creationId="{D4C8A1EF-05D4-4682-AFF4-8A336CCF4EC5}"/>
          </ac:spMkLst>
        </pc:spChg>
        <pc:graphicFrameChg chg="add mod modGraphic">
          <ac:chgData name="Alysha Snowden" userId="6a790581ae0df517" providerId="LiveId" clId="{67CE7302-55AF-4E50-B843-30EA802A502F}" dt="2021-04-30T09:01:14.656" v="2111" actId="1076"/>
          <ac:graphicFrameMkLst>
            <pc:docMk/>
            <pc:sldMk cId="3141630884" sldId="272"/>
            <ac:graphicFrameMk id="17" creationId="{FAB82F0F-E1E7-4A53-A5BB-0A4077969130}"/>
          </ac:graphicFrameMkLst>
        </pc:graphicFrameChg>
        <pc:picChg chg="del">
          <ac:chgData name="Alysha Snowden" userId="6a790581ae0df517" providerId="LiveId" clId="{67CE7302-55AF-4E50-B843-30EA802A502F}" dt="2021-04-30T08:15:28.543" v="1153" actId="478"/>
          <ac:picMkLst>
            <pc:docMk/>
            <pc:sldMk cId="3141630884" sldId="272"/>
            <ac:picMk id="5" creationId="{E08ECE03-8B10-4ECD-8748-E06ACCDE4AF4}"/>
          </ac:picMkLst>
        </pc:picChg>
        <pc:picChg chg="add del mod">
          <ac:chgData name="Alysha Snowden" userId="6a790581ae0df517" providerId="LiveId" clId="{67CE7302-55AF-4E50-B843-30EA802A502F}" dt="2021-04-30T08:17:20.469" v="1157" actId="478"/>
          <ac:picMkLst>
            <pc:docMk/>
            <pc:sldMk cId="3141630884" sldId="272"/>
            <ac:picMk id="6" creationId="{77F4B3F1-59BE-4F96-9BAE-43E37D416FD5}"/>
          </ac:picMkLst>
        </pc:picChg>
        <pc:picChg chg="add del mod">
          <ac:chgData name="Alysha Snowden" userId="6a790581ae0df517" providerId="LiveId" clId="{67CE7302-55AF-4E50-B843-30EA802A502F}" dt="2021-04-30T08:19:03.554" v="1173" actId="478"/>
          <ac:picMkLst>
            <pc:docMk/>
            <pc:sldMk cId="3141630884" sldId="272"/>
            <ac:picMk id="8" creationId="{9A9B4610-FF04-4070-94A1-E6AF8C713A78}"/>
          </ac:picMkLst>
        </pc:picChg>
        <pc:picChg chg="add del mod">
          <ac:chgData name="Alysha Snowden" userId="6a790581ae0df517" providerId="LiveId" clId="{67CE7302-55AF-4E50-B843-30EA802A502F}" dt="2021-04-30T08:22:44.201" v="1178" actId="478"/>
          <ac:picMkLst>
            <pc:docMk/>
            <pc:sldMk cId="3141630884" sldId="272"/>
            <ac:picMk id="10" creationId="{31AEC87A-E4C1-4B45-BB26-11ABC7DD1BF0}"/>
          </ac:picMkLst>
        </pc:picChg>
        <pc:picChg chg="add del mod ord">
          <ac:chgData name="Alysha Snowden" userId="6a790581ae0df517" providerId="LiveId" clId="{67CE7302-55AF-4E50-B843-30EA802A502F}" dt="2021-04-30T08:23:49.048" v="1197" actId="478"/>
          <ac:picMkLst>
            <pc:docMk/>
            <pc:sldMk cId="3141630884" sldId="272"/>
            <ac:picMk id="12" creationId="{A83CD1D5-A5A6-4817-80B8-08BDDB85BB69}"/>
          </ac:picMkLst>
        </pc:picChg>
        <pc:picChg chg="add del mod ord">
          <ac:chgData name="Alysha Snowden" userId="6a790581ae0df517" providerId="LiveId" clId="{67CE7302-55AF-4E50-B843-30EA802A502F}" dt="2021-04-30T08:27:26.248" v="1222" actId="478"/>
          <ac:picMkLst>
            <pc:docMk/>
            <pc:sldMk cId="3141630884" sldId="272"/>
            <ac:picMk id="14" creationId="{D09AEEA2-45B3-4F4D-95C0-D7A42337C4C4}"/>
          </ac:picMkLst>
        </pc:picChg>
        <pc:picChg chg="add mod">
          <ac:chgData name="Alysha Snowden" userId="6a790581ae0df517" providerId="LiveId" clId="{67CE7302-55AF-4E50-B843-30EA802A502F}" dt="2021-04-30T09:01:18.948" v="2112" actId="1076"/>
          <ac:picMkLst>
            <pc:docMk/>
            <pc:sldMk cId="3141630884" sldId="272"/>
            <ac:picMk id="16" creationId="{7564A1D5-3E7F-48FF-BF4F-C1A64134335E}"/>
          </ac:picMkLst>
        </pc:picChg>
      </pc:sldChg>
      <pc:sldChg chg="delSp modSp add mod ord modNotesTx">
        <pc:chgData name="Alysha Snowden" userId="6a790581ae0df517" providerId="LiveId" clId="{67CE7302-55AF-4E50-B843-30EA802A502F}" dt="2021-04-30T08:51:44.433" v="1977" actId="20577"/>
        <pc:sldMkLst>
          <pc:docMk/>
          <pc:sldMk cId="800112788" sldId="273"/>
        </pc:sldMkLst>
        <pc:spChg chg="mod">
          <ac:chgData name="Alysha Snowden" userId="6a790581ae0df517" providerId="LiveId" clId="{67CE7302-55AF-4E50-B843-30EA802A502F}" dt="2021-04-30T08:37:29.658" v="1522" actId="20577"/>
          <ac:spMkLst>
            <pc:docMk/>
            <pc:sldMk cId="800112788" sldId="273"/>
            <ac:spMk id="2" creationId="{45AE6FB9-B139-45DF-A0A3-CE9AB28DF5FB}"/>
          </ac:spMkLst>
        </pc:spChg>
        <pc:spChg chg="mod">
          <ac:chgData name="Alysha Snowden" userId="6a790581ae0df517" providerId="LiveId" clId="{67CE7302-55AF-4E50-B843-30EA802A502F}" dt="2021-04-30T08:34:39.812" v="1424" actId="120"/>
          <ac:spMkLst>
            <pc:docMk/>
            <pc:sldMk cId="800112788" sldId="273"/>
            <ac:spMk id="3" creationId="{D4C8A1EF-05D4-4682-AFF4-8A336CCF4EC5}"/>
          </ac:spMkLst>
        </pc:spChg>
        <pc:picChg chg="del">
          <ac:chgData name="Alysha Snowden" userId="6a790581ae0df517" providerId="LiveId" clId="{67CE7302-55AF-4E50-B843-30EA802A502F}" dt="2021-04-30T08:34:30.526" v="1420" actId="478"/>
          <ac:picMkLst>
            <pc:docMk/>
            <pc:sldMk cId="800112788" sldId="273"/>
            <ac:picMk id="5" creationId="{E08ECE03-8B10-4ECD-8748-E06ACCDE4AF4}"/>
          </ac:picMkLst>
        </pc:picChg>
      </pc:sldChg>
      <pc:sldChg chg="addSp delSp modSp add mod modNotesTx">
        <pc:chgData name="Alysha Snowden" userId="6a790581ae0df517" providerId="LiveId" clId="{67CE7302-55AF-4E50-B843-30EA802A502F}" dt="2021-04-30T08:52:22.799" v="2000" actId="20577"/>
        <pc:sldMkLst>
          <pc:docMk/>
          <pc:sldMk cId="568644142" sldId="274"/>
        </pc:sldMkLst>
        <pc:spChg chg="mod">
          <ac:chgData name="Alysha Snowden" userId="6a790581ae0df517" providerId="LiveId" clId="{67CE7302-55AF-4E50-B843-30EA802A502F}" dt="2021-04-30T08:52:22.799" v="2000" actId="20577"/>
          <ac:spMkLst>
            <pc:docMk/>
            <pc:sldMk cId="568644142" sldId="274"/>
            <ac:spMk id="2" creationId="{45AE6FB9-B139-45DF-A0A3-CE9AB28DF5FB}"/>
          </ac:spMkLst>
        </pc:spChg>
        <pc:spChg chg="del">
          <ac:chgData name="Alysha Snowden" userId="6a790581ae0df517" providerId="LiveId" clId="{67CE7302-55AF-4E50-B843-30EA802A502F}" dt="2021-04-30T08:39:18.642" v="1527" actId="1032"/>
          <ac:spMkLst>
            <pc:docMk/>
            <pc:sldMk cId="568644142" sldId="274"/>
            <ac:spMk id="3" creationId="{D4C8A1EF-05D4-4682-AFF4-8A336CCF4EC5}"/>
          </ac:spMkLst>
        </pc:spChg>
        <pc:spChg chg="add mod">
          <ac:chgData name="Alysha Snowden" userId="6a790581ae0df517" providerId="LiveId" clId="{67CE7302-55AF-4E50-B843-30EA802A502F}" dt="2021-04-30T08:39:31.640" v="1528" actId="21"/>
          <ac:spMkLst>
            <pc:docMk/>
            <pc:sldMk cId="568644142" sldId="274"/>
            <ac:spMk id="6" creationId="{E10BD7EE-C534-42E4-85AB-85C0924E5AC3}"/>
          </ac:spMkLst>
        </pc:spChg>
        <pc:graphicFrameChg chg="add del modGraphic">
          <ac:chgData name="Alysha Snowden" userId="6a790581ae0df517" providerId="LiveId" clId="{67CE7302-55AF-4E50-B843-30EA802A502F}" dt="2021-04-30T08:39:31.640" v="1528" actId="21"/>
          <ac:graphicFrameMkLst>
            <pc:docMk/>
            <pc:sldMk cId="568644142" sldId="274"/>
            <ac:graphicFrameMk id="4" creationId="{9959412B-FC2E-42EC-8AAA-756903AEF621}"/>
          </ac:graphicFrameMkLst>
        </pc:graphicFrameChg>
      </pc:sldChg>
      <pc:sldChg chg="addSp delSp modSp add mod modNotesTx">
        <pc:chgData name="Alysha Snowden" userId="6a790581ae0df517" providerId="LiveId" clId="{67CE7302-55AF-4E50-B843-30EA802A502F}" dt="2021-04-30T09:02:38.257" v="2158" actId="114"/>
        <pc:sldMkLst>
          <pc:docMk/>
          <pc:sldMk cId="1264430571" sldId="275"/>
        </pc:sldMkLst>
        <pc:spChg chg="mod">
          <ac:chgData name="Alysha Snowden" userId="6a790581ae0df517" providerId="LiveId" clId="{67CE7302-55AF-4E50-B843-30EA802A502F}" dt="2021-04-30T08:57:58.989" v="2056" actId="20577"/>
          <ac:spMkLst>
            <pc:docMk/>
            <pc:sldMk cId="1264430571" sldId="275"/>
            <ac:spMk id="2" creationId="{45AE6FB9-B139-45DF-A0A3-CE9AB28DF5FB}"/>
          </ac:spMkLst>
        </pc:spChg>
        <pc:spChg chg="mod">
          <ac:chgData name="Alysha Snowden" userId="6a790581ae0df517" providerId="LiveId" clId="{67CE7302-55AF-4E50-B843-30EA802A502F}" dt="2021-04-30T09:02:38.257" v="2158" actId="114"/>
          <ac:spMkLst>
            <pc:docMk/>
            <pc:sldMk cId="1264430571" sldId="275"/>
            <ac:spMk id="3" creationId="{D4C8A1EF-05D4-4682-AFF4-8A336CCF4EC5}"/>
          </ac:spMkLst>
        </pc:spChg>
        <pc:spChg chg="add mod">
          <ac:chgData name="Alysha Snowden" userId="6a790581ae0df517" providerId="LiveId" clId="{67CE7302-55AF-4E50-B843-30EA802A502F}" dt="2021-04-30T09:00:47.639" v="2107" actId="164"/>
          <ac:spMkLst>
            <pc:docMk/>
            <pc:sldMk cId="1264430571" sldId="275"/>
            <ac:spMk id="6" creationId="{BB2C0019-DD82-4C7A-B04E-032BFF7B8BA5}"/>
          </ac:spMkLst>
        </pc:spChg>
        <pc:grpChg chg="add mod">
          <ac:chgData name="Alysha Snowden" userId="6a790581ae0df517" providerId="LiveId" clId="{67CE7302-55AF-4E50-B843-30EA802A502F}" dt="2021-04-30T09:00:47.639" v="2107" actId="164"/>
          <ac:grpSpMkLst>
            <pc:docMk/>
            <pc:sldMk cId="1264430571" sldId="275"/>
            <ac:grpSpMk id="7" creationId="{B90B54EE-4F9B-472E-A693-74F67D0A3DD4}"/>
          </ac:grpSpMkLst>
        </pc:grpChg>
        <pc:graphicFrameChg chg="del">
          <ac:chgData name="Alysha Snowden" userId="6a790581ae0df517" providerId="LiveId" clId="{67CE7302-55AF-4E50-B843-30EA802A502F}" dt="2021-04-30T08:57:48.531" v="2038" actId="478"/>
          <ac:graphicFrameMkLst>
            <pc:docMk/>
            <pc:sldMk cId="1264430571" sldId="275"/>
            <ac:graphicFrameMk id="17" creationId="{FAB82F0F-E1E7-4A53-A5BB-0A4077969130}"/>
          </ac:graphicFrameMkLst>
        </pc:graphicFrameChg>
        <pc:picChg chg="add mod">
          <ac:chgData name="Alysha Snowden" userId="6a790581ae0df517" providerId="LiveId" clId="{67CE7302-55AF-4E50-B843-30EA802A502F}" dt="2021-04-30T09:00:47.639" v="2107" actId="164"/>
          <ac:picMkLst>
            <pc:docMk/>
            <pc:sldMk cId="1264430571" sldId="275"/>
            <ac:picMk id="5" creationId="{3A56863B-786F-4DFD-96D0-7D7A6B64AEA9}"/>
          </ac:picMkLst>
        </pc:picChg>
        <pc:picChg chg="del">
          <ac:chgData name="Alysha Snowden" userId="6a790581ae0df517" providerId="LiveId" clId="{67CE7302-55AF-4E50-B843-30EA802A502F}" dt="2021-04-30T08:57:41.795" v="2037" actId="478"/>
          <ac:picMkLst>
            <pc:docMk/>
            <pc:sldMk cId="1264430571" sldId="275"/>
            <ac:picMk id="16" creationId="{7564A1D5-3E7F-48FF-BF4F-C1A64134335E}"/>
          </ac:picMkLst>
        </pc:picChg>
      </pc:sldChg>
      <pc:sldChg chg="addSp delSp modSp add mod">
        <pc:chgData name="Alysha Snowden" userId="6a790581ae0df517" providerId="LiveId" clId="{67CE7302-55AF-4E50-B843-30EA802A502F}" dt="2021-04-30T09:11:10.020" v="2257" actId="20577"/>
        <pc:sldMkLst>
          <pc:docMk/>
          <pc:sldMk cId="1424396839" sldId="276"/>
        </pc:sldMkLst>
        <pc:spChg chg="add mod">
          <ac:chgData name="Alysha Snowden" userId="6a790581ae0df517" providerId="LiveId" clId="{67CE7302-55AF-4E50-B843-30EA802A502F}" dt="2021-04-30T09:11:10.020" v="2257" actId="20577"/>
          <ac:spMkLst>
            <pc:docMk/>
            <pc:sldMk cId="1424396839" sldId="276"/>
            <ac:spMk id="8" creationId="{89AD59D6-B7AC-453B-9C92-5578D1F40AB9}"/>
          </ac:spMkLst>
        </pc:spChg>
        <pc:picChg chg="mod">
          <ac:chgData name="Alysha Snowden" userId="6a790581ae0df517" providerId="LiveId" clId="{67CE7302-55AF-4E50-B843-30EA802A502F}" dt="2021-04-30T09:08:11.415" v="2211" actId="14100"/>
          <ac:picMkLst>
            <pc:docMk/>
            <pc:sldMk cId="1424396839" sldId="276"/>
            <ac:picMk id="3" creationId="{F1BE9700-E389-4EB4-AA9E-450D9E5D06B6}"/>
          </ac:picMkLst>
        </pc:picChg>
        <pc:picChg chg="mod">
          <ac:chgData name="Alysha Snowden" userId="6a790581ae0df517" providerId="LiveId" clId="{67CE7302-55AF-4E50-B843-30EA802A502F}" dt="2021-04-30T09:08:08.712" v="2210" actId="1076"/>
          <ac:picMkLst>
            <pc:docMk/>
            <pc:sldMk cId="1424396839" sldId="276"/>
            <ac:picMk id="5" creationId="{11995FB7-DF49-41A9-9292-8F8EDF71EBC6}"/>
          </ac:picMkLst>
        </pc:picChg>
        <pc:picChg chg="del">
          <ac:chgData name="Alysha Snowden" userId="6a790581ae0df517" providerId="LiveId" clId="{67CE7302-55AF-4E50-B843-30EA802A502F}" dt="2021-04-30T09:07:59.519" v="2203" actId="478"/>
          <ac:picMkLst>
            <pc:docMk/>
            <pc:sldMk cId="1424396839" sldId="276"/>
            <ac:picMk id="6" creationId="{BB76BEC4-CDCA-4219-9894-563E6FB726CC}"/>
          </ac:picMkLst>
        </pc:picChg>
        <pc:picChg chg="del">
          <ac:chgData name="Alysha Snowden" userId="6a790581ae0df517" providerId="LiveId" clId="{67CE7302-55AF-4E50-B843-30EA802A502F}" dt="2021-04-30T09:07:59.088" v="2202" actId="478"/>
          <ac:picMkLst>
            <pc:docMk/>
            <pc:sldMk cId="1424396839" sldId="276"/>
            <ac:picMk id="7" creationId="{9BED2E33-25B3-4F08-AF03-398FC0A1680F}"/>
          </ac:picMkLst>
        </pc:picChg>
      </pc:sldChg>
      <pc:sldMasterChg chg="modSldLayout">
        <pc:chgData name="Alysha Snowden" userId="6a790581ae0df517" providerId="LiveId" clId="{67CE7302-55AF-4E50-B843-30EA802A502F}" dt="2021-04-30T06:33:54.566" v="0"/>
        <pc:sldMasterMkLst>
          <pc:docMk/>
          <pc:sldMasterMk cId="461058391" sldId="2147483660"/>
        </pc:sldMasterMkLst>
        <pc:sldLayoutChg chg="addSp">
          <pc:chgData name="Alysha Snowden" userId="6a790581ae0df517" providerId="LiveId" clId="{67CE7302-55AF-4E50-B843-30EA802A502F}" dt="2021-04-30T06:33:54.566" v="0"/>
          <pc:sldLayoutMkLst>
            <pc:docMk/>
            <pc:sldMasterMk cId="461058391" sldId="2147483660"/>
            <pc:sldLayoutMk cId="641061620" sldId="2147483663"/>
          </pc:sldLayoutMkLst>
          <pc:spChg chg="add">
            <ac:chgData name="Alysha Snowden" userId="6a790581ae0df517" providerId="LiveId" clId="{67CE7302-55AF-4E50-B843-30EA802A502F}" dt="2021-04-30T06:33:54.566" v="0"/>
            <ac:spMkLst>
              <pc:docMk/>
              <pc:sldMasterMk cId="461058391" sldId="2147483660"/>
              <pc:sldLayoutMk cId="641061620" sldId="2147483663"/>
              <ac:spMk id="11" creationId="{FAC2879E-C49A-4EB0-B375-877627234252}"/>
            </ac:spMkLst>
          </pc:spChg>
          <pc:picChg chg="add">
            <ac:chgData name="Alysha Snowden" userId="6a790581ae0df517" providerId="LiveId" clId="{67CE7302-55AF-4E50-B843-30EA802A502F}" dt="2021-04-30T06:33:54.566" v="0"/>
            <ac:picMkLst>
              <pc:docMk/>
              <pc:sldMasterMk cId="461058391" sldId="2147483660"/>
              <pc:sldLayoutMk cId="641061620" sldId="2147483663"/>
              <ac:picMk id="12" creationId="{8357C49C-A1FE-4060-91A4-DFE3CF4A366B}"/>
            </ac:picMkLst>
          </pc:pic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FA57E-1FF5-46BB-A3A0-AAC0B349D93C}" type="doc">
      <dgm:prSet loTypeId="urn:microsoft.com/office/officeart/2008/layout/HexagonCluster" loCatId="picture" qsTypeId="urn:microsoft.com/office/officeart/2005/8/quickstyle/simple1" qsCatId="simple" csTypeId="urn:microsoft.com/office/officeart/2005/8/colors/colorful1" csCatId="colorful" phldr="1"/>
      <dgm:spPr/>
    </dgm:pt>
    <dgm:pt modelId="{3B3B6B38-87D7-49CE-BAAF-7AA081A4CE7E}">
      <dgm:prSet phldrT="[Text]"/>
      <dgm:spPr/>
      <dgm:t>
        <a:bodyPr/>
        <a:lstStyle/>
        <a:p>
          <a:r>
            <a:rPr lang="en-AU" dirty="0"/>
            <a:t>Alysha Snowden</a:t>
          </a:r>
        </a:p>
      </dgm:t>
    </dgm:pt>
    <dgm:pt modelId="{3FC1E987-ECE2-4F1B-9CD4-D995973D47CC}" type="parTrans" cxnId="{CE5BCDD7-E728-4605-B967-C683949F2EF2}">
      <dgm:prSet/>
      <dgm:spPr/>
      <dgm:t>
        <a:bodyPr/>
        <a:lstStyle/>
        <a:p>
          <a:endParaRPr lang="en-AU"/>
        </a:p>
      </dgm:t>
    </dgm:pt>
    <dgm:pt modelId="{765E90B8-01CB-4AA4-808B-188E59DBA405}" type="sibTrans" cxnId="{CE5BCDD7-E728-4605-B967-C683949F2EF2}">
      <dgm:prSet/>
      <dgm:spPr>
        <a:blipFill>
          <a:blip xmlns:r="http://schemas.openxmlformats.org/officeDocument/2006/relationships" r:embed="rId1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28000" b="-28000"/>
          </a:stretch>
        </a:blipFill>
      </dgm:spPr>
      <dgm:t>
        <a:bodyPr/>
        <a:lstStyle/>
        <a:p>
          <a:endParaRPr lang="en-AU"/>
        </a:p>
      </dgm:t>
    </dgm:pt>
    <dgm:pt modelId="{1F5588BE-409E-4EA3-B452-13CCA9C850FA}">
      <dgm:prSet phldrT="[Text]"/>
      <dgm:spPr/>
      <dgm:t>
        <a:bodyPr/>
        <a:lstStyle/>
        <a:p>
          <a:r>
            <a:rPr lang="en-AU" dirty="0"/>
            <a:t>Alvin Lucero</a:t>
          </a:r>
        </a:p>
      </dgm:t>
    </dgm:pt>
    <dgm:pt modelId="{B03CC8CB-85C9-4620-91F4-F2329625E47F}" type="parTrans" cxnId="{76CAF5F3-4B72-4BFA-8BEC-74C1B608CD2A}">
      <dgm:prSet/>
      <dgm:spPr/>
      <dgm:t>
        <a:bodyPr/>
        <a:lstStyle/>
        <a:p>
          <a:endParaRPr lang="en-AU"/>
        </a:p>
      </dgm:t>
    </dgm:pt>
    <dgm:pt modelId="{87D397C2-AAE5-49BB-9426-A3D711E6756C}" type="sibTrans" cxnId="{76CAF5F3-4B72-4BFA-8BEC-74C1B608CD2A}">
      <dgm:prSet/>
      <dgm:spPr/>
      <dgm:t>
        <a:bodyPr/>
        <a:lstStyle/>
        <a:p>
          <a:endParaRPr lang="en-AU"/>
        </a:p>
      </dgm:t>
    </dgm:pt>
    <dgm:pt modelId="{40E283D0-E56A-4ED7-BA10-E18A208A8126}">
      <dgm:prSet phldrT="[Text]"/>
      <dgm:spPr/>
      <dgm:t>
        <a:bodyPr/>
        <a:lstStyle/>
        <a:p>
          <a:r>
            <a:rPr lang="en-AU" dirty="0"/>
            <a:t>Bec Goulding</a:t>
          </a:r>
        </a:p>
      </dgm:t>
    </dgm:pt>
    <dgm:pt modelId="{97300008-1139-442D-AAE1-06A192A978F1}" type="parTrans" cxnId="{4DA85525-1C10-439D-95AE-B260933398D6}">
      <dgm:prSet/>
      <dgm:spPr/>
      <dgm:t>
        <a:bodyPr/>
        <a:lstStyle/>
        <a:p>
          <a:endParaRPr lang="en-AU"/>
        </a:p>
      </dgm:t>
    </dgm:pt>
    <dgm:pt modelId="{56DF99AF-9F1F-4517-8FA9-BA3B2804AB33}" type="sibTrans" cxnId="{4DA85525-1C10-439D-95AE-B260933398D6}">
      <dgm:prSet/>
      <dgm:spPr/>
      <dgm:t>
        <a:bodyPr/>
        <a:lstStyle/>
        <a:p>
          <a:endParaRPr lang="en-AU"/>
        </a:p>
      </dgm:t>
    </dgm:pt>
    <dgm:pt modelId="{4CDAB93F-E5A7-43A2-972F-02B60BEF2682}">
      <dgm:prSet phldrT="[Text]"/>
      <dgm:spPr/>
      <dgm:t>
        <a:bodyPr/>
        <a:lstStyle/>
        <a:p>
          <a:r>
            <a:rPr lang="en-AU" dirty="0"/>
            <a:t>Ernest Bondi</a:t>
          </a:r>
        </a:p>
      </dgm:t>
    </dgm:pt>
    <dgm:pt modelId="{D5FD882D-7BCB-4D7C-A7DB-82F6F06C0EC5}" type="parTrans" cxnId="{70E2C163-B80D-440E-98AA-A0D522A08829}">
      <dgm:prSet/>
      <dgm:spPr/>
      <dgm:t>
        <a:bodyPr/>
        <a:lstStyle/>
        <a:p>
          <a:endParaRPr lang="en-AU"/>
        </a:p>
      </dgm:t>
    </dgm:pt>
    <dgm:pt modelId="{E9CC331B-4B6D-4A49-B1B7-1E18047754AB}" type="sibTrans" cxnId="{70E2C163-B80D-440E-98AA-A0D522A08829}">
      <dgm:prSet/>
      <dgm:spPr/>
      <dgm:t>
        <a:bodyPr/>
        <a:lstStyle/>
        <a:p>
          <a:endParaRPr lang="en-AU"/>
        </a:p>
      </dgm:t>
    </dgm:pt>
    <dgm:pt modelId="{156E1943-5CF8-45A5-8C21-C1B53B2DBFF3}" type="pres">
      <dgm:prSet presAssocID="{202FA57E-1FF5-46BB-A3A0-AAC0B349D93C}" presName="Name0" presStyleCnt="0">
        <dgm:presLayoutVars>
          <dgm:chMax val="21"/>
          <dgm:chPref val="21"/>
        </dgm:presLayoutVars>
      </dgm:prSet>
      <dgm:spPr/>
    </dgm:pt>
    <dgm:pt modelId="{6FBC6BF8-3A57-43CB-B365-88101B1E656B}" type="pres">
      <dgm:prSet presAssocID="{3B3B6B38-87D7-49CE-BAAF-7AA081A4CE7E}" presName="text1" presStyleCnt="0"/>
      <dgm:spPr/>
    </dgm:pt>
    <dgm:pt modelId="{8BF052A0-BC75-47D6-B0AE-CAED31C07EE8}" type="pres">
      <dgm:prSet presAssocID="{3B3B6B38-87D7-49CE-BAAF-7AA081A4CE7E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F109247-9D72-4BD5-8244-3571D574B5BD}" type="pres">
      <dgm:prSet presAssocID="{3B3B6B38-87D7-49CE-BAAF-7AA081A4CE7E}" presName="textaccent1" presStyleCnt="0"/>
      <dgm:spPr/>
    </dgm:pt>
    <dgm:pt modelId="{75FC1484-0F4B-4F5D-988B-791D9CD343C1}" type="pres">
      <dgm:prSet presAssocID="{3B3B6B38-87D7-49CE-BAAF-7AA081A4CE7E}" presName="accentRepeatNode" presStyleLbl="solidAlignAcc1" presStyleIdx="0" presStyleCnt="8"/>
      <dgm:spPr/>
    </dgm:pt>
    <dgm:pt modelId="{A665D565-D530-46AA-BDD1-37696BE5FCC5}" type="pres">
      <dgm:prSet presAssocID="{765E90B8-01CB-4AA4-808B-188E59DBA405}" presName="image1" presStyleCnt="0"/>
      <dgm:spPr/>
    </dgm:pt>
    <dgm:pt modelId="{E5638544-ACA1-4D2D-9D8B-4D7E1B10091D}" type="pres">
      <dgm:prSet presAssocID="{765E90B8-01CB-4AA4-808B-188E59DBA405}" presName="imageRepeatNode" presStyleLbl="alignAcc1" presStyleIdx="0" presStyleCnt="4"/>
      <dgm:spPr/>
    </dgm:pt>
    <dgm:pt modelId="{3DBE8F82-720C-4DFE-AAE8-9D3FC94DB2FB}" type="pres">
      <dgm:prSet presAssocID="{765E90B8-01CB-4AA4-808B-188E59DBA405}" presName="imageaccent1" presStyleCnt="0"/>
      <dgm:spPr/>
    </dgm:pt>
    <dgm:pt modelId="{B95B2506-2B62-45EE-B0A9-C76D99E898C0}" type="pres">
      <dgm:prSet presAssocID="{765E90B8-01CB-4AA4-808B-188E59DBA405}" presName="accentRepeatNode" presStyleLbl="solidAlignAcc1" presStyleIdx="1" presStyleCnt="8"/>
      <dgm:spPr/>
    </dgm:pt>
    <dgm:pt modelId="{C415B666-54D4-4EC4-8E19-0C601E981BAF}" type="pres">
      <dgm:prSet presAssocID="{1F5588BE-409E-4EA3-B452-13CCA9C850FA}" presName="text2" presStyleCnt="0"/>
      <dgm:spPr/>
    </dgm:pt>
    <dgm:pt modelId="{4F09BC47-EC53-458C-99B1-EB8C7B1280B9}" type="pres">
      <dgm:prSet presAssocID="{1F5588BE-409E-4EA3-B452-13CCA9C850FA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CF975ED-4CF1-4251-8EBA-6848BE63FB45}" type="pres">
      <dgm:prSet presAssocID="{1F5588BE-409E-4EA3-B452-13CCA9C850FA}" presName="textaccent2" presStyleCnt="0"/>
      <dgm:spPr/>
    </dgm:pt>
    <dgm:pt modelId="{D1BAFD15-4200-4D9E-9C73-440C408AEE73}" type="pres">
      <dgm:prSet presAssocID="{1F5588BE-409E-4EA3-B452-13CCA9C850FA}" presName="accentRepeatNode" presStyleLbl="solidAlignAcc1" presStyleIdx="2" presStyleCnt="8"/>
      <dgm:spPr/>
    </dgm:pt>
    <dgm:pt modelId="{EBF21CBC-31AE-4858-950A-E2A639937CCC}" type="pres">
      <dgm:prSet presAssocID="{87D397C2-AAE5-49BB-9426-A3D711E6756C}" presName="image2" presStyleCnt="0"/>
      <dgm:spPr/>
    </dgm:pt>
    <dgm:pt modelId="{604F9BC1-1871-4EFC-8574-5B2B1C3C7835}" type="pres">
      <dgm:prSet presAssocID="{87D397C2-AAE5-49BB-9426-A3D711E6756C}" presName="imageRepeatNode" presStyleLbl="alignAcc1" presStyleIdx="1" presStyleCnt="4"/>
      <dgm:spPr/>
    </dgm:pt>
    <dgm:pt modelId="{ED81F1F3-E685-4605-891E-CD7EADF5EBAC}" type="pres">
      <dgm:prSet presAssocID="{87D397C2-AAE5-49BB-9426-A3D711E6756C}" presName="imageaccent2" presStyleCnt="0"/>
      <dgm:spPr/>
    </dgm:pt>
    <dgm:pt modelId="{D340B37F-465D-4348-8478-440E8A8315D1}" type="pres">
      <dgm:prSet presAssocID="{87D397C2-AAE5-49BB-9426-A3D711E6756C}" presName="accentRepeatNode" presStyleLbl="solidAlignAcc1" presStyleIdx="3" presStyleCnt="8"/>
      <dgm:spPr/>
    </dgm:pt>
    <dgm:pt modelId="{C55A6D82-40AB-40E0-AF75-B43AFC10707B}" type="pres">
      <dgm:prSet presAssocID="{40E283D0-E56A-4ED7-BA10-E18A208A8126}" presName="text3" presStyleCnt="0"/>
      <dgm:spPr/>
    </dgm:pt>
    <dgm:pt modelId="{02328CAA-0392-48D5-9152-DEAB5515EC75}" type="pres">
      <dgm:prSet presAssocID="{40E283D0-E56A-4ED7-BA10-E18A208A8126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36A5BD9-C021-48F5-8AFF-E1F5E1D2BDB2}" type="pres">
      <dgm:prSet presAssocID="{40E283D0-E56A-4ED7-BA10-E18A208A8126}" presName="textaccent3" presStyleCnt="0"/>
      <dgm:spPr/>
    </dgm:pt>
    <dgm:pt modelId="{7EDD290E-C054-47C5-B8FD-76D48A3CF165}" type="pres">
      <dgm:prSet presAssocID="{40E283D0-E56A-4ED7-BA10-E18A208A8126}" presName="accentRepeatNode" presStyleLbl="solidAlignAcc1" presStyleIdx="4" presStyleCnt="8"/>
      <dgm:spPr/>
    </dgm:pt>
    <dgm:pt modelId="{A9036914-3335-4234-A0A4-82B35217E2E1}" type="pres">
      <dgm:prSet presAssocID="{56DF99AF-9F1F-4517-8FA9-BA3B2804AB33}" presName="image3" presStyleCnt="0"/>
      <dgm:spPr/>
    </dgm:pt>
    <dgm:pt modelId="{DBA76F0E-80A8-4BB5-8E27-5981D6AA99FA}" type="pres">
      <dgm:prSet presAssocID="{56DF99AF-9F1F-4517-8FA9-BA3B2804AB33}" presName="imageRepeatNode" presStyleLbl="alignAcc1" presStyleIdx="2" presStyleCnt="4"/>
      <dgm:spPr/>
    </dgm:pt>
    <dgm:pt modelId="{84C64F92-6D00-4FBD-A529-0BE59807CF46}" type="pres">
      <dgm:prSet presAssocID="{56DF99AF-9F1F-4517-8FA9-BA3B2804AB33}" presName="imageaccent3" presStyleCnt="0"/>
      <dgm:spPr/>
    </dgm:pt>
    <dgm:pt modelId="{16A190FE-D403-4F77-A749-BB0ABDB9E2F2}" type="pres">
      <dgm:prSet presAssocID="{56DF99AF-9F1F-4517-8FA9-BA3B2804AB33}" presName="accentRepeatNode" presStyleLbl="solidAlignAcc1" presStyleIdx="5" presStyleCnt="8"/>
      <dgm:spPr/>
    </dgm:pt>
    <dgm:pt modelId="{37942007-900F-4688-8CCB-0CF87E554679}" type="pres">
      <dgm:prSet presAssocID="{4CDAB93F-E5A7-43A2-972F-02B60BEF2682}" presName="text4" presStyleCnt="0"/>
      <dgm:spPr/>
    </dgm:pt>
    <dgm:pt modelId="{7984565C-3EC8-4675-96C9-31A0FBA3FD49}" type="pres">
      <dgm:prSet presAssocID="{4CDAB93F-E5A7-43A2-972F-02B60BEF2682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591F231-F1AB-43A3-953E-53FA0E197272}" type="pres">
      <dgm:prSet presAssocID="{4CDAB93F-E5A7-43A2-972F-02B60BEF2682}" presName="textaccent4" presStyleCnt="0"/>
      <dgm:spPr/>
    </dgm:pt>
    <dgm:pt modelId="{1821D6EE-1473-4F1A-8E50-87269EA97473}" type="pres">
      <dgm:prSet presAssocID="{4CDAB93F-E5A7-43A2-972F-02B60BEF2682}" presName="accentRepeatNode" presStyleLbl="solidAlignAcc1" presStyleIdx="6" presStyleCnt="8"/>
      <dgm:spPr/>
    </dgm:pt>
    <dgm:pt modelId="{4C262599-9470-4560-9EE8-00CB57FBFE3F}" type="pres">
      <dgm:prSet presAssocID="{E9CC331B-4B6D-4A49-B1B7-1E18047754AB}" presName="image4" presStyleCnt="0"/>
      <dgm:spPr/>
    </dgm:pt>
    <dgm:pt modelId="{B9232370-F68B-4F78-84A3-705D2FD33978}" type="pres">
      <dgm:prSet presAssocID="{E9CC331B-4B6D-4A49-B1B7-1E18047754AB}" presName="imageRepeatNode" presStyleLbl="alignAcc1" presStyleIdx="3" presStyleCnt="4"/>
      <dgm:spPr/>
    </dgm:pt>
    <dgm:pt modelId="{6C54DEBA-CDE0-4022-9BC1-22546E75BAEE}" type="pres">
      <dgm:prSet presAssocID="{E9CC331B-4B6D-4A49-B1B7-1E18047754AB}" presName="imageaccent4" presStyleCnt="0"/>
      <dgm:spPr/>
    </dgm:pt>
    <dgm:pt modelId="{3A363488-10E2-408F-A99A-151D5D655E56}" type="pres">
      <dgm:prSet presAssocID="{E9CC331B-4B6D-4A49-B1B7-1E18047754AB}" presName="accentRepeatNode" presStyleLbl="solidAlignAcc1" presStyleIdx="7" presStyleCnt="8"/>
      <dgm:spPr/>
    </dgm:pt>
  </dgm:ptLst>
  <dgm:cxnLst>
    <dgm:cxn modelId="{66395A17-FF23-4DBB-ACF9-154BEAA8BF14}" type="presOf" srcId="{1F5588BE-409E-4EA3-B452-13CCA9C850FA}" destId="{4F09BC47-EC53-458C-99B1-EB8C7B1280B9}" srcOrd="0" destOrd="0" presId="urn:microsoft.com/office/officeart/2008/layout/HexagonCluster"/>
    <dgm:cxn modelId="{A477B320-BE69-4910-AF8F-4ADE547FCEB7}" type="presOf" srcId="{3B3B6B38-87D7-49CE-BAAF-7AA081A4CE7E}" destId="{8BF052A0-BC75-47D6-B0AE-CAED31C07EE8}" srcOrd="0" destOrd="0" presId="urn:microsoft.com/office/officeart/2008/layout/HexagonCluster"/>
    <dgm:cxn modelId="{60CF6C24-93F3-414D-9372-55ED87B1F48A}" type="presOf" srcId="{40E283D0-E56A-4ED7-BA10-E18A208A8126}" destId="{02328CAA-0392-48D5-9152-DEAB5515EC75}" srcOrd="0" destOrd="0" presId="urn:microsoft.com/office/officeart/2008/layout/HexagonCluster"/>
    <dgm:cxn modelId="{4DA85525-1C10-439D-95AE-B260933398D6}" srcId="{202FA57E-1FF5-46BB-A3A0-AAC0B349D93C}" destId="{40E283D0-E56A-4ED7-BA10-E18A208A8126}" srcOrd="2" destOrd="0" parTransId="{97300008-1139-442D-AAE1-06A192A978F1}" sibTransId="{56DF99AF-9F1F-4517-8FA9-BA3B2804AB33}"/>
    <dgm:cxn modelId="{70E2C163-B80D-440E-98AA-A0D522A08829}" srcId="{202FA57E-1FF5-46BB-A3A0-AAC0B349D93C}" destId="{4CDAB93F-E5A7-43A2-972F-02B60BEF2682}" srcOrd="3" destOrd="0" parTransId="{D5FD882D-7BCB-4D7C-A7DB-82F6F06C0EC5}" sibTransId="{E9CC331B-4B6D-4A49-B1B7-1E18047754AB}"/>
    <dgm:cxn modelId="{19193875-702D-4F36-9682-5BAC68C925E9}" type="presOf" srcId="{4CDAB93F-E5A7-43A2-972F-02B60BEF2682}" destId="{7984565C-3EC8-4675-96C9-31A0FBA3FD49}" srcOrd="0" destOrd="0" presId="urn:microsoft.com/office/officeart/2008/layout/HexagonCluster"/>
    <dgm:cxn modelId="{4DC9F197-51C7-4015-B3EB-CA8A5A149FC3}" type="presOf" srcId="{202FA57E-1FF5-46BB-A3A0-AAC0B349D93C}" destId="{156E1943-5CF8-45A5-8C21-C1B53B2DBFF3}" srcOrd="0" destOrd="0" presId="urn:microsoft.com/office/officeart/2008/layout/HexagonCluster"/>
    <dgm:cxn modelId="{45FFAFBA-F58A-4DB3-B0F0-7E821FD506B6}" type="presOf" srcId="{E9CC331B-4B6D-4A49-B1B7-1E18047754AB}" destId="{B9232370-F68B-4F78-84A3-705D2FD33978}" srcOrd="0" destOrd="0" presId="urn:microsoft.com/office/officeart/2008/layout/HexagonCluster"/>
    <dgm:cxn modelId="{77F6D6CA-8F64-4452-8604-5356E75FA96E}" type="presOf" srcId="{765E90B8-01CB-4AA4-808B-188E59DBA405}" destId="{E5638544-ACA1-4D2D-9D8B-4D7E1B10091D}" srcOrd="0" destOrd="0" presId="urn:microsoft.com/office/officeart/2008/layout/HexagonCluster"/>
    <dgm:cxn modelId="{D3F113D1-96E3-4A32-AA93-76F054B20143}" type="presOf" srcId="{56DF99AF-9F1F-4517-8FA9-BA3B2804AB33}" destId="{DBA76F0E-80A8-4BB5-8E27-5981D6AA99FA}" srcOrd="0" destOrd="0" presId="urn:microsoft.com/office/officeart/2008/layout/HexagonCluster"/>
    <dgm:cxn modelId="{5D3285D3-D67C-4ABC-84DB-23ED22F807EE}" type="presOf" srcId="{87D397C2-AAE5-49BB-9426-A3D711E6756C}" destId="{604F9BC1-1871-4EFC-8574-5B2B1C3C7835}" srcOrd="0" destOrd="0" presId="urn:microsoft.com/office/officeart/2008/layout/HexagonCluster"/>
    <dgm:cxn modelId="{CE5BCDD7-E728-4605-B967-C683949F2EF2}" srcId="{202FA57E-1FF5-46BB-A3A0-AAC0B349D93C}" destId="{3B3B6B38-87D7-49CE-BAAF-7AA081A4CE7E}" srcOrd="0" destOrd="0" parTransId="{3FC1E987-ECE2-4F1B-9CD4-D995973D47CC}" sibTransId="{765E90B8-01CB-4AA4-808B-188E59DBA405}"/>
    <dgm:cxn modelId="{76CAF5F3-4B72-4BFA-8BEC-74C1B608CD2A}" srcId="{202FA57E-1FF5-46BB-A3A0-AAC0B349D93C}" destId="{1F5588BE-409E-4EA3-B452-13CCA9C850FA}" srcOrd="1" destOrd="0" parTransId="{B03CC8CB-85C9-4620-91F4-F2329625E47F}" sibTransId="{87D397C2-AAE5-49BB-9426-A3D711E6756C}"/>
    <dgm:cxn modelId="{2DBA40EF-B946-4DC6-BCCE-D6DD256158BF}" type="presParOf" srcId="{156E1943-5CF8-45A5-8C21-C1B53B2DBFF3}" destId="{6FBC6BF8-3A57-43CB-B365-88101B1E656B}" srcOrd="0" destOrd="0" presId="urn:microsoft.com/office/officeart/2008/layout/HexagonCluster"/>
    <dgm:cxn modelId="{BE79421A-7C6B-4B80-9190-71E75D1E1FD7}" type="presParOf" srcId="{6FBC6BF8-3A57-43CB-B365-88101B1E656B}" destId="{8BF052A0-BC75-47D6-B0AE-CAED31C07EE8}" srcOrd="0" destOrd="0" presId="urn:microsoft.com/office/officeart/2008/layout/HexagonCluster"/>
    <dgm:cxn modelId="{4DF5E9FA-8D04-4D1A-97BA-50D344037A10}" type="presParOf" srcId="{156E1943-5CF8-45A5-8C21-C1B53B2DBFF3}" destId="{9F109247-9D72-4BD5-8244-3571D574B5BD}" srcOrd="1" destOrd="0" presId="urn:microsoft.com/office/officeart/2008/layout/HexagonCluster"/>
    <dgm:cxn modelId="{DB2CB704-AC7F-44E7-ABBE-1F302D20D196}" type="presParOf" srcId="{9F109247-9D72-4BD5-8244-3571D574B5BD}" destId="{75FC1484-0F4B-4F5D-988B-791D9CD343C1}" srcOrd="0" destOrd="0" presId="urn:microsoft.com/office/officeart/2008/layout/HexagonCluster"/>
    <dgm:cxn modelId="{C1324267-D6E9-4BB4-941B-4EA2ECFF2E29}" type="presParOf" srcId="{156E1943-5CF8-45A5-8C21-C1B53B2DBFF3}" destId="{A665D565-D530-46AA-BDD1-37696BE5FCC5}" srcOrd="2" destOrd="0" presId="urn:microsoft.com/office/officeart/2008/layout/HexagonCluster"/>
    <dgm:cxn modelId="{36AD3656-5FEC-4A54-B5EB-7DD538D18B30}" type="presParOf" srcId="{A665D565-D530-46AA-BDD1-37696BE5FCC5}" destId="{E5638544-ACA1-4D2D-9D8B-4D7E1B10091D}" srcOrd="0" destOrd="0" presId="urn:microsoft.com/office/officeart/2008/layout/HexagonCluster"/>
    <dgm:cxn modelId="{95F66E95-6A3F-422A-8AA8-6E430064EBCA}" type="presParOf" srcId="{156E1943-5CF8-45A5-8C21-C1B53B2DBFF3}" destId="{3DBE8F82-720C-4DFE-AAE8-9D3FC94DB2FB}" srcOrd="3" destOrd="0" presId="urn:microsoft.com/office/officeart/2008/layout/HexagonCluster"/>
    <dgm:cxn modelId="{2C0A74A1-3B47-4008-9780-C656804BDDA5}" type="presParOf" srcId="{3DBE8F82-720C-4DFE-AAE8-9D3FC94DB2FB}" destId="{B95B2506-2B62-45EE-B0A9-C76D99E898C0}" srcOrd="0" destOrd="0" presId="urn:microsoft.com/office/officeart/2008/layout/HexagonCluster"/>
    <dgm:cxn modelId="{0C0A5A7A-8C41-4E5F-9582-BC0C7B746E23}" type="presParOf" srcId="{156E1943-5CF8-45A5-8C21-C1B53B2DBFF3}" destId="{C415B666-54D4-4EC4-8E19-0C601E981BAF}" srcOrd="4" destOrd="0" presId="urn:microsoft.com/office/officeart/2008/layout/HexagonCluster"/>
    <dgm:cxn modelId="{8D034E1B-E12D-489F-BCBD-B18BFD3AE5D7}" type="presParOf" srcId="{C415B666-54D4-4EC4-8E19-0C601E981BAF}" destId="{4F09BC47-EC53-458C-99B1-EB8C7B1280B9}" srcOrd="0" destOrd="0" presId="urn:microsoft.com/office/officeart/2008/layout/HexagonCluster"/>
    <dgm:cxn modelId="{1CDABA95-DC18-462F-B054-B8CC7E6CB3F8}" type="presParOf" srcId="{156E1943-5CF8-45A5-8C21-C1B53B2DBFF3}" destId="{2CF975ED-4CF1-4251-8EBA-6848BE63FB45}" srcOrd="5" destOrd="0" presId="urn:microsoft.com/office/officeart/2008/layout/HexagonCluster"/>
    <dgm:cxn modelId="{FBC43CCC-0CE8-43C5-8829-E6B03CD842F6}" type="presParOf" srcId="{2CF975ED-4CF1-4251-8EBA-6848BE63FB45}" destId="{D1BAFD15-4200-4D9E-9C73-440C408AEE73}" srcOrd="0" destOrd="0" presId="urn:microsoft.com/office/officeart/2008/layout/HexagonCluster"/>
    <dgm:cxn modelId="{7D9D704D-B799-4BF8-BDB8-1BEDD96573E2}" type="presParOf" srcId="{156E1943-5CF8-45A5-8C21-C1B53B2DBFF3}" destId="{EBF21CBC-31AE-4858-950A-E2A639937CCC}" srcOrd="6" destOrd="0" presId="urn:microsoft.com/office/officeart/2008/layout/HexagonCluster"/>
    <dgm:cxn modelId="{55035E5B-5514-40ED-9F23-7172D5CCC102}" type="presParOf" srcId="{EBF21CBC-31AE-4858-950A-E2A639937CCC}" destId="{604F9BC1-1871-4EFC-8574-5B2B1C3C7835}" srcOrd="0" destOrd="0" presId="urn:microsoft.com/office/officeart/2008/layout/HexagonCluster"/>
    <dgm:cxn modelId="{5379AD69-B4EA-43FA-946D-5427ADA037C3}" type="presParOf" srcId="{156E1943-5CF8-45A5-8C21-C1B53B2DBFF3}" destId="{ED81F1F3-E685-4605-891E-CD7EADF5EBAC}" srcOrd="7" destOrd="0" presId="urn:microsoft.com/office/officeart/2008/layout/HexagonCluster"/>
    <dgm:cxn modelId="{600D9E76-4188-4BEE-8899-E9716D80BA76}" type="presParOf" srcId="{ED81F1F3-E685-4605-891E-CD7EADF5EBAC}" destId="{D340B37F-465D-4348-8478-440E8A8315D1}" srcOrd="0" destOrd="0" presId="urn:microsoft.com/office/officeart/2008/layout/HexagonCluster"/>
    <dgm:cxn modelId="{C5CE52D0-98B6-4D58-B1E3-F8D4AA165AE8}" type="presParOf" srcId="{156E1943-5CF8-45A5-8C21-C1B53B2DBFF3}" destId="{C55A6D82-40AB-40E0-AF75-B43AFC10707B}" srcOrd="8" destOrd="0" presId="urn:microsoft.com/office/officeart/2008/layout/HexagonCluster"/>
    <dgm:cxn modelId="{A97B7AD4-A6C4-4A5F-9BFA-9E1D03F16747}" type="presParOf" srcId="{C55A6D82-40AB-40E0-AF75-B43AFC10707B}" destId="{02328CAA-0392-48D5-9152-DEAB5515EC75}" srcOrd="0" destOrd="0" presId="urn:microsoft.com/office/officeart/2008/layout/HexagonCluster"/>
    <dgm:cxn modelId="{C14C1801-23FF-430E-A3BD-0087E4D2922A}" type="presParOf" srcId="{156E1943-5CF8-45A5-8C21-C1B53B2DBFF3}" destId="{B36A5BD9-C021-48F5-8AFF-E1F5E1D2BDB2}" srcOrd="9" destOrd="0" presId="urn:microsoft.com/office/officeart/2008/layout/HexagonCluster"/>
    <dgm:cxn modelId="{863AB5CC-9A2F-41C1-9A81-C0D0B61F1FB4}" type="presParOf" srcId="{B36A5BD9-C021-48F5-8AFF-E1F5E1D2BDB2}" destId="{7EDD290E-C054-47C5-B8FD-76D48A3CF165}" srcOrd="0" destOrd="0" presId="urn:microsoft.com/office/officeart/2008/layout/HexagonCluster"/>
    <dgm:cxn modelId="{B28ECFC1-A391-4937-B469-E15A0DE6102F}" type="presParOf" srcId="{156E1943-5CF8-45A5-8C21-C1B53B2DBFF3}" destId="{A9036914-3335-4234-A0A4-82B35217E2E1}" srcOrd="10" destOrd="0" presId="urn:microsoft.com/office/officeart/2008/layout/HexagonCluster"/>
    <dgm:cxn modelId="{6B493285-5B16-46C4-96A2-7CBD4494018A}" type="presParOf" srcId="{A9036914-3335-4234-A0A4-82B35217E2E1}" destId="{DBA76F0E-80A8-4BB5-8E27-5981D6AA99FA}" srcOrd="0" destOrd="0" presId="urn:microsoft.com/office/officeart/2008/layout/HexagonCluster"/>
    <dgm:cxn modelId="{495CED1E-31D3-41E1-801D-4D186FC226DC}" type="presParOf" srcId="{156E1943-5CF8-45A5-8C21-C1B53B2DBFF3}" destId="{84C64F92-6D00-4FBD-A529-0BE59807CF46}" srcOrd="11" destOrd="0" presId="urn:microsoft.com/office/officeart/2008/layout/HexagonCluster"/>
    <dgm:cxn modelId="{F28630EF-BFAF-430C-8A41-D9A9E1F50CAC}" type="presParOf" srcId="{84C64F92-6D00-4FBD-A529-0BE59807CF46}" destId="{16A190FE-D403-4F77-A749-BB0ABDB9E2F2}" srcOrd="0" destOrd="0" presId="urn:microsoft.com/office/officeart/2008/layout/HexagonCluster"/>
    <dgm:cxn modelId="{6BB1C1FF-52A0-4DCD-B31A-84EDC455D9D9}" type="presParOf" srcId="{156E1943-5CF8-45A5-8C21-C1B53B2DBFF3}" destId="{37942007-900F-4688-8CCB-0CF87E554679}" srcOrd="12" destOrd="0" presId="urn:microsoft.com/office/officeart/2008/layout/HexagonCluster"/>
    <dgm:cxn modelId="{249D30B5-2EEC-460E-9B03-7C8E500D29FD}" type="presParOf" srcId="{37942007-900F-4688-8CCB-0CF87E554679}" destId="{7984565C-3EC8-4675-96C9-31A0FBA3FD49}" srcOrd="0" destOrd="0" presId="urn:microsoft.com/office/officeart/2008/layout/HexagonCluster"/>
    <dgm:cxn modelId="{5E24A427-B1FE-4898-96E7-294BF31CD99F}" type="presParOf" srcId="{156E1943-5CF8-45A5-8C21-C1B53B2DBFF3}" destId="{6591F231-F1AB-43A3-953E-53FA0E197272}" srcOrd="13" destOrd="0" presId="urn:microsoft.com/office/officeart/2008/layout/HexagonCluster"/>
    <dgm:cxn modelId="{C548E0B2-ACA0-4EBC-B6C6-AFE97744022A}" type="presParOf" srcId="{6591F231-F1AB-43A3-953E-53FA0E197272}" destId="{1821D6EE-1473-4F1A-8E50-87269EA97473}" srcOrd="0" destOrd="0" presId="urn:microsoft.com/office/officeart/2008/layout/HexagonCluster"/>
    <dgm:cxn modelId="{6111538F-606D-4C1A-851B-631207C67D6B}" type="presParOf" srcId="{156E1943-5CF8-45A5-8C21-C1B53B2DBFF3}" destId="{4C262599-9470-4560-9EE8-00CB57FBFE3F}" srcOrd="14" destOrd="0" presId="urn:microsoft.com/office/officeart/2008/layout/HexagonCluster"/>
    <dgm:cxn modelId="{4C4B52A5-2CCC-4FFF-BA45-8FFFFB904725}" type="presParOf" srcId="{4C262599-9470-4560-9EE8-00CB57FBFE3F}" destId="{B9232370-F68B-4F78-84A3-705D2FD33978}" srcOrd="0" destOrd="0" presId="urn:microsoft.com/office/officeart/2008/layout/HexagonCluster"/>
    <dgm:cxn modelId="{FA0B7D30-81D5-4169-85C2-30661966C286}" type="presParOf" srcId="{156E1943-5CF8-45A5-8C21-C1B53B2DBFF3}" destId="{6C54DEBA-CDE0-4022-9BC1-22546E75BAEE}" srcOrd="15" destOrd="0" presId="urn:microsoft.com/office/officeart/2008/layout/HexagonCluster"/>
    <dgm:cxn modelId="{460396D7-4463-47B7-9E4B-7F635ED0CD14}" type="presParOf" srcId="{6C54DEBA-CDE0-4022-9BC1-22546E75BAEE}" destId="{3A363488-10E2-408F-A99A-151D5D655E56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1CF296-8741-4D59-A480-FC225DC0746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DA3F1FAB-D508-4239-8831-E8314DEC35E7}">
      <dgm:prSet phldrT="[Text]"/>
      <dgm:spPr/>
      <dgm:t>
        <a:bodyPr/>
        <a:lstStyle/>
        <a:p>
          <a:r>
            <a:rPr lang="en-AU" dirty="0"/>
            <a:t>Motivation &amp; Summary</a:t>
          </a:r>
        </a:p>
      </dgm:t>
    </dgm:pt>
    <dgm:pt modelId="{00FB75A5-CD03-42E4-8F79-FD1F76C8F9E6}" type="parTrans" cxnId="{A3704400-CAA4-4C94-9DF0-A321171AD174}">
      <dgm:prSet/>
      <dgm:spPr/>
      <dgm:t>
        <a:bodyPr/>
        <a:lstStyle/>
        <a:p>
          <a:endParaRPr lang="en-AU"/>
        </a:p>
      </dgm:t>
    </dgm:pt>
    <dgm:pt modelId="{E07C6616-C292-473B-84BC-393EED195DA6}" type="sibTrans" cxnId="{A3704400-CAA4-4C94-9DF0-A321171AD174}">
      <dgm:prSet/>
      <dgm:spPr/>
      <dgm:t>
        <a:bodyPr/>
        <a:lstStyle/>
        <a:p>
          <a:endParaRPr lang="en-AU"/>
        </a:p>
      </dgm:t>
    </dgm:pt>
    <dgm:pt modelId="{2063E8D9-F042-40BD-89DA-2BA1058E573D}">
      <dgm:prSet phldrT="[Text]"/>
      <dgm:spPr/>
      <dgm:t>
        <a:bodyPr/>
        <a:lstStyle/>
        <a:p>
          <a:r>
            <a:rPr lang="en-AU" dirty="0"/>
            <a:t>Questions &amp; Data</a:t>
          </a:r>
        </a:p>
      </dgm:t>
    </dgm:pt>
    <dgm:pt modelId="{7A9DCB20-D719-42DE-812C-2CBC55BFC687}" type="parTrans" cxnId="{8C9DA54E-10AF-4328-8479-2E579EB75260}">
      <dgm:prSet/>
      <dgm:spPr/>
      <dgm:t>
        <a:bodyPr/>
        <a:lstStyle/>
        <a:p>
          <a:endParaRPr lang="en-AU"/>
        </a:p>
      </dgm:t>
    </dgm:pt>
    <dgm:pt modelId="{7F9D0812-39EF-4FC3-9C46-40B58DAB253A}" type="sibTrans" cxnId="{8C9DA54E-10AF-4328-8479-2E579EB75260}">
      <dgm:prSet/>
      <dgm:spPr/>
      <dgm:t>
        <a:bodyPr/>
        <a:lstStyle/>
        <a:p>
          <a:endParaRPr lang="en-AU"/>
        </a:p>
      </dgm:t>
    </dgm:pt>
    <dgm:pt modelId="{85730526-F0AA-4F19-95BD-6FBFF6A4D52B}">
      <dgm:prSet phldrT="[Text]"/>
      <dgm:spPr/>
      <dgm:t>
        <a:bodyPr/>
        <a:lstStyle/>
        <a:p>
          <a:r>
            <a:rPr lang="en-AU" dirty="0"/>
            <a:t>Data Clean-up &amp; Exploration</a:t>
          </a:r>
        </a:p>
      </dgm:t>
    </dgm:pt>
    <dgm:pt modelId="{2C524599-FAAB-4003-AB29-18AFE8D71B0C}" type="parTrans" cxnId="{4192CF89-919F-451C-9FA2-9951D668470A}">
      <dgm:prSet/>
      <dgm:spPr/>
      <dgm:t>
        <a:bodyPr/>
        <a:lstStyle/>
        <a:p>
          <a:endParaRPr lang="en-AU"/>
        </a:p>
      </dgm:t>
    </dgm:pt>
    <dgm:pt modelId="{2BB7AC03-0085-44D2-A751-3BF2E8678E21}" type="sibTrans" cxnId="{4192CF89-919F-451C-9FA2-9951D668470A}">
      <dgm:prSet/>
      <dgm:spPr/>
      <dgm:t>
        <a:bodyPr/>
        <a:lstStyle/>
        <a:p>
          <a:endParaRPr lang="en-AU"/>
        </a:p>
      </dgm:t>
    </dgm:pt>
    <dgm:pt modelId="{66DB5E3A-25D1-43E2-981D-F59898E5FBDF}">
      <dgm:prSet phldrT="[Text]"/>
      <dgm:spPr/>
      <dgm:t>
        <a:bodyPr/>
        <a:lstStyle/>
        <a:p>
          <a:r>
            <a:rPr lang="en-AU" dirty="0"/>
            <a:t>Data Analysis</a:t>
          </a:r>
        </a:p>
      </dgm:t>
    </dgm:pt>
    <dgm:pt modelId="{E35BC391-55DB-4F47-A237-B511E6F32511}" type="parTrans" cxnId="{1894DD02-1DCB-4EB1-855F-D72456CE6394}">
      <dgm:prSet/>
      <dgm:spPr/>
      <dgm:t>
        <a:bodyPr/>
        <a:lstStyle/>
        <a:p>
          <a:endParaRPr lang="en-AU"/>
        </a:p>
      </dgm:t>
    </dgm:pt>
    <dgm:pt modelId="{45C79C31-1BEB-4BB2-BFA3-EB5980609876}" type="sibTrans" cxnId="{1894DD02-1DCB-4EB1-855F-D72456CE6394}">
      <dgm:prSet/>
      <dgm:spPr/>
      <dgm:t>
        <a:bodyPr/>
        <a:lstStyle/>
        <a:p>
          <a:endParaRPr lang="en-AU"/>
        </a:p>
      </dgm:t>
    </dgm:pt>
    <dgm:pt modelId="{1610BB00-3D7E-4C7D-AA0D-66BE147E66D6}">
      <dgm:prSet phldrT="[Text]"/>
      <dgm:spPr/>
      <dgm:t>
        <a:bodyPr/>
        <a:lstStyle/>
        <a:p>
          <a:r>
            <a:rPr lang="en-AU" dirty="0"/>
            <a:t>Discussion</a:t>
          </a:r>
        </a:p>
      </dgm:t>
    </dgm:pt>
    <dgm:pt modelId="{5D71A732-0E44-4676-AF74-0DE5DE056886}" type="parTrans" cxnId="{59F75D4B-B345-4199-8E3E-6F43DFC1DE04}">
      <dgm:prSet/>
      <dgm:spPr/>
      <dgm:t>
        <a:bodyPr/>
        <a:lstStyle/>
        <a:p>
          <a:endParaRPr lang="en-AU"/>
        </a:p>
      </dgm:t>
    </dgm:pt>
    <dgm:pt modelId="{C0313D92-E347-49A8-9CF8-5836A2E0BEC9}" type="sibTrans" cxnId="{59F75D4B-B345-4199-8E3E-6F43DFC1DE04}">
      <dgm:prSet/>
      <dgm:spPr/>
      <dgm:t>
        <a:bodyPr/>
        <a:lstStyle/>
        <a:p>
          <a:endParaRPr lang="en-AU"/>
        </a:p>
      </dgm:t>
    </dgm:pt>
    <dgm:pt modelId="{4ACF8AAE-9DBC-4B6A-9B34-92F93C76B17C}">
      <dgm:prSet phldrT="[Text]"/>
      <dgm:spPr/>
      <dgm:t>
        <a:bodyPr/>
        <a:lstStyle/>
        <a:p>
          <a:r>
            <a:rPr lang="en-AU" dirty="0"/>
            <a:t>Post Mortem</a:t>
          </a:r>
        </a:p>
      </dgm:t>
    </dgm:pt>
    <dgm:pt modelId="{8DC22A1D-B113-4035-ACA9-3B11AA576B4E}" type="parTrans" cxnId="{F59947E5-24C0-4604-88C2-DF25F5362E15}">
      <dgm:prSet/>
      <dgm:spPr/>
      <dgm:t>
        <a:bodyPr/>
        <a:lstStyle/>
        <a:p>
          <a:endParaRPr lang="en-AU"/>
        </a:p>
      </dgm:t>
    </dgm:pt>
    <dgm:pt modelId="{0579F95C-3EBC-4A99-BF4B-A986C76A6C57}" type="sibTrans" cxnId="{F59947E5-24C0-4604-88C2-DF25F5362E15}">
      <dgm:prSet/>
      <dgm:spPr/>
      <dgm:t>
        <a:bodyPr/>
        <a:lstStyle/>
        <a:p>
          <a:endParaRPr lang="en-AU"/>
        </a:p>
      </dgm:t>
    </dgm:pt>
    <dgm:pt modelId="{6BA32882-873A-4B89-99E1-6A367E684B4D}" type="pres">
      <dgm:prSet presAssocID="{B61CF296-8741-4D59-A480-FC225DC07463}" presName="Name0" presStyleCnt="0">
        <dgm:presLayoutVars>
          <dgm:chMax val="7"/>
          <dgm:chPref val="7"/>
          <dgm:dir/>
        </dgm:presLayoutVars>
      </dgm:prSet>
      <dgm:spPr/>
    </dgm:pt>
    <dgm:pt modelId="{2195671B-71A9-4C67-BBB6-B84487730811}" type="pres">
      <dgm:prSet presAssocID="{B61CF296-8741-4D59-A480-FC225DC07463}" presName="Name1" presStyleCnt="0"/>
      <dgm:spPr/>
    </dgm:pt>
    <dgm:pt modelId="{74F614EF-747F-4C4C-A6DA-B043F03D96A8}" type="pres">
      <dgm:prSet presAssocID="{B61CF296-8741-4D59-A480-FC225DC07463}" presName="cycle" presStyleCnt="0"/>
      <dgm:spPr/>
    </dgm:pt>
    <dgm:pt modelId="{91A80C7A-35FE-4F02-BB63-5C68F1B67BD0}" type="pres">
      <dgm:prSet presAssocID="{B61CF296-8741-4D59-A480-FC225DC07463}" presName="srcNode" presStyleLbl="node1" presStyleIdx="0" presStyleCnt="6"/>
      <dgm:spPr/>
    </dgm:pt>
    <dgm:pt modelId="{76B9FB46-E26B-4CE3-9198-FEC48844C1C1}" type="pres">
      <dgm:prSet presAssocID="{B61CF296-8741-4D59-A480-FC225DC07463}" presName="conn" presStyleLbl="parChTrans1D2" presStyleIdx="0" presStyleCnt="1"/>
      <dgm:spPr/>
    </dgm:pt>
    <dgm:pt modelId="{7CAD677E-13C2-46A8-97E1-B9A6F3713F5C}" type="pres">
      <dgm:prSet presAssocID="{B61CF296-8741-4D59-A480-FC225DC07463}" presName="extraNode" presStyleLbl="node1" presStyleIdx="0" presStyleCnt="6"/>
      <dgm:spPr/>
    </dgm:pt>
    <dgm:pt modelId="{0BFD2FFD-F60C-49F2-9003-E7D5EA59E46D}" type="pres">
      <dgm:prSet presAssocID="{B61CF296-8741-4D59-A480-FC225DC07463}" presName="dstNode" presStyleLbl="node1" presStyleIdx="0" presStyleCnt="6"/>
      <dgm:spPr/>
    </dgm:pt>
    <dgm:pt modelId="{A7C2B88E-C5D1-4FC4-8256-07667A00425B}" type="pres">
      <dgm:prSet presAssocID="{DA3F1FAB-D508-4239-8831-E8314DEC35E7}" presName="text_1" presStyleLbl="node1" presStyleIdx="0" presStyleCnt="6">
        <dgm:presLayoutVars>
          <dgm:bulletEnabled val="1"/>
        </dgm:presLayoutVars>
      </dgm:prSet>
      <dgm:spPr/>
    </dgm:pt>
    <dgm:pt modelId="{894F9DBB-13D4-47B4-8956-3254F301F114}" type="pres">
      <dgm:prSet presAssocID="{DA3F1FAB-D508-4239-8831-E8314DEC35E7}" presName="accent_1" presStyleCnt="0"/>
      <dgm:spPr/>
    </dgm:pt>
    <dgm:pt modelId="{A853C662-FFD6-4B4A-8B79-53D457094CCA}" type="pres">
      <dgm:prSet presAssocID="{DA3F1FAB-D508-4239-8831-E8314DEC35E7}" presName="accentRepeatNode" presStyleLbl="solidFgAcc1" presStyleIdx="0" presStyleCnt="6"/>
      <dgm:spPr/>
    </dgm:pt>
    <dgm:pt modelId="{54EAF41C-C6B7-4A06-9397-A53356E695A3}" type="pres">
      <dgm:prSet presAssocID="{2063E8D9-F042-40BD-89DA-2BA1058E573D}" presName="text_2" presStyleLbl="node1" presStyleIdx="1" presStyleCnt="6">
        <dgm:presLayoutVars>
          <dgm:bulletEnabled val="1"/>
        </dgm:presLayoutVars>
      </dgm:prSet>
      <dgm:spPr/>
    </dgm:pt>
    <dgm:pt modelId="{69FA0D70-9F8C-46C9-831F-DE31DF098BFE}" type="pres">
      <dgm:prSet presAssocID="{2063E8D9-F042-40BD-89DA-2BA1058E573D}" presName="accent_2" presStyleCnt="0"/>
      <dgm:spPr/>
    </dgm:pt>
    <dgm:pt modelId="{69FAB201-610E-471B-9C34-6C5391285504}" type="pres">
      <dgm:prSet presAssocID="{2063E8D9-F042-40BD-89DA-2BA1058E573D}" presName="accentRepeatNode" presStyleLbl="solidFgAcc1" presStyleIdx="1" presStyleCnt="6"/>
      <dgm:spPr/>
    </dgm:pt>
    <dgm:pt modelId="{F26CB082-30BB-464F-8A6E-DE4E1746B58C}" type="pres">
      <dgm:prSet presAssocID="{85730526-F0AA-4F19-95BD-6FBFF6A4D52B}" presName="text_3" presStyleLbl="node1" presStyleIdx="2" presStyleCnt="6">
        <dgm:presLayoutVars>
          <dgm:bulletEnabled val="1"/>
        </dgm:presLayoutVars>
      </dgm:prSet>
      <dgm:spPr/>
    </dgm:pt>
    <dgm:pt modelId="{DB0797F1-297B-4D71-8575-C30B1A9BED80}" type="pres">
      <dgm:prSet presAssocID="{85730526-F0AA-4F19-95BD-6FBFF6A4D52B}" presName="accent_3" presStyleCnt="0"/>
      <dgm:spPr/>
    </dgm:pt>
    <dgm:pt modelId="{CA1936F9-EEFA-4443-BCFC-229EDE4C5530}" type="pres">
      <dgm:prSet presAssocID="{85730526-F0AA-4F19-95BD-6FBFF6A4D52B}" presName="accentRepeatNode" presStyleLbl="solidFgAcc1" presStyleIdx="2" presStyleCnt="6"/>
      <dgm:spPr/>
    </dgm:pt>
    <dgm:pt modelId="{7ADB7FA7-1A42-4B4F-884F-BE783B26B181}" type="pres">
      <dgm:prSet presAssocID="{66DB5E3A-25D1-43E2-981D-F59898E5FBDF}" presName="text_4" presStyleLbl="node1" presStyleIdx="3" presStyleCnt="6">
        <dgm:presLayoutVars>
          <dgm:bulletEnabled val="1"/>
        </dgm:presLayoutVars>
      </dgm:prSet>
      <dgm:spPr/>
    </dgm:pt>
    <dgm:pt modelId="{A3D4CBCB-D73D-4871-B39F-945785978AE6}" type="pres">
      <dgm:prSet presAssocID="{66DB5E3A-25D1-43E2-981D-F59898E5FBDF}" presName="accent_4" presStyleCnt="0"/>
      <dgm:spPr/>
    </dgm:pt>
    <dgm:pt modelId="{BAB44BA0-63A9-4F4A-93FF-70FDE84903C6}" type="pres">
      <dgm:prSet presAssocID="{66DB5E3A-25D1-43E2-981D-F59898E5FBDF}" presName="accentRepeatNode" presStyleLbl="solidFgAcc1" presStyleIdx="3" presStyleCnt="6"/>
      <dgm:spPr/>
    </dgm:pt>
    <dgm:pt modelId="{8DA9304F-F628-4D14-846B-540247FDA93B}" type="pres">
      <dgm:prSet presAssocID="{1610BB00-3D7E-4C7D-AA0D-66BE147E66D6}" presName="text_5" presStyleLbl="node1" presStyleIdx="4" presStyleCnt="6">
        <dgm:presLayoutVars>
          <dgm:bulletEnabled val="1"/>
        </dgm:presLayoutVars>
      </dgm:prSet>
      <dgm:spPr/>
    </dgm:pt>
    <dgm:pt modelId="{2DFA2A35-EF54-4D0F-B441-E2D5FE2DB44F}" type="pres">
      <dgm:prSet presAssocID="{1610BB00-3D7E-4C7D-AA0D-66BE147E66D6}" presName="accent_5" presStyleCnt="0"/>
      <dgm:spPr/>
    </dgm:pt>
    <dgm:pt modelId="{B92EE4B7-EB93-474D-A967-3DD6DAB89F51}" type="pres">
      <dgm:prSet presAssocID="{1610BB00-3D7E-4C7D-AA0D-66BE147E66D6}" presName="accentRepeatNode" presStyleLbl="solidFgAcc1" presStyleIdx="4" presStyleCnt="6"/>
      <dgm:spPr/>
    </dgm:pt>
    <dgm:pt modelId="{1C3FAF0F-DAFB-4423-9BB9-8A98CB36C17B}" type="pres">
      <dgm:prSet presAssocID="{4ACF8AAE-9DBC-4B6A-9B34-92F93C76B17C}" presName="text_6" presStyleLbl="node1" presStyleIdx="5" presStyleCnt="6">
        <dgm:presLayoutVars>
          <dgm:bulletEnabled val="1"/>
        </dgm:presLayoutVars>
      </dgm:prSet>
      <dgm:spPr/>
    </dgm:pt>
    <dgm:pt modelId="{1F21943A-197D-44C2-9A37-5F3D18219482}" type="pres">
      <dgm:prSet presAssocID="{4ACF8AAE-9DBC-4B6A-9B34-92F93C76B17C}" presName="accent_6" presStyleCnt="0"/>
      <dgm:spPr/>
    </dgm:pt>
    <dgm:pt modelId="{9A5C0891-50E0-4108-A502-D8D37CBB8A6B}" type="pres">
      <dgm:prSet presAssocID="{4ACF8AAE-9DBC-4B6A-9B34-92F93C76B17C}" presName="accentRepeatNode" presStyleLbl="solidFgAcc1" presStyleIdx="5" presStyleCnt="6"/>
      <dgm:spPr/>
    </dgm:pt>
  </dgm:ptLst>
  <dgm:cxnLst>
    <dgm:cxn modelId="{A3704400-CAA4-4C94-9DF0-A321171AD174}" srcId="{B61CF296-8741-4D59-A480-FC225DC07463}" destId="{DA3F1FAB-D508-4239-8831-E8314DEC35E7}" srcOrd="0" destOrd="0" parTransId="{00FB75A5-CD03-42E4-8F79-FD1F76C8F9E6}" sibTransId="{E07C6616-C292-473B-84BC-393EED195DA6}"/>
    <dgm:cxn modelId="{1894DD02-1DCB-4EB1-855F-D72456CE6394}" srcId="{B61CF296-8741-4D59-A480-FC225DC07463}" destId="{66DB5E3A-25D1-43E2-981D-F59898E5FBDF}" srcOrd="3" destOrd="0" parTransId="{E35BC391-55DB-4F47-A237-B511E6F32511}" sibTransId="{45C79C31-1BEB-4BB2-BFA3-EB5980609876}"/>
    <dgm:cxn modelId="{F1037D22-22B5-4BA0-9BF8-C93F0D471A6E}" type="presOf" srcId="{E07C6616-C292-473B-84BC-393EED195DA6}" destId="{76B9FB46-E26B-4CE3-9198-FEC48844C1C1}" srcOrd="0" destOrd="0" presId="urn:microsoft.com/office/officeart/2008/layout/VerticalCurvedList"/>
    <dgm:cxn modelId="{5AC3BF33-8759-4BE2-A62E-8340F88299D4}" type="presOf" srcId="{4ACF8AAE-9DBC-4B6A-9B34-92F93C76B17C}" destId="{1C3FAF0F-DAFB-4423-9BB9-8A98CB36C17B}" srcOrd="0" destOrd="0" presId="urn:microsoft.com/office/officeart/2008/layout/VerticalCurvedList"/>
    <dgm:cxn modelId="{DAB31F36-02CE-40A6-BE80-34BD5743A0B4}" type="presOf" srcId="{2063E8D9-F042-40BD-89DA-2BA1058E573D}" destId="{54EAF41C-C6B7-4A06-9397-A53356E695A3}" srcOrd="0" destOrd="0" presId="urn:microsoft.com/office/officeart/2008/layout/VerticalCurvedList"/>
    <dgm:cxn modelId="{59F75D4B-B345-4199-8E3E-6F43DFC1DE04}" srcId="{B61CF296-8741-4D59-A480-FC225DC07463}" destId="{1610BB00-3D7E-4C7D-AA0D-66BE147E66D6}" srcOrd="4" destOrd="0" parTransId="{5D71A732-0E44-4676-AF74-0DE5DE056886}" sibTransId="{C0313D92-E347-49A8-9CF8-5836A2E0BEC9}"/>
    <dgm:cxn modelId="{8C9DA54E-10AF-4328-8479-2E579EB75260}" srcId="{B61CF296-8741-4D59-A480-FC225DC07463}" destId="{2063E8D9-F042-40BD-89DA-2BA1058E573D}" srcOrd="1" destOrd="0" parTransId="{7A9DCB20-D719-42DE-812C-2CBC55BFC687}" sibTransId="{7F9D0812-39EF-4FC3-9C46-40B58DAB253A}"/>
    <dgm:cxn modelId="{4192CF89-919F-451C-9FA2-9951D668470A}" srcId="{B61CF296-8741-4D59-A480-FC225DC07463}" destId="{85730526-F0AA-4F19-95BD-6FBFF6A4D52B}" srcOrd="2" destOrd="0" parTransId="{2C524599-FAAB-4003-AB29-18AFE8D71B0C}" sibTransId="{2BB7AC03-0085-44D2-A751-3BF2E8678E21}"/>
    <dgm:cxn modelId="{21FE6F98-60BB-4529-9C9D-D58F9CA0DD58}" type="presOf" srcId="{66DB5E3A-25D1-43E2-981D-F59898E5FBDF}" destId="{7ADB7FA7-1A42-4B4F-884F-BE783B26B181}" srcOrd="0" destOrd="0" presId="urn:microsoft.com/office/officeart/2008/layout/VerticalCurvedList"/>
    <dgm:cxn modelId="{F71F449C-0ED9-41F2-8BCE-9486A3D38436}" type="presOf" srcId="{1610BB00-3D7E-4C7D-AA0D-66BE147E66D6}" destId="{8DA9304F-F628-4D14-846B-540247FDA93B}" srcOrd="0" destOrd="0" presId="urn:microsoft.com/office/officeart/2008/layout/VerticalCurvedList"/>
    <dgm:cxn modelId="{329DCFAF-0CF6-4287-A83B-203C0C378C37}" type="presOf" srcId="{85730526-F0AA-4F19-95BD-6FBFF6A4D52B}" destId="{F26CB082-30BB-464F-8A6E-DE4E1746B58C}" srcOrd="0" destOrd="0" presId="urn:microsoft.com/office/officeart/2008/layout/VerticalCurvedList"/>
    <dgm:cxn modelId="{BB660CB4-FF9C-433A-A073-50DAE192AD76}" type="presOf" srcId="{B61CF296-8741-4D59-A480-FC225DC07463}" destId="{6BA32882-873A-4B89-99E1-6A367E684B4D}" srcOrd="0" destOrd="0" presId="urn:microsoft.com/office/officeart/2008/layout/VerticalCurvedList"/>
    <dgm:cxn modelId="{AA9F32D6-792B-4955-9AEE-9963AF1F934D}" type="presOf" srcId="{DA3F1FAB-D508-4239-8831-E8314DEC35E7}" destId="{A7C2B88E-C5D1-4FC4-8256-07667A00425B}" srcOrd="0" destOrd="0" presId="urn:microsoft.com/office/officeart/2008/layout/VerticalCurvedList"/>
    <dgm:cxn modelId="{F59947E5-24C0-4604-88C2-DF25F5362E15}" srcId="{B61CF296-8741-4D59-A480-FC225DC07463}" destId="{4ACF8AAE-9DBC-4B6A-9B34-92F93C76B17C}" srcOrd="5" destOrd="0" parTransId="{8DC22A1D-B113-4035-ACA9-3B11AA576B4E}" sibTransId="{0579F95C-3EBC-4A99-BF4B-A986C76A6C57}"/>
    <dgm:cxn modelId="{06203C04-474D-444A-96A7-0491527FDBDB}" type="presParOf" srcId="{6BA32882-873A-4B89-99E1-6A367E684B4D}" destId="{2195671B-71A9-4C67-BBB6-B84487730811}" srcOrd="0" destOrd="0" presId="urn:microsoft.com/office/officeart/2008/layout/VerticalCurvedList"/>
    <dgm:cxn modelId="{7B0DCD65-8741-4F1B-AC0B-E1774042D5FD}" type="presParOf" srcId="{2195671B-71A9-4C67-BBB6-B84487730811}" destId="{74F614EF-747F-4C4C-A6DA-B043F03D96A8}" srcOrd="0" destOrd="0" presId="urn:microsoft.com/office/officeart/2008/layout/VerticalCurvedList"/>
    <dgm:cxn modelId="{058D1D85-4FE3-403B-BECE-01093FE7F9E8}" type="presParOf" srcId="{74F614EF-747F-4C4C-A6DA-B043F03D96A8}" destId="{91A80C7A-35FE-4F02-BB63-5C68F1B67BD0}" srcOrd="0" destOrd="0" presId="urn:microsoft.com/office/officeart/2008/layout/VerticalCurvedList"/>
    <dgm:cxn modelId="{B3109E03-74EB-4D8B-B1AF-C83D60F41654}" type="presParOf" srcId="{74F614EF-747F-4C4C-A6DA-B043F03D96A8}" destId="{76B9FB46-E26B-4CE3-9198-FEC48844C1C1}" srcOrd="1" destOrd="0" presId="urn:microsoft.com/office/officeart/2008/layout/VerticalCurvedList"/>
    <dgm:cxn modelId="{4227C692-4B70-476F-A8E3-A0392DC705B5}" type="presParOf" srcId="{74F614EF-747F-4C4C-A6DA-B043F03D96A8}" destId="{7CAD677E-13C2-46A8-97E1-B9A6F3713F5C}" srcOrd="2" destOrd="0" presId="urn:microsoft.com/office/officeart/2008/layout/VerticalCurvedList"/>
    <dgm:cxn modelId="{26B1B715-1216-4175-BE31-CBF01C572FFA}" type="presParOf" srcId="{74F614EF-747F-4C4C-A6DA-B043F03D96A8}" destId="{0BFD2FFD-F60C-49F2-9003-E7D5EA59E46D}" srcOrd="3" destOrd="0" presId="urn:microsoft.com/office/officeart/2008/layout/VerticalCurvedList"/>
    <dgm:cxn modelId="{76B61549-063D-42FF-A4C5-C0146003B795}" type="presParOf" srcId="{2195671B-71A9-4C67-BBB6-B84487730811}" destId="{A7C2B88E-C5D1-4FC4-8256-07667A00425B}" srcOrd="1" destOrd="0" presId="urn:microsoft.com/office/officeart/2008/layout/VerticalCurvedList"/>
    <dgm:cxn modelId="{5C305DA2-B135-41C7-B958-DB81A0EE7437}" type="presParOf" srcId="{2195671B-71A9-4C67-BBB6-B84487730811}" destId="{894F9DBB-13D4-47B4-8956-3254F301F114}" srcOrd="2" destOrd="0" presId="urn:microsoft.com/office/officeart/2008/layout/VerticalCurvedList"/>
    <dgm:cxn modelId="{063D108E-EC62-4C5E-B046-F9C3B0FDD803}" type="presParOf" srcId="{894F9DBB-13D4-47B4-8956-3254F301F114}" destId="{A853C662-FFD6-4B4A-8B79-53D457094CCA}" srcOrd="0" destOrd="0" presId="urn:microsoft.com/office/officeart/2008/layout/VerticalCurvedList"/>
    <dgm:cxn modelId="{5657ADD9-A0A5-4562-94BD-B42D8E8B10EA}" type="presParOf" srcId="{2195671B-71A9-4C67-BBB6-B84487730811}" destId="{54EAF41C-C6B7-4A06-9397-A53356E695A3}" srcOrd="3" destOrd="0" presId="urn:microsoft.com/office/officeart/2008/layout/VerticalCurvedList"/>
    <dgm:cxn modelId="{12B8565D-D3C0-436A-8772-DC1F81F5AFC3}" type="presParOf" srcId="{2195671B-71A9-4C67-BBB6-B84487730811}" destId="{69FA0D70-9F8C-46C9-831F-DE31DF098BFE}" srcOrd="4" destOrd="0" presId="urn:microsoft.com/office/officeart/2008/layout/VerticalCurvedList"/>
    <dgm:cxn modelId="{32964C4D-C258-4800-B156-21B7AB2E99CB}" type="presParOf" srcId="{69FA0D70-9F8C-46C9-831F-DE31DF098BFE}" destId="{69FAB201-610E-471B-9C34-6C5391285504}" srcOrd="0" destOrd="0" presId="urn:microsoft.com/office/officeart/2008/layout/VerticalCurvedList"/>
    <dgm:cxn modelId="{1EB900F0-63B8-4258-ABB1-6605B54B97FA}" type="presParOf" srcId="{2195671B-71A9-4C67-BBB6-B84487730811}" destId="{F26CB082-30BB-464F-8A6E-DE4E1746B58C}" srcOrd="5" destOrd="0" presId="urn:microsoft.com/office/officeart/2008/layout/VerticalCurvedList"/>
    <dgm:cxn modelId="{AB91A32D-28EF-493F-85C9-B156FF998D75}" type="presParOf" srcId="{2195671B-71A9-4C67-BBB6-B84487730811}" destId="{DB0797F1-297B-4D71-8575-C30B1A9BED80}" srcOrd="6" destOrd="0" presId="urn:microsoft.com/office/officeart/2008/layout/VerticalCurvedList"/>
    <dgm:cxn modelId="{19BE4A2C-A064-40DA-8B53-87C1ED9452D4}" type="presParOf" srcId="{DB0797F1-297B-4D71-8575-C30B1A9BED80}" destId="{CA1936F9-EEFA-4443-BCFC-229EDE4C5530}" srcOrd="0" destOrd="0" presId="urn:microsoft.com/office/officeart/2008/layout/VerticalCurvedList"/>
    <dgm:cxn modelId="{B9CF7803-8314-4CD5-BDD8-1AB6B0F4337A}" type="presParOf" srcId="{2195671B-71A9-4C67-BBB6-B84487730811}" destId="{7ADB7FA7-1A42-4B4F-884F-BE783B26B181}" srcOrd="7" destOrd="0" presId="urn:microsoft.com/office/officeart/2008/layout/VerticalCurvedList"/>
    <dgm:cxn modelId="{F82E8DDA-AE13-420C-A557-7BADF8E47966}" type="presParOf" srcId="{2195671B-71A9-4C67-BBB6-B84487730811}" destId="{A3D4CBCB-D73D-4871-B39F-945785978AE6}" srcOrd="8" destOrd="0" presId="urn:microsoft.com/office/officeart/2008/layout/VerticalCurvedList"/>
    <dgm:cxn modelId="{B73C0A7B-10BB-4056-B684-0797B11A6AE2}" type="presParOf" srcId="{A3D4CBCB-D73D-4871-B39F-945785978AE6}" destId="{BAB44BA0-63A9-4F4A-93FF-70FDE84903C6}" srcOrd="0" destOrd="0" presId="urn:microsoft.com/office/officeart/2008/layout/VerticalCurvedList"/>
    <dgm:cxn modelId="{16C8BAAF-1F17-4EDC-B5BB-2B0830BE3CCA}" type="presParOf" srcId="{2195671B-71A9-4C67-BBB6-B84487730811}" destId="{8DA9304F-F628-4D14-846B-540247FDA93B}" srcOrd="9" destOrd="0" presId="urn:microsoft.com/office/officeart/2008/layout/VerticalCurvedList"/>
    <dgm:cxn modelId="{FBA4BF6A-B54E-4349-88C7-179BB93FB685}" type="presParOf" srcId="{2195671B-71A9-4C67-BBB6-B84487730811}" destId="{2DFA2A35-EF54-4D0F-B441-E2D5FE2DB44F}" srcOrd="10" destOrd="0" presId="urn:microsoft.com/office/officeart/2008/layout/VerticalCurvedList"/>
    <dgm:cxn modelId="{A2BE7116-1990-420A-8D53-4DEB1E0B53F8}" type="presParOf" srcId="{2DFA2A35-EF54-4D0F-B441-E2D5FE2DB44F}" destId="{B92EE4B7-EB93-474D-A967-3DD6DAB89F51}" srcOrd="0" destOrd="0" presId="urn:microsoft.com/office/officeart/2008/layout/VerticalCurvedList"/>
    <dgm:cxn modelId="{CA767605-8003-4642-9C91-012F5FBCD475}" type="presParOf" srcId="{2195671B-71A9-4C67-BBB6-B84487730811}" destId="{1C3FAF0F-DAFB-4423-9BB9-8A98CB36C17B}" srcOrd="11" destOrd="0" presId="urn:microsoft.com/office/officeart/2008/layout/VerticalCurvedList"/>
    <dgm:cxn modelId="{C1DF1ADC-581C-4D7A-8F37-6AB90A313FF9}" type="presParOf" srcId="{2195671B-71A9-4C67-BBB6-B84487730811}" destId="{1F21943A-197D-44C2-9A37-5F3D18219482}" srcOrd="12" destOrd="0" presId="urn:microsoft.com/office/officeart/2008/layout/VerticalCurvedList"/>
    <dgm:cxn modelId="{72294AD8-3CA0-4A10-B221-DE85292D7879}" type="presParOf" srcId="{1F21943A-197D-44C2-9A37-5F3D18219482}" destId="{9A5C0891-50E0-4108-A502-D8D37CBB8A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AF3E72-F4E8-448C-B9F9-4FE62D84C81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80FAF5E-6079-40FD-96F5-326CD993CB8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Health (Life Expectancy)</a:t>
          </a:r>
          <a:endParaRPr lang="en-AU" dirty="0"/>
        </a:p>
      </dgm:t>
    </dgm:pt>
    <dgm:pt modelId="{D7B37FAA-4751-40F7-AD7C-8D2212F65C2D}" type="parTrans" cxnId="{8B641CF4-EEB8-41C6-8066-DD2AD1A384FC}">
      <dgm:prSet/>
      <dgm:spPr/>
      <dgm:t>
        <a:bodyPr/>
        <a:lstStyle/>
        <a:p>
          <a:endParaRPr lang="en-AU"/>
        </a:p>
      </dgm:t>
    </dgm:pt>
    <dgm:pt modelId="{D109F479-435D-43A1-927D-8A8AEB090A49}" type="sibTrans" cxnId="{8B641CF4-EEB8-41C6-8066-DD2AD1A384FC}">
      <dgm:prSet/>
      <dgm:spPr/>
      <dgm:t>
        <a:bodyPr/>
        <a:lstStyle/>
        <a:p>
          <a:endParaRPr lang="en-AU"/>
        </a:p>
      </dgm:t>
    </dgm:pt>
    <dgm:pt modelId="{8D895743-5AF5-40CE-9956-B37A7398D58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Generosity</a:t>
          </a:r>
          <a:endParaRPr lang="en-AU" dirty="0"/>
        </a:p>
      </dgm:t>
    </dgm:pt>
    <dgm:pt modelId="{26D8DF1E-62FB-4A6C-AE2F-5B98FEE647BB}" type="parTrans" cxnId="{0309A581-0F68-4B99-9810-D72789401AC0}">
      <dgm:prSet/>
      <dgm:spPr/>
      <dgm:t>
        <a:bodyPr/>
        <a:lstStyle/>
        <a:p>
          <a:endParaRPr lang="en-AU"/>
        </a:p>
      </dgm:t>
    </dgm:pt>
    <dgm:pt modelId="{B2C85D85-A97A-4D19-868E-DF4A2B401BB4}" type="sibTrans" cxnId="{0309A581-0F68-4B99-9810-D72789401AC0}">
      <dgm:prSet/>
      <dgm:spPr/>
      <dgm:t>
        <a:bodyPr/>
        <a:lstStyle/>
        <a:p>
          <a:endParaRPr lang="en-AU"/>
        </a:p>
      </dgm:t>
    </dgm:pt>
    <dgm:pt modelId="{D455FD3B-D79C-45A3-B6DB-21F8BBE24E1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Trust (Government Corruption)</a:t>
          </a:r>
          <a:endParaRPr lang="en-AU" dirty="0"/>
        </a:p>
      </dgm:t>
    </dgm:pt>
    <dgm:pt modelId="{6D6D027E-E802-452F-A990-9D990F30FA11}" type="parTrans" cxnId="{585342BA-37B8-407E-8081-622E5854353E}">
      <dgm:prSet/>
      <dgm:spPr/>
      <dgm:t>
        <a:bodyPr/>
        <a:lstStyle/>
        <a:p>
          <a:endParaRPr lang="en-AU"/>
        </a:p>
      </dgm:t>
    </dgm:pt>
    <dgm:pt modelId="{F63CA645-BDB8-4268-8E63-3A1F0D228029}" type="sibTrans" cxnId="{585342BA-37B8-407E-8081-622E5854353E}">
      <dgm:prSet/>
      <dgm:spPr/>
      <dgm:t>
        <a:bodyPr/>
        <a:lstStyle/>
        <a:p>
          <a:endParaRPr lang="en-AU"/>
        </a:p>
      </dgm:t>
    </dgm:pt>
    <dgm:pt modelId="{FF4A7E90-011F-4C55-8486-4C44E7F8F5F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Family</a:t>
          </a:r>
          <a:endParaRPr lang="en-AU" dirty="0"/>
        </a:p>
      </dgm:t>
    </dgm:pt>
    <dgm:pt modelId="{91353020-8DC8-428A-8169-572BE6D92606}" type="parTrans" cxnId="{44AA7931-CBAB-40CE-AADC-21F437022F76}">
      <dgm:prSet/>
      <dgm:spPr/>
      <dgm:t>
        <a:bodyPr/>
        <a:lstStyle/>
        <a:p>
          <a:endParaRPr lang="en-AU"/>
        </a:p>
      </dgm:t>
    </dgm:pt>
    <dgm:pt modelId="{719FA44D-F335-430B-9FBE-E96573FC55F1}" type="sibTrans" cxnId="{44AA7931-CBAB-40CE-AADC-21F437022F76}">
      <dgm:prSet/>
      <dgm:spPr/>
      <dgm:t>
        <a:bodyPr/>
        <a:lstStyle/>
        <a:p>
          <a:endParaRPr lang="en-AU"/>
        </a:p>
      </dgm:t>
    </dgm:pt>
    <dgm:pt modelId="{D4C7F663-7AB0-4213-96DD-BE4A5DE7A1A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Freedom</a:t>
          </a:r>
          <a:endParaRPr lang="en-AU" dirty="0"/>
        </a:p>
      </dgm:t>
    </dgm:pt>
    <dgm:pt modelId="{CB1348CE-AD5F-4039-9DBD-A0E68FDA5911}" type="parTrans" cxnId="{F066448E-7504-4805-BDF8-E26362A8B111}">
      <dgm:prSet/>
      <dgm:spPr/>
      <dgm:t>
        <a:bodyPr/>
        <a:lstStyle/>
        <a:p>
          <a:endParaRPr lang="en-AU"/>
        </a:p>
      </dgm:t>
    </dgm:pt>
    <dgm:pt modelId="{0DAE4741-3234-4229-935D-ACE12AAB3B4A}" type="sibTrans" cxnId="{F066448E-7504-4805-BDF8-E26362A8B111}">
      <dgm:prSet/>
      <dgm:spPr/>
      <dgm:t>
        <a:bodyPr/>
        <a:lstStyle/>
        <a:p>
          <a:endParaRPr lang="en-AU"/>
        </a:p>
      </dgm:t>
    </dgm:pt>
    <dgm:pt modelId="{2F3D46D8-60FF-425C-914E-ED29F4A3D49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Economy (GDP per Capita) </a:t>
          </a:r>
          <a:endParaRPr lang="en-AU" dirty="0"/>
        </a:p>
      </dgm:t>
    </dgm:pt>
    <dgm:pt modelId="{C039BECC-35E0-461E-8DC9-EBE4911B00BD}" type="parTrans" cxnId="{ECF2045C-A63C-434A-8476-2E479CBB7C3D}">
      <dgm:prSet/>
      <dgm:spPr/>
      <dgm:t>
        <a:bodyPr/>
        <a:lstStyle/>
        <a:p>
          <a:endParaRPr lang="en-AU"/>
        </a:p>
      </dgm:t>
    </dgm:pt>
    <dgm:pt modelId="{1A27528B-C46A-4D7F-8EFD-AB70071E2482}" type="sibTrans" cxnId="{ECF2045C-A63C-434A-8476-2E479CBB7C3D}">
      <dgm:prSet/>
      <dgm:spPr/>
      <dgm:t>
        <a:bodyPr/>
        <a:lstStyle/>
        <a:p>
          <a:endParaRPr lang="en-AU"/>
        </a:p>
      </dgm:t>
    </dgm:pt>
    <dgm:pt modelId="{468E7062-6D3C-4306-8FC6-75827FF27F78}" type="pres">
      <dgm:prSet presAssocID="{C7AF3E72-F4E8-448C-B9F9-4FE62D84C817}" presName="compositeShape" presStyleCnt="0">
        <dgm:presLayoutVars>
          <dgm:chMax val="7"/>
          <dgm:dir/>
          <dgm:resizeHandles val="exact"/>
        </dgm:presLayoutVars>
      </dgm:prSet>
      <dgm:spPr/>
    </dgm:pt>
    <dgm:pt modelId="{83C26B1A-8C40-433D-ACB6-38CBFBFF5259}" type="pres">
      <dgm:prSet presAssocID="{F80FAF5E-6079-40FD-96F5-326CD993CB86}" presName="circ1" presStyleLbl="vennNode1" presStyleIdx="0" presStyleCnt="6"/>
      <dgm:spPr/>
    </dgm:pt>
    <dgm:pt modelId="{A1F105B0-0E7E-47C4-AC17-10F7EFCEC905}" type="pres">
      <dgm:prSet presAssocID="{F80FAF5E-6079-40FD-96F5-326CD993CB8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77558A2-7055-405F-9C99-78C6D2AEC5AA}" type="pres">
      <dgm:prSet presAssocID="{8D895743-5AF5-40CE-9956-B37A7398D58F}" presName="circ2" presStyleLbl="vennNode1" presStyleIdx="1" presStyleCnt="6"/>
      <dgm:spPr/>
    </dgm:pt>
    <dgm:pt modelId="{FB82C146-32F8-4E67-90D2-21B09AEB75C0}" type="pres">
      <dgm:prSet presAssocID="{8D895743-5AF5-40CE-9956-B37A7398D58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7BD0413-A569-4FC8-A5CC-791D2DECECD3}" type="pres">
      <dgm:prSet presAssocID="{D455FD3B-D79C-45A3-B6DB-21F8BBE24E1E}" presName="circ3" presStyleLbl="vennNode1" presStyleIdx="2" presStyleCnt="6"/>
      <dgm:spPr/>
    </dgm:pt>
    <dgm:pt modelId="{7536BEFD-92B3-4A35-90D2-D09F9F545869}" type="pres">
      <dgm:prSet presAssocID="{D455FD3B-D79C-45A3-B6DB-21F8BBE24E1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7F310B9-B11E-4E1F-8090-62EF9C54DC2C}" type="pres">
      <dgm:prSet presAssocID="{FF4A7E90-011F-4C55-8486-4C44E7F8F5F3}" presName="circ4" presStyleLbl="vennNode1" presStyleIdx="3" presStyleCnt="6"/>
      <dgm:spPr/>
    </dgm:pt>
    <dgm:pt modelId="{C50BC8B1-DDEC-475F-A325-0BE1859D1516}" type="pres">
      <dgm:prSet presAssocID="{FF4A7E90-011F-4C55-8486-4C44E7F8F5F3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9AC8CAC-7B41-4A7B-A868-E7A306E40A66}" type="pres">
      <dgm:prSet presAssocID="{D4C7F663-7AB0-4213-96DD-BE4A5DE7A1A6}" presName="circ5" presStyleLbl="vennNode1" presStyleIdx="4" presStyleCnt="6"/>
      <dgm:spPr/>
    </dgm:pt>
    <dgm:pt modelId="{C89FC7AB-5A51-49A0-9554-61CC92040FA6}" type="pres">
      <dgm:prSet presAssocID="{D4C7F663-7AB0-4213-96DD-BE4A5DE7A1A6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6BFC484-BE4F-430D-B316-AB15DFB2E066}" type="pres">
      <dgm:prSet presAssocID="{2F3D46D8-60FF-425C-914E-ED29F4A3D498}" presName="circ6" presStyleLbl="vennNode1" presStyleIdx="5" presStyleCnt="6"/>
      <dgm:spPr/>
    </dgm:pt>
    <dgm:pt modelId="{8BE667C4-F7AC-425F-92B2-E1E61F1EF0EC}" type="pres">
      <dgm:prSet presAssocID="{2F3D46D8-60FF-425C-914E-ED29F4A3D498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4AA7931-CBAB-40CE-AADC-21F437022F76}" srcId="{C7AF3E72-F4E8-448C-B9F9-4FE62D84C817}" destId="{FF4A7E90-011F-4C55-8486-4C44E7F8F5F3}" srcOrd="3" destOrd="0" parTransId="{91353020-8DC8-428A-8169-572BE6D92606}" sibTransId="{719FA44D-F335-430B-9FBE-E96573FC55F1}"/>
    <dgm:cxn modelId="{ECF2045C-A63C-434A-8476-2E479CBB7C3D}" srcId="{C7AF3E72-F4E8-448C-B9F9-4FE62D84C817}" destId="{2F3D46D8-60FF-425C-914E-ED29F4A3D498}" srcOrd="5" destOrd="0" parTransId="{C039BECC-35E0-461E-8DC9-EBE4911B00BD}" sibTransId="{1A27528B-C46A-4D7F-8EFD-AB70071E2482}"/>
    <dgm:cxn modelId="{FF63F543-75E3-4499-95AF-32FA1EEC9BC3}" type="presOf" srcId="{2F3D46D8-60FF-425C-914E-ED29F4A3D498}" destId="{8BE667C4-F7AC-425F-92B2-E1E61F1EF0EC}" srcOrd="0" destOrd="0" presId="urn:microsoft.com/office/officeart/2005/8/layout/venn1"/>
    <dgm:cxn modelId="{C877D46A-FC59-475C-B301-EA9239A1F2AA}" type="presOf" srcId="{FF4A7E90-011F-4C55-8486-4C44E7F8F5F3}" destId="{C50BC8B1-DDEC-475F-A325-0BE1859D1516}" srcOrd="0" destOrd="0" presId="urn:microsoft.com/office/officeart/2005/8/layout/venn1"/>
    <dgm:cxn modelId="{0309A581-0F68-4B99-9810-D72789401AC0}" srcId="{C7AF3E72-F4E8-448C-B9F9-4FE62D84C817}" destId="{8D895743-5AF5-40CE-9956-B37A7398D58F}" srcOrd="1" destOrd="0" parTransId="{26D8DF1E-62FB-4A6C-AE2F-5B98FEE647BB}" sibTransId="{B2C85D85-A97A-4D19-868E-DF4A2B401BB4}"/>
    <dgm:cxn modelId="{F066448E-7504-4805-BDF8-E26362A8B111}" srcId="{C7AF3E72-F4E8-448C-B9F9-4FE62D84C817}" destId="{D4C7F663-7AB0-4213-96DD-BE4A5DE7A1A6}" srcOrd="4" destOrd="0" parTransId="{CB1348CE-AD5F-4039-9DBD-A0E68FDA5911}" sibTransId="{0DAE4741-3234-4229-935D-ACE12AAB3B4A}"/>
    <dgm:cxn modelId="{179BD3AC-A396-4DEC-854D-613DF962DA3A}" type="presOf" srcId="{D4C7F663-7AB0-4213-96DD-BE4A5DE7A1A6}" destId="{C89FC7AB-5A51-49A0-9554-61CC92040FA6}" srcOrd="0" destOrd="0" presId="urn:microsoft.com/office/officeart/2005/8/layout/venn1"/>
    <dgm:cxn modelId="{585342BA-37B8-407E-8081-622E5854353E}" srcId="{C7AF3E72-F4E8-448C-B9F9-4FE62D84C817}" destId="{D455FD3B-D79C-45A3-B6DB-21F8BBE24E1E}" srcOrd="2" destOrd="0" parTransId="{6D6D027E-E802-452F-A990-9D990F30FA11}" sibTransId="{F63CA645-BDB8-4268-8E63-3A1F0D228029}"/>
    <dgm:cxn modelId="{CFF4CBBD-D575-4FF8-AC5D-68C643272085}" type="presOf" srcId="{8D895743-5AF5-40CE-9956-B37A7398D58F}" destId="{FB82C146-32F8-4E67-90D2-21B09AEB75C0}" srcOrd="0" destOrd="0" presId="urn:microsoft.com/office/officeart/2005/8/layout/venn1"/>
    <dgm:cxn modelId="{00AEE4BE-D9A7-4E7C-B1BA-D5DA766596C5}" type="presOf" srcId="{D455FD3B-D79C-45A3-B6DB-21F8BBE24E1E}" destId="{7536BEFD-92B3-4A35-90D2-D09F9F545869}" srcOrd="0" destOrd="0" presId="urn:microsoft.com/office/officeart/2005/8/layout/venn1"/>
    <dgm:cxn modelId="{A8739ED2-5EA6-467E-943A-0CC06D18A53A}" type="presOf" srcId="{F80FAF5E-6079-40FD-96F5-326CD993CB86}" destId="{A1F105B0-0E7E-47C4-AC17-10F7EFCEC905}" srcOrd="0" destOrd="0" presId="urn:microsoft.com/office/officeart/2005/8/layout/venn1"/>
    <dgm:cxn modelId="{8B641CF4-EEB8-41C6-8066-DD2AD1A384FC}" srcId="{C7AF3E72-F4E8-448C-B9F9-4FE62D84C817}" destId="{F80FAF5E-6079-40FD-96F5-326CD993CB86}" srcOrd="0" destOrd="0" parTransId="{D7B37FAA-4751-40F7-AD7C-8D2212F65C2D}" sibTransId="{D109F479-435D-43A1-927D-8A8AEB090A49}"/>
    <dgm:cxn modelId="{9A47D3FF-33A1-4F73-953D-2BC22285F413}" type="presOf" srcId="{C7AF3E72-F4E8-448C-B9F9-4FE62D84C817}" destId="{468E7062-6D3C-4306-8FC6-75827FF27F78}" srcOrd="0" destOrd="0" presId="urn:microsoft.com/office/officeart/2005/8/layout/venn1"/>
    <dgm:cxn modelId="{4F637202-4058-4280-9BB0-FBB67848679D}" type="presParOf" srcId="{468E7062-6D3C-4306-8FC6-75827FF27F78}" destId="{83C26B1A-8C40-433D-ACB6-38CBFBFF5259}" srcOrd="0" destOrd="0" presId="urn:microsoft.com/office/officeart/2005/8/layout/venn1"/>
    <dgm:cxn modelId="{F7CFFF89-C1E7-458E-82B6-3FB9731C886B}" type="presParOf" srcId="{468E7062-6D3C-4306-8FC6-75827FF27F78}" destId="{A1F105B0-0E7E-47C4-AC17-10F7EFCEC905}" srcOrd="1" destOrd="0" presId="urn:microsoft.com/office/officeart/2005/8/layout/venn1"/>
    <dgm:cxn modelId="{9CBE66E2-2EA8-4F56-86FF-4785BF313717}" type="presParOf" srcId="{468E7062-6D3C-4306-8FC6-75827FF27F78}" destId="{477558A2-7055-405F-9C99-78C6D2AEC5AA}" srcOrd="2" destOrd="0" presId="urn:microsoft.com/office/officeart/2005/8/layout/venn1"/>
    <dgm:cxn modelId="{3AB4A048-420D-4BDC-BB45-BE30BA3C8BE2}" type="presParOf" srcId="{468E7062-6D3C-4306-8FC6-75827FF27F78}" destId="{FB82C146-32F8-4E67-90D2-21B09AEB75C0}" srcOrd="3" destOrd="0" presId="urn:microsoft.com/office/officeart/2005/8/layout/venn1"/>
    <dgm:cxn modelId="{47F60FB9-9293-4543-B45B-C78A5D7CF85B}" type="presParOf" srcId="{468E7062-6D3C-4306-8FC6-75827FF27F78}" destId="{47BD0413-A569-4FC8-A5CC-791D2DECECD3}" srcOrd="4" destOrd="0" presId="urn:microsoft.com/office/officeart/2005/8/layout/venn1"/>
    <dgm:cxn modelId="{2D46D25E-5186-459E-B40D-416B4B1175D9}" type="presParOf" srcId="{468E7062-6D3C-4306-8FC6-75827FF27F78}" destId="{7536BEFD-92B3-4A35-90D2-D09F9F545869}" srcOrd="5" destOrd="0" presId="urn:microsoft.com/office/officeart/2005/8/layout/venn1"/>
    <dgm:cxn modelId="{12D5A239-96D1-467F-99DD-F499FA89863C}" type="presParOf" srcId="{468E7062-6D3C-4306-8FC6-75827FF27F78}" destId="{D7F310B9-B11E-4E1F-8090-62EF9C54DC2C}" srcOrd="6" destOrd="0" presId="urn:microsoft.com/office/officeart/2005/8/layout/venn1"/>
    <dgm:cxn modelId="{DF282758-A884-40AE-9CF9-813B63BF57BC}" type="presParOf" srcId="{468E7062-6D3C-4306-8FC6-75827FF27F78}" destId="{C50BC8B1-DDEC-475F-A325-0BE1859D1516}" srcOrd="7" destOrd="0" presId="urn:microsoft.com/office/officeart/2005/8/layout/venn1"/>
    <dgm:cxn modelId="{9F0B8732-966C-4C4A-A615-702E88C2863F}" type="presParOf" srcId="{468E7062-6D3C-4306-8FC6-75827FF27F78}" destId="{F9AC8CAC-7B41-4A7B-A868-E7A306E40A66}" srcOrd="8" destOrd="0" presId="urn:microsoft.com/office/officeart/2005/8/layout/venn1"/>
    <dgm:cxn modelId="{35AF7286-53DB-406F-8CD0-56C2780C1C82}" type="presParOf" srcId="{468E7062-6D3C-4306-8FC6-75827FF27F78}" destId="{C89FC7AB-5A51-49A0-9554-61CC92040FA6}" srcOrd="9" destOrd="0" presId="urn:microsoft.com/office/officeart/2005/8/layout/venn1"/>
    <dgm:cxn modelId="{D380DE37-E68E-4146-9407-A8041E0E8A85}" type="presParOf" srcId="{468E7062-6D3C-4306-8FC6-75827FF27F78}" destId="{A6BFC484-BE4F-430D-B316-AB15DFB2E066}" srcOrd="10" destOrd="0" presId="urn:microsoft.com/office/officeart/2005/8/layout/venn1"/>
    <dgm:cxn modelId="{11C6048D-19D1-420E-94E3-806FC72E917E}" type="presParOf" srcId="{468E7062-6D3C-4306-8FC6-75827FF27F78}" destId="{8BE667C4-F7AC-425F-92B2-E1E61F1EF0EC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BC9F7F-DA10-4C30-AF78-E8F941E0EA0D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</dgm:pt>
    <dgm:pt modelId="{E9B2DC63-FCFB-4C2D-8C5C-4AFB760789B3}">
      <dgm:prSet phldrT="[Text]"/>
      <dgm:spPr/>
      <dgm:t>
        <a:bodyPr/>
        <a:lstStyle/>
        <a:p>
          <a:r>
            <a:rPr lang="en-AU" dirty="0"/>
            <a:t>1. Denmark</a:t>
          </a:r>
        </a:p>
      </dgm:t>
    </dgm:pt>
    <dgm:pt modelId="{7239E4F1-845D-4832-91DE-BDF3B3DBCAAD}" type="parTrans" cxnId="{B82B3037-5DE4-415C-911D-6818FB155791}">
      <dgm:prSet/>
      <dgm:spPr/>
      <dgm:t>
        <a:bodyPr/>
        <a:lstStyle/>
        <a:p>
          <a:endParaRPr lang="en-AU"/>
        </a:p>
      </dgm:t>
    </dgm:pt>
    <dgm:pt modelId="{F355D84A-EFFB-4CA5-B661-3960FE555E3E}" type="sibTrans" cxnId="{B82B3037-5DE4-415C-911D-6818FB155791}">
      <dgm:prSet/>
      <dgm:spPr/>
      <dgm:t>
        <a:bodyPr/>
        <a:lstStyle/>
        <a:p>
          <a:endParaRPr lang="en-AU"/>
        </a:p>
      </dgm:t>
    </dgm:pt>
    <dgm:pt modelId="{F2611B69-5056-419E-BAB2-BB1FF9C24047}">
      <dgm:prSet phldrT="[Text]"/>
      <dgm:spPr/>
      <dgm:t>
        <a:bodyPr/>
        <a:lstStyle/>
        <a:p>
          <a:r>
            <a:rPr lang="en-AU" dirty="0"/>
            <a:t>2. Norway</a:t>
          </a:r>
        </a:p>
      </dgm:t>
    </dgm:pt>
    <dgm:pt modelId="{7440E3DB-C4D1-4F89-8A45-DCF952E086FF}" type="parTrans" cxnId="{544BDBE7-0919-459B-8F74-80072294F0AB}">
      <dgm:prSet/>
      <dgm:spPr/>
      <dgm:t>
        <a:bodyPr/>
        <a:lstStyle/>
        <a:p>
          <a:endParaRPr lang="en-AU"/>
        </a:p>
      </dgm:t>
    </dgm:pt>
    <dgm:pt modelId="{9E33235D-0751-4808-8512-01343980763F}" type="sibTrans" cxnId="{544BDBE7-0919-459B-8F74-80072294F0AB}">
      <dgm:prSet/>
      <dgm:spPr/>
      <dgm:t>
        <a:bodyPr/>
        <a:lstStyle/>
        <a:p>
          <a:endParaRPr lang="en-AU"/>
        </a:p>
      </dgm:t>
    </dgm:pt>
    <dgm:pt modelId="{34DA259F-A504-4C07-B1AB-4F96397DB4CE}">
      <dgm:prSet phldrT="[Text]"/>
      <dgm:spPr/>
      <dgm:t>
        <a:bodyPr/>
        <a:lstStyle/>
        <a:p>
          <a:r>
            <a:rPr lang="en-AU" dirty="0"/>
            <a:t>3. Finland</a:t>
          </a:r>
        </a:p>
      </dgm:t>
    </dgm:pt>
    <dgm:pt modelId="{80760392-D8FE-49FE-9262-96C4483B73A2}" type="parTrans" cxnId="{F8EA49F1-58AA-44C2-89F2-015EBFD0F496}">
      <dgm:prSet/>
      <dgm:spPr/>
      <dgm:t>
        <a:bodyPr/>
        <a:lstStyle/>
        <a:p>
          <a:endParaRPr lang="en-AU"/>
        </a:p>
      </dgm:t>
    </dgm:pt>
    <dgm:pt modelId="{86581BE0-9182-45DE-8F4E-CFB9D6F9B066}" type="sibTrans" cxnId="{F8EA49F1-58AA-44C2-89F2-015EBFD0F496}">
      <dgm:prSet/>
      <dgm:spPr/>
      <dgm:t>
        <a:bodyPr/>
        <a:lstStyle/>
        <a:p>
          <a:endParaRPr lang="en-AU"/>
        </a:p>
      </dgm:t>
    </dgm:pt>
    <dgm:pt modelId="{579BDB34-D867-4303-8D46-F27DD8B2FAFE}">
      <dgm:prSet phldrT="[Text]"/>
      <dgm:spPr/>
      <dgm:t>
        <a:bodyPr/>
        <a:lstStyle/>
        <a:p>
          <a:r>
            <a:rPr lang="en-AU" dirty="0"/>
            <a:t>4. Switzerland</a:t>
          </a:r>
        </a:p>
      </dgm:t>
    </dgm:pt>
    <dgm:pt modelId="{FA0714B7-157D-4730-9734-399FD41EDF8E}" type="parTrans" cxnId="{FCDC09BF-551F-4A68-9219-357D13A33721}">
      <dgm:prSet/>
      <dgm:spPr/>
      <dgm:t>
        <a:bodyPr/>
        <a:lstStyle/>
        <a:p>
          <a:endParaRPr lang="en-AU"/>
        </a:p>
      </dgm:t>
    </dgm:pt>
    <dgm:pt modelId="{4C3B40CD-0A9F-4133-9AC9-FD5D5FCD1DFF}" type="sibTrans" cxnId="{FCDC09BF-551F-4A68-9219-357D13A33721}">
      <dgm:prSet/>
      <dgm:spPr/>
      <dgm:t>
        <a:bodyPr/>
        <a:lstStyle/>
        <a:p>
          <a:endParaRPr lang="en-AU"/>
        </a:p>
      </dgm:t>
    </dgm:pt>
    <dgm:pt modelId="{DAE60B84-9C02-47CA-80ED-41DB7C4ABE5F}">
      <dgm:prSet phldrT="[Text]"/>
      <dgm:spPr/>
      <dgm:t>
        <a:bodyPr/>
        <a:lstStyle/>
        <a:p>
          <a:r>
            <a:rPr lang="en-AU" dirty="0"/>
            <a:t>5. Iceland</a:t>
          </a:r>
        </a:p>
      </dgm:t>
    </dgm:pt>
    <dgm:pt modelId="{88704CFB-B40C-46BB-9947-EA482F826FA9}" type="parTrans" cxnId="{68321EBB-7972-4928-B799-9E4562F16DBB}">
      <dgm:prSet/>
      <dgm:spPr/>
      <dgm:t>
        <a:bodyPr/>
        <a:lstStyle/>
        <a:p>
          <a:endParaRPr lang="en-AU"/>
        </a:p>
      </dgm:t>
    </dgm:pt>
    <dgm:pt modelId="{8539C3F9-EBD7-45C0-98E1-950100D4CA28}" type="sibTrans" cxnId="{68321EBB-7972-4928-B799-9E4562F16DBB}">
      <dgm:prSet/>
      <dgm:spPr/>
      <dgm:t>
        <a:bodyPr/>
        <a:lstStyle/>
        <a:p>
          <a:endParaRPr lang="en-AU"/>
        </a:p>
      </dgm:t>
    </dgm:pt>
    <dgm:pt modelId="{0DC2D4D2-3B03-416A-B0D8-18C6B1AE3AB0}">
      <dgm:prSet phldrT="[Text]"/>
      <dgm:spPr/>
      <dgm:t>
        <a:bodyPr/>
        <a:lstStyle/>
        <a:p>
          <a:r>
            <a:rPr lang="en-AU" dirty="0"/>
            <a:t>6. Netherlands</a:t>
          </a:r>
        </a:p>
      </dgm:t>
    </dgm:pt>
    <dgm:pt modelId="{0AABF76E-8E33-4B78-BD4C-CEEB9C2A3125}" type="parTrans" cxnId="{B86E421E-81CD-4FF9-ACF0-B349EF8D7D36}">
      <dgm:prSet/>
      <dgm:spPr/>
      <dgm:t>
        <a:bodyPr/>
        <a:lstStyle/>
        <a:p>
          <a:endParaRPr lang="en-AU"/>
        </a:p>
      </dgm:t>
    </dgm:pt>
    <dgm:pt modelId="{24C4616F-F314-450B-AF66-298F83E3A602}" type="sibTrans" cxnId="{B86E421E-81CD-4FF9-ACF0-B349EF8D7D36}">
      <dgm:prSet/>
      <dgm:spPr/>
      <dgm:t>
        <a:bodyPr/>
        <a:lstStyle/>
        <a:p>
          <a:endParaRPr lang="en-AU"/>
        </a:p>
      </dgm:t>
    </dgm:pt>
    <dgm:pt modelId="{B7569B97-3AE6-4102-9F24-314B60838161}">
      <dgm:prSet phldrT="[Text]"/>
      <dgm:spPr/>
      <dgm:t>
        <a:bodyPr/>
        <a:lstStyle/>
        <a:p>
          <a:r>
            <a:rPr lang="en-AU" dirty="0"/>
            <a:t>7. Canada</a:t>
          </a:r>
        </a:p>
      </dgm:t>
    </dgm:pt>
    <dgm:pt modelId="{1CF93586-CAA9-4511-8B89-3D6DF4A9224D}" type="parTrans" cxnId="{6527B9D3-0720-4767-978E-9E3252E08748}">
      <dgm:prSet/>
      <dgm:spPr/>
      <dgm:t>
        <a:bodyPr/>
        <a:lstStyle/>
        <a:p>
          <a:endParaRPr lang="en-AU"/>
        </a:p>
      </dgm:t>
    </dgm:pt>
    <dgm:pt modelId="{88BEA316-42C4-4FDF-9DFB-52E6EBFB41BF}" type="sibTrans" cxnId="{6527B9D3-0720-4767-978E-9E3252E08748}">
      <dgm:prSet/>
      <dgm:spPr/>
      <dgm:t>
        <a:bodyPr/>
        <a:lstStyle/>
        <a:p>
          <a:endParaRPr lang="en-AU"/>
        </a:p>
      </dgm:t>
    </dgm:pt>
    <dgm:pt modelId="{D673EEB1-37CD-4115-9494-BF6D6D0A97CB}">
      <dgm:prSet phldrT="[Text]"/>
      <dgm:spPr/>
      <dgm:t>
        <a:bodyPr/>
        <a:lstStyle/>
        <a:p>
          <a:r>
            <a:rPr lang="en-AU" dirty="0"/>
            <a:t>8. Sweden</a:t>
          </a:r>
        </a:p>
      </dgm:t>
    </dgm:pt>
    <dgm:pt modelId="{02808325-7CC8-4006-8B83-D53AC3E05D70}" type="parTrans" cxnId="{D9C2B231-12E8-4E5A-8D7F-D44543B70E22}">
      <dgm:prSet/>
      <dgm:spPr/>
      <dgm:t>
        <a:bodyPr/>
        <a:lstStyle/>
        <a:p>
          <a:endParaRPr lang="en-AU"/>
        </a:p>
      </dgm:t>
    </dgm:pt>
    <dgm:pt modelId="{0AAFEA35-2891-4391-8022-B6886978DD44}" type="sibTrans" cxnId="{D9C2B231-12E8-4E5A-8D7F-D44543B70E22}">
      <dgm:prSet/>
      <dgm:spPr/>
      <dgm:t>
        <a:bodyPr/>
        <a:lstStyle/>
        <a:p>
          <a:endParaRPr lang="en-AU"/>
        </a:p>
      </dgm:t>
    </dgm:pt>
    <dgm:pt modelId="{9478FE30-8F9B-4CF0-8870-02EE0CE68E6A}">
      <dgm:prSet phldrT="[Text]"/>
      <dgm:spPr/>
      <dgm:t>
        <a:bodyPr/>
        <a:lstStyle/>
        <a:p>
          <a:r>
            <a:rPr lang="en-AU" dirty="0"/>
            <a:t>9. New Zealand</a:t>
          </a:r>
        </a:p>
      </dgm:t>
    </dgm:pt>
    <dgm:pt modelId="{1F3ABECA-A0C9-4AD6-BA0A-7296509A499A}" type="parTrans" cxnId="{2E154820-83EE-4B66-9310-CEC9000D5283}">
      <dgm:prSet/>
      <dgm:spPr/>
      <dgm:t>
        <a:bodyPr/>
        <a:lstStyle/>
        <a:p>
          <a:endParaRPr lang="en-AU"/>
        </a:p>
      </dgm:t>
    </dgm:pt>
    <dgm:pt modelId="{4A5C1868-C359-4E84-872A-CA08C8A25D77}" type="sibTrans" cxnId="{2E154820-83EE-4B66-9310-CEC9000D5283}">
      <dgm:prSet/>
      <dgm:spPr/>
      <dgm:t>
        <a:bodyPr/>
        <a:lstStyle/>
        <a:p>
          <a:endParaRPr lang="en-AU"/>
        </a:p>
      </dgm:t>
    </dgm:pt>
    <dgm:pt modelId="{1B07BA69-863E-42A6-A8AE-F071AFE4900C}">
      <dgm:prSet phldrT="[Text]"/>
      <dgm:spPr/>
      <dgm:t>
        <a:bodyPr/>
        <a:lstStyle/>
        <a:p>
          <a:r>
            <a:rPr lang="en-AU" dirty="0"/>
            <a:t>10. Australia</a:t>
          </a:r>
        </a:p>
      </dgm:t>
    </dgm:pt>
    <dgm:pt modelId="{02D3EC7D-98E2-4C4F-B512-99E55B4A1883}" type="parTrans" cxnId="{6A934423-5951-461B-A442-E06B4179CF48}">
      <dgm:prSet/>
      <dgm:spPr/>
      <dgm:t>
        <a:bodyPr/>
        <a:lstStyle/>
        <a:p>
          <a:endParaRPr lang="en-AU"/>
        </a:p>
      </dgm:t>
    </dgm:pt>
    <dgm:pt modelId="{A4D475D2-F3FC-4452-8049-493DCACB7F45}" type="sibTrans" cxnId="{6A934423-5951-461B-A442-E06B4179CF48}">
      <dgm:prSet/>
      <dgm:spPr/>
      <dgm:t>
        <a:bodyPr/>
        <a:lstStyle/>
        <a:p>
          <a:endParaRPr lang="en-AU"/>
        </a:p>
      </dgm:t>
    </dgm:pt>
    <dgm:pt modelId="{3743470A-58E3-4B44-AEC0-E38830971AA5}" type="pres">
      <dgm:prSet presAssocID="{B9BC9F7F-DA10-4C30-AF78-E8F941E0EA0D}" presName="linear" presStyleCnt="0">
        <dgm:presLayoutVars>
          <dgm:animLvl val="lvl"/>
          <dgm:resizeHandles val="exact"/>
        </dgm:presLayoutVars>
      </dgm:prSet>
      <dgm:spPr/>
    </dgm:pt>
    <dgm:pt modelId="{189707F0-1F3B-44DB-94EB-1C508F0EB07D}" type="pres">
      <dgm:prSet presAssocID="{E9B2DC63-FCFB-4C2D-8C5C-4AFB760789B3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ED400C6F-F1B0-4E42-A62B-30BD33AAAF63}" type="pres">
      <dgm:prSet presAssocID="{F355D84A-EFFB-4CA5-B661-3960FE555E3E}" presName="spacer" presStyleCnt="0"/>
      <dgm:spPr/>
    </dgm:pt>
    <dgm:pt modelId="{B028BBC8-4D09-43AA-BED6-2FE4FFC72B50}" type="pres">
      <dgm:prSet presAssocID="{F2611B69-5056-419E-BAB2-BB1FF9C24047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29634E49-C3B4-46F1-A0B6-7BD15C7AAAA6}" type="pres">
      <dgm:prSet presAssocID="{9E33235D-0751-4808-8512-01343980763F}" presName="spacer" presStyleCnt="0"/>
      <dgm:spPr/>
    </dgm:pt>
    <dgm:pt modelId="{EC23D8A8-E064-4869-B136-E2ED855AB287}" type="pres">
      <dgm:prSet presAssocID="{34DA259F-A504-4C07-B1AB-4F96397DB4CE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C04FA191-F78C-44DC-911A-210CAC783A5F}" type="pres">
      <dgm:prSet presAssocID="{86581BE0-9182-45DE-8F4E-CFB9D6F9B066}" presName="spacer" presStyleCnt="0"/>
      <dgm:spPr/>
    </dgm:pt>
    <dgm:pt modelId="{75000D73-C9F8-4BF7-9F99-BD4CE6D75447}" type="pres">
      <dgm:prSet presAssocID="{579BDB34-D867-4303-8D46-F27DD8B2FAFE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18D13CD7-7351-471C-9CB8-CD5D889F9537}" type="pres">
      <dgm:prSet presAssocID="{4C3B40CD-0A9F-4133-9AC9-FD5D5FCD1DFF}" presName="spacer" presStyleCnt="0"/>
      <dgm:spPr/>
    </dgm:pt>
    <dgm:pt modelId="{F5130196-19D3-4261-B526-144AAC7F2378}" type="pres">
      <dgm:prSet presAssocID="{DAE60B84-9C02-47CA-80ED-41DB7C4ABE5F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FE797D56-37AB-447D-BF01-25AE356A1A84}" type="pres">
      <dgm:prSet presAssocID="{8539C3F9-EBD7-45C0-98E1-950100D4CA28}" presName="spacer" presStyleCnt="0"/>
      <dgm:spPr/>
    </dgm:pt>
    <dgm:pt modelId="{A6D1ABBC-756A-45D6-8C79-19CA10C0A228}" type="pres">
      <dgm:prSet presAssocID="{0DC2D4D2-3B03-416A-B0D8-18C6B1AE3AB0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60732DDD-C24C-4779-9969-E274F4572887}" type="pres">
      <dgm:prSet presAssocID="{24C4616F-F314-450B-AF66-298F83E3A602}" presName="spacer" presStyleCnt="0"/>
      <dgm:spPr/>
    </dgm:pt>
    <dgm:pt modelId="{76BD0C02-DD1A-4CE9-A036-0F8FC161DC6D}" type="pres">
      <dgm:prSet presAssocID="{B7569B97-3AE6-4102-9F24-314B60838161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764025D2-0D64-4AD3-BCCD-BB8651D11EFB}" type="pres">
      <dgm:prSet presAssocID="{88BEA316-42C4-4FDF-9DFB-52E6EBFB41BF}" presName="spacer" presStyleCnt="0"/>
      <dgm:spPr/>
    </dgm:pt>
    <dgm:pt modelId="{8C9A46EE-F94A-4F3B-B1F7-3734A4D3A6EA}" type="pres">
      <dgm:prSet presAssocID="{D673EEB1-37CD-4115-9494-BF6D6D0A97CB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74496841-B7E5-4AD4-88DE-EA07D5BBAC5A}" type="pres">
      <dgm:prSet presAssocID="{0AAFEA35-2891-4391-8022-B6886978DD44}" presName="spacer" presStyleCnt="0"/>
      <dgm:spPr/>
    </dgm:pt>
    <dgm:pt modelId="{22131F04-F670-4F27-A2BE-96C0D7504DA4}" type="pres">
      <dgm:prSet presAssocID="{9478FE30-8F9B-4CF0-8870-02EE0CE68E6A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0CCED8B5-D6A8-4312-932B-2EB3FEDCC325}" type="pres">
      <dgm:prSet presAssocID="{4A5C1868-C359-4E84-872A-CA08C8A25D77}" presName="spacer" presStyleCnt="0"/>
      <dgm:spPr/>
    </dgm:pt>
    <dgm:pt modelId="{9CAE9357-3ABD-418A-A059-51DD74FEA1C8}" type="pres">
      <dgm:prSet presAssocID="{1B07BA69-863E-42A6-A8AE-F071AFE4900C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41FA6905-5CC2-4238-8E44-F054F24D0DD3}" type="presOf" srcId="{B7569B97-3AE6-4102-9F24-314B60838161}" destId="{76BD0C02-DD1A-4CE9-A036-0F8FC161DC6D}" srcOrd="0" destOrd="0" presId="urn:microsoft.com/office/officeart/2005/8/layout/vList2"/>
    <dgm:cxn modelId="{B86E421E-81CD-4FF9-ACF0-B349EF8D7D36}" srcId="{B9BC9F7F-DA10-4C30-AF78-E8F941E0EA0D}" destId="{0DC2D4D2-3B03-416A-B0D8-18C6B1AE3AB0}" srcOrd="5" destOrd="0" parTransId="{0AABF76E-8E33-4B78-BD4C-CEEB9C2A3125}" sibTransId="{24C4616F-F314-450B-AF66-298F83E3A602}"/>
    <dgm:cxn modelId="{2E154820-83EE-4B66-9310-CEC9000D5283}" srcId="{B9BC9F7F-DA10-4C30-AF78-E8F941E0EA0D}" destId="{9478FE30-8F9B-4CF0-8870-02EE0CE68E6A}" srcOrd="8" destOrd="0" parTransId="{1F3ABECA-A0C9-4AD6-BA0A-7296509A499A}" sibTransId="{4A5C1868-C359-4E84-872A-CA08C8A25D77}"/>
    <dgm:cxn modelId="{6A934423-5951-461B-A442-E06B4179CF48}" srcId="{B9BC9F7F-DA10-4C30-AF78-E8F941E0EA0D}" destId="{1B07BA69-863E-42A6-A8AE-F071AFE4900C}" srcOrd="9" destOrd="0" parTransId="{02D3EC7D-98E2-4C4F-B512-99E55B4A1883}" sibTransId="{A4D475D2-F3FC-4452-8049-493DCACB7F45}"/>
    <dgm:cxn modelId="{D326402F-EAF3-4FDD-9F52-3F9D9BDAECC1}" type="presOf" srcId="{F2611B69-5056-419E-BAB2-BB1FF9C24047}" destId="{B028BBC8-4D09-43AA-BED6-2FE4FFC72B50}" srcOrd="0" destOrd="0" presId="urn:microsoft.com/office/officeart/2005/8/layout/vList2"/>
    <dgm:cxn modelId="{B6188830-4346-4755-B2F2-5F440EA94EE4}" type="presOf" srcId="{0DC2D4D2-3B03-416A-B0D8-18C6B1AE3AB0}" destId="{A6D1ABBC-756A-45D6-8C79-19CA10C0A228}" srcOrd="0" destOrd="0" presId="urn:microsoft.com/office/officeart/2005/8/layout/vList2"/>
    <dgm:cxn modelId="{12487531-77FB-4CBC-B152-4A24D58269C9}" type="presOf" srcId="{9478FE30-8F9B-4CF0-8870-02EE0CE68E6A}" destId="{22131F04-F670-4F27-A2BE-96C0D7504DA4}" srcOrd="0" destOrd="0" presId="urn:microsoft.com/office/officeart/2005/8/layout/vList2"/>
    <dgm:cxn modelId="{D9C2B231-12E8-4E5A-8D7F-D44543B70E22}" srcId="{B9BC9F7F-DA10-4C30-AF78-E8F941E0EA0D}" destId="{D673EEB1-37CD-4115-9494-BF6D6D0A97CB}" srcOrd="7" destOrd="0" parTransId="{02808325-7CC8-4006-8B83-D53AC3E05D70}" sibTransId="{0AAFEA35-2891-4391-8022-B6886978DD44}"/>
    <dgm:cxn modelId="{B82B3037-5DE4-415C-911D-6818FB155791}" srcId="{B9BC9F7F-DA10-4C30-AF78-E8F941E0EA0D}" destId="{E9B2DC63-FCFB-4C2D-8C5C-4AFB760789B3}" srcOrd="0" destOrd="0" parTransId="{7239E4F1-845D-4832-91DE-BDF3B3DBCAAD}" sibTransId="{F355D84A-EFFB-4CA5-B661-3960FE555E3E}"/>
    <dgm:cxn modelId="{4FFBB560-C102-43D9-8E82-4144C60BA6EA}" type="presOf" srcId="{B9BC9F7F-DA10-4C30-AF78-E8F941E0EA0D}" destId="{3743470A-58E3-4B44-AEC0-E38830971AA5}" srcOrd="0" destOrd="0" presId="urn:microsoft.com/office/officeart/2005/8/layout/vList2"/>
    <dgm:cxn modelId="{8EB7C7A0-3642-4A90-907A-414ECF81BA82}" type="presOf" srcId="{DAE60B84-9C02-47CA-80ED-41DB7C4ABE5F}" destId="{F5130196-19D3-4261-B526-144AAC7F2378}" srcOrd="0" destOrd="0" presId="urn:microsoft.com/office/officeart/2005/8/layout/vList2"/>
    <dgm:cxn modelId="{47A806B4-68A5-4592-A137-C755D2D3CD4B}" type="presOf" srcId="{1B07BA69-863E-42A6-A8AE-F071AFE4900C}" destId="{9CAE9357-3ABD-418A-A059-51DD74FEA1C8}" srcOrd="0" destOrd="0" presId="urn:microsoft.com/office/officeart/2005/8/layout/vList2"/>
    <dgm:cxn modelId="{68321EBB-7972-4928-B799-9E4562F16DBB}" srcId="{B9BC9F7F-DA10-4C30-AF78-E8F941E0EA0D}" destId="{DAE60B84-9C02-47CA-80ED-41DB7C4ABE5F}" srcOrd="4" destOrd="0" parTransId="{88704CFB-B40C-46BB-9947-EA482F826FA9}" sibTransId="{8539C3F9-EBD7-45C0-98E1-950100D4CA28}"/>
    <dgm:cxn modelId="{FCDC09BF-551F-4A68-9219-357D13A33721}" srcId="{B9BC9F7F-DA10-4C30-AF78-E8F941E0EA0D}" destId="{579BDB34-D867-4303-8D46-F27DD8B2FAFE}" srcOrd="3" destOrd="0" parTransId="{FA0714B7-157D-4730-9734-399FD41EDF8E}" sibTransId="{4C3B40CD-0A9F-4133-9AC9-FD5D5FCD1DFF}"/>
    <dgm:cxn modelId="{C434C4D1-8869-48E9-8DDC-3F3C1AE8ABF1}" type="presOf" srcId="{D673EEB1-37CD-4115-9494-BF6D6D0A97CB}" destId="{8C9A46EE-F94A-4F3B-B1F7-3734A4D3A6EA}" srcOrd="0" destOrd="0" presId="urn:microsoft.com/office/officeart/2005/8/layout/vList2"/>
    <dgm:cxn modelId="{6527B9D3-0720-4767-978E-9E3252E08748}" srcId="{B9BC9F7F-DA10-4C30-AF78-E8F941E0EA0D}" destId="{B7569B97-3AE6-4102-9F24-314B60838161}" srcOrd="6" destOrd="0" parTransId="{1CF93586-CAA9-4511-8B89-3D6DF4A9224D}" sibTransId="{88BEA316-42C4-4FDF-9DFB-52E6EBFB41BF}"/>
    <dgm:cxn modelId="{ED8B53D9-B602-4819-9197-7D02D3940CE0}" type="presOf" srcId="{E9B2DC63-FCFB-4C2D-8C5C-4AFB760789B3}" destId="{189707F0-1F3B-44DB-94EB-1C508F0EB07D}" srcOrd="0" destOrd="0" presId="urn:microsoft.com/office/officeart/2005/8/layout/vList2"/>
    <dgm:cxn modelId="{7EB632E5-6FA8-4B84-A7FC-48B7E757FE27}" type="presOf" srcId="{579BDB34-D867-4303-8D46-F27DD8B2FAFE}" destId="{75000D73-C9F8-4BF7-9F99-BD4CE6D75447}" srcOrd="0" destOrd="0" presId="urn:microsoft.com/office/officeart/2005/8/layout/vList2"/>
    <dgm:cxn modelId="{544BDBE7-0919-459B-8F74-80072294F0AB}" srcId="{B9BC9F7F-DA10-4C30-AF78-E8F941E0EA0D}" destId="{F2611B69-5056-419E-BAB2-BB1FF9C24047}" srcOrd="1" destOrd="0" parTransId="{7440E3DB-C4D1-4F89-8A45-DCF952E086FF}" sibTransId="{9E33235D-0751-4808-8512-01343980763F}"/>
    <dgm:cxn modelId="{5047B5EE-96E2-4320-87D0-139B0CA2B8C4}" type="presOf" srcId="{34DA259F-A504-4C07-B1AB-4F96397DB4CE}" destId="{EC23D8A8-E064-4869-B136-E2ED855AB287}" srcOrd="0" destOrd="0" presId="urn:microsoft.com/office/officeart/2005/8/layout/vList2"/>
    <dgm:cxn modelId="{F8EA49F1-58AA-44C2-89F2-015EBFD0F496}" srcId="{B9BC9F7F-DA10-4C30-AF78-E8F941E0EA0D}" destId="{34DA259F-A504-4C07-B1AB-4F96397DB4CE}" srcOrd="2" destOrd="0" parTransId="{80760392-D8FE-49FE-9262-96C4483B73A2}" sibTransId="{86581BE0-9182-45DE-8F4E-CFB9D6F9B066}"/>
    <dgm:cxn modelId="{6C32574C-779E-4F2F-8946-813BCAA518A6}" type="presParOf" srcId="{3743470A-58E3-4B44-AEC0-E38830971AA5}" destId="{189707F0-1F3B-44DB-94EB-1C508F0EB07D}" srcOrd="0" destOrd="0" presId="urn:microsoft.com/office/officeart/2005/8/layout/vList2"/>
    <dgm:cxn modelId="{411FB528-3EF8-4DCC-8840-28BA67078748}" type="presParOf" srcId="{3743470A-58E3-4B44-AEC0-E38830971AA5}" destId="{ED400C6F-F1B0-4E42-A62B-30BD33AAAF63}" srcOrd="1" destOrd="0" presId="urn:microsoft.com/office/officeart/2005/8/layout/vList2"/>
    <dgm:cxn modelId="{F783BA10-2A68-4A85-ACB9-C9F99A798DC0}" type="presParOf" srcId="{3743470A-58E3-4B44-AEC0-E38830971AA5}" destId="{B028BBC8-4D09-43AA-BED6-2FE4FFC72B50}" srcOrd="2" destOrd="0" presId="urn:microsoft.com/office/officeart/2005/8/layout/vList2"/>
    <dgm:cxn modelId="{D0848E70-6E58-4C21-A27C-EF5C8555A185}" type="presParOf" srcId="{3743470A-58E3-4B44-AEC0-E38830971AA5}" destId="{29634E49-C3B4-46F1-A0B6-7BD15C7AAAA6}" srcOrd="3" destOrd="0" presId="urn:microsoft.com/office/officeart/2005/8/layout/vList2"/>
    <dgm:cxn modelId="{B7A2834D-F52D-4FBF-A042-F78DAECB4FF2}" type="presParOf" srcId="{3743470A-58E3-4B44-AEC0-E38830971AA5}" destId="{EC23D8A8-E064-4869-B136-E2ED855AB287}" srcOrd="4" destOrd="0" presId="urn:microsoft.com/office/officeart/2005/8/layout/vList2"/>
    <dgm:cxn modelId="{93F3CF35-AB2B-439E-AEA2-B346BA7A0ED6}" type="presParOf" srcId="{3743470A-58E3-4B44-AEC0-E38830971AA5}" destId="{C04FA191-F78C-44DC-911A-210CAC783A5F}" srcOrd="5" destOrd="0" presId="urn:microsoft.com/office/officeart/2005/8/layout/vList2"/>
    <dgm:cxn modelId="{1D98BFB9-6F80-4974-9A28-D216A9F9225D}" type="presParOf" srcId="{3743470A-58E3-4B44-AEC0-E38830971AA5}" destId="{75000D73-C9F8-4BF7-9F99-BD4CE6D75447}" srcOrd="6" destOrd="0" presId="urn:microsoft.com/office/officeart/2005/8/layout/vList2"/>
    <dgm:cxn modelId="{549A1940-A724-45D9-9344-F11713214F61}" type="presParOf" srcId="{3743470A-58E3-4B44-AEC0-E38830971AA5}" destId="{18D13CD7-7351-471C-9CB8-CD5D889F9537}" srcOrd="7" destOrd="0" presId="urn:microsoft.com/office/officeart/2005/8/layout/vList2"/>
    <dgm:cxn modelId="{32B6BA2E-DE39-4D7D-BA98-CB52029195AC}" type="presParOf" srcId="{3743470A-58E3-4B44-AEC0-E38830971AA5}" destId="{F5130196-19D3-4261-B526-144AAC7F2378}" srcOrd="8" destOrd="0" presId="urn:microsoft.com/office/officeart/2005/8/layout/vList2"/>
    <dgm:cxn modelId="{56C5FF5B-B475-47F9-9BDC-789CE09A51D5}" type="presParOf" srcId="{3743470A-58E3-4B44-AEC0-E38830971AA5}" destId="{FE797D56-37AB-447D-BF01-25AE356A1A84}" srcOrd="9" destOrd="0" presId="urn:microsoft.com/office/officeart/2005/8/layout/vList2"/>
    <dgm:cxn modelId="{996BCE57-2704-4238-9409-E520C183122D}" type="presParOf" srcId="{3743470A-58E3-4B44-AEC0-E38830971AA5}" destId="{A6D1ABBC-756A-45D6-8C79-19CA10C0A228}" srcOrd="10" destOrd="0" presId="urn:microsoft.com/office/officeart/2005/8/layout/vList2"/>
    <dgm:cxn modelId="{C3AF7F00-AF50-428A-A0FD-1BEFD97DE70B}" type="presParOf" srcId="{3743470A-58E3-4B44-AEC0-E38830971AA5}" destId="{60732DDD-C24C-4779-9969-E274F4572887}" srcOrd="11" destOrd="0" presId="urn:microsoft.com/office/officeart/2005/8/layout/vList2"/>
    <dgm:cxn modelId="{6EDE47FF-2CEE-4F1C-B532-99CEA391846C}" type="presParOf" srcId="{3743470A-58E3-4B44-AEC0-E38830971AA5}" destId="{76BD0C02-DD1A-4CE9-A036-0F8FC161DC6D}" srcOrd="12" destOrd="0" presId="urn:microsoft.com/office/officeart/2005/8/layout/vList2"/>
    <dgm:cxn modelId="{1BD9A81D-E5FA-4285-A87D-4F4B5C9861A1}" type="presParOf" srcId="{3743470A-58E3-4B44-AEC0-E38830971AA5}" destId="{764025D2-0D64-4AD3-BCCD-BB8651D11EFB}" srcOrd="13" destOrd="0" presId="urn:microsoft.com/office/officeart/2005/8/layout/vList2"/>
    <dgm:cxn modelId="{60D788EC-0A00-464B-B3E3-ABE2378ED7E2}" type="presParOf" srcId="{3743470A-58E3-4B44-AEC0-E38830971AA5}" destId="{8C9A46EE-F94A-4F3B-B1F7-3734A4D3A6EA}" srcOrd="14" destOrd="0" presId="urn:microsoft.com/office/officeart/2005/8/layout/vList2"/>
    <dgm:cxn modelId="{94AAAB20-DF58-4488-9133-9E03077A72B7}" type="presParOf" srcId="{3743470A-58E3-4B44-AEC0-E38830971AA5}" destId="{74496841-B7E5-4AD4-88DE-EA07D5BBAC5A}" srcOrd="15" destOrd="0" presId="urn:microsoft.com/office/officeart/2005/8/layout/vList2"/>
    <dgm:cxn modelId="{63BDD79F-B9EF-4321-9179-8165E3226DD8}" type="presParOf" srcId="{3743470A-58E3-4B44-AEC0-E38830971AA5}" destId="{22131F04-F670-4F27-A2BE-96C0D7504DA4}" srcOrd="16" destOrd="0" presId="urn:microsoft.com/office/officeart/2005/8/layout/vList2"/>
    <dgm:cxn modelId="{4938F62E-6A9B-44A5-99B5-423C0E4F169E}" type="presParOf" srcId="{3743470A-58E3-4B44-AEC0-E38830971AA5}" destId="{0CCED8B5-D6A8-4312-932B-2EB3FEDCC325}" srcOrd="17" destOrd="0" presId="urn:microsoft.com/office/officeart/2005/8/layout/vList2"/>
    <dgm:cxn modelId="{E7E42457-16FC-49B2-83B9-243E5FEFA388}" type="presParOf" srcId="{3743470A-58E3-4B44-AEC0-E38830971AA5}" destId="{9CAE9357-3ABD-418A-A059-51DD74FEA1C8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052A0-BC75-47D6-B0AE-CAED31C07EE8}">
      <dsp:nvSpPr>
        <dsp:cNvPr id="0" name=""/>
        <dsp:cNvSpPr/>
      </dsp:nvSpPr>
      <dsp:spPr>
        <a:xfrm>
          <a:off x="1560340" y="2725748"/>
          <a:ext cx="1838076" cy="157777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3020" rIns="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Alysha Snowden</a:t>
          </a:r>
        </a:p>
      </dsp:txBody>
      <dsp:txXfrm>
        <a:off x="1844994" y="2970091"/>
        <a:ext cx="1268768" cy="1089090"/>
      </dsp:txXfrm>
    </dsp:sp>
    <dsp:sp modelId="{75FC1484-0F4B-4F5D-988B-791D9CD343C1}">
      <dsp:nvSpPr>
        <dsp:cNvPr id="0" name=""/>
        <dsp:cNvSpPr/>
      </dsp:nvSpPr>
      <dsp:spPr>
        <a:xfrm>
          <a:off x="1617831" y="3422954"/>
          <a:ext cx="214577" cy="1850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38544-ACA1-4D2D-9D8B-4D7E1B10091D}">
      <dsp:nvSpPr>
        <dsp:cNvPr id="0" name=""/>
        <dsp:cNvSpPr/>
      </dsp:nvSpPr>
      <dsp:spPr>
        <a:xfrm>
          <a:off x="0" y="1868098"/>
          <a:ext cx="1838076" cy="157777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28000" b="-28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B2506-2B62-45EE-B0A9-C76D99E898C0}">
      <dsp:nvSpPr>
        <dsp:cNvPr id="0" name=""/>
        <dsp:cNvSpPr/>
      </dsp:nvSpPr>
      <dsp:spPr>
        <a:xfrm>
          <a:off x="1244547" y="3227086"/>
          <a:ext cx="214577" cy="1850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9BC47-EC53-458C-99B1-EB8C7B1280B9}">
      <dsp:nvSpPr>
        <dsp:cNvPr id="0" name=""/>
        <dsp:cNvSpPr/>
      </dsp:nvSpPr>
      <dsp:spPr>
        <a:xfrm>
          <a:off x="3119061" y="1856012"/>
          <a:ext cx="1838076" cy="157777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3020" rIns="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Alvin Lucero</a:t>
          </a:r>
        </a:p>
      </dsp:txBody>
      <dsp:txXfrm>
        <a:off x="3403715" y="2100355"/>
        <a:ext cx="1268768" cy="1089090"/>
      </dsp:txXfrm>
    </dsp:sp>
    <dsp:sp modelId="{D1BAFD15-4200-4D9E-9C73-440C408AEE73}">
      <dsp:nvSpPr>
        <dsp:cNvPr id="0" name=""/>
        <dsp:cNvSpPr/>
      </dsp:nvSpPr>
      <dsp:spPr>
        <a:xfrm>
          <a:off x="4378184" y="3213334"/>
          <a:ext cx="214577" cy="1850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F9BC1-1871-4EFC-8574-5B2B1C3C7835}">
      <dsp:nvSpPr>
        <dsp:cNvPr id="0" name=""/>
        <dsp:cNvSpPr/>
      </dsp:nvSpPr>
      <dsp:spPr>
        <a:xfrm>
          <a:off x="4685880" y="2723248"/>
          <a:ext cx="1838076" cy="15777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0B37F-465D-4348-8478-440E8A8315D1}">
      <dsp:nvSpPr>
        <dsp:cNvPr id="0" name=""/>
        <dsp:cNvSpPr/>
      </dsp:nvSpPr>
      <dsp:spPr>
        <a:xfrm>
          <a:off x="4727986" y="3430038"/>
          <a:ext cx="214577" cy="1850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28CAA-0392-48D5-9152-DEAB5515EC75}">
      <dsp:nvSpPr>
        <dsp:cNvPr id="0" name=""/>
        <dsp:cNvSpPr/>
      </dsp:nvSpPr>
      <dsp:spPr>
        <a:xfrm>
          <a:off x="1560340" y="1005863"/>
          <a:ext cx="1838076" cy="157777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3020" rIns="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Bec Goulding</a:t>
          </a:r>
        </a:p>
      </dsp:txBody>
      <dsp:txXfrm>
        <a:off x="1844994" y="1250206"/>
        <a:ext cx="1268768" cy="1089090"/>
      </dsp:txXfrm>
    </dsp:sp>
    <dsp:sp modelId="{7EDD290E-C054-47C5-B8FD-76D48A3CF165}">
      <dsp:nvSpPr>
        <dsp:cNvPr id="0" name=""/>
        <dsp:cNvSpPr/>
      </dsp:nvSpPr>
      <dsp:spPr>
        <a:xfrm>
          <a:off x="2811366" y="1038369"/>
          <a:ext cx="214577" cy="1850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76F0E-80A8-4BB5-8E27-5981D6AA99FA}">
      <dsp:nvSpPr>
        <dsp:cNvPr id="0" name=""/>
        <dsp:cNvSpPr/>
      </dsp:nvSpPr>
      <dsp:spPr>
        <a:xfrm>
          <a:off x="3119061" y="136127"/>
          <a:ext cx="1838076" cy="15777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190FE-D403-4F77-A749-BB0ABDB9E2F2}">
      <dsp:nvSpPr>
        <dsp:cNvPr id="0" name=""/>
        <dsp:cNvSpPr/>
      </dsp:nvSpPr>
      <dsp:spPr>
        <a:xfrm>
          <a:off x="3161167" y="835417"/>
          <a:ext cx="214577" cy="1850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4565C-3EC8-4675-96C9-31A0FBA3FD49}">
      <dsp:nvSpPr>
        <dsp:cNvPr id="0" name=""/>
        <dsp:cNvSpPr/>
      </dsp:nvSpPr>
      <dsp:spPr>
        <a:xfrm>
          <a:off x="4685880" y="1003363"/>
          <a:ext cx="1838076" cy="157777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3020" rIns="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Ernest Bondi</a:t>
          </a:r>
        </a:p>
      </dsp:txBody>
      <dsp:txXfrm>
        <a:off x="4970534" y="1247706"/>
        <a:ext cx="1268768" cy="1089090"/>
      </dsp:txXfrm>
    </dsp:sp>
    <dsp:sp modelId="{1821D6EE-1473-4F1A-8E50-87269EA97473}">
      <dsp:nvSpPr>
        <dsp:cNvPr id="0" name=""/>
        <dsp:cNvSpPr/>
      </dsp:nvSpPr>
      <dsp:spPr>
        <a:xfrm>
          <a:off x="6266464" y="1699735"/>
          <a:ext cx="214577" cy="1850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32370-F68B-4F78-84A3-705D2FD33978}">
      <dsp:nvSpPr>
        <dsp:cNvPr id="0" name=""/>
        <dsp:cNvSpPr/>
      </dsp:nvSpPr>
      <dsp:spPr>
        <a:xfrm>
          <a:off x="6259176" y="1870598"/>
          <a:ext cx="1838076" cy="15777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63488-10E2-408F-A99A-151D5D655E56}">
      <dsp:nvSpPr>
        <dsp:cNvPr id="0" name=""/>
        <dsp:cNvSpPr/>
      </dsp:nvSpPr>
      <dsp:spPr>
        <a:xfrm>
          <a:off x="6630030" y="1898520"/>
          <a:ext cx="214577" cy="1850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9FB46-E26B-4CE3-9198-FEC48844C1C1}">
      <dsp:nvSpPr>
        <dsp:cNvPr id="0" name=""/>
        <dsp:cNvSpPr/>
      </dsp:nvSpPr>
      <dsp:spPr>
        <a:xfrm>
          <a:off x="-4450145" y="-682487"/>
          <a:ext cx="5301528" cy="5301528"/>
        </a:xfrm>
        <a:prstGeom prst="blockArc">
          <a:avLst>
            <a:gd name="adj1" fmla="val 18900000"/>
            <a:gd name="adj2" fmla="val 2700000"/>
            <a:gd name="adj3" fmla="val 407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2B88E-C5D1-4FC4-8256-07667A00425B}">
      <dsp:nvSpPr>
        <dsp:cNvPr id="0" name=""/>
        <dsp:cNvSpPr/>
      </dsp:nvSpPr>
      <dsp:spPr>
        <a:xfrm>
          <a:off x="318043" y="207298"/>
          <a:ext cx="7486740" cy="4144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96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Motivation &amp; Summary</a:t>
          </a:r>
        </a:p>
      </dsp:txBody>
      <dsp:txXfrm>
        <a:off x="318043" y="207298"/>
        <a:ext cx="7486740" cy="414440"/>
      </dsp:txXfrm>
    </dsp:sp>
    <dsp:sp modelId="{A853C662-FFD6-4B4A-8B79-53D457094CCA}">
      <dsp:nvSpPr>
        <dsp:cNvPr id="0" name=""/>
        <dsp:cNvSpPr/>
      </dsp:nvSpPr>
      <dsp:spPr>
        <a:xfrm>
          <a:off x="59018" y="155493"/>
          <a:ext cx="518050" cy="51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AF41C-C6B7-4A06-9397-A53356E695A3}">
      <dsp:nvSpPr>
        <dsp:cNvPr id="0" name=""/>
        <dsp:cNvSpPr/>
      </dsp:nvSpPr>
      <dsp:spPr>
        <a:xfrm>
          <a:off x="658948" y="828880"/>
          <a:ext cx="7145835" cy="414440"/>
        </a:xfrm>
        <a:prstGeom prst="rect">
          <a:avLst/>
        </a:prstGeom>
        <a:solidFill>
          <a:schemeClr val="accent2">
            <a:hueOff val="-1184209"/>
            <a:satOff val="-11648"/>
            <a:lumOff val="-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96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Questions &amp; Data</a:t>
          </a:r>
        </a:p>
      </dsp:txBody>
      <dsp:txXfrm>
        <a:off x="658948" y="828880"/>
        <a:ext cx="7145835" cy="414440"/>
      </dsp:txXfrm>
    </dsp:sp>
    <dsp:sp modelId="{69FAB201-610E-471B-9C34-6C5391285504}">
      <dsp:nvSpPr>
        <dsp:cNvPr id="0" name=""/>
        <dsp:cNvSpPr/>
      </dsp:nvSpPr>
      <dsp:spPr>
        <a:xfrm>
          <a:off x="399923" y="777075"/>
          <a:ext cx="518050" cy="51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84209"/>
              <a:satOff val="-11648"/>
              <a:lumOff val="-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CB082-30BB-464F-8A6E-DE4E1746B58C}">
      <dsp:nvSpPr>
        <dsp:cNvPr id="0" name=""/>
        <dsp:cNvSpPr/>
      </dsp:nvSpPr>
      <dsp:spPr>
        <a:xfrm>
          <a:off x="814836" y="1450462"/>
          <a:ext cx="6989947" cy="414440"/>
        </a:xfrm>
        <a:prstGeom prst="rect">
          <a:avLst/>
        </a:prstGeom>
        <a:solidFill>
          <a:schemeClr val="accent2">
            <a:hueOff val="-2368418"/>
            <a:satOff val="-23296"/>
            <a:lumOff val="-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96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Data Clean-up &amp; Exploration</a:t>
          </a:r>
        </a:p>
      </dsp:txBody>
      <dsp:txXfrm>
        <a:off x="814836" y="1450462"/>
        <a:ext cx="6989947" cy="414440"/>
      </dsp:txXfrm>
    </dsp:sp>
    <dsp:sp modelId="{CA1936F9-EEFA-4443-BCFC-229EDE4C5530}">
      <dsp:nvSpPr>
        <dsp:cNvPr id="0" name=""/>
        <dsp:cNvSpPr/>
      </dsp:nvSpPr>
      <dsp:spPr>
        <a:xfrm>
          <a:off x="555811" y="1398657"/>
          <a:ext cx="518050" cy="51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368418"/>
              <a:satOff val="-23296"/>
              <a:lumOff val="-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B7FA7-1A42-4B4F-884F-BE783B26B181}">
      <dsp:nvSpPr>
        <dsp:cNvPr id="0" name=""/>
        <dsp:cNvSpPr/>
      </dsp:nvSpPr>
      <dsp:spPr>
        <a:xfrm>
          <a:off x="814836" y="2071650"/>
          <a:ext cx="6989947" cy="414440"/>
        </a:xfrm>
        <a:prstGeom prst="rect">
          <a:avLst/>
        </a:prstGeom>
        <a:solidFill>
          <a:schemeClr val="accent2">
            <a:hueOff val="-3552628"/>
            <a:satOff val="-34945"/>
            <a:lumOff val="-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96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Data Analysis</a:t>
          </a:r>
        </a:p>
      </dsp:txBody>
      <dsp:txXfrm>
        <a:off x="814836" y="2071650"/>
        <a:ext cx="6989947" cy="414440"/>
      </dsp:txXfrm>
    </dsp:sp>
    <dsp:sp modelId="{BAB44BA0-63A9-4F4A-93FF-70FDE84903C6}">
      <dsp:nvSpPr>
        <dsp:cNvPr id="0" name=""/>
        <dsp:cNvSpPr/>
      </dsp:nvSpPr>
      <dsp:spPr>
        <a:xfrm>
          <a:off x="555811" y="2019845"/>
          <a:ext cx="518050" cy="51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552628"/>
              <a:satOff val="-34945"/>
              <a:lumOff val="-2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9304F-F628-4D14-846B-540247FDA93B}">
      <dsp:nvSpPr>
        <dsp:cNvPr id="0" name=""/>
        <dsp:cNvSpPr/>
      </dsp:nvSpPr>
      <dsp:spPr>
        <a:xfrm>
          <a:off x="658948" y="2693232"/>
          <a:ext cx="7145835" cy="414440"/>
        </a:xfrm>
        <a:prstGeom prst="rect">
          <a:avLst/>
        </a:prstGeom>
        <a:solidFill>
          <a:schemeClr val="accent2">
            <a:hueOff val="-4736837"/>
            <a:satOff val="-46593"/>
            <a:lumOff val="-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96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Discussion</a:t>
          </a:r>
        </a:p>
      </dsp:txBody>
      <dsp:txXfrm>
        <a:off x="658948" y="2693232"/>
        <a:ext cx="7145835" cy="414440"/>
      </dsp:txXfrm>
    </dsp:sp>
    <dsp:sp modelId="{B92EE4B7-EB93-474D-A967-3DD6DAB89F51}">
      <dsp:nvSpPr>
        <dsp:cNvPr id="0" name=""/>
        <dsp:cNvSpPr/>
      </dsp:nvSpPr>
      <dsp:spPr>
        <a:xfrm>
          <a:off x="399923" y="2641427"/>
          <a:ext cx="518050" cy="51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736837"/>
              <a:satOff val="-46593"/>
              <a:lumOff val="-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FAF0F-DAFB-4423-9BB9-8A98CB36C17B}">
      <dsp:nvSpPr>
        <dsp:cNvPr id="0" name=""/>
        <dsp:cNvSpPr/>
      </dsp:nvSpPr>
      <dsp:spPr>
        <a:xfrm>
          <a:off x="318043" y="3314814"/>
          <a:ext cx="7486740" cy="414440"/>
        </a:xfrm>
        <a:prstGeom prst="rect">
          <a:avLst/>
        </a:prstGeom>
        <a:solidFill>
          <a:schemeClr val="accent2">
            <a:hueOff val="-5921046"/>
            <a:satOff val="-58241"/>
            <a:lumOff val="-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96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Post Mortem</a:t>
          </a:r>
        </a:p>
      </dsp:txBody>
      <dsp:txXfrm>
        <a:off x="318043" y="3314814"/>
        <a:ext cx="7486740" cy="414440"/>
      </dsp:txXfrm>
    </dsp:sp>
    <dsp:sp modelId="{9A5C0891-50E0-4108-A502-D8D37CBB8A6B}">
      <dsp:nvSpPr>
        <dsp:cNvPr id="0" name=""/>
        <dsp:cNvSpPr/>
      </dsp:nvSpPr>
      <dsp:spPr>
        <a:xfrm>
          <a:off x="59018" y="3263009"/>
          <a:ext cx="518050" cy="51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921046"/>
              <a:satOff val="-58241"/>
              <a:lumOff val="-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26B1A-8C40-433D-ACB6-38CBFBFF5259}">
      <dsp:nvSpPr>
        <dsp:cNvPr id="0" name=""/>
        <dsp:cNvSpPr/>
      </dsp:nvSpPr>
      <dsp:spPr>
        <a:xfrm>
          <a:off x="4923339" y="1157894"/>
          <a:ext cx="1551237" cy="15512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F105B0-0E7E-47C4-AC17-10F7EFCEC905}">
      <dsp:nvSpPr>
        <dsp:cNvPr id="0" name=""/>
        <dsp:cNvSpPr/>
      </dsp:nvSpPr>
      <dsp:spPr>
        <a:xfrm>
          <a:off x="4729434" y="0"/>
          <a:ext cx="1939046" cy="10562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600" kern="1200" dirty="0"/>
            <a:t>Health (Life Expectancy)</a:t>
          </a:r>
          <a:endParaRPr lang="en-AU" sz="2600" kern="1200" dirty="0"/>
        </a:p>
      </dsp:txBody>
      <dsp:txXfrm>
        <a:off x="4729434" y="0"/>
        <a:ext cx="1939046" cy="1056289"/>
      </dsp:txXfrm>
    </dsp:sp>
    <dsp:sp modelId="{477558A2-7055-405F-9C99-78C6D2AEC5AA}">
      <dsp:nvSpPr>
        <dsp:cNvPr id="0" name=""/>
        <dsp:cNvSpPr/>
      </dsp:nvSpPr>
      <dsp:spPr>
        <a:xfrm>
          <a:off x="5426845" y="1448626"/>
          <a:ext cx="1551237" cy="15512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B82C146-32F8-4E67-90D2-21B09AEB75C0}">
      <dsp:nvSpPr>
        <dsp:cNvPr id="0" name=""/>
        <dsp:cNvSpPr/>
      </dsp:nvSpPr>
      <dsp:spPr>
        <a:xfrm>
          <a:off x="7093132" y="1005990"/>
          <a:ext cx="1837569" cy="11568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600" kern="1200" dirty="0"/>
            <a:t>Generosity</a:t>
          </a:r>
          <a:endParaRPr lang="en-AU" sz="2600" kern="1200" dirty="0"/>
        </a:p>
      </dsp:txBody>
      <dsp:txXfrm>
        <a:off x="7093132" y="1005990"/>
        <a:ext cx="1837569" cy="1156888"/>
      </dsp:txXfrm>
    </dsp:sp>
    <dsp:sp modelId="{47BD0413-A569-4FC8-A5CC-791D2DECECD3}">
      <dsp:nvSpPr>
        <dsp:cNvPr id="0" name=""/>
        <dsp:cNvSpPr/>
      </dsp:nvSpPr>
      <dsp:spPr>
        <a:xfrm>
          <a:off x="5426845" y="2030088"/>
          <a:ext cx="1551237" cy="15512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536BEFD-92B3-4A35-90D2-D09F9F545869}">
      <dsp:nvSpPr>
        <dsp:cNvPr id="0" name=""/>
        <dsp:cNvSpPr/>
      </dsp:nvSpPr>
      <dsp:spPr>
        <a:xfrm>
          <a:off x="7093132" y="2731263"/>
          <a:ext cx="1837569" cy="129269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600" kern="1200" dirty="0"/>
            <a:t>Trust (Government Corruption)</a:t>
          </a:r>
          <a:endParaRPr lang="en-AU" sz="2600" kern="1200" dirty="0"/>
        </a:p>
      </dsp:txBody>
      <dsp:txXfrm>
        <a:off x="7093132" y="2731263"/>
        <a:ext cx="1837569" cy="1292697"/>
      </dsp:txXfrm>
    </dsp:sp>
    <dsp:sp modelId="{D7F310B9-B11E-4E1F-8090-62EF9C54DC2C}">
      <dsp:nvSpPr>
        <dsp:cNvPr id="0" name=""/>
        <dsp:cNvSpPr/>
      </dsp:nvSpPr>
      <dsp:spPr>
        <a:xfrm>
          <a:off x="4923339" y="2321322"/>
          <a:ext cx="1551237" cy="15512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50BC8B1-DDEC-475F-A325-0BE1859D1516}">
      <dsp:nvSpPr>
        <dsp:cNvPr id="0" name=""/>
        <dsp:cNvSpPr/>
      </dsp:nvSpPr>
      <dsp:spPr>
        <a:xfrm>
          <a:off x="4729434" y="3973662"/>
          <a:ext cx="1939046" cy="10562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600" kern="1200" dirty="0"/>
            <a:t>Family</a:t>
          </a:r>
          <a:endParaRPr lang="en-AU" sz="2600" kern="1200" dirty="0"/>
        </a:p>
      </dsp:txBody>
      <dsp:txXfrm>
        <a:off x="4729434" y="3973662"/>
        <a:ext cx="1939046" cy="1056289"/>
      </dsp:txXfrm>
    </dsp:sp>
    <dsp:sp modelId="{F9AC8CAC-7B41-4A7B-A868-E7A306E40A66}">
      <dsp:nvSpPr>
        <dsp:cNvPr id="0" name=""/>
        <dsp:cNvSpPr/>
      </dsp:nvSpPr>
      <dsp:spPr>
        <a:xfrm>
          <a:off x="4419833" y="2030088"/>
          <a:ext cx="1551237" cy="15512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89FC7AB-5A51-49A0-9554-61CC92040FA6}">
      <dsp:nvSpPr>
        <dsp:cNvPr id="0" name=""/>
        <dsp:cNvSpPr/>
      </dsp:nvSpPr>
      <dsp:spPr>
        <a:xfrm>
          <a:off x="2467213" y="2731263"/>
          <a:ext cx="1837569" cy="129269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600" kern="1200" dirty="0"/>
            <a:t>Freedom</a:t>
          </a:r>
          <a:endParaRPr lang="en-AU" sz="2600" kern="1200" dirty="0"/>
        </a:p>
      </dsp:txBody>
      <dsp:txXfrm>
        <a:off x="2467213" y="2731263"/>
        <a:ext cx="1837569" cy="1292697"/>
      </dsp:txXfrm>
    </dsp:sp>
    <dsp:sp modelId="{A6BFC484-BE4F-430D-B316-AB15DFB2E066}">
      <dsp:nvSpPr>
        <dsp:cNvPr id="0" name=""/>
        <dsp:cNvSpPr/>
      </dsp:nvSpPr>
      <dsp:spPr>
        <a:xfrm>
          <a:off x="4419833" y="1448626"/>
          <a:ext cx="1551237" cy="15512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BE667C4-F7AC-425F-92B2-E1E61F1EF0EC}">
      <dsp:nvSpPr>
        <dsp:cNvPr id="0" name=""/>
        <dsp:cNvSpPr/>
      </dsp:nvSpPr>
      <dsp:spPr>
        <a:xfrm>
          <a:off x="2467213" y="1005990"/>
          <a:ext cx="1837569" cy="129269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600" kern="1200"/>
            <a:t>Economy (GDP per Capita) </a:t>
          </a:r>
          <a:endParaRPr lang="en-AU" sz="2600" kern="1200" dirty="0"/>
        </a:p>
      </dsp:txBody>
      <dsp:txXfrm>
        <a:off x="2467213" y="1005990"/>
        <a:ext cx="1837569" cy="1292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707F0-1F3B-44DB-94EB-1C508F0EB07D}">
      <dsp:nvSpPr>
        <dsp:cNvPr id="0" name=""/>
        <dsp:cNvSpPr/>
      </dsp:nvSpPr>
      <dsp:spPr>
        <a:xfrm>
          <a:off x="0" y="43894"/>
          <a:ext cx="1989789" cy="43173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1. Denmark</a:t>
          </a:r>
        </a:p>
      </dsp:txBody>
      <dsp:txXfrm>
        <a:off x="21075" y="64969"/>
        <a:ext cx="1947639" cy="389580"/>
      </dsp:txXfrm>
    </dsp:sp>
    <dsp:sp modelId="{B028BBC8-4D09-43AA-BED6-2FE4FFC72B50}">
      <dsp:nvSpPr>
        <dsp:cNvPr id="0" name=""/>
        <dsp:cNvSpPr/>
      </dsp:nvSpPr>
      <dsp:spPr>
        <a:xfrm>
          <a:off x="0" y="527464"/>
          <a:ext cx="1989789" cy="431730"/>
        </a:xfrm>
        <a:prstGeom prst="roundRect">
          <a:avLst/>
        </a:prstGeom>
        <a:solidFill>
          <a:schemeClr val="accent1">
            <a:shade val="80000"/>
            <a:hueOff val="91364"/>
            <a:satOff val="-8304"/>
            <a:lumOff val="44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2. Norway</a:t>
          </a:r>
        </a:p>
      </dsp:txBody>
      <dsp:txXfrm>
        <a:off x="21075" y="548539"/>
        <a:ext cx="1947639" cy="389580"/>
      </dsp:txXfrm>
    </dsp:sp>
    <dsp:sp modelId="{EC23D8A8-E064-4869-B136-E2ED855AB287}">
      <dsp:nvSpPr>
        <dsp:cNvPr id="0" name=""/>
        <dsp:cNvSpPr/>
      </dsp:nvSpPr>
      <dsp:spPr>
        <a:xfrm>
          <a:off x="0" y="1011034"/>
          <a:ext cx="1989789" cy="431730"/>
        </a:xfrm>
        <a:prstGeom prst="roundRect">
          <a:avLst/>
        </a:prstGeom>
        <a:solidFill>
          <a:schemeClr val="accent1">
            <a:shade val="80000"/>
            <a:hueOff val="182728"/>
            <a:satOff val="-16609"/>
            <a:lumOff val="88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3. Finland</a:t>
          </a:r>
        </a:p>
      </dsp:txBody>
      <dsp:txXfrm>
        <a:off x="21075" y="1032109"/>
        <a:ext cx="1947639" cy="389580"/>
      </dsp:txXfrm>
    </dsp:sp>
    <dsp:sp modelId="{75000D73-C9F8-4BF7-9F99-BD4CE6D75447}">
      <dsp:nvSpPr>
        <dsp:cNvPr id="0" name=""/>
        <dsp:cNvSpPr/>
      </dsp:nvSpPr>
      <dsp:spPr>
        <a:xfrm>
          <a:off x="0" y="1494604"/>
          <a:ext cx="1989789" cy="431730"/>
        </a:xfrm>
        <a:prstGeom prst="roundRect">
          <a:avLst/>
        </a:prstGeom>
        <a:solidFill>
          <a:schemeClr val="accent1">
            <a:shade val="80000"/>
            <a:hueOff val="274091"/>
            <a:satOff val="-24913"/>
            <a:lumOff val="132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4. Switzerland</a:t>
          </a:r>
        </a:p>
      </dsp:txBody>
      <dsp:txXfrm>
        <a:off x="21075" y="1515679"/>
        <a:ext cx="1947639" cy="389580"/>
      </dsp:txXfrm>
    </dsp:sp>
    <dsp:sp modelId="{F5130196-19D3-4261-B526-144AAC7F2378}">
      <dsp:nvSpPr>
        <dsp:cNvPr id="0" name=""/>
        <dsp:cNvSpPr/>
      </dsp:nvSpPr>
      <dsp:spPr>
        <a:xfrm>
          <a:off x="0" y="1978174"/>
          <a:ext cx="1989789" cy="431730"/>
        </a:xfrm>
        <a:prstGeom prst="roundRect">
          <a:avLst/>
        </a:prstGeom>
        <a:solidFill>
          <a:schemeClr val="accent1">
            <a:shade val="80000"/>
            <a:hueOff val="365455"/>
            <a:satOff val="-33217"/>
            <a:lumOff val="177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5. Iceland</a:t>
          </a:r>
        </a:p>
      </dsp:txBody>
      <dsp:txXfrm>
        <a:off x="21075" y="1999249"/>
        <a:ext cx="1947639" cy="389580"/>
      </dsp:txXfrm>
    </dsp:sp>
    <dsp:sp modelId="{A6D1ABBC-756A-45D6-8C79-19CA10C0A228}">
      <dsp:nvSpPr>
        <dsp:cNvPr id="0" name=""/>
        <dsp:cNvSpPr/>
      </dsp:nvSpPr>
      <dsp:spPr>
        <a:xfrm>
          <a:off x="0" y="2461744"/>
          <a:ext cx="1989789" cy="431730"/>
        </a:xfrm>
        <a:prstGeom prst="roundRect">
          <a:avLst/>
        </a:prstGeom>
        <a:solidFill>
          <a:schemeClr val="accent1">
            <a:shade val="80000"/>
            <a:hueOff val="456819"/>
            <a:satOff val="-41522"/>
            <a:lumOff val="221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6. Netherlands</a:t>
          </a:r>
        </a:p>
      </dsp:txBody>
      <dsp:txXfrm>
        <a:off x="21075" y="2482819"/>
        <a:ext cx="1947639" cy="389580"/>
      </dsp:txXfrm>
    </dsp:sp>
    <dsp:sp modelId="{76BD0C02-DD1A-4CE9-A036-0F8FC161DC6D}">
      <dsp:nvSpPr>
        <dsp:cNvPr id="0" name=""/>
        <dsp:cNvSpPr/>
      </dsp:nvSpPr>
      <dsp:spPr>
        <a:xfrm>
          <a:off x="0" y="2945314"/>
          <a:ext cx="1989789" cy="431730"/>
        </a:xfrm>
        <a:prstGeom prst="roundRect">
          <a:avLst/>
        </a:prstGeom>
        <a:solidFill>
          <a:schemeClr val="accent1">
            <a:shade val="80000"/>
            <a:hueOff val="548183"/>
            <a:satOff val="-49826"/>
            <a:lumOff val="265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7. Canada</a:t>
          </a:r>
        </a:p>
      </dsp:txBody>
      <dsp:txXfrm>
        <a:off x="21075" y="2966389"/>
        <a:ext cx="1947639" cy="389580"/>
      </dsp:txXfrm>
    </dsp:sp>
    <dsp:sp modelId="{8C9A46EE-F94A-4F3B-B1F7-3734A4D3A6EA}">
      <dsp:nvSpPr>
        <dsp:cNvPr id="0" name=""/>
        <dsp:cNvSpPr/>
      </dsp:nvSpPr>
      <dsp:spPr>
        <a:xfrm>
          <a:off x="0" y="3428884"/>
          <a:ext cx="1989789" cy="431730"/>
        </a:xfrm>
        <a:prstGeom prst="roundRect">
          <a:avLst/>
        </a:prstGeom>
        <a:solidFill>
          <a:schemeClr val="accent1">
            <a:shade val="80000"/>
            <a:hueOff val="639547"/>
            <a:satOff val="-58130"/>
            <a:lumOff val="310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8. Sweden</a:t>
          </a:r>
        </a:p>
      </dsp:txBody>
      <dsp:txXfrm>
        <a:off x="21075" y="3449959"/>
        <a:ext cx="1947639" cy="389580"/>
      </dsp:txXfrm>
    </dsp:sp>
    <dsp:sp modelId="{22131F04-F670-4F27-A2BE-96C0D7504DA4}">
      <dsp:nvSpPr>
        <dsp:cNvPr id="0" name=""/>
        <dsp:cNvSpPr/>
      </dsp:nvSpPr>
      <dsp:spPr>
        <a:xfrm>
          <a:off x="0" y="3912454"/>
          <a:ext cx="1989789" cy="431730"/>
        </a:xfrm>
        <a:prstGeom prst="roundRect">
          <a:avLst/>
        </a:prstGeom>
        <a:solidFill>
          <a:schemeClr val="accent1">
            <a:shade val="80000"/>
            <a:hueOff val="730911"/>
            <a:satOff val="-66435"/>
            <a:lumOff val="354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9. New Zealand</a:t>
          </a:r>
        </a:p>
      </dsp:txBody>
      <dsp:txXfrm>
        <a:off x="21075" y="3933529"/>
        <a:ext cx="1947639" cy="389580"/>
      </dsp:txXfrm>
    </dsp:sp>
    <dsp:sp modelId="{9CAE9357-3ABD-418A-A059-51DD74FEA1C8}">
      <dsp:nvSpPr>
        <dsp:cNvPr id="0" name=""/>
        <dsp:cNvSpPr/>
      </dsp:nvSpPr>
      <dsp:spPr>
        <a:xfrm>
          <a:off x="0" y="4396024"/>
          <a:ext cx="1989789" cy="431730"/>
        </a:xfrm>
        <a:prstGeom prst="roundRect">
          <a:avLst/>
        </a:prstGeom>
        <a:solidFill>
          <a:schemeClr val="accent1">
            <a:shade val="80000"/>
            <a:hueOff val="822274"/>
            <a:satOff val="-74739"/>
            <a:lumOff val="398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10. Australia</a:t>
          </a:r>
        </a:p>
      </dsp:txBody>
      <dsp:txXfrm>
        <a:off x="21075" y="4417099"/>
        <a:ext cx="1947639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33042-4C13-467C-AFC4-94862FD4A84E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BEE1C-C667-49A6-A99C-E3A9100A1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324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BEE1C-C667-49A6-A99C-E3A9100A136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975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Characteristics: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Trust (Government Corruption)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Generosity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Health (Life Expectancy)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Family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Freedom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Economy (GDP per Capita)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BEE1C-C667-49A6-A99C-E3A9100A136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0365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BEE1C-C667-49A6-A99C-E3A9100A136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024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Geopandas Choropleth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BEE1C-C667-49A6-A99C-E3A9100A136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6658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Seaborn Correlation Heatmap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BEE1C-C667-49A6-A99C-E3A9100A1368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987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Discuss your findings. Did you find what you expected to Find? If not, why not? What interferences or general conclusions can you draw from your analysis.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BEE1C-C667-49A6-A99C-E3A9100A1368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572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Discuss any difficulties that arose, and how you dealt with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Discuss any additional questions that came up, but which you didn’t have time to answer. What would you research next, if you had two more weeks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BEE1C-C667-49A6-A99C-E3A9100A1368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077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Open floor Q&amp;A with the audience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BEE1C-C667-49A6-A99C-E3A9100A1368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253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BEE1C-C667-49A6-A99C-E3A9100A136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09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Include the name of the Project and Group Members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BEE1C-C667-49A6-A99C-E3A9100A136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42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Recommended presentation structure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Update to align with </a:t>
            </a:r>
            <a:r>
              <a:rPr lang="en-AU" dirty="0" err="1"/>
              <a:t>powerpoint</a:t>
            </a:r>
            <a:r>
              <a:rPr lang="en-AU" dirty="0"/>
              <a:t> once completed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BEE1C-C667-49A6-A99C-E3A9100A136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10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Write overview of “happiness” and brief summary of the world happiness report</a:t>
            </a:r>
          </a:p>
          <a:p>
            <a:endParaRPr lang="en-AU" dirty="0"/>
          </a:p>
          <a:p>
            <a:r>
              <a:rPr lang="en-AU" dirty="0"/>
              <a:t>Detail Data sources used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dirty="0"/>
              <a:t>Elaborate on the questions you asked, describing what kinds of data you needed to answer them, and where you found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https://www.kaggle.com/mathurinache/world-happiness-report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BEE1C-C667-49A6-A99C-E3A9100A136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28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Define the core message or hypothesis of your project.</a:t>
            </a:r>
          </a:p>
          <a:p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	Is happiness dependent on </a:t>
            </a:r>
            <a:r>
              <a:rPr lang="en-US" dirty="0"/>
              <a:t>Economy (GDP per Capita) </a:t>
            </a:r>
            <a:endParaRPr lang="en-AU" dirty="0"/>
          </a:p>
          <a:p>
            <a:endParaRPr lang="en-AU" dirty="0"/>
          </a:p>
          <a:p>
            <a:r>
              <a:rPr lang="en-AU" dirty="0"/>
              <a:t>Describe the questions you asked, and why you asked them.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AU" dirty="0"/>
              <a:t>What are the ten Happiest Countries in the world?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AU" dirty="0"/>
              <a:t>Why are they the Happiest Countries?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AU" dirty="0"/>
              <a:t>Where does Australia rank in the world?</a:t>
            </a:r>
          </a:p>
          <a:p>
            <a:pPr marL="228600" indent="-228600">
              <a:buFont typeface="+mj-lt"/>
              <a:buAutoNum type="arabicPeriod"/>
            </a:pPr>
            <a:endParaRPr lang="en-AU" dirty="0"/>
          </a:p>
          <a:p>
            <a:r>
              <a:rPr lang="en-AU" dirty="0"/>
              <a:t>Describe whether you were able to answer these questions to your satisfaction, and briefly summarize your findings.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BEE1C-C667-49A6-A99C-E3A9100A136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969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Elaborate on the questions you asked, describing what kinds of data you needed to answer them, and where you found it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BEE1C-C667-49A6-A99C-E3A9100A136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493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Describe the exploration and clean-up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Discuss insights you had while exploring the data you didn’t anticipate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Discuss any problems that arose after exploring the data, and how you resolved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Present the discuss interesting figures developed during exploration, ideally with the help of </a:t>
            </a:r>
            <a:r>
              <a:rPr lang="en-AU" dirty="0" err="1"/>
              <a:t>Jupyter</a:t>
            </a:r>
            <a:r>
              <a:rPr lang="en-AU" dirty="0"/>
              <a:t> Notebook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BEE1C-C667-49A6-A99C-E3A9100A136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676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Discuss the steps you took to analyse the data and answer each question you asked in your proposal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Present and discuss interesting figures developed during analysis, ideally with the help of </a:t>
            </a:r>
            <a:r>
              <a:rPr lang="en-AU" dirty="0" err="1"/>
              <a:t>Jupyter</a:t>
            </a:r>
            <a:r>
              <a:rPr lang="en-AU" dirty="0"/>
              <a:t> Notebook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BEE1C-C667-49A6-A99C-E3A9100A136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89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D493-B272-438F-9500-F06EC9493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4DFE0-7DD0-4719-8258-3B4970E54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D150-D0E5-44AE-A307-7FBB6069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26BC8-7B76-4761-B5C8-CFCA52A5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78022-8996-4D2F-BFCF-C1138AFD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62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215D-BDCD-47A4-BCFC-2A7D7BCD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CFA87-E5C8-4A0C-B87A-D6367887C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B1ACE-B9BD-4F41-B4E8-7C809A16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FC7E4-8C62-407A-AD09-E24AC052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2E88A-B633-4382-BA9D-C8E7C915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08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EA5A2-D1D7-4CD5-B1A0-10B9F0E07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1EC31-9125-4591-8C34-E9CC53DE0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8E68-EA22-4DFF-ADB8-E3455E38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296F2-EC6F-4B64-ACB6-43935943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2647A-FDA5-40C5-B184-EFFA21DC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10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5EB00-EBA3-4DE0-81A0-53CC6DE5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72C0C-16E2-48C9-A3AB-DE88A12C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97032-6134-40AE-B29E-7C654E5D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2E1D1-5985-42D2-BEC8-6A3241E9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32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6360-3F8B-4619-96AA-FAF49362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EDA12-D0E2-41D7-BC8B-6A9D44938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F24A9-F51E-4434-8763-60AEE106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6818F-BF8F-45F3-BA49-0F26C9BD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CF69-4211-41C1-88C3-F4FA61A7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F9DA5-745C-48B6-8CCA-B6ED695FF380}"/>
              </a:ext>
            </a:extLst>
          </p:cNvPr>
          <p:cNvSpPr/>
          <p:nvPr userDrawn="1"/>
        </p:nvSpPr>
        <p:spPr>
          <a:xfrm>
            <a:off x="0" y="0"/>
            <a:ext cx="12192000" cy="1443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385F947-5662-4792-9B86-99428C59C3F7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4853517" y="721519"/>
            <a:ext cx="7205134" cy="6265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b="0" i="1">
                <a:solidFill>
                  <a:srgbClr val="B5D0D7"/>
                </a:solidFill>
                <a:latin typeface="Verdana"/>
                <a:cs typeface="Verdana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noProof="0" dirty="0"/>
              <a:t>Thread text goes here</a:t>
            </a:r>
          </a:p>
        </p:txBody>
      </p:sp>
      <p:pic>
        <p:nvPicPr>
          <p:cNvPr id="10" name="Picture 9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BE882D25-E53D-4A9A-A823-AF2D771F525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318452"/>
            <a:ext cx="2720340" cy="8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5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5EB00-EBA3-4DE0-81A0-53CC6DE5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72C0C-16E2-48C9-A3AB-DE88A12C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97032-6134-40AE-B29E-7C654E5D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2E1D1-5985-42D2-BEC8-6A3241E9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75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6360-3F8B-4619-96AA-FAF49362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EDA12-D0E2-41D7-BC8B-6A9D44938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F24A9-F51E-4434-8763-60AEE106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6818F-BF8F-45F3-BA49-0F26C9BD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CF69-4211-41C1-88C3-F4FA61A7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F9DA5-745C-48B6-8CCA-B6ED695FF380}"/>
              </a:ext>
            </a:extLst>
          </p:cNvPr>
          <p:cNvSpPr/>
          <p:nvPr/>
        </p:nvSpPr>
        <p:spPr>
          <a:xfrm>
            <a:off x="0" y="0"/>
            <a:ext cx="12192000" cy="1443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385F947-5662-4792-9B86-99428C59C3F7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4853517" y="721519"/>
            <a:ext cx="7205134" cy="6265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b="0" i="1">
                <a:solidFill>
                  <a:srgbClr val="B5D0D7"/>
                </a:solidFill>
                <a:latin typeface="Verdana"/>
                <a:cs typeface="Verdana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noProof="0" dirty="0"/>
              <a:t>Thread text goes here</a:t>
            </a:r>
          </a:p>
        </p:txBody>
      </p:sp>
      <p:pic>
        <p:nvPicPr>
          <p:cNvPr id="10" name="Picture 9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BE882D25-E53D-4A9A-A823-AF2D771F52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318452"/>
            <a:ext cx="2720340" cy="89979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C2879E-C49A-4EB0-B375-877627234252}"/>
              </a:ext>
            </a:extLst>
          </p:cNvPr>
          <p:cNvSpPr/>
          <p:nvPr userDrawn="1"/>
        </p:nvSpPr>
        <p:spPr>
          <a:xfrm>
            <a:off x="0" y="0"/>
            <a:ext cx="12192000" cy="1443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8357C49C-A1FE-4060-91A4-DFE3CF4A366B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318452"/>
            <a:ext cx="2720340" cy="8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6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162A-B4A2-44F5-8FE1-4A9BA996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2E850-2EFA-43FA-9CCB-287957F28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8C5B0-7E42-4C0B-9599-E892C990C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85E46-D7BF-468D-A276-BEFDB562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49E0-83E0-489E-8687-14755C96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FBF8A-6EDA-4815-9624-90C54D67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441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4CBF-089C-4F3E-A040-CA11F3B1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849BE-8F72-4D1D-ACD7-1A27DC6B5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A9E88-B2EC-4C82-AA24-94BBFEBD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2ED85-BE98-4E27-89A1-748DB63FC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C36D0-BA3F-4A3D-A110-9223F0FA2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A8862-80A3-494D-9D09-96558786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5165E-A894-46D0-ACF3-D18A690C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FB286-C86B-492C-AD5D-4C214F9E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037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D4D7-A3DF-4E3D-B9E3-06952168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D468F-DC54-4FB0-8BCB-D5D683FE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FC138-D343-474E-8EED-46EA00E6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3A367-4473-4677-B916-B034C012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33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F74A4-5817-4241-8F9D-0C0F9469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A4AB3-DF92-47EB-979E-EFE24BBB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67114-C04A-4FAF-A8C1-E82AFC6F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79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8221-9CD9-4550-B0F3-845E8E3E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9E20-C636-47BC-8AB7-60F82F9CF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013CA-01EF-43CB-A60D-C385ADDC2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051C5-4185-44F6-9905-41F62150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347B5-3982-40C5-B5FE-47ABEA58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D18F3-6B11-49B7-9BE8-7F08E87B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25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7C2A-3FD5-40FC-85E7-31FBE73C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ABD65-B916-425C-A4A7-6A2D4E61E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D3DFB-4D51-458A-A1FA-816ED8A9D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1F8F-4FB5-4A50-BD00-DF23BABF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C01AD-C1BF-49A7-9480-004CBAED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B8262-7D05-452F-AC7B-5C1E4E1D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711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A3F73-6BDD-4FC6-AD40-FAC10E41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ED0DE-182F-49C6-9146-42747B134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E7FF5-AA45-43E8-B5B2-7AD413CA4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807AA-300D-432C-BE9B-E699408905B4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42BB3-F1FD-48A0-8B1F-FDD1B667D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CAB15-B5F2-4A7A-80BA-D8FC72AA8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05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  <p:sldLayoutId id="214748365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398102-7A29-4575-B6F6-5FA659768D36}"/>
              </a:ext>
            </a:extLst>
          </p:cNvPr>
          <p:cNvSpPr txBox="1"/>
          <p:nvPr/>
        </p:nvSpPr>
        <p:spPr>
          <a:xfrm>
            <a:off x="1986497" y="2164311"/>
            <a:ext cx="8109284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spc="-20" dirty="0">
                <a:solidFill>
                  <a:srgbClr val="002060"/>
                </a:solidFill>
              </a:rPr>
              <a:t>Data Analytics Bootcamp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-2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Project 1 | Group 4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spc="-20" dirty="0">
              <a:solidFill>
                <a:srgbClr val="00206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2021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2A76A231-1235-47D6-87A3-260001D23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8" y="442600"/>
            <a:ext cx="3558667" cy="116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5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6FB9-B139-45DF-A0A3-CE9AB28DF5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74665"/>
            <a:ext cx="10515600" cy="1325563"/>
          </a:xfrm>
        </p:spPr>
        <p:txBody>
          <a:bodyPr/>
          <a:lstStyle/>
          <a:p>
            <a:r>
              <a:rPr lang="en-AU" dirty="0">
                <a:latin typeface="+mn-lt"/>
              </a:rPr>
              <a:t>Happiness Variables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0C41CB-C4F8-4BDC-B3A3-925002F2F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143596"/>
              </p:ext>
            </p:extLst>
          </p:nvPr>
        </p:nvGraphicFramePr>
        <p:xfrm>
          <a:off x="300789" y="1407695"/>
          <a:ext cx="11397916" cy="502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531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BED2E33-25B3-4F08-AF03-398FC0A16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50" y="1298183"/>
            <a:ext cx="4708936" cy="5221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6BEC4-CDCA-4219-9894-563E6FB72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100" y="1298184"/>
            <a:ext cx="5395350" cy="5221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DC70CA1-17F2-45F2-9E5B-4005631F3895}"/>
              </a:ext>
            </a:extLst>
          </p:cNvPr>
          <p:cNvSpPr txBox="1">
            <a:spLocks/>
          </p:cNvSpPr>
          <p:nvPr/>
        </p:nvSpPr>
        <p:spPr>
          <a:xfrm>
            <a:off x="890337" y="65516"/>
            <a:ext cx="105677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+mn-lt"/>
              </a:rPr>
              <a:t>Bar Graph: Region</a:t>
            </a:r>
          </a:p>
        </p:txBody>
      </p:sp>
    </p:spTree>
    <p:extLst>
      <p:ext uri="{BB962C8B-B14F-4D97-AF65-F5344CB8AC3E}">
        <p14:creationId xmlns:p14="http://schemas.microsoft.com/office/powerpoint/2010/main" val="298720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1995FB7-DF49-41A9-9292-8F8EDF71E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9" y="1327736"/>
            <a:ext cx="7228598" cy="4819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BE9700-E389-4EB4-AA9E-450D9E5D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248" y="1327736"/>
            <a:ext cx="3449097" cy="4819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9AD59D6-B7AC-453B-9C92-5578D1F40AB9}"/>
              </a:ext>
            </a:extLst>
          </p:cNvPr>
          <p:cNvSpPr txBox="1">
            <a:spLocks/>
          </p:cNvSpPr>
          <p:nvPr/>
        </p:nvSpPr>
        <p:spPr>
          <a:xfrm>
            <a:off x="890337" y="65516"/>
            <a:ext cx="105677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+mn-lt"/>
              </a:rPr>
              <a:t>Bar Graph</a:t>
            </a:r>
            <a:r>
              <a:rPr lang="en-AU">
                <a:latin typeface="+mn-lt"/>
              </a:rPr>
              <a:t>: Country</a:t>
            </a:r>
            <a:endParaRPr lang="en-A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439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A1EF-05D4-4682-AFF4-8A336CC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474" y="1188824"/>
            <a:ext cx="10515600" cy="621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i="1" dirty="0"/>
              <a:t>Where are the ten happiest Countries in the world?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E6FB9-B139-45DF-A0A3-CE9AB28DF5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0337" y="65516"/>
            <a:ext cx="10567737" cy="1325563"/>
          </a:xfrm>
        </p:spPr>
        <p:txBody>
          <a:bodyPr/>
          <a:lstStyle/>
          <a:p>
            <a:r>
              <a:rPr lang="en-AU" dirty="0">
                <a:latin typeface="+mn-lt"/>
              </a:rPr>
              <a:t>World Map:</a:t>
            </a:r>
          </a:p>
        </p:txBody>
      </p:sp>
      <p:pic>
        <p:nvPicPr>
          <p:cNvPr id="16" name="Picture 1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564A1D5-3E7F-48FF-BF4F-C1A641343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99" y="1771440"/>
            <a:ext cx="7138170" cy="4758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FAB82F0F-E1E7-4A53-A5BB-0A40779691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778891"/>
              </p:ext>
            </p:extLst>
          </p:nvPr>
        </p:nvGraphicFramePr>
        <p:xfrm>
          <a:off x="1038159" y="1715006"/>
          <a:ext cx="1989789" cy="487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4163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A1EF-05D4-4682-AFF4-8A336CC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8679" y="4750152"/>
            <a:ext cx="3781366" cy="1628560"/>
          </a:xfrm>
        </p:spPr>
        <p:txBody>
          <a:bodyPr>
            <a:normAutofit/>
          </a:bodyPr>
          <a:lstStyle/>
          <a:p>
            <a:r>
              <a:rPr lang="en-AU" dirty="0"/>
              <a:t>Economy GDP</a:t>
            </a:r>
          </a:p>
          <a:p>
            <a:r>
              <a:rPr lang="en-AU" dirty="0"/>
              <a:t>Health</a:t>
            </a:r>
          </a:p>
          <a:p>
            <a:r>
              <a:rPr lang="en-AU" dirty="0"/>
              <a:t>Family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E6FB9-B139-45DF-A0A3-CE9AB28DF5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0337" y="65516"/>
            <a:ext cx="10567737" cy="1325563"/>
          </a:xfrm>
        </p:spPr>
        <p:txBody>
          <a:bodyPr/>
          <a:lstStyle/>
          <a:p>
            <a:r>
              <a:rPr lang="en-AU" dirty="0">
                <a:latin typeface="+mn-lt"/>
              </a:rPr>
              <a:t>Correlation Matrix: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0B54EE-4F9B-472E-A693-74F67D0A3DD4}"/>
              </a:ext>
            </a:extLst>
          </p:cNvPr>
          <p:cNvGrpSpPr/>
          <p:nvPr/>
        </p:nvGrpSpPr>
        <p:grpSpPr>
          <a:xfrm>
            <a:off x="890336" y="1165440"/>
            <a:ext cx="6882063" cy="5241632"/>
            <a:chOff x="890336" y="1165440"/>
            <a:chExt cx="6882063" cy="5241632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3A56863B-786F-4DFD-96D0-7D7A6B64A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336" y="1165440"/>
              <a:ext cx="6882063" cy="52416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2C0019-DD82-4C7A-B04E-032BFF7B8BA5}"/>
                </a:ext>
              </a:extLst>
            </p:cNvPr>
            <p:cNvSpPr/>
            <p:nvPr/>
          </p:nvSpPr>
          <p:spPr>
            <a:xfrm>
              <a:off x="3902149" y="4061637"/>
              <a:ext cx="1679944" cy="4359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26443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A1EF-05D4-4682-AFF4-8A336CCF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E6FB9-B139-45DF-A0A3-CE9AB28DF5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AU" dirty="0">
                <a:latin typeface="+mn-lt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78044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A1EF-05D4-4682-AFF4-8A336CCF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E6FB9-B139-45DF-A0A3-CE9AB28DF5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>
                <a:latin typeface="+mn-lt"/>
              </a:rPr>
              <a:t>Post Mortem</a:t>
            </a:r>
          </a:p>
        </p:txBody>
      </p:sp>
    </p:spTree>
    <p:extLst>
      <p:ext uri="{BB962C8B-B14F-4D97-AF65-F5344CB8AC3E}">
        <p14:creationId xmlns:p14="http://schemas.microsoft.com/office/powerpoint/2010/main" val="17315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431AF12-0298-43EE-B659-7701C08B8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691" y="967038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nature&#10;&#10;Description automatically generated">
            <a:extLst>
              <a:ext uri="{FF2B5EF4-FFF2-40B4-BE49-F238E27FC236}">
                <a16:creationId xmlns:a16="http://schemas.microsoft.com/office/drawing/2014/main" id="{A4CD21AF-F236-4072-84D6-654A34558E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0" y="0"/>
            <a:ext cx="90551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398102-7A29-4575-B6F6-5FA659768D36}"/>
              </a:ext>
            </a:extLst>
          </p:cNvPr>
          <p:cNvSpPr txBox="1"/>
          <p:nvPr/>
        </p:nvSpPr>
        <p:spPr>
          <a:xfrm>
            <a:off x="108286" y="2049792"/>
            <a:ext cx="3181686" cy="249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World Happiness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spc="-20" dirty="0">
                <a:solidFill>
                  <a:srgbClr val="FFFFFF"/>
                </a:solidFill>
              </a:rPr>
              <a:t>Report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1" spc="-2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2015 - 2019</a:t>
            </a:r>
          </a:p>
        </p:txBody>
      </p:sp>
    </p:spTree>
    <p:extLst>
      <p:ext uri="{BB962C8B-B14F-4D97-AF65-F5344CB8AC3E}">
        <p14:creationId xmlns:p14="http://schemas.microsoft.com/office/powerpoint/2010/main" val="5923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EC73CE1-8865-40A1-BF95-DBBBD87ED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801599"/>
              </p:ext>
            </p:extLst>
          </p:nvPr>
        </p:nvGraphicFramePr>
        <p:xfrm>
          <a:off x="2047373" y="1209173"/>
          <a:ext cx="8097253" cy="4439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30D7D3DF-4798-482C-B279-28B2259643D7}"/>
              </a:ext>
            </a:extLst>
          </p:cNvPr>
          <p:cNvSpPr txBox="1">
            <a:spLocks/>
          </p:cNvSpPr>
          <p:nvPr/>
        </p:nvSpPr>
        <p:spPr>
          <a:xfrm>
            <a:off x="601579" y="890816"/>
            <a:ext cx="53019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latin typeface="+mn-lt"/>
                <a:cs typeface="Segoe UI" panose="020B0502040204020203" pitchFamily="34" charset="0"/>
              </a:rPr>
              <a:t>Meet the Team</a:t>
            </a:r>
          </a:p>
        </p:txBody>
      </p:sp>
    </p:spTree>
    <p:extLst>
      <p:ext uri="{BB962C8B-B14F-4D97-AF65-F5344CB8AC3E}">
        <p14:creationId xmlns:p14="http://schemas.microsoft.com/office/powerpoint/2010/main" val="148705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0D7D3DF-4798-482C-B279-28B2259643D7}"/>
              </a:ext>
            </a:extLst>
          </p:cNvPr>
          <p:cNvSpPr txBox="1">
            <a:spLocks/>
          </p:cNvSpPr>
          <p:nvPr/>
        </p:nvSpPr>
        <p:spPr>
          <a:xfrm>
            <a:off x="4977063" y="806115"/>
            <a:ext cx="40225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latin typeface="+mn-lt"/>
                <a:cs typeface="Segoe UI" panose="020B0502040204020203" pitchFamily="34" charset="0"/>
              </a:rPr>
              <a:t>Contents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E333FB6-C9E9-4B81-9B1E-91BC39F66B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543175"/>
              </p:ext>
            </p:extLst>
          </p:nvPr>
        </p:nvGraphicFramePr>
        <p:xfrm>
          <a:off x="216568" y="1720517"/>
          <a:ext cx="7857958" cy="3936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40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A1EF-05D4-4682-AFF4-8A336CC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034"/>
            <a:ext cx="10515600" cy="2306059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E6FB9-B139-45DF-A0A3-CE9AB28DF5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05471"/>
            <a:ext cx="10567737" cy="1325563"/>
          </a:xfrm>
        </p:spPr>
        <p:txBody>
          <a:bodyPr/>
          <a:lstStyle/>
          <a:p>
            <a:r>
              <a:rPr lang="en-AU" dirty="0">
                <a:latin typeface="+mn-lt"/>
              </a:rPr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80011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A1EF-05D4-4682-AFF4-8A336CC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268" y="1436443"/>
            <a:ext cx="10515600" cy="88278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Is happiness dependent on Economic (GDP per Capita)?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E6FB9-B139-45DF-A0A3-CE9AB28DF5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4268" y="299054"/>
            <a:ext cx="10567737" cy="1325563"/>
          </a:xfrm>
        </p:spPr>
        <p:txBody>
          <a:bodyPr/>
          <a:lstStyle/>
          <a:p>
            <a:r>
              <a:rPr lang="en-AU" dirty="0">
                <a:latin typeface="+mn-lt"/>
              </a:rPr>
              <a:t>Hypothesis: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BDEFD9-4B4A-46F8-9328-542E47FCD054}"/>
              </a:ext>
            </a:extLst>
          </p:cNvPr>
          <p:cNvGrpSpPr/>
          <p:nvPr/>
        </p:nvGrpSpPr>
        <p:grpSpPr>
          <a:xfrm>
            <a:off x="3319463" y="2595238"/>
            <a:ext cx="5553074" cy="3887076"/>
            <a:chOff x="6237876" y="2470862"/>
            <a:chExt cx="5553074" cy="3887076"/>
          </a:xfrm>
        </p:grpSpPr>
        <p:pic>
          <p:nvPicPr>
            <p:cNvPr id="5" name="Picture 4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E08ECE03-8B10-4ECD-8748-E06ACCDE4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3086" y="3742501"/>
              <a:ext cx="2288507" cy="2615437"/>
            </a:xfrm>
            <a:prstGeom prst="rect">
              <a:avLst/>
            </a:prstGeom>
          </p:spPr>
        </p:pic>
        <p:sp>
          <p:nvSpPr>
            <p:cNvPr id="8" name="Speech Bubble: Oval 7">
              <a:extLst>
                <a:ext uri="{FF2B5EF4-FFF2-40B4-BE49-F238E27FC236}">
                  <a16:creationId xmlns:a16="http://schemas.microsoft.com/office/drawing/2014/main" id="{DE8C238C-2512-47D2-9511-4F2F08C93D18}"/>
                </a:ext>
              </a:extLst>
            </p:cNvPr>
            <p:cNvSpPr/>
            <p:nvPr/>
          </p:nvSpPr>
          <p:spPr>
            <a:xfrm>
              <a:off x="7820530" y="2470862"/>
              <a:ext cx="1985210" cy="986589"/>
            </a:xfrm>
            <a:prstGeom prst="wedgeEllipseCallout">
              <a:avLst>
                <a:gd name="adj1" fmla="val -6011"/>
                <a:gd name="adj2" fmla="val 844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i="1" dirty="0"/>
                <a:t>Where are the ten Happiest Countries in the world?</a:t>
              </a:r>
            </a:p>
          </p:txBody>
        </p:sp>
        <p:sp>
          <p:nvSpPr>
            <p:cNvPr id="11" name="Speech Bubble: Oval 10">
              <a:extLst>
                <a:ext uri="{FF2B5EF4-FFF2-40B4-BE49-F238E27FC236}">
                  <a16:creationId xmlns:a16="http://schemas.microsoft.com/office/drawing/2014/main" id="{633F823D-0CB4-4592-AFDF-14704B37E656}"/>
                </a:ext>
              </a:extLst>
            </p:cNvPr>
            <p:cNvSpPr/>
            <p:nvPr/>
          </p:nvSpPr>
          <p:spPr>
            <a:xfrm>
              <a:off x="6237876" y="4145642"/>
              <a:ext cx="1985210" cy="986589"/>
            </a:xfrm>
            <a:prstGeom prst="wedgeEllipseCallout">
              <a:avLst>
                <a:gd name="adj1" fmla="val 57020"/>
                <a:gd name="adj2" fmla="val 722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Why are they the Happiest Countries?</a:t>
              </a:r>
            </a:p>
          </p:txBody>
        </p:sp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CE5FE7BC-C4ED-49EE-B1A1-64DE09EAB558}"/>
                </a:ext>
              </a:extLst>
            </p:cNvPr>
            <p:cNvSpPr/>
            <p:nvPr/>
          </p:nvSpPr>
          <p:spPr>
            <a:xfrm>
              <a:off x="9805740" y="4881105"/>
              <a:ext cx="1985210" cy="986589"/>
            </a:xfrm>
            <a:prstGeom prst="wedgeEllipseCallout">
              <a:avLst>
                <a:gd name="adj1" fmla="val -28435"/>
                <a:gd name="adj2" fmla="val -91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Where does Australia rank in the world?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10C8B8FC-349A-4F05-B828-FCD8722A1418}"/>
              </a:ext>
            </a:extLst>
          </p:cNvPr>
          <p:cNvSpPr txBox="1">
            <a:spLocks/>
          </p:cNvSpPr>
          <p:nvPr/>
        </p:nvSpPr>
        <p:spPr>
          <a:xfrm>
            <a:off x="864268" y="2296479"/>
            <a:ext cx="32806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+mn-lt"/>
              </a:rPr>
              <a:t>Questions:</a:t>
            </a:r>
          </a:p>
        </p:txBody>
      </p:sp>
    </p:spTree>
    <p:extLst>
      <p:ext uri="{BB962C8B-B14F-4D97-AF65-F5344CB8AC3E}">
        <p14:creationId xmlns:p14="http://schemas.microsoft.com/office/powerpoint/2010/main" val="345285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6FB9-B139-45DF-A0A3-CE9AB28DF5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74665"/>
            <a:ext cx="10515600" cy="1325563"/>
          </a:xfrm>
        </p:spPr>
        <p:txBody>
          <a:bodyPr/>
          <a:lstStyle/>
          <a:p>
            <a:r>
              <a:rPr lang="en-AU" dirty="0">
                <a:latin typeface="+mn-lt"/>
              </a:rPr>
              <a:t>Questions &amp;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BD7EE-C534-42E4-85AB-85C0924E5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64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A1EF-05D4-4682-AFF4-8A336CCF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E6FB9-B139-45DF-A0A3-CE9AB28DF5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AU" dirty="0">
                <a:latin typeface="+mn-lt"/>
              </a:rPr>
              <a:t>Data Clean-up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243952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A1EF-05D4-4682-AFF4-8A336CCF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E6FB9-B139-45DF-A0A3-CE9AB28DF5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26539"/>
            <a:ext cx="10515600" cy="1325563"/>
          </a:xfrm>
        </p:spPr>
        <p:txBody>
          <a:bodyPr/>
          <a:lstStyle/>
          <a:p>
            <a:r>
              <a:rPr lang="en-AU" dirty="0">
                <a:latin typeface="+mn-lt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99792927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034A90"/>
      </a:dk2>
      <a:lt2>
        <a:srgbClr val="E7E6E6"/>
      </a:lt2>
      <a:accent1>
        <a:srgbClr val="034A90"/>
      </a:accent1>
      <a:accent2>
        <a:srgbClr val="0099CC"/>
      </a:accent2>
      <a:accent3>
        <a:srgbClr val="538135"/>
      </a:accent3>
      <a:accent4>
        <a:srgbClr val="757070"/>
      </a:accent4>
      <a:accent5>
        <a:srgbClr val="5B9BD5"/>
      </a:accent5>
      <a:accent6>
        <a:srgbClr val="D8D8D8"/>
      </a:accent6>
      <a:hlink>
        <a:srgbClr val="023160"/>
      </a:hlink>
      <a:folHlink>
        <a:srgbClr val="0099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164F777-BDED-4523-B2D3-EECBCAE0FD43}" vid="{3F9DAF14-2FA8-479E-B412-075A6B2A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677</TotalTime>
  <Words>552</Words>
  <Application>Microsoft Office PowerPoint</Application>
  <PresentationFormat>Widescreen</PresentationFormat>
  <Paragraphs>114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Verdana</vt:lpstr>
      <vt:lpstr>Theme1</vt:lpstr>
      <vt:lpstr>PowerPoint Presentation</vt:lpstr>
      <vt:lpstr>PowerPoint Presentation</vt:lpstr>
      <vt:lpstr>PowerPoint Presentation</vt:lpstr>
      <vt:lpstr>PowerPoint Presentation</vt:lpstr>
      <vt:lpstr>Introduction:</vt:lpstr>
      <vt:lpstr>Hypothesis:</vt:lpstr>
      <vt:lpstr>Questions &amp; Data</vt:lpstr>
      <vt:lpstr>Data Clean-up &amp; Exploration</vt:lpstr>
      <vt:lpstr>Data Analysis</vt:lpstr>
      <vt:lpstr>Happiness Variables</vt:lpstr>
      <vt:lpstr>PowerPoint Presentation</vt:lpstr>
      <vt:lpstr>PowerPoint Presentation</vt:lpstr>
      <vt:lpstr>World Map:</vt:lpstr>
      <vt:lpstr>Correlation Matrix:</vt:lpstr>
      <vt:lpstr>Discussion</vt:lpstr>
      <vt:lpstr>Post Mortem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Alysha Snowden</dc:creator>
  <cp:lastModifiedBy>Alysha Snowden</cp:lastModifiedBy>
  <cp:revision>6</cp:revision>
  <dcterms:created xsi:type="dcterms:W3CDTF">2021-04-29T12:48:12Z</dcterms:created>
  <dcterms:modified xsi:type="dcterms:W3CDTF">2021-04-30T09:11:11Z</dcterms:modified>
</cp:coreProperties>
</file>