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459470" cy="359981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27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E041"/>
    <a:srgbClr val="20BE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134"/>
        <p:guide pos="270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31844" y="480000"/>
            <a:ext cx="6799641" cy="134929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315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31844" y="1868976"/>
            <a:ext cx="6799641" cy="77291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260" spc="20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22167" y="406299"/>
            <a:ext cx="7614000" cy="287811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31844" y="1303937"/>
            <a:ext cx="6799641" cy="53480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315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31844" y="1868976"/>
            <a:ext cx="6799641" cy="24755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2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22167" y="782362"/>
            <a:ext cx="7611502" cy="249826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81411" y="2020158"/>
            <a:ext cx="5390752" cy="40252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31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381411" y="2422677"/>
            <a:ext cx="5390752" cy="45543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94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24003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22167" y="788032"/>
            <a:ext cx="3592169" cy="249259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48994" y="788032"/>
            <a:ext cx="3592169" cy="249259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22167" y="750236"/>
            <a:ext cx="3707079" cy="20031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22167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326972" y="746314"/>
            <a:ext cx="3707079" cy="20031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05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326972" y="973228"/>
            <a:ext cx="3707079" cy="230740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22167" y="319370"/>
            <a:ext cx="7611502" cy="370394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22167" y="816378"/>
            <a:ext cx="3631220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406527" y="816378"/>
            <a:ext cx="3627142" cy="241889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84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101903" y="480000"/>
            <a:ext cx="724429" cy="264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4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34500" y="480000"/>
            <a:ext cx="6362486" cy="2640000"/>
          </a:xfrm>
        </p:spPr>
        <p:txBody>
          <a:bodyPr vert="eaVert" lIns="46800" tIns="46800" rIns="46800" bIns="46800"/>
          <a:lstStyle>
            <a:lvl1pPr marL="120015" indent="-120015">
              <a:spcAft>
                <a:spcPts val="1000"/>
              </a:spcAft>
              <a:defRPr spc="300"/>
            </a:lvl1pPr>
            <a:lvl2pPr marL="360045" indent="-120015">
              <a:defRPr spc="300"/>
            </a:lvl2pPr>
            <a:lvl3pPr marL="600075" indent="-120015">
              <a:defRPr spc="300"/>
            </a:lvl3pPr>
            <a:lvl4pPr marL="840105" indent="-120015">
              <a:defRPr spc="300"/>
            </a:lvl4pPr>
            <a:lvl5pPr marL="1080135" indent="-12001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22167" y="319370"/>
            <a:ext cx="7611502" cy="370394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22167" y="782362"/>
            <a:ext cx="7611502" cy="249826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2466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856083" y="3314646"/>
            <a:ext cx="2747835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160145" y="3314646"/>
            <a:ext cx="1873524" cy="166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5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80060" rtl="0" eaLnBrk="1" fontAlgn="auto" latinLnBrk="0" hangingPunct="1">
        <a:lnSpc>
          <a:spcPct val="100000"/>
        </a:lnSpc>
        <a:spcBef>
          <a:spcPct val="0"/>
        </a:spcBef>
        <a:buNone/>
        <a:defRPr sz="189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94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36004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845185" algn="l"/>
          <a:tab pos="845185" algn="l"/>
          <a:tab pos="845185" algn="l"/>
          <a:tab pos="845185" algn="l"/>
        </a:tabLst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60007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8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84010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080135" indent="-120015" algn="l" defTabSz="4800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7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humbnai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255" y="0"/>
            <a:ext cx="6664960" cy="35998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09850" y="2214245"/>
            <a:ext cx="3260090" cy="9918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662555" y="2219325"/>
            <a:ext cx="3168015" cy="593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3200" b="1">
                <a:solidFill>
                  <a:schemeClr val="bg1"/>
                </a:solidFill>
              </a:rPr>
              <a:t>每周热门</a:t>
            </a:r>
            <a:r>
              <a:rPr lang="en-US" altLang="zh-CN" sz="3200" b="1">
                <a:solidFill>
                  <a:schemeClr val="bg1"/>
                </a:solidFill>
              </a:rPr>
              <a:t>AI</a:t>
            </a:r>
            <a:r>
              <a:rPr lang="zh-CN" altLang="en-US" sz="3200" b="1">
                <a:solidFill>
                  <a:schemeClr val="bg1"/>
                </a:solidFill>
              </a:rPr>
              <a:t>论文</a:t>
            </a:r>
            <a:endParaRPr lang="en-US" altLang="zh-CN" sz="3200" b="1">
              <a:solidFill>
                <a:schemeClr val="bg1"/>
              </a:solidFill>
            </a:endParaRPr>
          </a:p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pic>
        <p:nvPicPr>
          <p:cNvPr id="7" name="图片 6" descr="huggingface_logo-noborder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950" y="127635"/>
            <a:ext cx="405130" cy="3752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3690" y="156845"/>
            <a:ext cx="1633220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400" b="1">
                <a:solidFill>
                  <a:schemeClr val="bg1"/>
                </a:solidFill>
                <a:latin typeface="Cambria" panose="02040503050406030204" charset="0"/>
                <a:cs typeface="Cambria" panose="02040503050406030204" charset="0"/>
              </a:rPr>
              <a:t>Hugging Face</a:t>
            </a:r>
            <a:endParaRPr lang="en-US" sz="1400" b="1">
              <a:solidFill>
                <a:schemeClr val="bg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31060" y="2745740"/>
            <a:ext cx="4229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2000" b="1">
                <a:solidFill>
                  <a:schemeClr val="bg1"/>
                </a:solidFill>
                <a:sym typeface="+mn-ea"/>
              </a:rPr>
              <a:t>[year]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年第</a:t>
            </a:r>
            <a:r>
              <a:rPr lang="en-US" altLang="zh-CN" sz="2000" b="1">
                <a:solidFill>
                  <a:schemeClr val="bg1"/>
                </a:solidFill>
                <a:sym typeface="+mn-ea"/>
              </a:rPr>
              <a:t>[week]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周</a:t>
            </a:r>
            <a:endParaRPr lang="zh-CN" altLang="en-US" sz="20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Cambria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WPS_1701491578</cp:lastModifiedBy>
  <cp:revision>163</cp:revision>
  <dcterms:created xsi:type="dcterms:W3CDTF">2019-06-19T02:08:00Z</dcterms:created>
  <dcterms:modified xsi:type="dcterms:W3CDTF">2025-06-30T09:03:49Z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85FA0E04328F4E7AA2A7EC3B326AAEE7_11</vt:lpwstr>
  </property>
</Properties>
</file>