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4"/>
  </p:sldMasterIdLst>
  <p:sldIdLst>
    <p:sldId id="256" r:id="rId5"/>
    <p:sldId id="259" r:id="rId6"/>
    <p:sldId id="257" r:id="rId7"/>
    <p:sldId id="264" r:id="rId8"/>
    <p:sldId id="266" r:id="rId9"/>
    <p:sldId id="263" r:id="rId10"/>
    <p:sldId id="267" r:id="rId11"/>
    <p:sldId id="265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96988-9BBF-1429-BB9D-82AAED9C5A45}" v="121" dt="2022-03-29T03:44:10.948"/>
    <p1510:client id="{3166F671-C024-4B4F-87C7-CE89BDEBCC4C}" v="84" dt="2022-03-19T19:13:56.397"/>
    <p1510:client id="{521374F8-6721-4F87-A94B-BDF7651C8CEA}" v="12" dt="2022-03-21T20:36:10.280"/>
    <p1510:client id="{8673B773-4E0C-4DD3-ABB1-AC41BAD109CB}" v="218" dt="2022-03-19T19:14:57.507"/>
    <p1510:client id="{A06F4296-936B-062F-462D-86C8E8C94A31}" v="15" dt="2022-03-21T20:37:49.283"/>
    <p1510:client id="{E2602D0E-E535-70DA-28AE-FA2E0054EEE3}" v="93" dt="2022-03-29T03:20:24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893B8-F7D9-4CD3-8DC4-4CEB85B84E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2CA53C-0ECF-468F-AA38-B8C9918093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Combining Movies &amp; Snacks</a:t>
          </a:r>
        </a:p>
      </dgm:t>
    </dgm:pt>
    <dgm:pt modelId="{17F007E4-16E4-474D-91C9-BB60C94DAEB8}" type="parTrans" cxnId="{79FA6A78-324F-4895-B058-CC2155FE7D5A}">
      <dgm:prSet/>
      <dgm:spPr/>
      <dgm:t>
        <a:bodyPr/>
        <a:lstStyle/>
        <a:p>
          <a:endParaRPr lang="en-US"/>
        </a:p>
      </dgm:t>
    </dgm:pt>
    <dgm:pt modelId="{CCF53776-34D7-432A-B6C0-774717565163}" type="sibTrans" cxnId="{79FA6A78-324F-4895-B058-CC2155FE7D5A}">
      <dgm:prSet/>
      <dgm:spPr/>
      <dgm:t>
        <a:bodyPr/>
        <a:lstStyle/>
        <a:p>
          <a:endParaRPr lang="en-US"/>
        </a:p>
      </dgm:t>
    </dgm:pt>
    <dgm:pt modelId="{2A167DC0-E15A-4FA6-8ED2-0B906CCB4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Movie selection</a:t>
          </a:r>
        </a:p>
      </dgm:t>
    </dgm:pt>
    <dgm:pt modelId="{5E6D993D-3F9B-4437-B233-0C17C6E9252C}" type="parTrans" cxnId="{85338EBD-BE2E-4A6C-BC86-A08BE61D5BDA}">
      <dgm:prSet/>
      <dgm:spPr/>
      <dgm:t>
        <a:bodyPr/>
        <a:lstStyle/>
        <a:p>
          <a:endParaRPr lang="en-US"/>
        </a:p>
      </dgm:t>
    </dgm:pt>
    <dgm:pt modelId="{92814583-9A2C-48C5-82EA-D0F72F169AE1}" type="sibTrans" cxnId="{85338EBD-BE2E-4A6C-BC86-A08BE61D5BDA}">
      <dgm:prSet/>
      <dgm:spPr/>
      <dgm:t>
        <a:bodyPr/>
        <a:lstStyle/>
        <a:p>
          <a:endParaRPr lang="en-US"/>
        </a:p>
      </dgm:t>
    </dgm:pt>
    <dgm:pt modelId="{CA9CC29D-657F-48C8-9166-A7383BF80C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Snack selection &amp; Delivery</a:t>
          </a:r>
          <a:r>
            <a:rPr lang="en-US" dirty="0">
              <a:latin typeface="Impact" panose="020B0806030902050204"/>
            </a:rPr>
            <a:t> (API)</a:t>
          </a:r>
          <a:endParaRPr lang="en-US" dirty="0"/>
        </a:p>
      </dgm:t>
    </dgm:pt>
    <dgm:pt modelId="{B39061E8-7B10-4394-B0DD-637BD3A75632}" type="parTrans" cxnId="{9617B87C-6AF7-40B3-976D-42D5C94E8D28}">
      <dgm:prSet/>
      <dgm:spPr/>
      <dgm:t>
        <a:bodyPr/>
        <a:lstStyle/>
        <a:p>
          <a:endParaRPr lang="en-US"/>
        </a:p>
      </dgm:t>
    </dgm:pt>
    <dgm:pt modelId="{83B38905-9901-4D08-B25E-A53B5ECB59AA}" type="sibTrans" cxnId="{9617B87C-6AF7-40B3-976D-42D5C94E8D28}">
      <dgm:prSet/>
      <dgm:spPr/>
      <dgm:t>
        <a:bodyPr/>
        <a:lstStyle/>
        <a:p>
          <a:endParaRPr lang="en-US"/>
        </a:p>
      </dgm:t>
    </dgm:pt>
    <dgm:pt modelId="{B247EBE1-E357-47FC-B7E2-9B89A21B4F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Recipe book</a:t>
          </a:r>
        </a:p>
      </dgm:t>
    </dgm:pt>
    <dgm:pt modelId="{9BDE2CE0-FDFB-42E9-89FB-FD9F1685E88A}" type="parTrans" cxnId="{C4D43A4E-9FD4-4825-9133-012551FD4109}">
      <dgm:prSet/>
      <dgm:spPr/>
      <dgm:t>
        <a:bodyPr/>
        <a:lstStyle/>
        <a:p>
          <a:endParaRPr lang="en-US"/>
        </a:p>
      </dgm:t>
    </dgm:pt>
    <dgm:pt modelId="{3383A4F1-CBF7-449C-B5D6-CFDE689AACFD}" type="sibTrans" cxnId="{C4D43A4E-9FD4-4825-9133-012551FD4109}">
      <dgm:prSet/>
      <dgm:spPr/>
      <dgm:t>
        <a:bodyPr/>
        <a:lstStyle/>
        <a:p>
          <a:endParaRPr lang="en-US"/>
        </a:p>
      </dgm:t>
    </dgm:pt>
    <dgm:pt modelId="{D3A70FA8-D549-4C86-B59F-CBF8E28EC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Suggestions</a:t>
          </a:r>
        </a:p>
      </dgm:t>
    </dgm:pt>
    <dgm:pt modelId="{D90C2AFC-BD11-4BEA-85B2-87158F852DD1}" type="parTrans" cxnId="{63EB5472-CF0B-4E16-95DE-2A18AC8AFD09}">
      <dgm:prSet/>
      <dgm:spPr/>
      <dgm:t>
        <a:bodyPr/>
        <a:lstStyle/>
        <a:p>
          <a:endParaRPr lang="en-US"/>
        </a:p>
      </dgm:t>
    </dgm:pt>
    <dgm:pt modelId="{A72D2C10-5FE2-4A82-AE04-6D679BD22DD6}" type="sibTrans" cxnId="{63EB5472-CF0B-4E16-95DE-2A18AC8AFD09}">
      <dgm:prSet/>
      <dgm:spPr/>
      <dgm:t>
        <a:bodyPr/>
        <a:lstStyle/>
        <a:p>
          <a:endParaRPr lang="en-US"/>
        </a:p>
      </dgm:t>
    </dgm:pt>
    <dgm:pt modelId="{C4921E28-1138-4696-B1AF-05EC93993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Ratings &amp; Reviews</a:t>
          </a:r>
        </a:p>
      </dgm:t>
    </dgm:pt>
    <dgm:pt modelId="{30A23EBF-B834-4149-A9EF-BB757BC75CD3}" type="parTrans" cxnId="{8655A093-9CF0-4C67-885F-DEB888A462EF}">
      <dgm:prSet/>
      <dgm:spPr/>
      <dgm:t>
        <a:bodyPr/>
        <a:lstStyle/>
        <a:p>
          <a:endParaRPr lang="en-US"/>
        </a:p>
      </dgm:t>
    </dgm:pt>
    <dgm:pt modelId="{3258AE33-0DFD-4A03-89FB-5B12B82B8489}" type="sibTrans" cxnId="{8655A093-9CF0-4C67-885F-DEB888A462EF}">
      <dgm:prSet/>
      <dgm:spPr/>
      <dgm:t>
        <a:bodyPr/>
        <a:lstStyle/>
        <a:p>
          <a:endParaRPr lang="en-US"/>
        </a:p>
      </dgm:t>
    </dgm:pt>
    <dgm:pt modelId="{1ED0BFB6-53B2-4683-B24E-46F403284541}" type="pres">
      <dgm:prSet presAssocID="{F68893B8-F7D9-4CD3-8DC4-4CEB85B84E57}" presName="root" presStyleCnt="0">
        <dgm:presLayoutVars>
          <dgm:dir/>
          <dgm:resizeHandles val="exact"/>
        </dgm:presLayoutVars>
      </dgm:prSet>
      <dgm:spPr/>
    </dgm:pt>
    <dgm:pt modelId="{C1503522-D078-45EA-9E7C-6BD8D239D800}" type="pres">
      <dgm:prSet presAssocID="{A72CA53C-0ECF-468F-AA38-B8C9918093AE}" presName="compNode" presStyleCnt="0"/>
      <dgm:spPr/>
    </dgm:pt>
    <dgm:pt modelId="{1FF00AFB-EE55-450D-94C7-77BCF95E3743}" type="pres">
      <dgm:prSet presAssocID="{A72CA53C-0ECF-468F-AA38-B8C9918093AE}" presName="bgRect" presStyleLbl="bgShp" presStyleIdx="0" presStyleCnt="6"/>
      <dgm:spPr/>
    </dgm:pt>
    <dgm:pt modelId="{C9E44F83-2D77-4674-BE93-DBAAE506E1BA}" type="pres">
      <dgm:prSet presAssocID="{A72CA53C-0ECF-468F-AA38-B8C9918093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F0EBB63-3295-431D-9B5F-F2A75A37906F}" type="pres">
      <dgm:prSet presAssocID="{A72CA53C-0ECF-468F-AA38-B8C9918093AE}" presName="spaceRect" presStyleCnt="0"/>
      <dgm:spPr/>
    </dgm:pt>
    <dgm:pt modelId="{E975F3E8-0CC6-4F70-BABA-82A6C61BDE4A}" type="pres">
      <dgm:prSet presAssocID="{A72CA53C-0ECF-468F-AA38-B8C9918093AE}" presName="parTx" presStyleLbl="revTx" presStyleIdx="0" presStyleCnt="6">
        <dgm:presLayoutVars>
          <dgm:chMax val="0"/>
          <dgm:chPref val="0"/>
        </dgm:presLayoutVars>
      </dgm:prSet>
      <dgm:spPr/>
    </dgm:pt>
    <dgm:pt modelId="{C96557BB-DE6D-42E3-B261-49BB03484790}" type="pres">
      <dgm:prSet presAssocID="{CCF53776-34D7-432A-B6C0-774717565163}" presName="sibTrans" presStyleCnt="0"/>
      <dgm:spPr/>
    </dgm:pt>
    <dgm:pt modelId="{7AE9F153-0F33-4B9E-B9F4-3C0F1927DF84}" type="pres">
      <dgm:prSet presAssocID="{2A167DC0-E15A-4FA6-8ED2-0B906CCB43D0}" presName="compNode" presStyleCnt="0"/>
      <dgm:spPr/>
    </dgm:pt>
    <dgm:pt modelId="{AA133378-1692-46C9-8332-65C1FAFA29CF}" type="pres">
      <dgm:prSet presAssocID="{2A167DC0-E15A-4FA6-8ED2-0B906CCB43D0}" presName="bgRect" presStyleLbl="bgShp" presStyleIdx="1" presStyleCnt="6"/>
      <dgm:spPr/>
    </dgm:pt>
    <dgm:pt modelId="{CE722E54-B231-4B1F-A95A-9F3A7CA6D4BD}" type="pres">
      <dgm:prSet presAssocID="{2A167DC0-E15A-4FA6-8ED2-0B906CCB43D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87D4483-3DD9-4837-B69E-25E48785CFF6}" type="pres">
      <dgm:prSet presAssocID="{2A167DC0-E15A-4FA6-8ED2-0B906CCB43D0}" presName="spaceRect" presStyleCnt="0"/>
      <dgm:spPr/>
    </dgm:pt>
    <dgm:pt modelId="{CD0E17AD-A684-4F4C-9E4A-5698B5FC7A76}" type="pres">
      <dgm:prSet presAssocID="{2A167DC0-E15A-4FA6-8ED2-0B906CCB43D0}" presName="parTx" presStyleLbl="revTx" presStyleIdx="1" presStyleCnt="6">
        <dgm:presLayoutVars>
          <dgm:chMax val="0"/>
          <dgm:chPref val="0"/>
        </dgm:presLayoutVars>
      </dgm:prSet>
      <dgm:spPr/>
    </dgm:pt>
    <dgm:pt modelId="{12D6E7F1-7AF6-4595-BD45-1F2FE3CBBB00}" type="pres">
      <dgm:prSet presAssocID="{92814583-9A2C-48C5-82EA-D0F72F169AE1}" presName="sibTrans" presStyleCnt="0"/>
      <dgm:spPr/>
    </dgm:pt>
    <dgm:pt modelId="{5351DDB0-D340-46DA-BC11-4CC21D47E4EB}" type="pres">
      <dgm:prSet presAssocID="{CA9CC29D-657F-48C8-9166-A7383BF80CAC}" presName="compNode" presStyleCnt="0"/>
      <dgm:spPr/>
    </dgm:pt>
    <dgm:pt modelId="{DC3E998C-B747-4205-9E47-93EDBA522FAF}" type="pres">
      <dgm:prSet presAssocID="{CA9CC29D-657F-48C8-9166-A7383BF80CAC}" presName="bgRect" presStyleLbl="bgShp" presStyleIdx="2" presStyleCnt="6"/>
      <dgm:spPr/>
    </dgm:pt>
    <dgm:pt modelId="{54528BCC-87EC-4ABD-8EBC-35EE036AE875}" type="pres">
      <dgm:prSet presAssocID="{CA9CC29D-657F-48C8-9166-A7383BF80CA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DD4C9B63-0123-4A06-B888-DECDA147B26D}" type="pres">
      <dgm:prSet presAssocID="{CA9CC29D-657F-48C8-9166-A7383BF80CAC}" presName="spaceRect" presStyleCnt="0"/>
      <dgm:spPr/>
    </dgm:pt>
    <dgm:pt modelId="{EA962043-FBBF-4CAA-9390-4EF9036BC139}" type="pres">
      <dgm:prSet presAssocID="{CA9CC29D-657F-48C8-9166-A7383BF80CAC}" presName="parTx" presStyleLbl="revTx" presStyleIdx="2" presStyleCnt="6">
        <dgm:presLayoutVars>
          <dgm:chMax val="0"/>
          <dgm:chPref val="0"/>
        </dgm:presLayoutVars>
      </dgm:prSet>
      <dgm:spPr/>
    </dgm:pt>
    <dgm:pt modelId="{4A4BB63A-FC7E-44F4-84E3-E8B6B39452CC}" type="pres">
      <dgm:prSet presAssocID="{83B38905-9901-4D08-B25E-A53B5ECB59AA}" presName="sibTrans" presStyleCnt="0"/>
      <dgm:spPr/>
    </dgm:pt>
    <dgm:pt modelId="{563C5181-182F-41EF-84C2-1D1FAEEEBB5B}" type="pres">
      <dgm:prSet presAssocID="{B247EBE1-E357-47FC-B7E2-9B89A21B4FBA}" presName="compNode" presStyleCnt="0"/>
      <dgm:spPr/>
    </dgm:pt>
    <dgm:pt modelId="{F0F552D4-4128-4E33-A0EA-7DCC7F7231F3}" type="pres">
      <dgm:prSet presAssocID="{B247EBE1-E357-47FC-B7E2-9B89A21B4FBA}" presName="bgRect" presStyleLbl="bgShp" presStyleIdx="3" presStyleCnt="6"/>
      <dgm:spPr/>
    </dgm:pt>
    <dgm:pt modelId="{A8F4B1EF-695C-4646-801D-AABF6D114C92}" type="pres">
      <dgm:prSet presAssocID="{B247EBE1-E357-47FC-B7E2-9B89A21B4FB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A31B6BD-06E2-4D43-9C5A-27C0D50E6553}" type="pres">
      <dgm:prSet presAssocID="{B247EBE1-E357-47FC-B7E2-9B89A21B4FBA}" presName="spaceRect" presStyleCnt="0"/>
      <dgm:spPr/>
    </dgm:pt>
    <dgm:pt modelId="{EB12AFBE-ECD8-4E6D-A89D-124159B4D9CC}" type="pres">
      <dgm:prSet presAssocID="{B247EBE1-E357-47FC-B7E2-9B89A21B4FBA}" presName="parTx" presStyleLbl="revTx" presStyleIdx="3" presStyleCnt="6">
        <dgm:presLayoutVars>
          <dgm:chMax val="0"/>
          <dgm:chPref val="0"/>
        </dgm:presLayoutVars>
      </dgm:prSet>
      <dgm:spPr/>
    </dgm:pt>
    <dgm:pt modelId="{27BC6905-5E91-4BD0-AF10-7CEB958FAE5B}" type="pres">
      <dgm:prSet presAssocID="{3383A4F1-CBF7-449C-B5D6-CFDE689AACFD}" presName="sibTrans" presStyleCnt="0"/>
      <dgm:spPr/>
    </dgm:pt>
    <dgm:pt modelId="{E832EDC1-D631-423F-95DA-8D79F7A736BF}" type="pres">
      <dgm:prSet presAssocID="{D3A70FA8-D549-4C86-B59F-CBF8E28EC174}" presName="compNode" presStyleCnt="0"/>
      <dgm:spPr/>
    </dgm:pt>
    <dgm:pt modelId="{52BCBBC1-1C3F-4A0B-8643-21EDB7B7CFE3}" type="pres">
      <dgm:prSet presAssocID="{D3A70FA8-D549-4C86-B59F-CBF8E28EC174}" presName="bgRect" presStyleLbl="bgShp" presStyleIdx="4" presStyleCnt="6"/>
      <dgm:spPr/>
    </dgm:pt>
    <dgm:pt modelId="{FB30DC47-B8F9-4355-A0E5-FEABDE7FF907}" type="pres">
      <dgm:prSet presAssocID="{D3A70FA8-D549-4C86-B59F-CBF8E28EC1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7ADF38A-5581-4726-8149-A1F25460D22A}" type="pres">
      <dgm:prSet presAssocID="{D3A70FA8-D549-4C86-B59F-CBF8E28EC174}" presName="spaceRect" presStyleCnt="0"/>
      <dgm:spPr/>
    </dgm:pt>
    <dgm:pt modelId="{566CDB4F-D41B-4746-A9FE-F33C8EF2065C}" type="pres">
      <dgm:prSet presAssocID="{D3A70FA8-D549-4C86-B59F-CBF8E28EC174}" presName="parTx" presStyleLbl="revTx" presStyleIdx="4" presStyleCnt="6">
        <dgm:presLayoutVars>
          <dgm:chMax val="0"/>
          <dgm:chPref val="0"/>
        </dgm:presLayoutVars>
      </dgm:prSet>
      <dgm:spPr/>
    </dgm:pt>
    <dgm:pt modelId="{FF523939-516A-4116-86F2-19EEAEC7FC8E}" type="pres">
      <dgm:prSet presAssocID="{A72D2C10-5FE2-4A82-AE04-6D679BD22DD6}" presName="sibTrans" presStyleCnt="0"/>
      <dgm:spPr/>
    </dgm:pt>
    <dgm:pt modelId="{67BAAF35-BE18-49DA-B6F7-BE8C5375D4FD}" type="pres">
      <dgm:prSet presAssocID="{C4921E28-1138-4696-B1AF-05EC93993995}" presName="compNode" presStyleCnt="0"/>
      <dgm:spPr/>
    </dgm:pt>
    <dgm:pt modelId="{992F110D-A748-432B-AFA4-614C63ACC266}" type="pres">
      <dgm:prSet presAssocID="{C4921E28-1138-4696-B1AF-05EC93993995}" presName="bgRect" presStyleLbl="bgShp" presStyleIdx="5" presStyleCnt="6"/>
      <dgm:spPr/>
    </dgm:pt>
    <dgm:pt modelId="{4FAC64BB-890D-461B-9BD6-E9845826804F}" type="pres">
      <dgm:prSet presAssocID="{C4921E28-1138-4696-B1AF-05EC9399399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2AE5CF59-FBC2-41D5-B8C7-4DCD4B2EF846}" type="pres">
      <dgm:prSet presAssocID="{C4921E28-1138-4696-B1AF-05EC93993995}" presName="spaceRect" presStyleCnt="0"/>
      <dgm:spPr/>
    </dgm:pt>
    <dgm:pt modelId="{775A9582-95AF-4E9B-A596-519C88BCDC04}" type="pres">
      <dgm:prSet presAssocID="{C4921E28-1138-4696-B1AF-05EC9399399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C68E637-1E2F-4B44-A722-0481F1F878DD}" type="presOf" srcId="{F68893B8-F7D9-4CD3-8DC4-4CEB85B84E57}" destId="{1ED0BFB6-53B2-4683-B24E-46F403284541}" srcOrd="0" destOrd="0" presId="urn:microsoft.com/office/officeart/2018/2/layout/IconVerticalSolidList"/>
    <dgm:cxn modelId="{C6FF416C-9048-4C19-A351-4E36AA8BE666}" type="presOf" srcId="{B247EBE1-E357-47FC-B7E2-9B89A21B4FBA}" destId="{EB12AFBE-ECD8-4E6D-A89D-124159B4D9CC}" srcOrd="0" destOrd="0" presId="urn:microsoft.com/office/officeart/2018/2/layout/IconVerticalSolidList"/>
    <dgm:cxn modelId="{C4D43A4E-9FD4-4825-9133-012551FD4109}" srcId="{F68893B8-F7D9-4CD3-8DC4-4CEB85B84E57}" destId="{B247EBE1-E357-47FC-B7E2-9B89A21B4FBA}" srcOrd="3" destOrd="0" parTransId="{9BDE2CE0-FDFB-42E9-89FB-FD9F1685E88A}" sibTransId="{3383A4F1-CBF7-449C-B5D6-CFDE689AACFD}"/>
    <dgm:cxn modelId="{63EB5472-CF0B-4E16-95DE-2A18AC8AFD09}" srcId="{F68893B8-F7D9-4CD3-8DC4-4CEB85B84E57}" destId="{D3A70FA8-D549-4C86-B59F-CBF8E28EC174}" srcOrd="4" destOrd="0" parTransId="{D90C2AFC-BD11-4BEA-85B2-87158F852DD1}" sibTransId="{A72D2C10-5FE2-4A82-AE04-6D679BD22DD6}"/>
    <dgm:cxn modelId="{57642C77-DBFD-47DE-9DA0-3B985E536090}" type="presOf" srcId="{C4921E28-1138-4696-B1AF-05EC93993995}" destId="{775A9582-95AF-4E9B-A596-519C88BCDC04}" srcOrd="0" destOrd="0" presId="urn:microsoft.com/office/officeart/2018/2/layout/IconVerticalSolidList"/>
    <dgm:cxn modelId="{79FA6A78-324F-4895-B058-CC2155FE7D5A}" srcId="{F68893B8-F7D9-4CD3-8DC4-4CEB85B84E57}" destId="{A72CA53C-0ECF-468F-AA38-B8C9918093AE}" srcOrd="0" destOrd="0" parTransId="{17F007E4-16E4-474D-91C9-BB60C94DAEB8}" sibTransId="{CCF53776-34D7-432A-B6C0-774717565163}"/>
    <dgm:cxn modelId="{9617B87C-6AF7-40B3-976D-42D5C94E8D28}" srcId="{F68893B8-F7D9-4CD3-8DC4-4CEB85B84E57}" destId="{CA9CC29D-657F-48C8-9166-A7383BF80CAC}" srcOrd="2" destOrd="0" parTransId="{B39061E8-7B10-4394-B0DD-637BD3A75632}" sibTransId="{83B38905-9901-4D08-B25E-A53B5ECB59AA}"/>
    <dgm:cxn modelId="{8655A093-9CF0-4C67-885F-DEB888A462EF}" srcId="{F68893B8-F7D9-4CD3-8DC4-4CEB85B84E57}" destId="{C4921E28-1138-4696-B1AF-05EC93993995}" srcOrd="5" destOrd="0" parTransId="{30A23EBF-B834-4149-A9EF-BB757BC75CD3}" sibTransId="{3258AE33-0DFD-4A03-89FB-5B12B82B8489}"/>
    <dgm:cxn modelId="{EB680295-1618-42DC-BC7C-EC5A859AA2BF}" type="presOf" srcId="{A72CA53C-0ECF-468F-AA38-B8C9918093AE}" destId="{E975F3E8-0CC6-4F70-BABA-82A6C61BDE4A}" srcOrd="0" destOrd="0" presId="urn:microsoft.com/office/officeart/2018/2/layout/IconVerticalSolidList"/>
    <dgm:cxn modelId="{F1730FA3-357A-4442-9003-9121E5F85A53}" type="presOf" srcId="{D3A70FA8-D549-4C86-B59F-CBF8E28EC174}" destId="{566CDB4F-D41B-4746-A9FE-F33C8EF2065C}" srcOrd="0" destOrd="0" presId="urn:microsoft.com/office/officeart/2018/2/layout/IconVerticalSolidList"/>
    <dgm:cxn modelId="{85338EBD-BE2E-4A6C-BC86-A08BE61D5BDA}" srcId="{F68893B8-F7D9-4CD3-8DC4-4CEB85B84E57}" destId="{2A167DC0-E15A-4FA6-8ED2-0B906CCB43D0}" srcOrd="1" destOrd="0" parTransId="{5E6D993D-3F9B-4437-B233-0C17C6E9252C}" sibTransId="{92814583-9A2C-48C5-82EA-D0F72F169AE1}"/>
    <dgm:cxn modelId="{708DC3D2-EDEE-4B82-BC98-8AACC92841CF}" type="presOf" srcId="{2A167DC0-E15A-4FA6-8ED2-0B906CCB43D0}" destId="{CD0E17AD-A684-4F4C-9E4A-5698B5FC7A76}" srcOrd="0" destOrd="0" presId="urn:microsoft.com/office/officeart/2018/2/layout/IconVerticalSolidList"/>
    <dgm:cxn modelId="{8313D3E8-7A43-4AFB-AC2A-2EC6DC78CB32}" type="presOf" srcId="{CA9CC29D-657F-48C8-9166-A7383BF80CAC}" destId="{EA962043-FBBF-4CAA-9390-4EF9036BC139}" srcOrd="0" destOrd="0" presId="urn:microsoft.com/office/officeart/2018/2/layout/IconVerticalSolidList"/>
    <dgm:cxn modelId="{03962839-9D4B-43AE-88EC-655C3A46A7A8}" type="presParOf" srcId="{1ED0BFB6-53B2-4683-B24E-46F403284541}" destId="{C1503522-D078-45EA-9E7C-6BD8D239D800}" srcOrd="0" destOrd="0" presId="urn:microsoft.com/office/officeart/2018/2/layout/IconVerticalSolidList"/>
    <dgm:cxn modelId="{26701FF0-5424-48F7-951A-DD47434773EE}" type="presParOf" srcId="{C1503522-D078-45EA-9E7C-6BD8D239D800}" destId="{1FF00AFB-EE55-450D-94C7-77BCF95E3743}" srcOrd="0" destOrd="0" presId="urn:microsoft.com/office/officeart/2018/2/layout/IconVerticalSolidList"/>
    <dgm:cxn modelId="{00B9F551-0552-47EE-9BF6-95B3F128CBB5}" type="presParOf" srcId="{C1503522-D078-45EA-9E7C-6BD8D239D800}" destId="{C9E44F83-2D77-4674-BE93-DBAAE506E1BA}" srcOrd="1" destOrd="0" presId="urn:microsoft.com/office/officeart/2018/2/layout/IconVerticalSolidList"/>
    <dgm:cxn modelId="{F1A17818-7F2D-4C03-98DA-A402E6F2E9F1}" type="presParOf" srcId="{C1503522-D078-45EA-9E7C-6BD8D239D800}" destId="{0F0EBB63-3295-431D-9B5F-F2A75A37906F}" srcOrd="2" destOrd="0" presId="urn:microsoft.com/office/officeart/2018/2/layout/IconVerticalSolidList"/>
    <dgm:cxn modelId="{BDA89E0A-F984-43EE-836C-9FAF41F1AC3E}" type="presParOf" srcId="{C1503522-D078-45EA-9E7C-6BD8D239D800}" destId="{E975F3E8-0CC6-4F70-BABA-82A6C61BDE4A}" srcOrd="3" destOrd="0" presId="urn:microsoft.com/office/officeart/2018/2/layout/IconVerticalSolidList"/>
    <dgm:cxn modelId="{84D16D4E-9804-4514-BCE5-69B4D141E8B8}" type="presParOf" srcId="{1ED0BFB6-53B2-4683-B24E-46F403284541}" destId="{C96557BB-DE6D-42E3-B261-49BB03484790}" srcOrd="1" destOrd="0" presId="urn:microsoft.com/office/officeart/2018/2/layout/IconVerticalSolidList"/>
    <dgm:cxn modelId="{76DA68ED-D601-4A73-ABBB-8773D82C98C5}" type="presParOf" srcId="{1ED0BFB6-53B2-4683-B24E-46F403284541}" destId="{7AE9F153-0F33-4B9E-B9F4-3C0F1927DF84}" srcOrd="2" destOrd="0" presId="urn:microsoft.com/office/officeart/2018/2/layout/IconVerticalSolidList"/>
    <dgm:cxn modelId="{07AED144-8015-4F9A-8CE0-E23E6FDFFE27}" type="presParOf" srcId="{7AE9F153-0F33-4B9E-B9F4-3C0F1927DF84}" destId="{AA133378-1692-46C9-8332-65C1FAFA29CF}" srcOrd="0" destOrd="0" presId="urn:microsoft.com/office/officeart/2018/2/layout/IconVerticalSolidList"/>
    <dgm:cxn modelId="{1F432D61-D183-4B12-B18A-16008E1F5232}" type="presParOf" srcId="{7AE9F153-0F33-4B9E-B9F4-3C0F1927DF84}" destId="{CE722E54-B231-4B1F-A95A-9F3A7CA6D4BD}" srcOrd="1" destOrd="0" presId="urn:microsoft.com/office/officeart/2018/2/layout/IconVerticalSolidList"/>
    <dgm:cxn modelId="{717FA987-4B8E-4BD0-9AB6-FD42BDA33BC7}" type="presParOf" srcId="{7AE9F153-0F33-4B9E-B9F4-3C0F1927DF84}" destId="{D87D4483-3DD9-4837-B69E-25E48785CFF6}" srcOrd="2" destOrd="0" presId="urn:microsoft.com/office/officeart/2018/2/layout/IconVerticalSolidList"/>
    <dgm:cxn modelId="{462DB864-CE92-4C94-AB1B-5F80AA34E4C6}" type="presParOf" srcId="{7AE9F153-0F33-4B9E-B9F4-3C0F1927DF84}" destId="{CD0E17AD-A684-4F4C-9E4A-5698B5FC7A76}" srcOrd="3" destOrd="0" presId="urn:microsoft.com/office/officeart/2018/2/layout/IconVerticalSolidList"/>
    <dgm:cxn modelId="{198362A8-BC31-452A-9761-E361E0903766}" type="presParOf" srcId="{1ED0BFB6-53B2-4683-B24E-46F403284541}" destId="{12D6E7F1-7AF6-4595-BD45-1F2FE3CBBB00}" srcOrd="3" destOrd="0" presId="urn:microsoft.com/office/officeart/2018/2/layout/IconVerticalSolidList"/>
    <dgm:cxn modelId="{B85DE2E9-7D11-4BD5-9C2D-ADFB5FA7B55A}" type="presParOf" srcId="{1ED0BFB6-53B2-4683-B24E-46F403284541}" destId="{5351DDB0-D340-46DA-BC11-4CC21D47E4EB}" srcOrd="4" destOrd="0" presId="urn:microsoft.com/office/officeart/2018/2/layout/IconVerticalSolidList"/>
    <dgm:cxn modelId="{4B0C1749-A827-426D-980C-990B50C6F7C8}" type="presParOf" srcId="{5351DDB0-D340-46DA-BC11-4CC21D47E4EB}" destId="{DC3E998C-B747-4205-9E47-93EDBA522FAF}" srcOrd="0" destOrd="0" presId="urn:microsoft.com/office/officeart/2018/2/layout/IconVerticalSolidList"/>
    <dgm:cxn modelId="{3E178D73-54DD-4A47-8EBF-AC63AD9ADDF2}" type="presParOf" srcId="{5351DDB0-D340-46DA-BC11-4CC21D47E4EB}" destId="{54528BCC-87EC-4ABD-8EBC-35EE036AE875}" srcOrd="1" destOrd="0" presId="urn:microsoft.com/office/officeart/2018/2/layout/IconVerticalSolidList"/>
    <dgm:cxn modelId="{A3752067-4FCC-4C88-8308-C1107ACD18CD}" type="presParOf" srcId="{5351DDB0-D340-46DA-BC11-4CC21D47E4EB}" destId="{DD4C9B63-0123-4A06-B888-DECDA147B26D}" srcOrd="2" destOrd="0" presId="urn:microsoft.com/office/officeart/2018/2/layout/IconVerticalSolidList"/>
    <dgm:cxn modelId="{C413071D-C3DE-4E6E-97A7-DD519C4C2C8D}" type="presParOf" srcId="{5351DDB0-D340-46DA-BC11-4CC21D47E4EB}" destId="{EA962043-FBBF-4CAA-9390-4EF9036BC139}" srcOrd="3" destOrd="0" presId="urn:microsoft.com/office/officeart/2018/2/layout/IconVerticalSolidList"/>
    <dgm:cxn modelId="{7984FF28-F3BA-4442-832D-09253A17FA38}" type="presParOf" srcId="{1ED0BFB6-53B2-4683-B24E-46F403284541}" destId="{4A4BB63A-FC7E-44F4-84E3-E8B6B39452CC}" srcOrd="5" destOrd="0" presId="urn:microsoft.com/office/officeart/2018/2/layout/IconVerticalSolidList"/>
    <dgm:cxn modelId="{02E0E995-D432-4962-867D-F093EA4BE82B}" type="presParOf" srcId="{1ED0BFB6-53B2-4683-B24E-46F403284541}" destId="{563C5181-182F-41EF-84C2-1D1FAEEEBB5B}" srcOrd="6" destOrd="0" presId="urn:microsoft.com/office/officeart/2018/2/layout/IconVerticalSolidList"/>
    <dgm:cxn modelId="{1A956945-C55B-424C-B382-09270CB8CA3F}" type="presParOf" srcId="{563C5181-182F-41EF-84C2-1D1FAEEEBB5B}" destId="{F0F552D4-4128-4E33-A0EA-7DCC7F7231F3}" srcOrd="0" destOrd="0" presId="urn:microsoft.com/office/officeart/2018/2/layout/IconVerticalSolidList"/>
    <dgm:cxn modelId="{434E4B81-8D39-40F3-8FD1-1B7CD519943D}" type="presParOf" srcId="{563C5181-182F-41EF-84C2-1D1FAEEEBB5B}" destId="{A8F4B1EF-695C-4646-801D-AABF6D114C92}" srcOrd="1" destOrd="0" presId="urn:microsoft.com/office/officeart/2018/2/layout/IconVerticalSolidList"/>
    <dgm:cxn modelId="{B81F2184-E68D-4361-B517-C0BB0A1D9E23}" type="presParOf" srcId="{563C5181-182F-41EF-84C2-1D1FAEEEBB5B}" destId="{8A31B6BD-06E2-4D43-9C5A-27C0D50E6553}" srcOrd="2" destOrd="0" presId="urn:microsoft.com/office/officeart/2018/2/layout/IconVerticalSolidList"/>
    <dgm:cxn modelId="{2C2C331C-FE6E-4ADA-9D0B-096727A3A2D3}" type="presParOf" srcId="{563C5181-182F-41EF-84C2-1D1FAEEEBB5B}" destId="{EB12AFBE-ECD8-4E6D-A89D-124159B4D9CC}" srcOrd="3" destOrd="0" presId="urn:microsoft.com/office/officeart/2018/2/layout/IconVerticalSolidList"/>
    <dgm:cxn modelId="{D51AB7B6-E1FA-4294-BDC0-97A425FF7D9F}" type="presParOf" srcId="{1ED0BFB6-53B2-4683-B24E-46F403284541}" destId="{27BC6905-5E91-4BD0-AF10-7CEB958FAE5B}" srcOrd="7" destOrd="0" presId="urn:microsoft.com/office/officeart/2018/2/layout/IconVerticalSolidList"/>
    <dgm:cxn modelId="{604C5030-19EF-4800-AA0B-6CCB6071BDAD}" type="presParOf" srcId="{1ED0BFB6-53B2-4683-B24E-46F403284541}" destId="{E832EDC1-D631-423F-95DA-8D79F7A736BF}" srcOrd="8" destOrd="0" presId="urn:microsoft.com/office/officeart/2018/2/layout/IconVerticalSolidList"/>
    <dgm:cxn modelId="{3A1BD0D4-111C-411F-90DA-C7D1C44E3211}" type="presParOf" srcId="{E832EDC1-D631-423F-95DA-8D79F7A736BF}" destId="{52BCBBC1-1C3F-4A0B-8643-21EDB7B7CFE3}" srcOrd="0" destOrd="0" presId="urn:microsoft.com/office/officeart/2018/2/layout/IconVerticalSolidList"/>
    <dgm:cxn modelId="{B9A9D932-91E9-4637-B48F-D40EAD08156B}" type="presParOf" srcId="{E832EDC1-D631-423F-95DA-8D79F7A736BF}" destId="{FB30DC47-B8F9-4355-A0E5-FEABDE7FF907}" srcOrd="1" destOrd="0" presId="urn:microsoft.com/office/officeart/2018/2/layout/IconVerticalSolidList"/>
    <dgm:cxn modelId="{5021A1F5-77A9-4640-8436-B224FF6BB56C}" type="presParOf" srcId="{E832EDC1-D631-423F-95DA-8D79F7A736BF}" destId="{77ADF38A-5581-4726-8149-A1F25460D22A}" srcOrd="2" destOrd="0" presId="urn:microsoft.com/office/officeart/2018/2/layout/IconVerticalSolidList"/>
    <dgm:cxn modelId="{A1FBBDF5-6365-4E1E-9B34-D99C64D7C61D}" type="presParOf" srcId="{E832EDC1-D631-423F-95DA-8D79F7A736BF}" destId="{566CDB4F-D41B-4746-A9FE-F33C8EF2065C}" srcOrd="3" destOrd="0" presId="urn:microsoft.com/office/officeart/2018/2/layout/IconVerticalSolidList"/>
    <dgm:cxn modelId="{6A177E4A-70B3-495F-91AF-E4992963FF24}" type="presParOf" srcId="{1ED0BFB6-53B2-4683-B24E-46F403284541}" destId="{FF523939-516A-4116-86F2-19EEAEC7FC8E}" srcOrd="9" destOrd="0" presId="urn:microsoft.com/office/officeart/2018/2/layout/IconVerticalSolidList"/>
    <dgm:cxn modelId="{4D9B37B1-EDC5-4C2D-8F65-998111C2ACFE}" type="presParOf" srcId="{1ED0BFB6-53B2-4683-B24E-46F403284541}" destId="{67BAAF35-BE18-49DA-B6F7-BE8C5375D4FD}" srcOrd="10" destOrd="0" presId="urn:microsoft.com/office/officeart/2018/2/layout/IconVerticalSolidList"/>
    <dgm:cxn modelId="{C3137D98-310E-485A-80B2-2C907CB41EF4}" type="presParOf" srcId="{67BAAF35-BE18-49DA-B6F7-BE8C5375D4FD}" destId="{992F110D-A748-432B-AFA4-614C63ACC266}" srcOrd="0" destOrd="0" presId="urn:microsoft.com/office/officeart/2018/2/layout/IconVerticalSolidList"/>
    <dgm:cxn modelId="{47318C34-EF3A-47A3-9BD5-2FDB052BE783}" type="presParOf" srcId="{67BAAF35-BE18-49DA-B6F7-BE8C5375D4FD}" destId="{4FAC64BB-890D-461B-9BD6-E9845826804F}" srcOrd="1" destOrd="0" presId="urn:microsoft.com/office/officeart/2018/2/layout/IconVerticalSolidList"/>
    <dgm:cxn modelId="{8F5E6185-D370-4B2E-9FDC-12DE7D318535}" type="presParOf" srcId="{67BAAF35-BE18-49DA-B6F7-BE8C5375D4FD}" destId="{2AE5CF59-FBC2-41D5-B8C7-4DCD4B2EF846}" srcOrd="2" destOrd="0" presId="urn:microsoft.com/office/officeart/2018/2/layout/IconVerticalSolidList"/>
    <dgm:cxn modelId="{48635903-9883-47E8-920E-2175F6104CC3}" type="presParOf" srcId="{67BAAF35-BE18-49DA-B6F7-BE8C5375D4FD}" destId="{775A9582-95AF-4E9B-A596-519C88BCDC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00AFB-EE55-450D-94C7-77BCF95E3743}">
      <dsp:nvSpPr>
        <dsp:cNvPr id="0" name=""/>
        <dsp:cNvSpPr/>
      </dsp:nvSpPr>
      <dsp:spPr>
        <a:xfrm>
          <a:off x="0" y="1567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44F83-2D77-4674-BE93-DBAAE506E1BA}">
      <dsp:nvSpPr>
        <dsp:cNvPr id="0" name=""/>
        <dsp:cNvSpPr/>
      </dsp:nvSpPr>
      <dsp:spPr>
        <a:xfrm>
          <a:off x="202104" y="151893"/>
          <a:ext cx="367463" cy="367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5F3E8-0CC6-4F70-BABA-82A6C61BDE4A}">
      <dsp:nvSpPr>
        <dsp:cNvPr id="0" name=""/>
        <dsp:cNvSpPr/>
      </dsp:nvSpPr>
      <dsp:spPr>
        <a:xfrm>
          <a:off x="771672" y="1567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Combining Movies &amp; Snacks</a:t>
          </a:r>
        </a:p>
      </dsp:txBody>
      <dsp:txXfrm>
        <a:off x="771672" y="1567"/>
        <a:ext cx="4987983" cy="668114"/>
      </dsp:txXfrm>
    </dsp:sp>
    <dsp:sp modelId="{AA133378-1692-46C9-8332-65C1FAFA29CF}">
      <dsp:nvSpPr>
        <dsp:cNvPr id="0" name=""/>
        <dsp:cNvSpPr/>
      </dsp:nvSpPr>
      <dsp:spPr>
        <a:xfrm>
          <a:off x="0" y="836711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22E54-B231-4B1F-A95A-9F3A7CA6D4BD}">
      <dsp:nvSpPr>
        <dsp:cNvPr id="0" name=""/>
        <dsp:cNvSpPr/>
      </dsp:nvSpPr>
      <dsp:spPr>
        <a:xfrm>
          <a:off x="202104" y="987037"/>
          <a:ext cx="367463" cy="367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E17AD-A684-4F4C-9E4A-5698B5FC7A76}">
      <dsp:nvSpPr>
        <dsp:cNvPr id="0" name=""/>
        <dsp:cNvSpPr/>
      </dsp:nvSpPr>
      <dsp:spPr>
        <a:xfrm>
          <a:off x="771672" y="836711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Movie selection</a:t>
          </a:r>
        </a:p>
      </dsp:txBody>
      <dsp:txXfrm>
        <a:off x="771672" y="836711"/>
        <a:ext cx="4987983" cy="668114"/>
      </dsp:txXfrm>
    </dsp:sp>
    <dsp:sp modelId="{DC3E998C-B747-4205-9E47-93EDBA522FAF}">
      <dsp:nvSpPr>
        <dsp:cNvPr id="0" name=""/>
        <dsp:cNvSpPr/>
      </dsp:nvSpPr>
      <dsp:spPr>
        <a:xfrm>
          <a:off x="0" y="1671854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28BCC-87EC-4ABD-8EBC-35EE036AE875}">
      <dsp:nvSpPr>
        <dsp:cNvPr id="0" name=""/>
        <dsp:cNvSpPr/>
      </dsp:nvSpPr>
      <dsp:spPr>
        <a:xfrm>
          <a:off x="202104" y="1822180"/>
          <a:ext cx="367463" cy="367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62043-FBBF-4CAA-9390-4EF9036BC139}">
      <dsp:nvSpPr>
        <dsp:cNvPr id="0" name=""/>
        <dsp:cNvSpPr/>
      </dsp:nvSpPr>
      <dsp:spPr>
        <a:xfrm>
          <a:off x="771672" y="1671854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Snack selection &amp; Delivery</a:t>
          </a:r>
          <a:r>
            <a:rPr lang="en-US" sz="1900" kern="1200" dirty="0">
              <a:latin typeface="Impact" panose="020B0806030902050204"/>
            </a:rPr>
            <a:t> (API)</a:t>
          </a:r>
          <a:endParaRPr lang="en-US" sz="1900" kern="1200" dirty="0"/>
        </a:p>
      </dsp:txBody>
      <dsp:txXfrm>
        <a:off x="771672" y="1671854"/>
        <a:ext cx="4987983" cy="668114"/>
      </dsp:txXfrm>
    </dsp:sp>
    <dsp:sp modelId="{F0F552D4-4128-4E33-A0EA-7DCC7F7231F3}">
      <dsp:nvSpPr>
        <dsp:cNvPr id="0" name=""/>
        <dsp:cNvSpPr/>
      </dsp:nvSpPr>
      <dsp:spPr>
        <a:xfrm>
          <a:off x="0" y="2506997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4B1EF-695C-4646-801D-AABF6D114C92}">
      <dsp:nvSpPr>
        <dsp:cNvPr id="0" name=""/>
        <dsp:cNvSpPr/>
      </dsp:nvSpPr>
      <dsp:spPr>
        <a:xfrm>
          <a:off x="202104" y="2657323"/>
          <a:ext cx="367463" cy="3674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2AFBE-ECD8-4E6D-A89D-124159B4D9CC}">
      <dsp:nvSpPr>
        <dsp:cNvPr id="0" name=""/>
        <dsp:cNvSpPr/>
      </dsp:nvSpPr>
      <dsp:spPr>
        <a:xfrm>
          <a:off x="771672" y="2506997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Recipe book</a:t>
          </a:r>
        </a:p>
      </dsp:txBody>
      <dsp:txXfrm>
        <a:off x="771672" y="2506997"/>
        <a:ext cx="4987983" cy="668114"/>
      </dsp:txXfrm>
    </dsp:sp>
    <dsp:sp modelId="{52BCBBC1-1C3F-4A0B-8643-21EDB7B7CFE3}">
      <dsp:nvSpPr>
        <dsp:cNvPr id="0" name=""/>
        <dsp:cNvSpPr/>
      </dsp:nvSpPr>
      <dsp:spPr>
        <a:xfrm>
          <a:off x="0" y="3342141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0DC47-B8F9-4355-A0E5-FEABDE7FF907}">
      <dsp:nvSpPr>
        <dsp:cNvPr id="0" name=""/>
        <dsp:cNvSpPr/>
      </dsp:nvSpPr>
      <dsp:spPr>
        <a:xfrm>
          <a:off x="202104" y="3492466"/>
          <a:ext cx="367463" cy="3674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CDB4F-D41B-4746-A9FE-F33C8EF2065C}">
      <dsp:nvSpPr>
        <dsp:cNvPr id="0" name=""/>
        <dsp:cNvSpPr/>
      </dsp:nvSpPr>
      <dsp:spPr>
        <a:xfrm>
          <a:off x="771672" y="3342141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Suggestions</a:t>
          </a:r>
        </a:p>
      </dsp:txBody>
      <dsp:txXfrm>
        <a:off x="771672" y="3342141"/>
        <a:ext cx="4987983" cy="668114"/>
      </dsp:txXfrm>
    </dsp:sp>
    <dsp:sp modelId="{992F110D-A748-432B-AFA4-614C63ACC266}">
      <dsp:nvSpPr>
        <dsp:cNvPr id="0" name=""/>
        <dsp:cNvSpPr/>
      </dsp:nvSpPr>
      <dsp:spPr>
        <a:xfrm>
          <a:off x="0" y="4177284"/>
          <a:ext cx="5759656" cy="66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C64BB-890D-461B-9BD6-E9845826804F}">
      <dsp:nvSpPr>
        <dsp:cNvPr id="0" name=""/>
        <dsp:cNvSpPr/>
      </dsp:nvSpPr>
      <dsp:spPr>
        <a:xfrm>
          <a:off x="202104" y="4327610"/>
          <a:ext cx="367463" cy="3674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A9582-95AF-4E9B-A596-519C88BCDC04}">
      <dsp:nvSpPr>
        <dsp:cNvPr id="0" name=""/>
        <dsp:cNvSpPr/>
      </dsp:nvSpPr>
      <dsp:spPr>
        <a:xfrm>
          <a:off x="771672" y="4177284"/>
          <a:ext cx="4987983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Ratings &amp; Reviews</a:t>
          </a:r>
        </a:p>
      </dsp:txBody>
      <dsp:txXfrm>
        <a:off x="771672" y="4177284"/>
        <a:ext cx="4987983" cy="668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496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1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92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4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5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0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1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  <p:sldLayoutId id="214748403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Popcorn and drink in an empty red theater">
            <a:extLst>
              <a:ext uri="{FF2B5EF4-FFF2-40B4-BE49-F238E27FC236}">
                <a16:creationId xmlns:a16="http://schemas.microsoft.com/office/drawing/2014/main" id="{49C62A71-AB57-D811-AFF4-0A4190E29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103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9">
            <a:extLst>
              <a:ext uri="{FF2B5EF4-FFF2-40B4-BE49-F238E27FC236}">
                <a16:creationId xmlns:a16="http://schemas.microsoft.com/office/drawing/2014/main" id="{BE135C2E-C781-46AF-BE4C-9B57C07D9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ADEC6-081E-4F39-8FE5-7FDA16226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6980" y="3221623"/>
            <a:ext cx="10264470" cy="1250066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cs typeface="Calibri Light"/>
              </a:rPr>
              <a:t>Pop N Watch</a:t>
            </a:r>
          </a:p>
        </p:txBody>
      </p:sp>
      <p:sp>
        <p:nvSpPr>
          <p:cNvPr id="30" name="5-Point Star 12">
            <a:extLst>
              <a:ext uri="{FF2B5EF4-FFF2-40B4-BE49-F238E27FC236}">
                <a16:creationId xmlns:a16="http://schemas.microsoft.com/office/drawing/2014/main" id="{EB803A74-8E46-4CF3-B85A-2F618214C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8A346-E1FF-42BB-A55B-1ABB4016E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38344" y="4356657"/>
            <a:ext cx="10271534" cy="4941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2600">
                <a:solidFill>
                  <a:schemeClr val="bg1"/>
                </a:solidFill>
                <a:cs typeface="Calibri"/>
              </a:rPr>
              <a:t>By Denmar Ermitano &amp; alvin Alagos</a:t>
            </a:r>
            <a:endParaRPr lang="en-CA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0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1BA0EF-0E2A-47B6-9E7E-68949890F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EF8846-2D6D-405C-ACE3-3E8D2E45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62951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94BAC77-5C15-4467-AF87-602186CE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3" y="0"/>
            <a:ext cx="7307266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27A82-3D46-791D-610B-7E59A8DF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23" y="1304458"/>
            <a:ext cx="6232219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/>
              <a:t>PROTOTYPE (ADMIN) CONTINUE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F70D7-58F1-42CD-B0AB-BEB0ADDC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278624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B35B17-18BF-4D26-96DC-290B6F57F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2454"/>
            <a:ext cx="727862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5A454-7C47-49CE-8425-3EC9800E4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677" y="450792"/>
            <a:ext cx="3600028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77A360B-831E-AFE0-89C4-3DEF5BEE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185" y="684680"/>
            <a:ext cx="2726747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2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8694B-FE78-2905-CEEA-E88E71DD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100"/>
              <a:t>Database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03794DC-E59C-B08B-46D3-23A80C6CB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84981" y="1591171"/>
            <a:ext cx="5967620" cy="3665358"/>
          </a:xfrm>
        </p:spPr>
      </p:pic>
    </p:spTree>
    <p:extLst>
      <p:ext uri="{BB962C8B-B14F-4D97-AF65-F5344CB8AC3E}">
        <p14:creationId xmlns:p14="http://schemas.microsoft.com/office/powerpoint/2010/main" val="12361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6C84D-88DA-4041-8634-870BA61B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Description</a:t>
            </a:r>
            <a:endParaRPr lang="en-CA" sz="4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2D452-9A00-8C08-AB48-1EEFB4498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72506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293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1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9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863DE6-F8B9-4464-8C6F-AC4A8F84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778BED4-89C1-43B5-A5F5-EFEBD4C1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4598-3801-48AF-95F7-D3EDF60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Prototype (login)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7D710E-8B64-4F83-B179-368E734A8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303D09-B760-47C1-86EB-207889482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4D9AF3B8-ABD3-49D3-BDDA-FCF6FF11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8499D7-6DA0-4AF9-88AF-884440B3B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437F3E60-1DAA-D536-5435-6366468DE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86" y="684680"/>
            <a:ext cx="2083298" cy="5482365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7C9C09-82CB-0C20-41C1-7C0B28BDC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703" y="684680"/>
            <a:ext cx="2782448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7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F863DE6-F8B9-4464-8C6F-AC4A8F84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778BED4-89C1-43B5-A5F5-EFEBD4C1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4598-3801-48AF-95F7-D3EDF60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Prototype (home)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7D710E-8B64-4F83-B179-368E734A8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303D09-B760-47C1-86EB-207889482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4D9AF3B8-ABD3-49D3-BDDA-FCF6FF11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8499D7-6DA0-4AF9-88AF-884440B3B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782C7A-7A70-F2F0-25DF-DCBBE6944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592" y="684680"/>
            <a:ext cx="2754887" cy="5482365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E183E1-F258-27D1-A850-845CF3FB8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703" y="684680"/>
            <a:ext cx="2782448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9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F863DE6-F8B9-4464-8C6F-AC4A8F84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78BED4-89C1-43B5-A5F5-EFEBD4C1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5776A-3148-9C4F-A6D9-6BF67F31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Prototype Movie 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7D710E-8B64-4F83-B179-368E734A8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303D09-B760-47C1-86EB-207889482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4D9AF3B8-ABD3-49D3-BDDA-FCF6FF11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8499D7-6DA0-4AF9-88AF-884440B3B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04EE73-4915-42AB-F7F1-5208BC521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975" y="684680"/>
            <a:ext cx="1206120" cy="5482365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1FC0E2-1FFA-5318-80E6-17F9A0CAE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823" y="684680"/>
            <a:ext cx="2700208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12F17E-378A-48DF-A7D0-616F75D5C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908915DF-1091-4602-9B1A-C0677439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CFA88D5-4955-401D-884D-20970DD4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164D267B-C17A-4774-88F8-99CC562E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C1C5AED6-50C3-434F-B16D-A7A833763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AFF213A5-1AFF-47E9-83C0-F71BD7388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D4B409-3361-4CF6-8E39-7DB1830DC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3F663F5-E3E4-42A4-AA04-EBB67B02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4598-3801-48AF-95F7-D3EDF60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Prototype (recipe &amp; snack)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9D5BDD-ED3C-4842-AE17-45C575C25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A95E7B-31E8-4F18-851D-308D8FCE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9361F7C1-FCF1-46B5-A3D6-0ADF7A9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6C4A50-F237-4A3E-907F-672F9BAD4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0E6451-BB33-EFD8-65D7-3AC6AB2684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7965"/>
          <a:stretch/>
        </p:blipFill>
        <p:spPr>
          <a:xfrm>
            <a:off x="5315856" y="684680"/>
            <a:ext cx="3022359" cy="5482365"/>
          </a:xfrm>
          <a:prstGeom prst="rect">
            <a:avLst/>
          </a:prstGeom>
        </p:spPr>
      </p:pic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42603D1-745B-BD39-C597-5C5394B5C4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148"/>
          <a:stretch/>
        </p:blipFill>
        <p:spPr>
          <a:xfrm>
            <a:off x="8467718" y="684680"/>
            <a:ext cx="3028419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2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AF6D-BDED-557C-FDDC-968AB721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/>
              <a:t>PROTOTYPE (RECIPE &amp; SNACK)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D27334-3195-8193-461E-5725FF90D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67" y="1643044"/>
            <a:ext cx="6174771" cy="35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5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4598-3801-48AF-95F7-D3EDF60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Prototype (Admin)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89AAE03-AFB4-3CDA-43D1-F7241AA20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36" y="684680"/>
            <a:ext cx="6143032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9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A61F1-116E-C520-73A9-A3DBCA8A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/>
              <a:t>PROTOTYPE (ADMIN) Continue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F3053F-22DE-25B0-D2F2-2E24EB15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36" y="684680"/>
            <a:ext cx="6143032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1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01DEAF05E61419FBCE64254177B15" ma:contentTypeVersion="11" ma:contentTypeDescription="Create a new document." ma:contentTypeScope="" ma:versionID="11c9fb3181b89c5e564aba6a26100282">
  <xsd:schema xmlns:xsd="http://www.w3.org/2001/XMLSchema" xmlns:xs="http://www.w3.org/2001/XMLSchema" xmlns:p="http://schemas.microsoft.com/office/2006/metadata/properties" xmlns:ns3="af2084f9-cf63-4fb3-8ab6-d27ffb1c3e4f" xmlns:ns4="e55c14c4-d738-4a4b-93e2-78a80aebd8c3" targetNamespace="http://schemas.microsoft.com/office/2006/metadata/properties" ma:root="true" ma:fieldsID="5a75e80a5943c9c454bfe550b49ceff7" ns3:_="" ns4:_="">
    <xsd:import namespace="af2084f9-cf63-4fb3-8ab6-d27ffb1c3e4f"/>
    <xsd:import namespace="e55c14c4-d738-4a4b-93e2-78a80aebd8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084f9-cf63-4fb3-8ab6-d27ffb1c3e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14c4-d738-4a4b-93e2-78a80aebd8c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260C78-5837-4E3F-920A-8F92D94F69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47ACC3-8E85-4EC2-B0F1-B61E76C8A831}">
  <ds:schemaRefs>
    <ds:schemaRef ds:uri="af2084f9-cf63-4fb3-8ab6-d27ffb1c3e4f"/>
    <ds:schemaRef ds:uri="e55c14c4-d738-4a4b-93e2-78a80aebd8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15B9BF9-74FC-49B5-A4EE-8BE739B34685}">
  <ds:schemaRefs>
    <ds:schemaRef ds:uri="af2084f9-cf63-4fb3-8ab6-d27ffb1c3e4f"/>
    <ds:schemaRef ds:uri="e55c14c4-d738-4a4b-93e2-78a80aebd8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66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Impact</vt:lpstr>
      <vt:lpstr>Main Event</vt:lpstr>
      <vt:lpstr>Pop N Watch</vt:lpstr>
      <vt:lpstr>Description</vt:lpstr>
      <vt:lpstr>Prototype (login)</vt:lpstr>
      <vt:lpstr>Prototype (home)</vt:lpstr>
      <vt:lpstr>Prototype Movie </vt:lpstr>
      <vt:lpstr>Prototype (recipe &amp; snack)</vt:lpstr>
      <vt:lpstr>PROTOTYPE (RECIPE &amp; SNACK)</vt:lpstr>
      <vt:lpstr>Prototype (Admin)</vt:lpstr>
      <vt:lpstr>PROTOTYPE (ADMIN) Continue</vt:lpstr>
      <vt:lpstr>PROTOTYPE (ADMIN) CONTINUE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Denmar Lawrence Ermitano</dc:creator>
  <cp:lastModifiedBy>Alvin</cp:lastModifiedBy>
  <cp:revision>4</cp:revision>
  <dcterms:created xsi:type="dcterms:W3CDTF">2022-03-19T18:56:14Z</dcterms:created>
  <dcterms:modified xsi:type="dcterms:W3CDTF">2023-03-01T05:27:47Z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0x01010011C01DEAF05E61419FBCE64254177B15</vt:lpwstr>
  </property>
</Properties>
</file>