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" name="Shape 6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/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Title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/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25" name="文字"/>
          <p:cNvSpPr txBox="1"/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 startAt="1"/>
              <a:defRPr sz="3000">
                <a:solidFill>
                  <a:srgbClr val="5A5F5E"/>
                </a:solidFill>
              </a:defRPr>
            </a:pPr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7" name="norm_quant.jpg" descr="norm_quant.jpg"/>
          <p:cNvPicPr>
            <a:picLocks noChangeAspect="1"/>
          </p:cNvPicPr>
          <p:nvPr/>
        </p:nvPicPr>
        <p:blipFill>
          <a:blip r:embed="rId2">
            <a:extLst/>
          </a:blip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fill="norm" stroke="1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/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/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" name="Section Title"/>
          <p:cNvSpPr txBox="1"/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38" name="Slide Title"/>
          <p:cNvSpPr txBox="1"/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9" name="文字"/>
          <p:cNvSpPr txBox="1"/>
          <p:nvPr>
            <p:ph type="body" sz="quarter" idx="23"/>
          </p:nvPr>
        </p:nvSpPr>
        <p:spPr>
          <a:xfrm>
            <a:off x="761999" y="1581811"/>
            <a:ext cx="11467783" cy="6883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</a:p>
        </p:txBody>
      </p:sp>
      <p:sp>
        <p:nvSpPr>
          <p:cNvPr id="40" name="Title"/>
          <p:cNvSpPr txBox="1"/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>
            <a:extLst/>
          </a:blip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fill="norm" stroke="1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幻燈片編號"/>
          <p:cNvSpPr txBox="1"/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50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51" name="Section Title"/>
          <p:cNvSpPr txBox="1"/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52" name="Slide Title"/>
          <p:cNvSpPr txBox="1"/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53" name="Use…"/>
          <p:cNvSpPr txBox="1"/>
          <p:nvPr>
            <p:ph type="body" sz="half" idx="23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lvl="1" marL="889000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lvl="1" marL="889000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54" name="Title"/>
          <p:cNvSpPr txBox="1"/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55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56" name="norm_quant.jpg" descr="norm_quant.jpg"/>
          <p:cNvPicPr>
            <a:picLocks noChangeAspect="1"/>
          </p:cNvPicPr>
          <p:nvPr/>
        </p:nvPicPr>
        <p:blipFill>
          <a:blip r:embed="rId2">
            <a:extLst/>
          </a:blip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fill="norm" stroke="1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hyperlink" Target="http://your%20webpage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950" y="2303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  <p:sp>
        <p:nvSpPr>
          <p:cNvPr id="4" name="Your Name (HWTeng)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 (HWTeng)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  <a:endParaRPr>
              <a:solidFill>
                <a:srgbClr val="5A5F5E"/>
              </a:solidFill>
            </a:endParaRP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rId3" invalidUrl="" action="" tgtFrame="" tooltip="" history="1" highlightClick="0" endSnd="0"/>
              </a:rPr>
              <a:t>Your Webpage</a:t>
            </a:r>
          </a:p>
        </p:txBody>
      </p:sp>
      <p:sp>
        <p:nvSpPr>
          <p:cNvPr id="6" name="大標題文字"/>
          <p:cNvSpPr txBox="1"/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7" name="內文層級一…"/>
          <p:cNvSpPr txBox="1"/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/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 fontScale="100000" lnSpcReduction="0"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N Template"/>
          <p:cNvSpPr txBox="1"/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pPr/>
            <a:r>
              <a:t>TEN Template</a:t>
            </a:r>
          </a:p>
        </p:txBody>
      </p:sp>
      <p:sp>
        <p:nvSpPr>
          <p:cNvPr id="66" name="20240125 IDA Template Keynote.key"/>
          <p:cNvSpPr txBox="1"/>
          <p:nvPr/>
        </p:nvSpPr>
        <p:spPr>
          <a:xfrm>
            <a:off x="9519751" y="9237870"/>
            <a:ext cx="316363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1500"/>
            </a:lvl1pPr>
          </a:lstStyle>
          <a:p>
            <a:pPr/>
            <a:r>
              <a:t>20240125 IDA Template Keynote.key</a:t>
            </a:r>
          </a:p>
        </p:txBody>
      </p:sp>
      <p:sp>
        <p:nvSpPr>
          <p:cNvPr id="67" name="always add date of touching a keynote"/>
          <p:cNvSpPr txBox="1"/>
          <p:nvPr/>
        </p:nvSpPr>
        <p:spPr>
          <a:xfrm>
            <a:off x="4380780" y="7642180"/>
            <a:ext cx="4540988" cy="411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2100"/>
            </a:lvl1pPr>
          </a:lstStyle>
          <a:p>
            <a:pPr/>
            <a:r>
              <a:t>always add date of touching a keynote</a:t>
            </a:r>
          </a:p>
        </p:txBody>
      </p:sp>
      <p:sp>
        <p:nvSpPr>
          <p:cNvPr id="68" name="線條"/>
          <p:cNvSpPr/>
          <p:nvPr/>
        </p:nvSpPr>
        <p:spPr>
          <a:xfrm>
            <a:off x="8197017" y="8192009"/>
            <a:ext cx="1469782" cy="1084404"/>
          </a:xfrm>
          <a:prstGeom prst="line">
            <a:avLst/>
          </a:prstGeom>
          <a:ln w="25400">
            <a:solidFill>
              <a:schemeClr val="accent5">
                <a:hueOff val="-608018"/>
                <a:satOff val="-16379"/>
                <a:lumOff val="2512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69" name="VenTeng_Webpage_QRCode.png" descr="VenTeng_Webpage_QR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310826" y="5053787"/>
            <a:ext cx="1891681" cy="1891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" name="Motiva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73" name="Motivation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74" name="Motivate your presentation on 3-10 slides…"/>
          <p:cNvSpPr txBox="1"/>
          <p:nvPr>
            <p:ph type="body" idx="23"/>
          </p:nvPr>
        </p:nvSpPr>
        <p:spPr>
          <a:xfrm>
            <a:off x="761999" y="1581811"/>
            <a:ext cx="11467783" cy="1782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Motivate your presentation on 3-10 slides 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Attract the audience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Disclaimer: A short summary of the style guide for presentations</a:t>
            </a:r>
          </a:p>
        </p:txBody>
      </p:sp>
      <p:sp>
        <p:nvSpPr>
          <p:cNvPr id="75" name="IDA Templat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  <p:sp>
        <p:nvSpPr>
          <p:cNvPr id="76" name="this is a lead picture"/>
          <p:cNvSpPr txBox="1"/>
          <p:nvPr/>
        </p:nvSpPr>
        <p:spPr>
          <a:xfrm>
            <a:off x="10510752" y="6882880"/>
            <a:ext cx="2386585" cy="41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2100"/>
            </a:lvl1pPr>
          </a:lstStyle>
          <a:p>
            <a:pPr/>
            <a:r>
              <a:t>this is a lead picture</a:t>
            </a:r>
          </a:p>
        </p:txBody>
      </p:sp>
      <p:sp>
        <p:nvSpPr>
          <p:cNvPr id="77" name="線條"/>
          <p:cNvSpPr/>
          <p:nvPr/>
        </p:nvSpPr>
        <p:spPr>
          <a:xfrm flipH="1">
            <a:off x="11866394" y="7341847"/>
            <a:ext cx="260354" cy="1090681"/>
          </a:xfrm>
          <a:prstGeom prst="line">
            <a:avLst/>
          </a:prstGeom>
          <a:ln w="25400">
            <a:solidFill>
              <a:schemeClr val="accent5">
                <a:hueOff val="-608018"/>
                <a:satOff val="-16379"/>
                <a:lumOff val="2512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DA Templ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  <p:sp>
        <p:nvSpPr>
          <p:cNvPr id="80" name="Motivation ✓…"/>
          <p:cNvSpPr txBox="1"/>
          <p:nvPr>
            <p:ph type="body" idx="22"/>
          </p:nvPr>
        </p:nvSpPr>
        <p:spPr>
          <a:xfrm>
            <a:off x="761999" y="1581811"/>
            <a:ext cx="11467783" cy="12280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 startAt="1"/>
              <a:defRPr sz="3000">
                <a:solidFill>
                  <a:srgbClr val="5A5F5E"/>
                </a:solidFill>
              </a:defRPr>
            </a:pPr>
            <a:r>
              <a:t>Motivation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✓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 startAt="1"/>
              <a:defRPr sz="3000">
                <a:solidFill>
                  <a:srgbClr val="5A5F5E"/>
                </a:solidFill>
              </a:defRPr>
            </a:pPr>
            <a:r>
              <a:t>Styleguide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Section 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Title</a:t>
            </a:r>
          </a:p>
        </p:txBody>
      </p:sp>
      <p:sp>
        <p:nvSpPr>
          <p:cNvPr id="84" name="Slide 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5" name="Use…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lvl="1" marL="889000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lvl="1" marL="889000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86" name="Titl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N Template"/>
          <p:cNvSpPr txBox="1"/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pPr/>
            <a:r>
              <a:t>TEN Template</a:t>
            </a:r>
          </a:p>
        </p:txBody>
      </p:sp>
      <p:sp>
        <p:nvSpPr>
          <p:cNvPr id="89" name="20240125 IDA Template Keynote.key"/>
          <p:cNvSpPr txBox="1"/>
          <p:nvPr/>
        </p:nvSpPr>
        <p:spPr>
          <a:xfrm>
            <a:off x="9519751" y="9237870"/>
            <a:ext cx="316363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1500"/>
            </a:lvl1pPr>
          </a:lstStyle>
          <a:p>
            <a:pPr/>
            <a:r>
              <a:t>20240125 IDA Template Keynote.key</a:t>
            </a:r>
          </a:p>
        </p:txBody>
      </p:sp>
      <p:sp>
        <p:nvSpPr>
          <p:cNvPr id="90" name="always add date of touching a keynote"/>
          <p:cNvSpPr txBox="1"/>
          <p:nvPr/>
        </p:nvSpPr>
        <p:spPr>
          <a:xfrm>
            <a:off x="4380780" y="7642180"/>
            <a:ext cx="4540988" cy="411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2100"/>
            </a:lvl1pPr>
          </a:lstStyle>
          <a:p>
            <a:pPr/>
            <a:r>
              <a:t>always add date of touching a keynote</a:t>
            </a:r>
          </a:p>
        </p:txBody>
      </p:sp>
      <p:sp>
        <p:nvSpPr>
          <p:cNvPr id="91" name="線條"/>
          <p:cNvSpPr/>
          <p:nvPr/>
        </p:nvSpPr>
        <p:spPr>
          <a:xfrm>
            <a:off x="8197017" y="8192009"/>
            <a:ext cx="1469782" cy="1084404"/>
          </a:xfrm>
          <a:prstGeom prst="line">
            <a:avLst/>
          </a:prstGeom>
          <a:ln w="25400">
            <a:solidFill>
              <a:schemeClr val="accent5">
                <a:hueOff val="-608018"/>
                <a:satOff val="-16379"/>
                <a:lumOff val="2512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500" u="none" kumimoji="0" normalizeH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normAutofit fontScale="100000" lnSpcReduction="0"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500" u="none" kumimoji="0" normalizeH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500" u="none" kumimoji="0" normalizeH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normAutofit fontScale="100000" lnSpcReduction="0"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500" u="none" kumimoji="0" normalizeH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