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media/image1.jpeg" ContentType="image/jpeg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1pPr>
    <a:lvl2pPr marL="0" marR="0" indent="228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2pPr>
    <a:lvl3pPr marL="0" marR="0" indent="457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3pPr>
    <a:lvl4pPr marL="0" marR="0" indent="685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4pPr>
    <a:lvl5pPr marL="0" marR="0" indent="9144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5pPr>
    <a:lvl6pPr marL="0" marR="0" indent="11430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6pPr>
    <a:lvl7pPr marL="0" marR="0" indent="13716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7pPr>
    <a:lvl8pPr marL="0" marR="0" indent="16002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8pPr>
    <a:lvl9pPr marL="0" marR="0" indent="1828800" algn="l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5500" u="none" kumimoji="0" normalizeH="0">
        <a:ln>
          <a:noFill/>
        </a:ln>
        <a:solidFill>
          <a:srgbClr val="D30F11"/>
        </a:solidFill>
        <a:effectLst/>
        <a:uFillTx/>
        <a:latin typeface="Helvetica Neue Light"/>
        <a:ea typeface="Helvetica Neue Light"/>
        <a:cs typeface="Helvetica Neue Light"/>
        <a:sym typeface="Helvetica Neue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AB1802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satOff val="1848"/>
              <a:lumOff val="-15262"/>
            </a:schemeClr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6">
                  <a:satOff val="1848"/>
                  <a:lumOff val="-15262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50800" cap="flat">
              <a:noFill/>
              <a:miter lim="400000"/>
            </a:ln>
          </a:left>
          <a:right>
            <a:ln w="50800" cap="flat">
              <a:noFill/>
              <a:miter lim="400000"/>
            </a:ln>
          </a:right>
          <a:top>
            <a:ln w="50800" cap="flat">
              <a:noFill/>
              <a:miter lim="400000"/>
            </a:ln>
          </a:top>
          <a:bottom>
            <a:ln w="50800" cap="flat">
              <a:noFill/>
              <a:miter lim="400000"/>
            </a:ln>
          </a:bottom>
          <a:insideH>
            <a:ln w="50800" cap="flat">
              <a:noFill/>
              <a:miter lim="400000"/>
            </a:ln>
          </a:insideH>
          <a:insideV>
            <a:ln w="508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08785"/>
          </a:solidFill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5E6E5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5A5F5E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BEBEB"/>
          </a:solidFill>
        </a:fill>
      </a:tcStyle>
    </a:band2H>
    <a:firstCol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E5E6E5"/>
          </a:solidFill>
        </a:fill>
      </a:tcStyle>
    </a:firstCol>
    <a:la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lastRow>
    <a:firstRow>
      <a:tcTxStyle b="off" i="off">
        <a:font>
          <a:latin typeface="Helvetica Neue Light"/>
          <a:ea typeface="Helvetica Neue Light"/>
          <a:cs typeface="Helvetica Neue Light"/>
        </a:font>
        <a:srgbClr val="5A5F5E"/>
      </a:tcTxStyle>
      <a:tcStyle>
        <a:tcBdr>
          <a:left>
            <a:ln w="12700" cap="flat">
              <a:solidFill>
                <a:srgbClr val="B4B4B4"/>
              </a:solidFill>
              <a:prstDash val="solid"/>
              <a:miter lim="400000"/>
            </a:ln>
          </a:left>
          <a:right>
            <a:ln w="12700" cap="flat">
              <a:solidFill>
                <a:srgbClr val="B4B4B4"/>
              </a:solidFill>
              <a:prstDash val="solid"/>
              <a:miter lim="400000"/>
            </a:ln>
          </a:right>
          <a:top>
            <a:ln w="12700" cap="flat">
              <a:solidFill>
                <a:srgbClr val="B4B4B4"/>
              </a:solidFill>
              <a:prstDash val="solid"/>
              <a:miter lim="400000"/>
            </a:ln>
          </a:top>
          <a:bottom>
            <a:ln w="12700" cap="flat">
              <a:solidFill>
                <a:srgbClr val="B4B4B4"/>
              </a:solidFill>
              <a:prstDash val="solid"/>
              <a:miter lim="400000"/>
            </a:ln>
          </a:bottom>
          <a:insideH>
            <a:ln w="12700" cap="flat">
              <a:solidFill>
                <a:srgbClr val="B4B4B4"/>
              </a:solidFill>
              <a:prstDash val="solid"/>
              <a:miter lim="400000"/>
            </a:ln>
          </a:insideH>
          <a:insideV>
            <a:ln w="12700" cap="flat">
              <a:solidFill>
                <a:srgbClr val="B4B4B4"/>
              </a:solidFill>
              <a:prstDash val="solid"/>
              <a:miter lim="400000"/>
            </a:ln>
          </a:insideV>
        </a:tcBdr>
        <a:fill>
          <a:solidFill>
            <a:srgbClr val="CCCCC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A5F5E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000000">
              <a:alpha val="5000"/>
            </a:srgbClr>
          </a:solidFill>
        </a:fill>
      </a:tcStyle>
    </a:band2H>
    <a:firstCol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5A5F5E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5A5F5E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 Light"/>
          <a:ea typeface="Gill Sans Light"/>
          <a:cs typeface="Gill Sans Light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5A5F5E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9" name="Shape 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mplate Presentation"/>
          <p:cNvSpPr txBox="1"/>
          <p:nvPr>
            <p:ph type="body" sz="quarter" idx="21" hasCustomPrompt="1"/>
          </p:nvPr>
        </p:nvSpPr>
        <p:spPr>
          <a:xfrm>
            <a:off x="773350" y="2345153"/>
            <a:ext cx="11458100" cy="1760787"/>
          </a:xfrm>
          <a:prstGeom prst="rect">
            <a:avLst/>
          </a:prstGeom>
        </p:spPr>
        <p:txBody>
          <a:bodyPr/>
          <a:lstStyle>
            <a:lvl1pPr>
              <a:defRPr sz="5500"/>
            </a:lvl1pPr>
          </a:lstStyle>
          <a:p>
            <a:pPr/>
            <a:r>
              <a:t>Title</a:t>
            </a:r>
          </a:p>
        </p:txBody>
      </p:sp>
      <p:sp>
        <p:nvSpPr>
          <p:cNvPr id="16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resentation Title"/>
          <p:cNvSpPr txBox="1"/>
          <p:nvPr>
            <p:ph type="body" sz="quarter" idx="21"/>
          </p:nvPr>
        </p:nvSpPr>
        <p:spPr>
          <a:xfrm>
            <a:off x="768509" y="9159279"/>
            <a:ext cx="5733892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24" name="Outline"/>
          <p:cNvSpPr txBox="1"/>
          <p:nvPr/>
        </p:nvSpPr>
        <p:spPr>
          <a:xfrm>
            <a:off x="762000" y="762000"/>
            <a:ext cx="11467783" cy="60985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25" name="文字"/>
          <p:cNvSpPr txBox="1"/>
          <p:nvPr>
            <p:ph type="body" sz="quarter" idx="22"/>
          </p:nvPr>
        </p:nvSpPr>
        <p:spPr>
          <a:xfrm>
            <a:off x="761999" y="1581811"/>
            <a:ext cx="11467783" cy="635001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</a:p>
        </p:txBody>
      </p:sp>
      <p:sp>
        <p:nvSpPr>
          <p:cNvPr id="26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27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8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 副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幻燈片編號"/>
          <p:cNvSpPr txBox="1"/>
          <p:nvPr>
            <p:ph type="sldNum" sz="quarter" idx="2"/>
          </p:nvPr>
        </p:nvSpPr>
        <p:spPr>
          <a:xfrm>
            <a:off x="11741879" y="213147"/>
            <a:ext cx="494413" cy="399033"/>
          </a:xfrm>
          <a:prstGeom prst="rect">
            <a:avLst/>
          </a:prstGeom>
        </p:spPr>
        <p:txBody>
          <a:bodyPr wrap="square"/>
          <a:lstStyle>
            <a:lvl1pPr algn="r"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fld id="{86CB4B4D-7CA3-9044-876B-883B54F8677D}" type="slidenum"/>
          </a:p>
        </p:txBody>
      </p:sp>
      <p:sp>
        <p:nvSpPr>
          <p:cNvPr id="36" name="線條"/>
          <p:cNvSpPr/>
          <p:nvPr/>
        </p:nvSpPr>
        <p:spPr>
          <a:xfrm>
            <a:off x="761999" y="624879"/>
            <a:ext cx="114742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sp>
        <p:nvSpPr>
          <p:cNvPr id="37" name="Section Title"/>
          <p:cNvSpPr txBox="1"/>
          <p:nvPr>
            <p:ph type="body" sz="quarter" idx="21" hasCustomPrompt="1"/>
          </p:nvPr>
        </p:nvSpPr>
        <p:spPr>
          <a:xfrm>
            <a:off x="755809" y="213147"/>
            <a:ext cx="9502858" cy="399033"/>
          </a:xfrm>
          <a:prstGeom prst="rect">
            <a:avLst/>
          </a:prstGeom>
        </p:spPr>
        <p:txBody>
          <a:bodyPr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38" name="Slide Title"/>
          <p:cNvSpPr txBox="1"/>
          <p:nvPr>
            <p:ph type="body" sz="quarter" idx="22" hasCustomPrompt="1"/>
          </p:nvPr>
        </p:nvSpPr>
        <p:spPr>
          <a:xfrm>
            <a:off x="762000" y="762000"/>
            <a:ext cx="11467783" cy="609855"/>
          </a:xfrm>
          <a:prstGeom prst="rect">
            <a:avLst/>
          </a:prstGeom>
        </p:spPr>
        <p:txBody>
          <a:bodyPr/>
          <a:lstStyle>
            <a:lvl1pPr>
              <a:defRPr sz="3500"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r>
              <a:t>Slide Title</a:t>
            </a:r>
          </a:p>
        </p:txBody>
      </p:sp>
      <p:sp>
        <p:nvSpPr>
          <p:cNvPr id="39" name="Use…"/>
          <p:cNvSpPr txBox="1"/>
          <p:nvPr>
            <p:ph type="body" sz="half" idx="23"/>
          </p:nvPr>
        </p:nvSpPr>
        <p:spPr>
          <a:xfrm>
            <a:off x="761999" y="1581811"/>
            <a:ext cx="11467783" cy="2925953"/>
          </a:xfrm>
          <a:prstGeom prst="rect">
            <a:avLst/>
          </a:prstGeom>
        </p:spPr>
        <p:txBody>
          <a:bodyPr>
            <a:spAutoFit/>
          </a:bodyPr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40" name="Title"/>
          <p:cNvSpPr txBox="1"/>
          <p:nvPr>
            <p:ph type="body" sz="quarter" idx="24" hasCustomPrompt="1"/>
          </p:nvPr>
        </p:nvSpPr>
        <p:spPr>
          <a:xfrm>
            <a:off x="715409" y="9235479"/>
            <a:ext cx="5479247" cy="399033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spcBef>
                <a:spcPts val="1200"/>
              </a:spcBef>
              <a:defRPr sz="2000">
                <a:solidFill>
                  <a:srgbClr val="000000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pPr/>
            <a:r>
              <a:t>Title</a:t>
            </a:r>
          </a:p>
        </p:txBody>
      </p:sp>
      <p:sp>
        <p:nvSpPr>
          <p:cNvPr id="41" name="線條"/>
          <p:cNvSpPr/>
          <p:nvPr/>
        </p:nvSpPr>
        <p:spPr>
          <a:xfrm>
            <a:off x="700892" y="9159279"/>
            <a:ext cx="10543492" cy="1"/>
          </a:xfrm>
          <a:prstGeom prst="line">
            <a:avLst/>
          </a:prstGeom>
          <a:ln w="25400">
            <a:solidFill>
              <a:srgbClr val="5A5F5E">
                <a:alpha val="15947"/>
              </a:srgbClr>
            </a:solidFill>
            <a:miter lim="400000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42" name="norm_quant.jpg" descr="norm_quant.jpg"/>
          <p:cNvPicPr>
            <a:picLocks noChangeAspect="1"/>
          </p:cNvPicPr>
          <p:nvPr/>
        </p:nvPicPr>
        <p:blipFill>
          <a:blip r:embed="rId2">
            <a:extLst/>
          </a:blip>
          <a:srcRect l="7685" t="12299" r="6266" b="13992"/>
          <a:stretch>
            <a:fillRect/>
          </a:stretch>
        </p:blipFill>
        <p:spPr>
          <a:xfrm>
            <a:off x="11456784" y="8603504"/>
            <a:ext cx="1259216" cy="76312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8" h="21575" fill="norm" stroke="1" extrusionOk="0">
                <a:moveTo>
                  <a:pt x="10967" y="0"/>
                </a:moveTo>
                <a:cubicBezTo>
                  <a:pt x="10620" y="33"/>
                  <a:pt x="10344" y="274"/>
                  <a:pt x="10014" y="819"/>
                </a:cubicBezTo>
                <a:cubicBezTo>
                  <a:pt x="9987" y="865"/>
                  <a:pt x="9960" y="917"/>
                  <a:pt x="9933" y="965"/>
                </a:cubicBezTo>
                <a:cubicBezTo>
                  <a:pt x="9318" y="2043"/>
                  <a:pt x="8762" y="3752"/>
                  <a:pt x="7544" y="8281"/>
                </a:cubicBezTo>
                <a:cubicBezTo>
                  <a:pt x="7443" y="8658"/>
                  <a:pt x="7392" y="8837"/>
                  <a:pt x="7306" y="9156"/>
                </a:cubicBezTo>
                <a:cubicBezTo>
                  <a:pt x="7307" y="9189"/>
                  <a:pt x="7299" y="9214"/>
                  <a:pt x="7286" y="9223"/>
                </a:cubicBezTo>
                <a:cubicBezTo>
                  <a:pt x="7153" y="9714"/>
                  <a:pt x="7023" y="10202"/>
                  <a:pt x="6918" y="10581"/>
                </a:cubicBezTo>
                <a:cubicBezTo>
                  <a:pt x="6916" y="10589"/>
                  <a:pt x="6915" y="10608"/>
                  <a:pt x="6912" y="10614"/>
                </a:cubicBezTo>
                <a:cubicBezTo>
                  <a:pt x="6699" y="11385"/>
                  <a:pt x="6514" y="12030"/>
                  <a:pt x="6354" y="12567"/>
                </a:cubicBezTo>
                <a:cubicBezTo>
                  <a:pt x="6353" y="12580"/>
                  <a:pt x="6344" y="12593"/>
                  <a:pt x="6340" y="12600"/>
                </a:cubicBezTo>
                <a:cubicBezTo>
                  <a:pt x="6308" y="12707"/>
                  <a:pt x="6270" y="12843"/>
                  <a:pt x="6238" y="12948"/>
                </a:cubicBezTo>
                <a:cubicBezTo>
                  <a:pt x="6194" y="13093"/>
                  <a:pt x="6152" y="13213"/>
                  <a:pt x="6109" y="13352"/>
                </a:cubicBezTo>
                <a:cubicBezTo>
                  <a:pt x="6109" y="13372"/>
                  <a:pt x="6110" y="13379"/>
                  <a:pt x="6102" y="13386"/>
                </a:cubicBezTo>
                <a:cubicBezTo>
                  <a:pt x="6074" y="13476"/>
                  <a:pt x="6041" y="13567"/>
                  <a:pt x="6013" y="13655"/>
                </a:cubicBezTo>
                <a:cubicBezTo>
                  <a:pt x="6009" y="13667"/>
                  <a:pt x="6011" y="13664"/>
                  <a:pt x="6007" y="13678"/>
                </a:cubicBezTo>
                <a:cubicBezTo>
                  <a:pt x="6005" y="13683"/>
                  <a:pt x="6002" y="13684"/>
                  <a:pt x="6000" y="13689"/>
                </a:cubicBezTo>
                <a:cubicBezTo>
                  <a:pt x="5386" y="15618"/>
                  <a:pt x="4805" y="17096"/>
                  <a:pt x="4197" y="18177"/>
                </a:cubicBezTo>
                <a:cubicBezTo>
                  <a:pt x="4193" y="18190"/>
                  <a:pt x="4197" y="18196"/>
                  <a:pt x="4190" y="18211"/>
                </a:cubicBezTo>
                <a:cubicBezTo>
                  <a:pt x="4177" y="18236"/>
                  <a:pt x="4160" y="18264"/>
                  <a:pt x="4142" y="18278"/>
                </a:cubicBezTo>
                <a:cubicBezTo>
                  <a:pt x="4111" y="18331"/>
                  <a:pt x="4078" y="18383"/>
                  <a:pt x="4047" y="18435"/>
                </a:cubicBezTo>
                <a:cubicBezTo>
                  <a:pt x="4033" y="18470"/>
                  <a:pt x="4019" y="18495"/>
                  <a:pt x="3999" y="18525"/>
                </a:cubicBezTo>
                <a:cubicBezTo>
                  <a:pt x="3988" y="18543"/>
                  <a:pt x="3981" y="18547"/>
                  <a:pt x="3972" y="18558"/>
                </a:cubicBezTo>
                <a:cubicBezTo>
                  <a:pt x="3371" y="19526"/>
                  <a:pt x="2740" y="20155"/>
                  <a:pt x="2013" y="20556"/>
                </a:cubicBezTo>
                <a:cubicBezTo>
                  <a:pt x="1944" y="20594"/>
                  <a:pt x="1865" y="20631"/>
                  <a:pt x="1788" y="20668"/>
                </a:cubicBezTo>
                <a:cubicBezTo>
                  <a:pt x="1784" y="20671"/>
                  <a:pt x="1777" y="20679"/>
                  <a:pt x="1775" y="20679"/>
                </a:cubicBezTo>
                <a:cubicBezTo>
                  <a:pt x="1442" y="20836"/>
                  <a:pt x="1063" y="20965"/>
                  <a:pt x="795" y="21016"/>
                </a:cubicBezTo>
                <a:cubicBezTo>
                  <a:pt x="633" y="21046"/>
                  <a:pt x="600" y="21072"/>
                  <a:pt x="577" y="21173"/>
                </a:cubicBezTo>
                <a:cubicBezTo>
                  <a:pt x="551" y="21285"/>
                  <a:pt x="537" y="21296"/>
                  <a:pt x="284" y="21296"/>
                </a:cubicBezTo>
                <a:cubicBezTo>
                  <a:pt x="56" y="21296"/>
                  <a:pt x="17" y="21301"/>
                  <a:pt x="5" y="21375"/>
                </a:cubicBezTo>
                <a:cubicBezTo>
                  <a:pt x="-2" y="21422"/>
                  <a:pt x="-1" y="21487"/>
                  <a:pt x="5" y="21521"/>
                </a:cubicBezTo>
                <a:cubicBezTo>
                  <a:pt x="22" y="21600"/>
                  <a:pt x="21568" y="21589"/>
                  <a:pt x="21561" y="21509"/>
                </a:cubicBezTo>
                <a:cubicBezTo>
                  <a:pt x="21558" y="21482"/>
                  <a:pt x="21567" y="21428"/>
                  <a:pt x="21581" y="21386"/>
                </a:cubicBezTo>
                <a:cubicBezTo>
                  <a:pt x="21598" y="21334"/>
                  <a:pt x="21584" y="21269"/>
                  <a:pt x="21540" y="21184"/>
                </a:cubicBezTo>
                <a:cubicBezTo>
                  <a:pt x="21484" y="21076"/>
                  <a:pt x="21424" y="21043"/>
                  <a:pt x="21146" y="20971"/>
                </a:cubicBezTo>
                <a:cubicBezTo>
                  <a:pt x="21141" y="20972"/>
                  <a:pt x="21142" y="20972"/>
                  <a:pt x="21139" y="20971"/>
                </a:cubicBezTo>
                <a:cubicBezTo>
                  <a:pt x="21006" y="20936"/>
                  <a:pt x="20876" y="20891"/>
                  <a:pt x="20751" y="20847"/>
                </a:cubicBezTo>
                <a:cubicBezTo>
                  <a:pt x="20709" y="20840"/>
                  <a:pt x="20670" y="20832"/>
                  <a:pt x="20656" y="20814"/>
                </a:cubicBezTo>
                <a:cubicBezTo>
                  <a:pt x="20474" y="20746"/>
                  <a:pt x="20298" y="20667"/>
                  <a:pt x="20132" y="20578"/>
                </a:cubicBezTo>
                <a:cubicBezTo>
                  <a:pt x="20125" y="20578"/>
                  <a:pt x="20118" y="20574"/>
                  <a:pt x="20111" y="20567"/>
                </a:cubicBezTo>
                <a:cubicBezTo>
                  <a:pt x="19679" y="20332"/>
                  <a:pt x="19291" y="20019"/>
                  <a:pt x="18928" y="19613"/>
                </a:cubicBezTo>
                <a:cubicBezTo>
                  <a:pt x="18919" y="19605"/>
                  <a:pt x="18916" y="19600"/>
                  <a:pt x="18907" y="19591"/>
                </a:cubicBezTo>
                <a:cubicBezTo>
                  <a:pt x="18900" y="19583"/>
                  <a:pt x="18893" y="19576"/>
                  <a:pt x="18887" y="19568"/>
                </a:cubicBezTo>
                <a:cubicBezTo>
                  <a:pt x="18830" y="19503"/>
                  <a:pt x="18779" y="19436"/>
                  <a:pt x="18723" y="19366"/>
                </a:cubicBezTo>
                <a:cubicBezTo>
                  <a:pt x="18720" y="19367"/>
                  <a:pt x="18714" y="19365"/>
                  <a:pt x="18710" y="19366"/>
                </a:cubicBezTo>
                <a:cubicBezTo>
                  <a:pt x="18686" y="19371"/>
                  <a:pt x="18627" y="19281"/>
                  <a:pt x="18587" y="19198"/>
                </a:cubicBezTo>
                <a:cubicBezTo>
                  <a:pt x="18510" y="19095"/>
                  <a:pt x="18432" y="18985"/>
                  <a:pt x="18356" y="18873"/>
                </a:cubicBezTo>
                <a:cubicBezTo>
                  <a:pt x="18353" y="18871"/>
                  <a:pt x="18351" y="18864"/>
                  <a:pt x="18349" y="18861"/>
                </a:cubicBezTo>
                <a:cubicBezTo>
                  <a:pt x="18294" y="18780"/>
                  <a:pt x="18240" y="18702"/>
                  <a:pt x="18186" y="18614"/>
                </a:cubicBezTo>
                <a:cubicBezTo>
                  <a:pt x="17775" y="17959"/>
                  <a:pt x="17463" y="17349"/>
                  <a:pt x="17104" y="16483"/>
                </a:cubicBezTo>
                <a:cubicBezTo>
                  <a:pt x="17087" y="16455"/>
                  <a:pt x="17076" y="16412"/>
                  <a:pt x="17063" y="16370"/>
                </a:cubicBezTo>
                <a:cubicBezTo>
                  <a:pt x="17061" y="16363"/>
                  <a:pt x="17058" y="16366"/>
                  <a:pt x="17056" y="16359"/>
                </a:cubicBezTo>
                <a:cubicBezTo>
                  <a:pt x="17037" y="16312"/>
                  <a:pt x="17022" y="16274"/>
                  <a:pt x="17002" y="16225"/>
                </a:cubicBezTo>
                <a:cubicBezTo>
                  <a:pt x="16863" y="15881"/>
                  <a:pt x="16729" y="15535"/>
                  <a:pt x="16601" y="15181"/>
                </a:cubicBezTo>
                <a:cubicBezTo>
                  <a:pt x="16592" y="15163"/>
                  <a:pt x="16592" y="15152"/>
                  <a:pt x="16587" y="15136"/>
                </a:cubicBezTo>
                <a:cubicBezTo>
                  <a:pt x="16315" y="14383"/>
                  <a:pt x="16029" y="13464"/>
                  <a:pt x="15696" y="12320"/>
                </a:cubicBezTo>
                <a:cubicBezTo>
                  <a:pt x="15679" y="12291"/>
                  <a:pt x="15664" y="12242"/>
                  <a:pt x="15648" y="12163"/>
                </a:cubicBezTo>
                <a:cubicBezTo>
                  <a:pt x="15514" y="11699"/>
                  <a:pt x="15366" y="11192"/>
                  <a:pt x="15206" y="10614"/>
                </a:cubicBezTo>
                <a:cubicBezTo>
                  <a:pt x="15192" y="10579"/>
                  <a:pt x="15181" y="10530"/>
                  <a:pt x="15172" y="10480"/>
                </a:cubicBezTo>
                <a:cubicBezTo>
                  <a:pt x="15085" y="10167"/>
                  <a:pt x="14989" y="9822"/>
                  <a:pt x="14893" y="9470"/>
                </a:cubicBezTo>
                <a:cubicBezTo>
                  <a:pt x="14885" y="9463"/>
                  <a:pt x="14879" y="9447"/>
                  <a:pt x="14879" y="9425"/>
                </a:cubicBezTo>
                <a:cubicBezTo>
                  <a:pt x="14786" y="9084"/>
                  <a:pt x="14717" y="8830"/>
                  <a:pt x="14614" y="8449"/>
                </a:cubicBezTo>
                <a:cubicBezTo>
                  <a:pt x="14560" y="8250"/>
                  <a:pt x="14541" y="8183"/>
                  <a:pt x="14491" y="8000"/>
                </a:cubicBezTo>
                <a:cubicBezTo>
                  <a:pt x="13853" y="5643"/>
                  <a:pt x="13510" y="4430"/>
                  <a:pt x="13233" y="3579"/>
                </a:cubicBezTo>
                <a:cubicBezTo>
                  <a:pt x="12600" y="1643"/>
                  <a:pt x="12102" y="617"/>
                  <a:pt x="11593" y="202"/>
                </a:cubicBezTo>
                <a:cubicBezTo>
                  <a:pt x="11414" y="56"/>
                  <a:pt x="11335" y="16"/>
                  <a:pt x="11157" y="0"/>
                </a:cubicBezTo>
                <a:lnTo>
                  <a:pt x="11008" y="0"/>
                </a:lnTo>
                <a:lnTo>
                  <a:pt x="10967" y="0"/>
                </a:lnTo>
                <a:close/>
                <a:moveTo>
                  <a:pt x="16988" y="17190"/>
                </a:moveTo>
                <a:cubicBezTo>
                  <a:pt x="17071" y="17171"/>
                  <a:pt x="17192" y="17226"/>
                  <a:pt x="17192" y="17313"/>
                </a:cubicBezTo>
                <a:cubicBezTo>
                  <a:pt x="17192" y="17341"/>
                  <a:pt x="17221" y="17424"/>
                  <a:pt x="17254" y="17492"/>
                </a:cubicBezTo>
                <a:cubicBezTo>
                  <a:pt x="17286" y="17561"/>
                  <a:pt x="17304" y="17636"/>
                  <a:pt x="17295" y="17661"/>
                </a:cubicBezTo>
                <a:cubicBezTo>
                  <a:pt x="17285" y="17685"/>
                  <a:pt x="17273" y="17771"/>
                  <a:pt x="17267" y="17852"/>
                </a:cubicBezTo>
                <a:cubicBezTo>
                  <a:pt x="17255" y="18013"/>
                  <a:pt x="17313" y="18045"/>
                  <a:pt x="17376" y="17919"/>
                </a:cubicBezTo>
                <a:cubicBezTo>
                  <a:pt x="17419" y="17833"/>
                  <a:pt x="17474" y="17875"/>
                  <a:pt x="17451" y="17975"/>
                </a:cubicBezTo>
                <a:cubicBezTo>
                  <a:pt x="17441" y="18018"/>
                  <a:pt x="17458" y="18042"/>
                  <a:pt x="17492" y="18042"/>
                </a:cubicBezTo>
                <a:cubicBezTo>
                  <a:pt x="17571" y="18042"/>
                  <a:pt x="17588" y="18100"/>
                  <a:pt x="17539" y="18188"/>
                </a:cubicBezTo>
                <a:cubicBezTo>
                  <a:pt x="17501" y="18258"/>
                  <a:pt x="17509" y="18267"/>
                  <a:pt x="17594" y="18267"/>
                </a:cubicBezTo>
                <a:cubicBezTo>
                  <a:pt x="17687" y="18266"/>
                  <a:pt x="17689" y="18275"/>
                  <a:pt x="17689" y="18491"/>
                </a:cubicBezTo>
                <a:cubicBezTo>
                  <a:pt x="17689" y="18679"/>
                  <a:pt x="17701" y="18747"/>
                  <a:pt x="17737" y="18727"/>
                </a:cubicBezTo>
                <a:cubicBezTo>
                  <a:pt x="17858" y="18660"/>
                  <a:pt x="17941" y="18760"/>
                  <a:pt x="17921" y="18951"/>
                </a:cubicBezTo>
                <a:cubicBezTo>
                  <a:pt x="17904" y="19108"/>
                  <a:pt x="17935" y="19195"/>
                  <a:pt x="17982" y="19131"/>
                </a:cubicBezTo>
                <a:cubicBezTo>
                  <a:pt x="18004" y="19101"/>
                  <a:pt x="18026" y="19091"/>
                  <a:pt x="18036" y="19108"/>
                </a:cubicBezTo>
                <a:cubicBezTo>
                  <a:pt x="18047" y="19125"/>
                  <a:pt x="18074" y="19118"/>
                  <a:pt x="18097" y="19086"/>
                </a:cubicBezTo>
                <a:cubicBezTo>
                  <a:pt x="18143" y="19023"/>
                  <a:pt x="18196" y="19093"/>
                  <a:pt x="18165" y="19176"/>
                </a:cubicBezTo>
                <a:cubicBezTo>
                  <a:pt x="18156" y="19200"/>
                  <a:pt x="18172" y="19226"/>
                  <a:pt x="18199" y="19243"/>
                </a:cubicBezTo>
                <a:cubicBezTo>
                  <a:pt x="18237" y="19267"/>
                  <a:pt x="18240" y="19289"/>
                  <a:pt x="18213" y="19333"/>
                </a:cubicBezTo>
                <a:cubicBezTo>
                  <a:pt x="18165" y="19412"/>
                  <a:pt x="18168" y="19477"/>
                  <a:pt x="18220" y="19445"/>
                </a:cubicBezTo>
                <a:cubicBezTo>
                  <a:pt x="18283" y="19405"/>
                  <a:pt x="18455" y="19617"/>
                  <a:pt x="18417" y="19692"/>
                </a:cubicBezTo>
                <a:cubicBezTo>
                  <a:pt x="18388" y="19750"/>
                  <a:pt x="18407" y="19910"/>
                  <a:pt x="18444" y="19916"/>
                </a:cubicBezTo>
                <a:cubicBezTo>
                  <a:pt x="18455" y="19918"/>
                  <a:pt x="18504" y="19927"/>
                  <a:pt x="18560" y="19938"/>
                </a:cubicBezTo>
                <a:cubicBezTo>
                  <a:pt x="18616" y="19950"/>
                  <a:pt x="18683" y="19944"/>
                  <a:pt x="18703" y="19916"/>
                </a:cubicBezTo>
                <a:cubicBezTo>
                  <a:pt x="18786" y="19803"/>
                  <a:pt x="18895" y="19993"/>
                  <a:pt x="18880" y="20219"/>
                </a:cubicBezTo>
                <a:cubicBezTo>
                  <a:pt x="18872" y="20332"/>
                  <a:pt x="18886" y="20343"/>
                  <a:pt x="18975" y="20331"/>
                </a:cubicBezTo>
                <a:cubicBezTo>
                  <a:pt x="19073" y="20318"/>
                  <a:pt x="19157" y="20413"/>
                  <a:pt x="19125" y="20499"/>
                </a:cubicBezTo>
                <a:cubicBezTo>
                  <a:pt x="19116" y="20524"/>
                  <a:pt x="19132" y="20584"/>
                  <a:pt x="19166" y="20634"/>
                </a:cubicBezTo>
                <a:cubicBezTo>
                  <a:pt x="19214" y="20707"/>
                  <a:pt x="19282" y="20726"/>
                  <a:pt x="19485" y="20735"/>
                </a:cubicBezTo>
                <a:cubicBezTo>
                  <a:pt x="19821" y="20750"/>
                  <a:pt x="19863" y="20769"/>
                  <a:pt x="19866" y="20881"/>
                </a:cubicBezTo>
                <a:cubicBezTo>
                  <a:pt x="19875" y="21141"/>
                  <a:pt x="20018" y="21220"/>
                  <a:pt x="20173" y="21061"/>
                </a:cubicBezTo>
                <a:cubicBezTo>
                  <a:pt x="20222" y="21009"/>
                  <a:pt x="20252" y="21011"/>
                  <a:pt x="20295" y="21049"/>
                </a:cubicBezTo>
                <a:cubicBezTo>
                  <a:pt x="20327" y="21078"/>
                  <a:pt x="20364" y="21088"/>
                  <a:pt x="20377" y="21083"/>
                </a:cubicBezTo>
                <a:cubicBezTo>
                  <a:pt x="20426" y="21065"/>
                  <a:pt x="20564" y="21193"/>
                  <a:pt x="20547" y="21240"/>
                </a:cubicBezTo>
                <a:cubicBezTo>
                  <a:pt x="20525" y="21298"/>
                  <a:pt x="16894" y="21309"/>
                  <a:pt x="16893" y="21251"/>
                </a:cubicBezTo>
                <a:cubicBezTo>
                  <a:pt x="16879" y="20452"/>
                  <a:pt x="16907" y="17275"/>
                  <a:pt x="16927" y="17234"/>
                </a:cubicBezTo>
                <a:cubicBezTo>
                  <a:pt x="16940" y="17209"/>
                  <a:pt x="16961" y="17196"/>
                  <a:pt x="16988" y="17190"/>
                </a:cubicBezTo>
                <a:close/>
              </a:path>
            </a:pathLst>
          </a:cu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hyperlink" Target="http://your%20webpage" TargetMode="External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FFFFFF"/>
            </a:gs>
            <a:gs pos="72824">
              <a:srgbClr val="ECECEC"/>
            </a:gs>
            <a:gs pos="100000">
              <a:srgbClr val="DADADA"/>
            </a:gs>
          </a:gsLst>
          <a:path path="circle">
            <a:fillToRect l="50000" t="50000" r="50000" b="50000"/>
          </a:path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ng" descr="pasted-imag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7950" y="230380"/>
            <a:ext cx="2370215" cy="229898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矩形"/>
          <p:cNvSpPr txBox="1"/>
          <p:nvPr/>
        </p:nvSpPr>
        <p:spPr>
          <a:xfrm>
            <a:off x="773350" y="6475983"/>
            <a:ext cx="7488751" cy="20580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5A5F5E"/>
                </a:solidFill>
                <a:latin typeface="Helvetica Neue Thin"/>
                <a:ea typeface="Helvetica Neue Thin"/>
                <a:cs typeface="Helvetica Neue Thin"/>
                <a:sym typeface="Helvetica Neue Thin"/>
              </a:defRPr>
            </a:pPr>
          </a:p>
        </p:txBody>
      </p:sp>
      <p:sp>
        <p:nvSpPr>
          <p:cNvPr id="4" name="Your Name (HWTeng)"/>
          <p:cNvSpPr txBox="1"/>
          <p:nvPr/>
        </p:nvSpPr>
        <p:spPr>
          <a:xfrm>
            <a:off x="774700" y="4432300"/>
            <a:ext cx="11458002" cy="711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>
            <a:lvl1pPr defTabSz="457200">
              <a:defRPr sz="3000">
                <a:solidFill>
                  <a:srgbClr val="5A5F5E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>
              <a:defRPr>
                <a:solidFill>
                  <a:srgbClr val="000000"/>
                </a:solidFill>
              </a:defRPr>
            </a:pPr>
            <a:r>
              <a:rPr>
                <a:solidFill>
                  <a:srgbClr val="5A5F5E"/>
                </a:solidFill>
              </a:rPr>
              <a:t>Your Name (HWTeng)</a:t>
            </a:r>
          </a:p>
        </p:txBody>
      </p:sp>
      <p:sp>
        <p:nvSpPr>
          <p:cNvPr id="5" name="Your affiliation…"/>
          <p:cNvSpPr txBox="1"/>
          <p:nvPr/>
        </p:nvSpPr>
        <p:spPr>
          <a:xfrm>
            <a:off x="774700" y="6985000"/>
            <a:ext cx="11455400" cy="26452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5A5F5E"/>
                </a:solidFill>
              </a:rPr>
              <a:t>Your affiliation</a:t>
            </a:r>
            <a:endParaRPr>
              <a:solidFill>
                <a:srgbClr val="5A5F5E"/>
              </a:solidFill>
            </a:endParaRPr>
          </a:p>
          <a:p>
            <a:pPr defTabSz="457200">
              <a:defRPr sz="3000">
                <a:solidFill>
                  <a:srgbClr val="000000"/>
                </a:solidFill>
                <a:latin typeface="+mn-lt"/>
                <a:ea typeface="+mn-ea"/>
                <a:cs typeface="+mn-cs"/>
                <a:sym typeface="Helvetica Neue"/>
              </a:defRPr>
            </a:pPr>
            <a:r>
              <a:rPr>
                <a:solidFill>
                  <a:srgbClr val="0A5694"/>
                </a:solidFill>
                <a:hlinkClick r:id="rId3" invalidUrl="" action="" tgtFrame="" tooltip="" history="1" highlightClick="0" endSnd="0"/>
              </a:rPr>
              <a:t>Your Webpage</a:t>
            </a:r>
          </a:p>
        </p:txBody>
      </p:sp>
      <p:sp>
        <p:nvSpPr>
          <p:cNvPr id="6" name="大標題文字"/>
          <p:cNvSpPr txBox="1"/>
          <p:nvPr>
            <p:ph type="title"/>
          </p:nvPr>
        </p:nvSpPr>
        <p:spPr>
          <a:xfrm>
            <a:off x="773350" y="1733550"/>
            <a:ext cx="11458100" cy="19966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大標題文字</a:t>
            </a:r>
          </a:p>
        </p:txBody>
      </p:sp>
      <p:sp>
        <p:nvSpPr>
          <p:cNvPr id="7" name="內文層級一…"/>
          <p:cNvSpPr txBox="1"/>
          <p:nvPr>
            <p:ph type="body" idx="1"/>
          </p:nvPr>
        </p:nvSpPr>
        <p:spPr>
          <a:xfrm>
            <a:off x="355599" y="5270500"/>
            <a:ext cx="122936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" name="幻燈片編號"/>
          <p:cNvSpPr txBox="1"/>
          <p:nvPr>
            <p:ph type="sldNum" sz="quarter" idx="2"/>
          </p:nvPr>
        </p:nvSpPr>
        <p:spPr>
          <a:xfrm>
            <a:off x="6325920" y="9271000"/>
            <a:ext cx="340260" cy="32451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normAutofit fontScale="100000" lnSpcReduction="0"/>
          </a:bodyPr>
          <a:lstStyle>
            <a:lvl1pPr algn="ctr">
              <a:defRPr sz="1600">
                <a:solidFill>
                  <a:srgbClr val="535353"/>
                </a:solidFill>
                <a:latin typeface="+mn-lt"/>
                <a:ea typeface="+mn-ea"/>
                <a:cs typeface="+mn-cs"/>
                <a:sym typeface="Helvetica Neu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</p:sldLayoutIdLst>
  <p:transition xmlns:p14="http://schemas.microsoft.com/office/powerpoint/2010/main" spd="med" advClick="1"/>
  <p:txStyles>
    <p:title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0" marR="0" indent="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1pPr>
      <a:lvl2pPr marL="0" marR="0" indent="228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2pPr>
      <a:lvl3pPr marL="0" marR="0" indent="457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3pPr>
      <a:lvl4pPr marL="0" marR="0" indent="685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4pPr>
      <a:lvl5pPr marL="0" marR="0" indent="9144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5pPr>
      <a:lvl6pPr marL="0" marR="0" indent="11430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6pPr>
      <a:lvl7pPr marL="0" marR="0" indent="13716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7pPr>
      <a:lvl8pPr marL="0" marR="0" indent="16002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8pPr>
      <a:lvl9pPr marL="0" marR="0" indent="1828800" algn="l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5400" u="none">
          <a:solidFill>
            <a:srgbClr val="D30F11"/>
          </a:solidFill>
          <a:uFillTx/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3" Type="http://schemas.openxmlformats.org/officeDocument/2006/relationships/image" Target="../media/image1.tif"/><Relationship Id="rId4" Type="http://schemas.openxmlformats.org/officeDocument/2006/relationships/image" Target="../media/image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52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500"/>
            </a:lvl1pPr>
          </a:lstStyle>
          <a:p>
            <a:pPr/>
            <a:r>
              <a:t>20240125 IDA Template Keynote.key</a:t>
            </a:r>
          </a:p>
        </p:txBody>
      </p:sp>
      <p:sp>
        <p:nvSpPr>
          <p:cNvPr id="53" name="always add date of touching a keynote"/>
          <p:cNvSpPr txBox="1"/>
          <p:nvPr/>
        </p:nvSpPr>
        <p:spPr>
          <a:xfrm>
            <a:off x="4380780" y="7642180"/>
            <a:ext cx="4540988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always add date of touching a keynote</a:t>
            </a:r>
          </a:p>
        </p:txBody>
      </p:sp>
      <p:sp>
        <p:nvSpPr>
          <p:cNvPr id="54" name="線條"/>
          <p:cNvSpPr/>
          <p:nvPr/>
        </p:nvSpPr>
        <p:spPr>
          <a:xfrm>
            <a:off x="8197017" y="8192009"/>
            <a:ext cx="1469782" cy="1084404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  <p:pic>
        <p:nvPicPr>
          <p:cNvPr id="55" name="VenTeng_Webpage_QRCode.png" descr="VenTeng_Webpage_QRCod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684865" y="3251819"/>
            <a:ext cx="1891682" cy="1891682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eingesetztes-Bild.tiff" descr="eingesetztes-Bild.tif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9710918" y="7428868"/>
            <a:ext cx="3091498" cy="837989"/>
          </a:xfrm>
          <a:prstGeom prst="rect">
            <a:avLst/>
          </a:prstGeom>
          <a:ln w="12700">
            <a:miter lim="400000"/>
          </a:ln>
        </p:spPr>
      </p:pic>
      <p:pic>
        <p:nvPicPr>
          <p:cNvPr id="57" name="FIMA_transparent.png" descr="FIMA_transparent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245875" y="5628572"/>
            <a:ext cx="4769663" cy="131522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0" name="Motivation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61" name="Motivation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Motivation</a:t>
            </a:r>
          </a:p>
        </p:txBody>
      </p:sp>
      <p:sp>
        <p:nvSpPr>
          <p:cNvPr id="62" name="Motivate your presentation on 3-10 slides…"/>
          <p:cNvSpPr txBox="1"/>
          <p:nvPr>
            <p:ph type="body" idx="23"/>
          </p:nvPr>
        </p:nvSpPr>
        <p:spPr>
          <a:xfrm>
            <a:off x="761999" y="1581811"/>
            <a:ext cx="11467783" cy="1782953"/>
          </a:xfrm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Motivate your presentation on 3-10 slides 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Attract the audience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Disclaimer: A short summary of the style guide for presentations</a:t>
            </a:r>
          </a:p>
        </p:txBody>
      </p:sp>
      <p:sp>
        <p:nvSpPr>
          <p:cNvPr id="63" name="IDA Templat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64" name="this is a lead picture"/>
          <p:cNvSpPr txBox="1"/>
          <p:nvPr/>
        </p:nvSpPr>
        <p:spPr>
          <a:xfrm>
            <a:off x="10510752" y="6882880"/>
            <a:ext cx="2386585" cy="41136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this is a lead picture</a:t>
            </a:r>
          </a:p>
        </p:txBody>
      </p:sp>
      <p:sp>
        <p:nvSpPr>
          <p:cNvPr id="65" name="線條"/>
          <p:cNvSpPr/>
          <p:nvPr/>
        </p:nvSpPr>
        <p:spPr>
          <a:xfrm flipH="1">
            <a:off x="11866394" y="7341847"/>
            <a:ext cx="260354" cy="1090681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IDA Templ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IDA Template</a:t>
            </a:r>
          </a:p>
        </p:txBody>
      </p:sp>
      <p:sp>
        <p:nvSpPr>
          <p:cNvPr id="68" name="Motivation ✓…"/>
          <p:cNvSpPr txBox="1"/>
          <p:nvPr>
            <p:ph type="body" idx="22"/>
          </p:nvPr>
        </p:nvSpPr>
        <p:spPr>
          <a:xfrm>
            <a:off x="761999" y="1581811"/>
            <a:ext cx="11467783" cy="122802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Motivation </a:t>
            </a:r>
            <a:r>
              <a:rPr>
                <a:latin typeface="Lucida Grande"/>
                <a:ea typeface="Lucida Grande"/>
                <a:cs typeface="Lucida Grande"/>
                <a:sym typeface="Lucida Grande"/>
              </a:rPr>
              <a:t>✓</a:t>
            </a:r>
          </a:p>
          <a:p>
            <a:pPr marL="444500" indent="-444500">
              <a:lnSpc>
                <a:spcPct val="150000"/>
              </a:lnSpc>
              <a:buClr>
                <a:srgbClr val="5A5F5E"/>
              </a:buClr>
              <a:buSzPct val="100000"/>
              <a:buAutoNum type="arabicPeriod" startAt="1"/>
              <a:defRPr sz="3000">
                <a:solidFill>
                  <a:srgbClr val="5A5F5E"/>
                </a:solidFill>
              </a:defRPr>
            </a:pPr>
            <a:r>
              <a:t>Styleguide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幻燈片編號"/>
          <p:cNvSpPr txBox="1"/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1" name="Section 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Section Title</a:t>
            </a:r>
          </a:p>
        </p:txBody>
      </p:sp>
      <p:sp>
        <p:nvSpPr>
          <p:cNvPr id="72" name="Slide Title"/>
          <p:cNvSpPr txBox="1"/>
          <p:nvPr>
            <p:ph type="body" idx="22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Use…"/>
          <p:cNvSpPr txBox="1"/>
          <p:nvPr>
            <p:ph type="body" idx="23"/>
          </p:nvPr>
        </p:nvSpPr>
        <p:spPr>
          <a:prstGeom prst="rect">
            <a:avLst/>
          </a:prstGeom>
        </p:spPr>
        <p:txBody>
          <a:bodyPr/>
          <a:lstStyle/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Use</a:t>
            </a:r>
          </a:p>
          <a:p>
            <a:pPr marL="444500" indent="-444500">
              <a:lnSpc>
                <a:spcPts val="4500"/>
              </a:lnSpc>
              <a:buClr>
                <a:srgbClr val="00599E"/>
              </a:buClr>
              <a:buSzPct val="100000"/>
              <a:buChar char="⊡"/>
              <a:defRPr sz="3000">
                <a:solidFill>
                  <a:srgbClr val="5A5F5E"/>
                </a:solidFill>
              </a:defRPr>
            </a:pPr>
            <a:r>
              <a:t>All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w2</a:t>
            </a:r>
          </a:p>
          <a:p>
            <a:pPr lvl="1" marL="889000" indent="-444500">
              <a:lnSpc>
                <a:spcPts val="4500"/>
              </a:lnSpc>
              <a:buClr>
                <a:srgbClr val="00599E"/>
              </a:buClr>
              <a:buSzPct val="80000"/>
              <a:buChar char="►"/>
              <a:defRPr sz="3000">
                <a:solidFill>
                  <a:srgbClr val="5A5F5E"/>
                </a:solidFill>
              </a:defRPr>
            </a:pPr>
            <a:r>
              <a:t>w3</a:t>
            </a:r>
          </a:p>
        </p:txBody>
      </p:sp>
      <p:sp>
        <p:nvSpPr>
          <p:cNvPr id="74" name="Title"/>
          <p:cNvSpPr txBox="1"/>
          <p:nvPr>
            <p:ph type="body" idx="2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N Template"/>
          <p:cNvSpPr txBox="1"/>
          <p:nvPr>
            <p:ph type="body" idx="21"/>
          </p:nvPr>
        </p:nvSpPr>
        <p:spPr>
          <a:xfrm>
            <a:off x="773350" y="2649953"/>
            <a:ext cx="11458100" cy="1760787"/>
          </a:xfrm>
          <a:prstGeom prst="rect">
            <a:avLst/>
          </a:prstGeom>
        </p:spPr>
        <p:txBody>
          <a:bodyPr/>
          <a:lstStyle/>
          <a:p>
            <a:pPr/>
            <a:r>
              <a:t>TEN Template</a:t>
            </a:r>
          </a:p>
        </p:txBody>
      </p:sp>
      <p:sp>
        <p:nvSpPr>
          <p:cNvPr id="77" name="20240125 IDA Template Keynote.key"/>
          <p:cNvSpPr txBox="1"/>
          <p:nvPr/>
        </p:nvSpPr>
        <p:spPr>
          <a:xfrm>
            <a:off x="9519751" y="9237870"/>
            <a:ext cx="3163634" cy="3246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1500"/>
            </a:lvl1pPr>
          </a:lstStyle>
          <a:p>
            <a:pPr/>
            <a:r>
              <a:t>20240125 IDA Template Keynote.key</a:t>
            </a:r>
          </a:p>
        </p:txBody>
      </p:sp>
      <p:sp>
        <p:nvSpPr>
          <p:cNvPr id="78" name="always add date of touching a keynote"/>
          <p:cNvSpPr txBox="1"/>
          <p:nvPr/>
        </p:nvSpPr>
        <p:spPr>
          <a:xfrm>
            <a:off x="4380780" y="7642180"/>
            <a:ext cx="4540988" cy="4113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>
            <a:normAutofit fontScale="100000" lnSpcReduction="0"/>
          </a:bodyPr>
          <a:lstStyle>
            <a:lvl1pPr>
              <a:defRPr sz="2100"/>
            </a:lvl1pPr>
          </a:lstStyle>
          <a:p>
            <a:pPr/>
            <a:r>
              <a:t>always add date of touching a keynote</a:t>
            </a:r>
          </a:p>
        </p:txBody>
      </p:sp>
      <p:sp>
        <p:nvSpPr>
          <p:cNvPr id="79" name="線條"/>
          <p:cNvSpPr/>
          <p:nvPr/>
        </p:nvSpPr>
        <p:spPr>
          <a:xfrm>
            <a:off x="8197017" y="8192009"/>
            <a:ext cx="1469782" cy="1084404"/>
          </a:xfrm>
          <a:prstGeom prst="line">
            <a:avLst/>
          </a:prstGeom>
          <a:ln w="25400">
            <a:solidFill>
              <a:schemeClr val="accent5">
                <a:hueOff val="-608018"/>
                <a:satOff val="-16379"/>
                <a:lumOff val="25127"/>
              </a:schemeClr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C4D3D3"/>
      </a:dk1>
      <a:lt1>
        <a:srgbClr val="D30F11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howroom">
  <a:themeElements>
    <a:clrScheme name="Showroom">
      <a:dk1>
        <a:srgbClr val="000000"/>
      </a:dk1>
      <a:lt1>
        <a:srgbClr val="FFFFFF"/>
      </a:lt1>
      <a:dk2>
        <a:srgbClr val="5A5F5E"/>
      </a:dk2>
      <a:lt2>
        <a:srgbClr val="B4B4B4"/>
      </a:lt2>
      <a:accent1>
        <a:srgbClr val="78AAB3"/>
      </a:accent1>
      <a:accent2>
        <a:srgbClr val="9A9671"/>
      </a:accent2>
      <a:accent3>
        <a:srgbClr val="D9971A"/>
      </a:accent3>
      <a:accent4>
        <a:srgbClr val="D7620E"/>
      </a:accent4>
      <a:accent5>
        <a:srgbClr val="A61702"/>
      </a:accent5>
      <a:accent6>
        <a:srgbClr val="606B7E"/>
      </a:accent6>
      <a:hlink>
        <a:srgbClr val="0000FF"/>
      </a:hlink>
      <a:folHlink>
        <a:srgbClr val="FF00FF"/>
      </a:folHlink>
    </a:clrScheme>
    <a:fontScheme name="Showroom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Showroom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808785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5A5F5E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t" upright="0">
        <a:normAutofit fontScale="100000" lnSpcReduction="0"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5500" u="none" kumimoji="0" normalizeH="0">
            <a:ln>
              <a:noFill/>
            </a:ln>
            <a:solidFill>
              <a:srgbClr val="D30F11"/>
            </a:solidFill>
            <a:effectLst/>
            <a:uFillTx/>
            <a:latin typeface="Helvetica Neue Light"/>
            <a:ea typeface="Helvetica Neue Light"/>
            <a:cs typeface="Helvetica Neue Light"/>
            <a:sym typeface="Helvetica Neue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