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7" r:id="rId9"/>
    <p:sldId id="263" r:id="rId10"/>
    <p:sldId id="265" r:id="rId11"/>
    <p:sldId id="264"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27AD46-EB9F-4231-A07C-4DA8BE9EE3BA}"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6FCA6424-4BB1-4741-B2B3-EDDC4C0FE27E}">
      <dgm:prSet phldrT="[Text]" custT="1"/>
      <dgm:spPr/>
      <dgm:t>
        <a:bodyPr/>
        <a:lstStyle/>
        <a:p>
          <a:r>
            <a:rPr lang="en-US" sz="2400" dirty="0" err="1"/>
            <a:t>Xây</a:t>
          </a:r>
          <a:r>
            <a:rPr lang="en-US" sz="2400" dirty="0"/>
            <a:t> </a:t>
          </a:r>
          <a:r>
            <a:rPr lang="en-US" sz="2400" dirty="0" err="1"/>
            <a:t>dựng</a:t>
          </a:r>
          <a:r>
            <a:rPr lang="en-US" sz="2400" dirty="0"/>
            <a:t> game </a:t>
          </a:r>
          <a:r>
            <a:rPr lang="en-US" sz="2400" dirty="0" err="1"/>
            <a:t>đầy</a:t>
          </a:r>
          <a:r>
            <a:rPr lang="en-US" sz="2400" dirty="0"/>
            <a:t> </a:t>
          </a:r>
          <a:r>
            <a:rPr lang="en-US" sz="2400" dirty="0" err="1"/>
            <a:t>đủ</a:t>
          </a:r>
          <a:r>
            <a:rPr lang="en-US" sz="2400" dirty="0"/>
            <a:t> </a:t>
          </a:r>
          <a:r>
            <a:rPr lang="en-US" sz="2400" dirty="0" err="1"/>
            <a:t>chức</a:t>
          </a:r>
          <a:r>
            <a:rPr lang="en-US" sz="2400" dirty="0"/>
            <a:t> </a:t>
          </a:r>
          <a:r>
            <a:rPr lang="en-US" sz="2400" dirty="0" err="1"/>
            <a:t>năng</a:t>
          </a:r>
          <a:endParaRPr lang="en-US" sz="2400" dirty="0"/>
        </a:p>
      </dgm:t>
    </dgm:pt>
    <dgm:pt modelId="{C4ACC06B-368D-4F97-B6F6-29EEE383AFC4}" type="parTrans" cxnId="{0CEC10CE-2A58-46AB-92C2-7EB56EA886B3}">
      <dgm:prSet/>
      <dgm:spPr/>
      <dgm:t>
        <a:bodyPr/>
        <a:lstStyle/>
        <a:p>
          <a:endParaRPr lang="en-US"/>
        </a:p>
      </dgm:t>
    </dgm:pt>
    <dgm:pt modelId="{3521CA9F-DE85-4E60-A5FB-15FBB57ADF6A}" type="sibTrans" cxnId="{0CEC10CE-2A58-46AB-92C2-7EB56EA886B3}">
      <dgm:prSet/>
      <dgm:spPr/>
      <dgm:t>
        <a:bodyPr/>
        <a:lstStyle/>
        <a:p>
          <a:endParaRPr lang="en-US"/>
        </a:p>
      </dgm:t>
    </dgm:pt>
    <dgm:pt modelId="{CCA1126C-7EE8-413E-B64E-AEA3E895A7C6}">
      <dgm:prSet phldrT="[Text]"/>
      <dgm:spPr/>
      <dgm:t>
        <a:bodyPr/>
        <a:lstStyle/>
        <a:p>
          <a:r>
            <a:rPr lang="en-US" dirty="0" smtClean="0"/>
            <a:t>OOP</a:t>
          </a:r>
          <a:endParaRPr lang="en-US" dirty="0"/>
        </a:p>
      </dgm:t>
    </dgm:pt>
    <dgm:pt modelId="{B5C4683D-A907-47BB-87B5-4FE4D2C4DD74}" type="parTrans" cxnId="{FF55F46D-E38E-41DF-90D6-10AE7917093E}">
      <dgm:prSet/>
      <dgm:spPr/>
      <dgm:t>
        <a:bodyPr/>
        <a:lstStyle/>
        <a:p>
          <a:endParaRPr lang="en-US"/>
        </a:p>
      </dgm:t>
    </dgm:pt>
    <dgm:pt modelId="{86DDD81D-D8D1-4680-96C0-6AAC621DD3EE}" type="sibTrans" cxnId="{FF55F46D-E38E-41DF-90D6-10AE7917093E}">
      <dgm:prSet/>
      <dgm:spPr/>
      <dgm:t>
        <a:bodyPr/>
        <a:lstStyle/>
        <a:p>
          <a:endParaRPr lang="en-US"/>
        </a:p>
      </dgm:t>
    </dgm:pt>
    <dgm:pt modelId="{E81E360F-13F0-42DA-8901-FF6CE041E29D}">
      <dgm:prSet phldrT="[Text]"/>
      <dgm:spPr/>
      <dgm:t>
        <a:bodyPr/>
        <a:lstStyle/>
        <a:p>
          <a:r>
            <a:rPr lang="en-US" dirty="0" smtClean="0"/>
            <a:t>ĐẾM BƯỚC ĐI</a:t>
          </a:r>
          <a:endParaRPr lang="en-US" dirty="0"/>
        </a:p>
      </dgm:t>
    </dgm:pt>
    <dgm:pt modelId="{17DD4D9C-175B-4551-AF32-0C32753FF530}" type="parTrans" cxnId="{AAA06A08-F897-444B-8EED-D95E6EEF1004}">
      <dgm:prSet/>
      <dgm:spPr/>
      <dgm:t>
        <a:bodyPr/>
        <a:lstStyle/>
        <a:p>
          <a:endParaRPr lang="en-US"/>
        </a:p>
      </dgm:t>
    </dgm:pt>
    <dgm:pt modelId="{7E3FF35C-4ACE-4E4A-A9F1-F3706B233C6B}" type="sibTrans" cxnId="{AAA06A08-F897-444B-8EED-D95E6EEF1004}">
      <dgm:prSet/>
      <dgm:spPr/>
      <dgm:t>
        <a:bodyPr/>
        <a:lstStyle/>
        <a:p>
          <a:endParaRPr lang="en-US"/>
        </a:p>
      </dgm:t>
    </dgm:pt>
    <dgm:pt modelId="{167DD308-2E6D-431F-AD56-11D9765A9C54}">
      <dgm:prSet phldrT="[Text]"/>
      <dgm:spPr/>
      <dgm:t>
        <a:bodyPr/>
        <a:lstStyle/>
        <a:p>
          <a:r>
            <a:rPr lang="en-US" dirty="0" smtClean="0"/>
            <a:t>XEM ĐIỂM</a:t>
          </a:r>
          <a:endParaRPr lang="en-US" dirty="0"/>
        </a:p>
      </dgm:t>
    </dgm:pt>
    <dgm:pt modelId="{EA35D0FE-3563-4C65-BDC5-5E6AE6B8825F}" type="parTrans" cxnId="{CE6DC563-DA49-4DBA-95DB-402D07456DAC}">
      <dgm:prSet/>
      <dgm:spPr/>
      <dgm:t>
        <a:bodyPr/>
        <a:lstStyle/>
        <a:p>
          <a:endParaRPr lang="en-US"/>
        </a:p>
      </dgm:t>
    </dgm:pt>
    <dgm:pt modelId="{F3F260B1-6DA8-4A71-8D41-A24E32FC02C6}" type="sibTrans" cxnId="{CE6DC563-DA49-4DBA-95DB-402D07456DAC}">
      <dgm:prSet/>
      <dgm:spPr/>
      <dgm:t>
        <a:bodyPr/>
        <a:lstStyle/>
        <a:p>
          <a:endParaRPr lang="en-US"/>
        </a:p>
      </dgm:t>
    </dgm:pt>
    <dgm:pt modelId="{8B452395-42BE-4526-9B7A-AF00E25584AF}">
      <dgm:prSet phldrT="[Text]"/>
      <dgm:spPr/>
      <dgm:t>
        <a:bodyPr/>
        <a:lstStyle/>
        <a:p>
          <a:r>
            <a:rPr lang="en-US" dirty="0"/>
            <a:t>MUSIC</a:t>
          </a:r>
        </a:p>
      </dgm:t>
    </dgm:pt>
    <dgm:pt modelId="{491576A5-F104-45D1-9745-E036FEAE9AAF}" type="parTrans" cxnId="{6A18BD46-3BA4-4091-B9D6-20D093856E79}">
      <dgm:prSet/>
      <dgm:spPr/>
      <dgm:t>
        <a:bodyPr/>
        <a:lstStyle/>
        <a:p>
          <a:endParaRPr lang="en-US"/>
        </a:p>
      </dgm:t>
    </dgm:pt>
    <dgm:pt modelId="{ECDAA480-FCBA-409A-97DF-6462B76CBFD5}" type="sibTrans" cxnId="{6A18BD46-3BA4-4091-B9D6-20D093856E79}">
      <dgm:prSet/>
      <dgm:spPr/>
      <dgm:t>
        <a:bodyPr/>
        <a:lstStyle/>
        <a:p>
          <a:endParaRPr lang="en-US"/>
        </a:p>
      </dgm:t>
    </dgm:pt>
    <dgm:pt modelId="{1C59B68E-DF41-4738-B3C3-9CA12AF1924C}">
      <dgm:prSet phldrT="[Text]"/>
      <dgm:spPr/>
      <dgm:t>
        <a:bodyPr/>
        <a:lstStyle/>
        <a:p>
          <a:r>
            <a:rPr lang="en-US" dirty="0" smtClean="0"/>
            <a:t>LƯU ĐIỂM</a:t>
          </a:r>
          <a:endParaRPr lang="en-US" dirty="0"/>
        </a:p>
      </dgm:t>
    </dgm:pt>
    <dgm:pt modelId="{3A1A97FA-55D7-4745-B3A8-AD839FE73616}" type="parTrans" cxnId="{19D8DBC7-2BE9-4387-A541-C28486DAE3EF}">
      <dgm:prSet/>
      <dgm:spPr/>
      <dgm:t>
        <a:bodyPr/>
        <a:lstStyle/>
        <a:p>
          <a:endParaRPr lang="en-US"/>
        </a:p>
      </dgm:t>
    </dgm:pt>
    <dgm:pt modelId="{68B632EA-1515-43E2-AD25-69CDEF111112}" type="sibTrans" cxnId="{19D8DBC7-2BE9-4387-A541-C28486DAE3EF}">
      <dgm:prSet/>
      <dgm:spPr/>
      <dgm:t>
        <a:bodyPr/>
        <a:lstStyle/>
        <a:p>
          <a:endParaRPr lang="en-US"/>
        </a:p>
      </dgm:t>
    </dgm:pt>
    <dgm:pt modelId="{56140C4B-DE38-4C13-BD18-304BD63BF0E8}">
      <dgm:prSet phldrT="[Text]"/>
      <dgm:spPr/>
      <dgm:t>
        <a:bodyPr/>
        <a:lstStyle/>
        <a:p>
          <a:r>
            <a:rPr lang="en-US" dirty="0" smtClean="0"/>
            <a:t>CHỌN ĐỘ KHÓ</a:t>
          </a:r>
          <a:endParaRPr lang="en-US" dirty="0"/>
        </a:p>
      </dgm:t>
    </dgm:pt>
    <dgm:pt modelId="{84D5C9E7-2425-4B99-99C2-53C94DCF7C7D}" type="parTrans" cxnId="{349B0045-5FE4-4123-BEB1-4BB82A861F1D}">
      <dgm:prSet/>
      <dgm:spPr/>
      <dgm:t>
        <a:bodyPr/>
        <a:lstStyle/>
        <a:p>
          <a:endParaRPr lang="en-US"/>
        </a:p>
      </dgm:t>
    </dgm:pt>
    <dgm:pt modelId="{B585A8B0-4772-4FEE-86FB-6039542F7897}" type="sibTrans" cxnId="{349B0045-5FE4-4123-BEB1-4BB82A861F1D}">
      <dgm:prSet/>
      <dgm:spPr/>
      <dgm:t>
        <a:bodyPr/>
        <a:lstStyle/>
        <a:p>
          <a:endParaRPr lang="en-US"/>
        </a:p>
      </dgm:t>
    </dgm:pt>
    <dgm:pt modelId="{4764F5A2-E3B4-4173-A1AA-E5B718D38736}" type="pres">
      <dgm:prSet presAssocID="{EE27AD46-EB9F-4231-A07C-4DA8BE9EE3BA}" presName="Name0" presStyleCnt="0">
        <dgm:presLayoutVars>
          <dgm:chMax val="1"/>
          <dgm:chPref val="1"/>
          <dgm:dir/>
          <dgm:animOne val="branch"/>
          <dgm:animLvl val="lvl"/>
        </dgm:presLayoutVars>
      </dgm:prSet>
      <dgm:spPr/>
      <dgm:t>
        <a:bodyPr/>
        <a:lstStyle/>
        <a:p>
          <a:endParaRPr lang="en-US"/>
        </a:p>
      </dgm:t>
    </dgm:pt>
    <dgm:pt modelId="{603C6A56-564C-4FA4-BE80-B588BC2F26C9}" type="pres">
      <dgm:prSet presAssocID="{6FCA6424-4BB1-4741-B2B3-EDDC4C0FE27E}" presName="Parent" presStyleLbl="node0" presStyleIdx="0" presStyleCnt="1">
        <dgm:presLayoutVars>
          <dgm:chMax val="6"/>
          <dgm:chPref val="6"/>
        </dgm:presLayoutVars>
      </dgm:prSet>
      <dgm:spPr/>
      <dgm:t>
        <a:bodyPr/>
        <a:lstStyle/>
        <a:p>
          <a:endParaRPr lang="en-US"/>
        </a:p>
      </dgm:t>
    </dgm:pt>
    <dgm:pt modelId="{028227FF-CBFF-46C0-86B3-6758933BC8D1}" type="pres">
      <dgm:prSet presAssocID="{CCA1126C-7EE8-413E-B64E-AEA3E895A7C6}" presName="Accent1" presStyleCnt="0"/>
      <dgm:spPr/>
    </dgm:pt>
    <dgm:pt modelId="{756D843F-CF1D-4932-8FBE-43B1AE7DBD24}" type="pres">
      <dgm:prSet presAssocID="{CCA1126C-7EE8-413E-B64E-AEA3E895A7C6}" presName="Accent" presStyleLbl="bgShp" presStyleIdx="0" presStyleCnt="6"/>
      <dgm:spPr/>
    </dgm:pt>
    <dgm:pt modelId="{690ED734-D8B5-4AED-972D-6078B6AEE144}" type="pres">
      <dgm:prSet presAssocID="{CCA1126C-7EE8-413E-B64E-AEA3E895A7C6}" presName="Child1" presStyleLbl="node1" presStyleIdx="0" presStyleCnt="6">
        <dgm:presLayoutVars>
          <dgm:chMax val="0"/>
          <dgm:chPref val="0"/>
          <dgm:bulletEnabled val="1"/>
        </dgm:presLayoutVars>
      </dgm:prSet>
      <dgm:spPr/>
      <dgm:t>
        <a:bodyPr/>
        <a:lstStyle/>
        <a:p>
          <a:endParaRPr lang="en-US"/>
        </a:p>
      </dgm:t>
    </dgm:pt>
    <dgm:pt modelId="{6BCEBDAC-37C2-4569-8249-B3C1A5866C16}" type="pres">
      <dgm:prSet presAssocID="{E81E360F-13F0-42DA-8901-FF6CE041E29D}" presName="Accent2" presStyleCnt="0"/>
      <dgm:spPr/>
    </dgm:pt>
    <dgm:pt modelId="{42A94E38-1B12-464F-B4A6-89D437CDABE3}" type="pres">
      <dgm:prSet presAssocID="{E81E360F-13F0-42DA-8901-FF6CE041E29D}" presName="Accent" presStyleLbl="bgShp" presStyleIdx="1" presStyleCnt="6"/>
      <dgm:spPr/>
    </dgm:pt>
    <dgm:pt modelId="{BD843A80-D621-4CA0-8DBC-B86EAFC4B1F2}" type="pres">
      <dgm:prSet presAssocID="{E81E360F-13F0-42DA-8901-FF6CE041E29D}" presName="Child2" presStyleLbl="node1" presStyleIdx="1" presStyleCnt="6">
        <dgm:presLayoutVars>
          <dgm:chMax val="0"/>
          <dgm:chPref val="0"/>
          <dgm:bulletEnabled val="1"/>
        </dgm:presLayoutVars>
      </dgm:prSet>
      <dgm:spPr/>
      <dgm:t>
        <a:bodyPr/>
        <a:lstStyle/>
        <a:p>
          <a:endParaRPr lang="en-US"/>
        </a:p>
      </dgm:t>
    </dgm:pt>
    <dgm:pt modelId="{4949D3F6-76F9-4CB3-9377-713872AC2CA8}" type="pres">
      <dgm:prSet presAssocID="{167DD308-2E6D-431F-AD56-11D9765A9C54}" presName="Accent3" presStyleCnt="0"/>
      <dgm:spPr/>
    </dgm:pt>
    <dgm:pt modelId="{6E59DA7B-3B4E-4304-92BF-2FB97091D285}" type="pres">
      <dgm:prSet presAssocID="{167DD308-2E6D-431F-AD56-11D9765A9C54}" presName="Accent" presStyleLbl="bgShp" presStyleIdx="2" presStyleCnt="6"/>
      <dgm:spPr/>
    </dgm:pt>
    <dgm:pt modelId="{204CBD34-7BA1-49E5-A8E9-8BAAE56BFA2A}" type="pres">
      <dgm:prSet presAssocID="{167DD308-2E6D-431F-AD56-11D9765A9C54}" presName="Child3" presStyleLbl="node1" presStyleIdx="2" presStyleCnt="6">
        <dgm:presLayoutVars>
          <dgm:chMax val="0"/>
          <dgm:chPref val="0"/>
          <dgm:bulletEnabled val="1"/>
        </dgm:presLayoutVars>
      </dgm:prSet>
      <dgm:spPr/>
      <dgm:t>
        <a:bodyPr/>
        <a:lstStyle/>
        <a:p>
          <a:endParaRPr lang="en-US"/>
        </a:p>
      </dgm:t>
    </dgm:pt>
    <dgm:pt modelId="{3C260541-43F1-459C-89E8-9F3B09FC4E21}" type="pres">
      <dgm:prSet presAssocID="{8B452395-42BE-4526-9B7A-AF00E25584AF}" presName="Accent4" presStyleCnt="0"/>
      <dgm:spPr/>
    </dgm:pt>
    <dgm:pt modelId="{C7A83BE5-65DA-4631-81B8-81CDC1030828}" type="pres">
      <dgm:prSet presAssocID="{8B452395-42BE-4526-9B7A-AF00E25584AF}" presName="Accent" presStyleLbl="bgShp" presStyleIdx="3" presStyleCnt="6"/>
      <dgm:spPr/>
    </dgm:pt>
    <dgm:pt modelId="{A96FB69E-E3D7-41D3-98EA-CF406E5C0A0D}" type="pres">
      <dgm:prSet presAssocID="{8B452395-42BE-4526-9B7A-AF00E25584AF}" presName="Child4" presStyleLbl="node1" presStyleIdx="3" presStyleCnt="6">
        <dgm:presLayoutVars>
          <dgm:chMax val="0"/>
          <dgm:chPref val="0"/>
          <dgm:bulletEnabled val="1"/>
        </dgm:presLayoutVars>
      </dgm:prSet>
      <dgm:spPr/>
      <dgm:t>
        <a:bodyPr/>
        <a:lstStyle/>
        <a:p>
          <a:endParaRPr lang="en-US"/>
        </a:p>
      </dgm:t>
    </dgm:pt>
    <dgm:pt modelId="{A5C52B8F-32D9-4B62-9709-72BB664CB94E}" type="pres">
      <dgm:prSet presAssocID="{1C59B68E-DF41-4738-B3C3-9CA12AF1924C}" presName="Accent5" presStyleCnt="0"/>
      <dgm:spPr/>
    </dgm:pt>
    <dgm:pt modelId="{EB36E697-359C-4D8F-AA60-D3F15C047F1C}" type="pres">
      <dgm:prSet presAssocID="{1C59B68E-DF41-4738-B3C3-9CA12AF1924C}" presName="Accent" presStyleLbl="bgShp" presStyleIdx="4" presStyleCnt="6"/>
      <dgm:spPr/>
    </dgm:pt>
    <dgm:pt modelId="{BB3FA14E-9B05-4C3B-82E2-ADF9767074EB}" type="pres">
      <dgm:prSet presAssocID="{1C59B68E-DF41-4738-B3C3-9CA12AF1924C}" presName="Child5" presStyleLbl="node1" presStyleIdx="4" presStyleCnt="6">
        <dgm:presLayoutVars>
          <dgm:chMax val="0"/>
          <dgm:chPref val="0"/>
          <dgm:bulletEnabled val="1"/>
        </dgm:presLayoutVars>
      </dgm:prSet>
      <dgm:spPr/>
      <dgm:t>
        <a:bodyPr/>
        <a:lstStyle/>
        <a:p>
          <a:endParaRPr lang="en-US"/>
        </a:p>
      </dgm:t>
    </dgm:pt>
    <dgm:pt modelId="{BF9B4447-8BE4-4EF2-810A-2852B434806A}" type="pres">
      <dgm:prSet presAssocID="{56140C4B-DE38-4C13-BD18-304BD63BF0E8}" presName="Accent6" presStyleCnt="0"/>
      <dgm:spPr/>
    </dgm:pt>
    <dgm:pt modelId="{4FCB88DB-48CD-4497-AD5D-446733CFB23B}" type="pres">
      <dgm:prSet presAssocID="{56140C4B-DE38-4C13-BD18-304BD63BF0E8}" presName="Accent" presStyleLbl="bgShp" presStyleIdx="5" presStyleCnt="6"/>
      <dgm:spPr/>
    </dgm:pt>
    <dgm:pt modelId="{1E003A9A-5508-40C1-85F2-4F0277B70038}" type="pres">
      <dgm:prSet presAssocID="{56140C4B-DE38-4C13-BD18-304BD63BF0E8}" presName="Child6" presStyleLbl="node1" presStyleIdx="5" presStyleCnt="6">
        <dgm:presLayoutVars>
          <dgm:chMax val="0"/>
          <dgm:chPref val="0"/>
          <dgm:bulletEnabled val="1"/>
        </dgm:presLayoutVars>
      </dgm:prSet>
      <dgm:spPr/>
      <dgm:t>
        <a:bodyPr/>
        <a:lstStyle/>
        <a:p>
          <a:endParaRPr lang="en-US"/>
        </a:p>
      </dgm:t>
    </dgm:pt>
  </dgm:ptLst>
  <dgm:cxnLst>
    <dgm:cxn modelId="{CDEDB093-2B36-4B09-81FB-C75A0877B357}" type="presOf" srcId="{56140C4B-DE38-4C13-BD18-304BD63BF0E8}" destId="{1E003A9A-5508-40C1-85F2-4F0277B70038}" srcOrd="0" destOrd="0" presId="urn:microsoft.com/office/officeart/2011/layout/HexagonRadial"/>
    <dgm:cxn modelId="{349B0045-5FE4-4123-BEB1-4BB82A861F1D}" srcId="{6FCA6424-4BB1-4741-B2B3-EDDC4C0FE27E}" destId="{56140C4B-DE38-4C13-BD18-304BD63BF0E8}" srcOrd="5" destOrd="0" parTransId="{84D5C9E7-2425-4B99-99C2-53C94DCF7C7D}" sibTransId="{B585A8B0-4772-4FEE-86FB-6039542F7897}"/>
    <dgm:cxn modelId="{6A18BD46-3BA4-4091-B9D6-20D093856E79}" srcId="{6FCA6424-4BB1-4741-B2B3-EDDC4C0FE27E}" destId="{8B452395-42BE-4526-9B7A-AF00E25584AF}" srcOrd="3" destOrd="0" parTransId="{491576A5-F104-45D1-9745-E036FEAE9AAF}" sibTransId="{ECDAA480-FCBA-409A-97DF-6462B76CBFD5}"/>
    <dgm:cxn modelId="{C059E36B-9647-46C4-8D56-FE9C3C126220}" type="presOf" srcId="{167DD308-2E6D-431F-AD56-11D9765A9C54}" destId="{204CBD34-7BA1-49E5-A8E9-8BAAE56BFA2A}" srcOrd="0" destOrd="0" presId="urn:microsoft.com/office/officeart/2011/layout/HexagonRadial"/>
    <dgm:cxn modelId="{AAA06A08-F897-444B-8EED-D95E6EEF1004}" srcId="{6FCA6424-4BB1-4741-B2B3-EDDC4C0FE27E}" destId="{E81E360F-13F0-42DA-8901-FF6CE041E29D}" srcOrd="1" destOrd="0" parTransId="{17DD4D9C-175B-4551-AF32-0C32753FF530}" sibTransId="{7E3FF35C-4ACE-4E4A-A9F1-F3706B233C6B}"/>
    <dgm:cxn modelId="{CE749907-BD7F-4733-AB15-A0008C01F2DC}" type="presOf" srcId="{E81E360F-13F0-42DA-8901-FF6CE041E29D}" destId="{BD843A80-D621-4CA0-8DBC-B86EAFC4B1F2}" srcOrd="0" destOrd="0" presId="urn:microsoft.com/office/officeart/2011/layout/HexagonRadial"/>
    <dgm:cxn modelId="{4132BFD1-652D-4C80-83FB-5E0F07CD9F56}" type="presOf" srcId="{1C59B68E-DF41-4738-B3C3-9CA12AF1924C}" destId="{BB3FA14E-9B05-4C3B-82E2-ADF9767074EB}" srcOrd="0" destOrd="0" presId="urn:microsoft.com/office/officeart/2011/layout/HexagonRadial"/>
    <dgm:cxn modelId="{FF55F46D-E38E-41DF-90D6-10AE7917093E}" srcId="{6FCA6424-4BB1-4741-B2B3-EDDC4C0FE27E}" destId="{CCA1126C-7EE8-413E-B64E-AEA3E895A7C6}" srcOrd="0" destOrd="0" parTransId="{B5C4683D-A907-47BB-87B5-4FE4D2C4DD74}" sibTransId="{86DDD81D-D8D1-4680-96C0-6AAC621DD3EE}"/>
    <dgm:cxn modelId="{8B1AF313-9CB0-4A1F-A05D-B2233B423D47}" type="presOf" srcId="{EE27AD46-EB9F-4231-A07C-4DA8BE9EE3BA}" destId="{4764F5A2-E3B4-4173-A1AA-E5B718D38736}" srcOrd="0" destOrd="0" presId="urn:microsoft.com/office/officeart/2011/layout/HexagonRadial"/>
    <dgm:cxn modelId="{0CEC10CE-2A58-46AB-92C2-7EB56EA886B3}" srcId="{EE27AD46-EB9F-4231-A07C-4DA8BE9EE3BA}" destId="{6FCA6424-4BB1-4741-B2B3-EDDC4C0FE27E}" srcOrd="0" destOrd="0" parTransId="{C4ACC06B-368D-4F97-B6F6-29EEE383AFC4}" sibTransId="{3521CA9F-DE85-4E60-A5FB-15FBB57ADF6A}"/>
    <dgm:cxn modelId="{547654BB-B98F-432E-A76E-4916B42A70FE}" type="presOf" srcId="{8B452395-42BE-4526-9B7A-AF00E25584AF}" destId="{A96FB69E-E3D7-41D3-98EA-CF406E5C0A0D}" srcOrd="0" destOrd="0" presId="urn:microsoft.com/office/officeart/2011/layout/HexagonRadial"/>
    <dgm:cxn modelId="{0AC8DCB8-5740-464C-9A45-AC8EC2DB7591}" type="presOf" srcId="{CCA1126C-7EE8-413E-B64E-AEA3E895A7C6}" destId="{690ED734-D8B5-4AED-972D-6078B6AEE144}" srcOrd="0" destOrd="0" presId="urn:microsoft.com/office/officeart/2011/layout/HexagonRadial"/>
    <dgm:cxn modelId="{68038FF0-A5F9-4BF1-A89F-371336FF03BA}" type="presOf" srcId="{6FCA6424-4BB1-4741-B2B3-EDDC4C0FE27E}" destId="{603C6A56-564C-4FA4-BE80-B588BC2F26C9}" srcOrd="0" destOrd="0" presId="urn:microsoft.com/office/officeart/2011/layout/HexagonRadial"/>
    <dgm:cxn modelId="{19D8DBC7-2BE9-4387-A541-C28486DAE3EF}" srcId="{6FCA6424-4BB1-4741-B2B3-EDDC4C0FE27E}" destId="{1C59B68E-DF41-4738-B3C3-9CA12AF1924C}" srcOrd="4" destOrd="0" parTransId="{3A1A97FA-55D7-4745-B3A8-AD839FE73616}" sibTransId="{68B632EA-1515-43E2-AD25-69CDEF111112}"/>
    <dgm:cxn modelId="{CE6DC563-DA49-4DBA-95DB-402D07456DAC}" srcId="{6FCA6424-4BB1-4741-B2B3-EDDC4C0FE27E}" destId="{167DD308-2E6D-431F-AD56-11D9765A9C54}" srcOrd="2" destOrd="0" parTransId="{EA35D0FE-3563-4C65-BDC5-5E6AE6B8825F}" sibTransId="{F3F260B1-6DA8-4A71-8D41-A24E32FC02C6}"/>
    <dgm:cxn modelId="{0B7CFB98-E7D3-4AC8-97DA-4AB5B7ABB6DF}" type="presParOf" srcId="{4764F5A2-E3B4-4173-A1AA-E5B718D38736}" destId="{603C6A56-564C-4FA4-BE80-B588BC2F26C9}" srcOrd="0" destOrd="0" presId="urn:microsoft.com/office/officeart/2011/layout/HexagonRadial"/>
    <dgm:cxn modelId="{AD9DDDAE-E125-4AB6-A1BE-31E658854914}" type="presParOf" srcId="{4764F5A2-E3B4-4173-A1AA-E5B718D38736}" destId="{028227FF-CBFF-46C0-86B3-6758933BC8D1}" srcOrd="1" destOrd="0" presId="urn:microsoft.com/office/officeart/2011/layout/HexagonRadial"/>
    <dgm:cxn modelId="{58B07103-F424-4A37-90AF-DE48BB81BFBB}" type="presParOf" srcId="{028227FF-CBFF-46C0-86B3-6758933BC8D1}" destId="{756D843F-CF1D-4932-8FBE-43B1AE7DBD24}" srcOrd="0" destOrd="0" presId="urn:microsoft.com/office/officeart/2011/layout/HexagonRadial"/>
    <dgm:cxn modelId="{9E5374F2-14C9-45D2-B3D4-391DC7E3B45B}" type="presParOf" srcId="{4764F5A2-E3B4-4173-A1AA-E5B718D38736}" destId="{690ED734-D8B5-4AED-972D-6078B6AEE144}" srcOrd="2" destOrd="0" presId="urn:microsoft.com/office/officeart/2011/layout/HexagonRadial"/>
    <dgm:cxn modelId="{87C20695-F6A5-4D51-B0E8-9F37E689EAF7}" type="presParOf" srcId="{4764F5A2-E3B4-4173-A1AA-E5B718D38736}" destId="{6BCEBDAC-37C2-4569-8249-B3C1A5866C16}" srcOrd="3" destOrd="0" presId="urn:microsoft.com/office/officeart/2011/layout/HexagonRadial"/>
    <dgm:cxn modelId="{074E49E3-5F02-4114-A0E5-FE37755F6CE6}" type="presParOf" srcId="{6BCEBDAC-37C2-4569-8249-B3C1A5866C16}" destId="{42A94E38-1B12-464F-B4A6-89D437CDABE3}" srcOrd="0" destOrd="0" presId="urn:microsoft.com/office/officeart/2011/layout/HexagonRadial"/>
    <dgm:cxn modelId="{39994F4A-4DF5-4A1E-A048-BFD371CCC734}" type="presParOf" srcId="{4764F5A2-E3B4-4173-A1AA-E5B718D38736}" destId="{BD843A80-D621-4CA0-8DBC-B86EAFC4B1F2}" srcOrd="4" destOrd="0" presId="urn:microsoft.com/office/officeart/2011/layout/HexagonRadial"/>
    <dgm:cxn modelId="{EA3218A7-B622-4446-AC91-57D64AD98F96}" type="presParOf" srcId="{4764F5A2-E3B4-4173-A1AA-E5B718D38736}" destId="{4949D3F6-76F9-4CB3-9377-713872AC2CA8}" srcOrd="5" destOrd="0" presId="urn:microsoft.com/office/officeart/2011/layout/HexagonRadial"/>
    <dgm:cxn modelId="{CE34F6A6-3150-466F-8050-06DB69FCC541}" type="presParOf" srcId="{4949D3F6-76F9-4CB3-9377-713872AC2CA8}" destId="{6E59DA7B-3B4E-4304-92BF-2FB97091D285}" srcOrd="0" destOrd="0" presId="urn:microsoft.com/office/officeart/2011/layout/HexagonRadial"/>
    <dgm:cxn modelId="{7CD56669-F1B7-4A4D-8B8E-0DF6D49267AD}" type="presParOf" srcId="{4764F5A2-E3B4-4173-A1AA-E5B718D38736}" destId="{204CBD34-7BA1-49E5-A8E9-8BAAE56BFA2A}" srcOrd="6" destOrd="0" presId="urn:microsoft.com/office/officeart/2011/layout/HexagonRadial"/>
    <dgm:cxn modelId="{2BBC4263-00E5-4C9A-89B4-62655418F317}" type="presParOf" srcId="{4764F5A2-E3B4-4173-A1AA-E5B718D38736}" destId="{3C260541-43F1-459C-89E8-9F3B09FC4E21}" srcOrd="7" destOrd="0" presId="urn:microsoft.com/office/officeart/2011/layout/HexagonRadial"/>
    <dgm:cxn modelId="{170990CB-5468-43DE-809A-02C2F8ABD27C}" type="presParOf" srcId="{3C260541-43F1-459C-89E8-9F3B09FC4E21}" destId="{C7A83BE5-65DA-4631-81B8-81CDC1030828}" srcOrd="0" destOrd="0" presId="urn:microsoft.com/office/officeart/2011/layout/HexagonRadial"/>
    <dgm:cxn modelId="{FD2C8971-0C6B-4CA9-9927-582E25B09E63}" type="presParOf" srcId="{4764F5A2-E3B4-4173-A1AA-E5B718D38736}" destId="{A96FB69E-E3D7-41D3-98EA-CF406E5C0A0D}" srcOrd="8" destOrd="0" presId="urn:microsoft.com/office/officeart/2011/layout/HexagonRadial"/>
    <dgm:cxn modelId="{DBE995AC-FEEC-48D2-96A8-16E6A1FA7E57}" type="presParOf" srcId="{4764F5A2-E3B4-4173-A1AA-E5B718D38736}" destId="{A5C52B8F-32D9-4B62-9709-72BB664CB94E}" srcOrd="9" destOrd="0" presId="urn:microsoft.com/office/officeart/2011/layout/HexagonRadial"/>
    <dgm:cxn modelId="{B4D02F55-0BAB-4D19-85BF-9A5165C8A60E}" type="presParOf" srcId="{A5C52B8F-32D9-4B62-9709-72BB664CB94E}" destId="{EB36E697-359C-4D8F-AA60-D3F15C047F1C}" srcOrd="0" destOrd="0" presId="urn:microsoft.com/office/officeart/2011/layout/HexagonRadial"/>
    <dgm:cxn modelId="{AE55DBF7-D730-4100-A8D9-28DBF52FE3AB}" type="presParOf" srcId="{4764F5A2-E3B4-4173-A1AA-E5B718D38736}" destId="{BB3FA14E-9B05-4C3B-82E2-ADF9767074EB}" srcOrd="10" destOrd="0" presId="urn:microsoft.com/office/officeart/2011/layout/HexagonRadial"/>
    <dgm:cxn modelId="{02A77B33-86F2-4EF5-9BF0-219AD81F5382}" type="presParOf" srcId="{4764F5A2-E3B4-4173-A1AA-E5B718D38736}" destId="{BF9B4447-8BE4-4EF2-810A-2852B434806A}" srcOrd="11" destOrd="0" presId="urn:microsoft.com/office/officeart/2011/layout/HexagonRadial"/>
    <dgm:cxn modelId="{E03CB011-A12D-436A-9D32-3FE3151C22E4}" type="presParOf" srcId="{BF9B4447-8BE4-4EF2-810A-2852B434806A}" destId="{4FCB88DB-48CD-4497-AD5D-446733CFB23B}" srcOrd="0" destOrd="0" presId="urn:microsoft.com/office/officeart/2011/layout/HexagonRadial"/>
    <dgm:cxn modelId="{C76EC8D2-8EF6-49E0-83E8-9E61B944FC98}" type="presParOf" srcId="{4764F5A2-E3B4-4173-A1AA-E5B718D38736}" destId="{1E003A9A-5508-40C1-85F2-4F0277B70038}"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730681-81F2-4FEB-AE4C-775F672D9DE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2CF87B1-8104-4068-A92B-D3C4642190C0}">
      <dgm:prSet/>
      <dgm:spPr/>
      <dgm:t>
        <a:bodyPr/>
        <a:lstStyle/>
        <a:p>
          <a:r>
            <a:rPr lang="en-US" dirty="0"/>
            <a:t>+ </a:t>
          </a:r>
          <a:r>
            <a:rPr lang="en-US" dirty="0" smtClean="0"/>
            <a:t>Main</a:t>
          </a:r>
          <a:endParaRPr lang="en-US" dirty="0"/>
        </a:p>
      </dgm:t>
    </dgm:pt>
    <dgm:pt modelId="{85EEC1D2-58FE-41FA-A6AE-35A2EC2D3EF5}" type="parTrans" cxnId="{6135E21D-178A-466B-9FCC-FDD920F04D70}">
      <dgm:prSet/>
      <dgm:spPr/>
      <dgm:t>
        <a:bodyPr/>
        <a:lstStyle/>
        <a:p>
          <a:endParaRPr lang="en-US"/>
        </a:p>
      </dgm:t>
    </dgm:pt>
    <dgm:pt modelId="{AB0098E1-640C-41D2-8AEB-C150CE18A8A7}" type="sibTrans" cxnId="{6135E21D-178A-466B-9FCC-FDD920F04D70}">
      <dgm:prSet/>
      <dgm:spPr/>
      <dgm:t>
        <a:bodyPr/>
        <a:lstStyle/>
        <a:p>
          <a:endParaRPr lang="en-US"/>
        </a:p>
      </dgm:t>
    </dgm:pt>
    <dgm:pt modelId="{85B01299-467F-4413-937A-C8530DBBB6E0}">
      <dgm:prSet/>
      <dgm:spPr/>
      <dgm:t>
        <a:bodyPr/>
        <a:lstStyle/>
        <a:p>
          <a:r>
            <a:rPr lang="en-US" dirty="0"/>
            <a:t>+ </a:t>
          </a:r>
          <a:r>
            <a:rPr lang="en-US" dirty="0" smtClean="0"/>
            <a:t>Winner</a:t>
          </a:r>
          <a:endParaRPr lang="en-US" dirty="0"/>
        </a:p>
      </dgm:t>
    </dgm:pt>
    <dgm:pt modelId="{90817EA3-CB62-4A48-BA2E-84972BD32159}" type="parTrans" cxnId="{770E1332-B1B7-40DE-8175-F09EEE982438}">
      <dgm:prSet/>
      <dgm:spPr/>
      <dgm:t>
        <a:bodyPr/>
        <a:lstStyle/>
        <a:p>
          <a:endParaRPr lang="en-US"/>
        </a:p>
      </dgm:t>
    </dgm:pt>
    <dgm:pt modelId="{85DB4E8C-7CDB-4BAF-BC9B-6AC892ED3528}" type="sibTrans" cxnId="{770E1332-B1B7-40DE-8175-F09EEE982438}">
      <dgm:prSet/>
      <dgm:spPr/>
      <dgm:t>
        <a:bodyPr/>
        <a:lstStyle/>
        <a:p>
          <a:endParaRPr lang="en-US"/>
        </a:p>
      </dgm:t>
    </dgm:pt>
    <dgm:pt modelId="{7452F8E0-6139-4872-B615-AF286B17FC22}">
      <dgm:prSet/>
      <dgm:spPr/>
      <dgm:t>
        <a:bodyPr/>
        <a:lstStyle/>
        <a:p>
          <a:r>
            <a:rPr lang="en-US" dirty="0"/>
            <a:t>+ </a:t>
          </a:r>
          <a:r>
            <a:rPr lang="en-US" dirty="0" smtClean="0"/>
            <a:t>Win player list</a:t>
          </a:r>
          <a:endParaRPr lang="en-US" dirty="0"/>
        </a:p>
      </dgm:t>
    </dgm:pt>
    <dgm:pt modelId="{C557A69E-5EF5-43D1-A5C1-B3707C7302B2}" type="parTrans" cxnId="{8FC97FE4-3C5E-4341-8641-98C2C09326D7}">
      <dgm:prSet/>
      <dgm:spPr/>
      <dgm:t>
        <a:bodyPr/>
        <a:lstStyle/>
        <a:p>
          <a:endParaRPr lang="en-US"/>
        </a:p>
      </dgm:t>
    </dgm:pt>
    <dgm:pt modelId="{71CDE568-5F35-4C17-84C3-0B16CA468DE1}" type="sibTrans" cxnId="{8FC97FE4-3C5E-4341-8641-98C2C09326D7}">
      <dgm:prSet/>
      <dgm:spPr/>
      <dgm:t>
        <a:bodyPr/>
        <a:lstStyle/>
        <a:p>
          <a:endParaRPr lang="en-US"/>
        </a:p>
      </dgm:t>
    </dgm:pt>
    <dgm:pt modelId="{E3433A74-603A-466C-B1D8-6CE24008D0C2}">
      <dgm:prSet/>
      <dgm:spPr/>
      <dgm:t>
        <a:bodyPr/>
        <a:lstStyle/>
        <a:p>
          <a:r>
            <a:rPr lang="en-US" dirty="0"/>
            <a:t>+ </a:t>
          </a:r>
          <a:r>
            <a:rPr lang="en-US" dirty="0" smtClean="0"/>
            <a:t>About</a:t>
          </a:r>
          <a:r>
            <a:rPr lang="en-US" dirty="0"/>
            <a:t>	</a:t>
          </a:r>
          <a:r>
            <a:rPr lang="en-US" dirty="0" smtClean="0"/>
            <a:t>Game</a:t>
          </a:r>
          <a:endParaRPr lang="en-US" dirty="0"/>
        </a:p>
      </dgm:t>
    </dgm:pt>
    <dgm:pt modelId="{1A542A6C-BE41-44D6-95D0-66B2F9435E7F}" type="parTrans" cxnId="{CFD4B58A-6527-40A6-ACF2-AE83B40C5BAC}">
      <dgm:prSet/>
      <dgm:spPr/>
      <dgm:t>
        <a:bodyPr/>
        <a:lstStyle/>
        <a:p>
          <a:endParaRPr lang="en-US"/>
        </a:p>
      </dgm:t>
    </dgm:pt>
    <dgm:pt modelId="{0E7449B3-4155-4DC8-8A12-089786A0FE9F}" type="sibTrans" cxnId="{CFD4B58A-6527-40A6-ACF2-AE83B40C5BAC}">
      <dgm:prSet/>
      <dgm:spPr/>
      <dgm:t>
        <a:bodyPr/>
        <a:lstStyle/>
        <a:p>
          <a:endParaRPr lang="en-US"/>
        </a:p>
      </dgm:t>
    </dgm:pt>
    <dgm:pt modelId="{12AFBFFD-1C5F-4DAC-A682-B499445DF265}" type="pres">
      <dgm:prSet presAssocID="{A9730681-81F2-4FEB-AE4C-775F672D9DE4}" presName="Name0" presStyleCnt="0">
        <dgm:presLayoutVars>
          <dgm:chMax val="7"/>
          <dgm:chPref val="7"/>
          <dgm:dir/>
        </dgm:presLayoutVars>
      </dgm:prSet>
      <dgm:spPr/>
      <dgm:t>
        <a:bodyPr/>
        <a:lstStyle/>
        <a:p>
          <a:endParaRPr lang="en-US"/>
        </a:p>
      </dgm:t>
    </dgm:pt>
    <dgm:pt modelId="{59440C85-C036-421F-88EC-60D323007B85}" type="pres">
      <dgm:prSet presAssocID="{A9730681-81F2-4FEB-AE4C-775F672D9DE4}" presName="Name1" presStyleCnt="0"/>
      <dgm:spPr/>
    </dgm:pt>
    <dgm:pt modelId="{C90E54EC-78A0-41FD-8A9B-C28C91D8FA48}" type="pres">
      <dgm:prSet presAssocID="{A9730681-81F2-4FEB-AE4C-775F672D9DE4}" presName="cycle" presStyleCnt="0"/>
      <dgm:spPr/>
    </dgm:pt>
    <dgm:pt modelId="{4CACD6FC-EDB9-4DE7-835C-AE0AB71C5A06}" type="pres">
      <dgm:prSet presAssocID="{A9730681-81F2-4FEB-AE4C-775F672D9DE4}" presName="srcNode" presStyleLbl="node1" presStyleIdx="0" presStyleCnt="4"/>
      <dgm:spPr/>
    </dgm:pt>
    <dgm:pt modelId="{E61BDD78-FFD5-4EA3-8558-719691E250E3}" type="pres">
      <dgm:prSet presAssocID="{A9730681-81F2-4FEB-AE4C-775F672D9DE4}" presName="conn" presStyleLbl="parChTrans1D2" presStyleIdx="0" presStyleCnt="1"/>
      <dgm:spPr/>
      <dgm:t>
        <a:bodyPr/>
        <a:lstStyle/>
        <a:p>
          <a:endParaRPr lang="en-US"/>
        </a:p>
      </dgm:t>
    </dgm:pt>
    <dgm:pt modelId="{8415BD8E-1041-4BBF-89E6-5B86B8726F9B}" type="pres">
      <dgm:prSet presAssocID="{A9730681-81F2-4FEB-AE4C-775F672D9DE4}" presName="extraNode" presStyleLbl="node1" presStyleIdx="0" presStyleCnt="4"/>
      <dgm:spPr/>
    </dgm:pt>
    <dgm:pt modelId="{FBBC58F8-0CDF-4389-8591-CEF8443518B4}" type="pres">
      <dgm:prSet presAssocID="{A9730681-81F2-4FEB-AE4C-775F672D9DE4}" presName="dstNode" presStyleLbl="node1" presStyleIdx="0" presStyleCnt="4"/>
      <dgm:spPr/>
    </dgm:pt>
    <dgm:pt modelId="{D65E5615-BF19-408C-A276-C8111FA518F3}" type="pres">
      <dgm:prSet presAssocID="{82CF87B1-8104-4068-A92B-D3C4642190C0}" presName="text_1" presStyleLbl="node1" presStyleIdx="0" presStyleCnt="4">
        <dgm:presLayoutVars>
          <dgm:bulletEnabled val="1"/>
        </dgm:presLayoutVars>
      </dgm:prSet>
      <dgm:spPr/>
      <dgm:t>
        <a:bodyPr/>
        <a:lstStyle/>
        <a:p>
          <a:endParaRPr lang="en-US"/>
        </a:p>
      </dgm:t>
    </dgm:pt>
    <dgm:pt modelId="{4EA4459A-72D2-454E-9B25-2AF75AF2C264}" type="pres">
      <dgm:prSet presAssocID="{82CF87B1-8104-4068-A92B-D3C4642190C0}" presName="accent_1" presStyleCnt="0"/>
      <dgm:spPr/>
    </dgm:pt>
    <dgm:pt modelId="{F2A23874-C721-4628-97FB-2DDB7B8072CC}" type="pres">
      <dgm:prSet presAssocID="{82CF87B1-8104-4068-A92B-D3C4642190C0}" presName="accentRepeatNode" presStyleLbl="solidFgAcc1" presStyleIdx="0" presStyleCnt="4"/>
      <dgm:spPr/>
    </dgm:pt>
    <dgm:pt modelId="{318544EB-683F-490B-8233-54D8682FB7D7}" type="pres">
      <dgm:prSet presAssocID="{85B01299-467F-4413-937A-C8530DBBB6E0}" presName="text_2" presStyleLbl="node1" presStyleIdx="1" presStyleCnt="4">
        <dgm:presLayoutVars>
          <dgm:bulletEnabled val="1"/>
        </dgm:presLayoutVars>
      </dgm:prSet>
      <dgm:spPr/>
      <dgm:t>
        <a:bodyPr/>
        <a:lstStyle/>
        <a:p>
          <a:endParaRPr lang="en-US"/>
        </a:p>
      </dgm:t>
    </dgm:pt>
    <dgm:pt modelId="{844CBCDF-D0A2-415A-B0DC-3906D5F7E5D4}" type="pres">
      <dgm:prSet presAssocID="{85B01299-467F-4413-937A-C8530DBBB6E0}" presName="accent_2" presStyleCnt="0"/>
      <dgm:spPr/>
    </dgm:pt>
    <dgm:pt modelId="{8FC2868F-E9FC-412B-BE9C-49E44CA45817}" type="pres">
      <dgm:prSet presAssocID="{85B01299-467F-4413-937A-C8530DBBB6E0}" presName="accentRepeatNode" presStyleLbl="solidFgAcc1" presStyleIdx="1" presStyleCnt="4"/>
      <dgm:spPr/>
    </dgm:pt>
    <dgm:pt modelId="{0B934A0F-3230-4353-9BA1-7A2140C468FE}" type="pres">
      <dgm:prSet presAssocID="{7452F8E0-6139-4872-B615-AF286B17FC22}" presName="text_3" presStyleLbl="node1" presStyleIdx="2" presStyleCnt="4">
        <dgm:presLayoutVars>
          <dgm:bulletEnabled val="1"/>
        </dgm:presLayoutVars>
      </dgm:prSet>
      <dgm:spPr/>
      <dgm:t>
        <a:bodyPr/>
        <a:lstStyle/>
        <a:p>
          <a:endParaRPr lang="en-US"/>
        </a:p>
      </dgm:t>
    </dgm:pt>
    <dgm:pt modelId="{5367D73E-4A4A-4A65-8C97-95F6069CFEE5}" type="pres">
      <dgm:prSet presAssocID="{7452F8E0-6139-4872-B615-AF286B17FC22}" presName="accent_3" presStyleCnt="0"/>
      <dgm:spPr/>
    </dgm:pt>
    <dgm:pt modelId="{0B5283E7-D11A-46B3-A18D-165A649689EE}" type="pres">
      <dgm:prSet presAssocID="{7452F8E0-6139-4872-B615-AF286B17FC22}" presName="accentRepeatNode" presStyleLbl="solidFgAcc1" presStyleIdx="2" presStyleCnt="4"/>
      <dgm:spPr/>
    </dgm:pt>
    <dgm:pt modelId="{188BAAF6-D2BB-4D16-A5FE-CA13155FFFA9}" type="pres">
      <dgm:prSet presAssocID="{E3433A74-603A-466C-B1D8-6CE24008D0C2}" presName="text_4" presStyleLbl="node1" presStyleIdx="3" presStyleCnt="4">
        <dgm:presLayoutVars>
          <dgm:bulletEnabled val="1"/>
        </dgm:presLayoutVars>
      </dgm:prSet>
      <dgm:spPr/>
      <dgm:t>
        <a:bodyPr/>
        <a:lstStyle/>
        <a:p>
          <a:endParaRPr lang="en-US"/>
        </a:p>
      </dgm:t>
    </dgm:pt>
    <dgm:pt modelId="{8FC31BDA-3181-4B69-8CC6-89E096DA3F48}" type="pres">
      <dgm:prSet presAssocID="{E3433A74-603A-466C-B1D8-6CE24008D0C2}" presName="accent_4" presStyleCnt="0"/>
      <dgm:spPr/>
    </dgm:pt>
    <dgm:pt modelId="{56A8302A-CE4F-4ABB-849F-DC07547FB720}" type="pres">
      <dgm:prSet presAssocID="{E3433A74-603A-466C-B1D8-6CE24008D0C2}" presName="accentRepeatNode" presStyleLbl="solidFgAcc1" presStyleIdx="3" presStyleCnt="4"/>
      <dgm:spPr/>
    </dgm:pt>
  </dgm:ptLst>
  <dgm:cxnLst>
    <dgm:cxn modelId="{CFD4B58A-6527-40A6-ACF2-AE83B40C5BAC}" srcId="{A9730681-81F2-4FEB-AE4C-775F672D9DE4}" destId="{E3433A74-603A-466C-B1D8-6CE24008D0C2}" srcOrd="3" destOrd="0" parTransId="{1A542A6C-BE41-44D6-95D0-66B2F9435E7F}" sibTransId="{0E7449B3-4155-4DC8-8A12-089786A0FE9F}"/>
    <dgm:cxn modelId="{6135E21D-178A-466B-9FCC-FDD920F04D70}" srcId="{A9730681-81F2-4FEB-AE4C-775F672D9DE4}" destId="{82CF87B1-8104-4068-A92B-D3C4642190C0}" srcOrd="0" destOrd="0" parTransId="{85EEC1D2-58FE-41FA-A6AE-35A2EC2D3EF5}" sibTransId="{AB0098E1-640C-41D2-8AEB-C150CE18A8A7}"/>
    <dgm:cxn modelId="{BC063656-E559-4EED-BE2C-9E248CCD1617}" type="presOf" srcId="{AB0098E1-640C-41D2-8AEB-C150CE18A8A7}" destId="{E61BDD78-FFD5-4EA3-8558-719691E250E3}" srcOrd="0" destOrd="0" presId="urn:microsoft.com/office/officeart/2008/layout/VerticalCurvedList"/>
    <dgm:cxn modelId="{9A54E7A6-84C0-4A52-94E1-09BC24D7D19F}" type="presOf" srcId="{7452F8E0-6139-4872-B615-AF286B17FC22}" destId="{0B934A0F-3230-4353-9BA1-7A2140C468FE}" srcOrd="0" destOrd="0" presId="urn:microsoft.com/office/officeart/2008/layout/VerticalCurvedList"/>
    <dgm:cxn modelId="{975ADF3D-FD48-4148-950A-9004F817AEFC}" type="presOf" srcId="{82CF87B1-8104-4068-A92B-D3C4642190C0}" destId="{D65E5615-BF19-408C-A276-C8111FA518F3}" srcOrd="0" destOrd="0" presId="urn:microsoft.com/office/officeart/2008/layout/VerticalCurvedList"/>
    <dgm:cxn modelId="{770E1332-B1B7-40DE-8175-F09EEE982438}" srcId="{A9730681-81F2-4FEB-AE4C-775F672D9DE4}" destId="{85B01299-467F-4413-937A-C8530DBBB6E0}" srcOrd="1" destOrd="0" parTransId="{90817EA3-CB62-4A48-BA2E-84972BD32159}" sibTransId="{85DB4E8C-7CDB-4BAF-BC9B-6AC892ED3528}"/>
    <dgm:cxn modelId="{64D4E225-0E45-4D35-94EA-0103952CD519}" type="presOf" srcId="{85B01299-467F-4413-937A-C8530DBBB6E0}" destId="{318544EB-683F-490B-8233-54D8682FB7D7}" srcOrd="0" destOrd="0" presId="urn:microsoft.com/office/officeart/2008/layout/VerticalCurvedList"/>
    <dgm:cxn modelId="{8FC97FE4-3C5E-4341-8641-98C2C09326D7}" srcId="{A9730681-81F2-4FEB-AE4C-775F672D9DE4}" destId="{7452F8E0-6139-4872-B615-AF286B17FC22}" srcOrd="2" destOrd="0" parTransId="{C557A69E-5EF5-43D1-A5C1-B3707C7302B2}" sibTransId="{71CDE568-5F35-4C17-84C3-0B16CA468DE1}"/>
    <dgm:cxn modelId="{99715398-C10D-4C55-9A85-AF97517F849E}" type="presOf" srcId="{E3433A74-603A-466C-B1D8-6CE24008D0C2}" destId="{188BAAF6-D2BB-4D16-A5FE-CA13155FFFA9}" srcOrd="0" destOrd="0" presId="urn:microsoft.com/office/officeart/2008/layout/VerticalCurvedList"/>
    <dgm:cxn modelId="{733EE7B8-060D-44C1-821B-9DB3C16695B8}" type="presOf" srcId="{A9730681-81F2-4FEB-AE4C-775F672D9DE4}" destId="{12AFBFFD-1C5F-4DAC-A682-B499445DF265}" srcOrd="0" destOrd="0" presId="urn:microsoft.com/office/officeart/2008/layout/VerticalCurvedList"/>
    <dgm:cxn modelId="{1F40B40E-3C46-410C-90CE-A3C3546706D6}" type="presParOf" srcId="{12AFBFFD-1C5F-4DAC-A682-B499445DF265}" destId="{59440C85-C036-421F-88EC-60D323007B85}" srcOrd="0" destOrd="0" presId="urn:microsoft.com/office/officeart/2008/layout/VerticalCurvedList"/>
    <dgm:cxn modelId="{9F58D2BB-3903-41E8-BDC0-5CEA69238B06}" type="presParOf" srcId="{59440C85-C036-421F-88EC-60D323007B85}" destId="{C90E54EC-78A0-41FD-8A9B-C28C91D8FA48}" srcOrd="0" destOrd="0" presId="urn:microsoft.com/office/officeart/2008/layout/VerticalCurvedList"/>
    <dgm:cxn modelId="{DAB29392-4CB8-481F-AD39-1DB788C16631}" type="presParOf" srcId="{C90E54EC-78A0-41FD-8A9B-C28C91D8FA48}" destId="{4CACD6FC-EDB9-4DE7-835C-AE0AB71C5A06}" srcOrd="0" destOrd="0" presId="urn:microsoft.com/office/officeart/2008/layout/VerticalCurvedList"/>
    <dgm:cxn modelId="{73C54818-D622-44A8-B0DB-3CCD052ED22B}" type="presParOf" srcId="{C90E54EC-78A0-41FD-8A9B-C28C91D8FA48}" destId="{E61BDD78-FFD5-4EA3-8558-719691E250E3}" srcOrd="1" destOrd="0" presId="urn:microsoft.com/office/officeart/2008/layout/VerticalCurvedList"/>
    <dgm:cxn modelId="{BDE763F1-B0AC-4829-90FA-2E4C5E1F3C77}" type="presParOf" srcId="{C90E54EC-78A0-41FD-8A9B-C28C91D8FA48}" destId="{8415BD8E-1041-4BBF-89E6-5B86B8726F9B}" srcOrd="2" destOrd="0" presId="urn:microsoft.com/office/officeart/2008/layout/VerticalCurvedList"/>
    <dgm:cxn modelId="{D95245E3-CD39-4F3A-A5C3-320F4D86EB00}" type="presParOf" srcId="{C90E54EC-78A0-41FD-8A9B-C28C91D8FA48}" destId="{FBBC58F8-0CDF-4389-8591-CEF8443518B4}" srcOrd="3" destOrd="0" presId="urn:microsoft.com/office/officeart/2008/layout/VerticalCurvedList"/>
    <dgm:cxn modelId="{5668EF9B-7E8C-43BB-B67D-73CD1C20E478}" type="presParOf" srcId="{59440C85-C036-421F-88EC-60D323007B85}" destId="{D65E5615-BF19-408C-A276-C8111FA518F3}" srcOrd="1" destOrd="0" presId="urn:microsoft.com/office/officeart/2008/layout/VerticalCurvedList"/>
    <dgm:cxn modelId="{C8AC1E7C-0DAF-4C71-84D8-1399B2DD9DA6}" type="presParOf" srcId="{59440C85-C036-421F-88EC-60D323007B85}" destId="{4EA4459A-72D2-454E-9B25-2AF75AF2C264}" srcOrd="2" destOrd="0" presId="urn:microsoft.com/office/officeart/2008/layout/VerticalCurvedList"/>
    <dgm:cxn modelId="{F3D84D4E-1596-4CAE-8FB1-35DECAD0EFE5}" type="presParOf" srcId="{4EA4459A-72D2-454E-9B25-2AF75AF2C264}" destId="{F2A23874-C721-4628-97FB-2DDB7B8072CC}" srcOrd="0" destOrd="0" presId="urn:microsoft.com/office/officeart/2008/layout/VerticalCurvedList"/>
    <dgm:cxn modelId="{F82030C5-117C-432B-BFC6-9E663F2A9EB8}" type="presParOf" srcId="{59440C85-C036-421F-88EC-60D323007B85}" destId="{318544EB-683F-490B-8233-54D8682FB7D7}" srcOrd="3" destOrd="0" presId="urn:microsoft.com/office/officeart/2008/layout/VerticalCurvedList"/>
    <dgm:cxn modelId="{750F4489-1AF5-4886-A905-CAB50DBF72AF}" type="presParOf" srcId="{59440C85-C036-421F-88EC-60D323007B85}" destId="{844CBCDF-D0A2-415A-B0DC-3906D5F7E5D4}" srcOrd="4" destOrd="0" presId="urn:microsoft.com/office/officeart/2008/layout/VerticalCurvedList"/>
    <dgm:cxn modelId="{90B3E897-B7F8-41A2-8402-63F9A15982F6}" type="presParOf" srcId="{844CBCDF-D0A2-415A-B0DC-3906D5F7E5D4}" destId="{8FC2868F-E9FC-412B-BE9C-49E44CA45817}" srcOrd="0" destOrd="0" presId="urn:microsoft.com/office/officeart/2008/layout/VerticalCurvedList"/>
    <dgm:cxn modelId="{AAB46095-5749-4AC0-A630-E3BF8532143B}" type="presParOf" srcId="{59440C85-C036-421F-88EC-60D323007B85}" destId="{0B934A0F-3230-4353-9BA1-7A2140C468FE}" srcOrd="5" destOrd="0" presId="urn:microsoft.com/office/officeart/2008/layout/VerticalCurvedList"/>
    <dgm:cxn modelId="{52376710-130E-410F-862C-0EB48AB30ED4}" type="presParOf" srcId="{59440C85-C036-421F-88EC-60D323007B85}" destId="{5367D73E-4A4A-4A65-8C97-95F6069CFEE5}" srcOrd="6" destOrd="0" presId="urn:microsoft.com/office/officeart/2008/layout/VerticalCurvedList"/>
    <dgm:cxn modelId="{A35FA1AE-EF7C-4744-8143-9071FCD08250}" type="presParOf" srcId="{5367D73E-4A4A-4A65-8C97-95F6069CFEE5}" destId="{0B5283E7-D11A-46B3-A18D-165A649689EE}" srcOrd="0" destOrd="0" presId="urn:microsoft.com/office/officeart/2008/layout/VerticalCurvedList"/>
    <dgm:cxn modelId="{6F458F9F-AE85-4707-909A-E4BEFF34560F}" type="presParOf" srcId="{59440C85-C036-421F-88EC-60D323007B85}" destId="{188BAAF6-D2BB-4D16-A5FE-CA13155FFFA9}" srcOrd="7" destOrd="0" presId="urn:microsoft.com/office/officeart/2008/layout/VerticalCurvedList"/>
    <dgm:cxn modelId="{5719D4AB-B9D0-4445-ABAE-DD93188736AC}" type="presParOf" srcId="{59440C85-C036-421F-88EC-60D323007B85}" destId="{8FC31BDA-3181-4B69-8CC6-89E096DA3F48}" srcOrd="8" destOrd="0" presId="urn:microsoft.com/office/officeart/2008/layout/VerticalCurvedList"/>
    <dgm:cxn modelId="{CECA51D6-7C5C-43D3-B890-61315A9C8554}" type="presParOf" srcId="{8FC31BDA-3181-4B69-8CC6-89E096DA3F48}" destId="{56A8302A-CE4F-4ABB-849F-DC07547FB72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C6A56-564C-4FA4-BE80-B588BC2F26C9}">
      <dsp:nvSpPr>
        <dsp:cNvPr id="0" name=""/>
        <dsp:cNvSpPr/>
      </dsp:nvSpPr>
      <dsp:spPr>
        <a:xfrm>
          <a:off x="3285742" y="1843659"/>
          <a:ext cx="2343370" cy="202711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a:t>Xây</a:t>
          </a:r>
          <a:r>
            <a:rPr lang="en-US" sz="2400" kern="1200" dirty="0"/>
            <a:t> </a:t>
          </a:r>
          <a:r>
            <a:rPr lang="en-US" sz="2400" kern="1200" dirty="0" err="1"/>
            <a:t>dựng</a:t>
          </a:r>
          <a:r>
            <a:rPr lang="en-US" sz="2400" kern="1200" dirty="0"/>
            <a:t> game </a:t>
          </a:r>
          <a:r>
            <a:rPr lang="en-US" sz="2400" kern="1200" dirty="0" err="1"/>
            <a:t>đầy</a:t>
          </a:r>
          <a:r>
            <a:rPr lang="en-US" sz="2400" kern="1200" dirty="0"/>
            <a:t> </a:t>
          </a:r>
          <a:r>
            <a:rPr lang="en-US" sz="2400" kern="1200" dirty="0" err="1"/>
            <a:t>đủ</a:t>
          </a:r>
          <a:r>
            <a:rPr lang="en-US" sz="2400" kern="1200" dirty="0"/>
            <a:t> </a:t>
          </a:r>
          <a:r>
            <a:rPr lang="en-US" sz="2400" kern="1200" dirty="0" err="1"/>
            <a:t>chức</a:t>
          </a:r>
          <a:r>
            <a:rPr lang="en-US" sz="2400" kern="1200" dirty="0"/>
            <a:t> </a:t>
          </a:r>
          <a:r>
            <a:rPr lang="en-US" sz="2400" kern="1200" dirty="0" err="1"/>
            <a:t>năng</a:t>
          </a:r>
          <a:endParaRPr lang="en-US" sz="2400" kern="1200" dirty="0"/>
        </a:p>
      </dsp:txBody>
      <dsp:txXfrm>
        <a:off x="3674071" y="2179580"/>
        <a:ext cx="1566712" cy="1355268"/>
      </dsp:txXfrm>
    </dsp:sp>
    <dsp:sp modelId="{42A94E38-1B12-464F-B4A6-89D437CDABE3}">
      <dsp:nvSpPr>
        <dsp:cNvPr id="0" name=""/>
        <dsp:cNvSpPr/>
      </dsp:nvSpPr>
      <dsp:spPr>
        <a:xfrm>
          <a:off x="4753142" y="873823"/>
          <a:ext cx="884146" cy="76180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0ED734-D8B5-4AED-972D-6078B6AEE144}">
      <dsp:nvSpPr>
        <dsp:cNvPr id="0" name=""/>
        <dsp:cNvSpPr/>
      </dsp:nvSpPr>
      <dsp:spPr>
        <a:xfrm>
          <a:off x="3501600" y="0"/>
          <a:ext cx="1920375" cy="166135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OOP</a:t>
          </a:r>
          <a:endParaRPr lang="en-US" sz="2600" kern="1200" dirty="0"/>
        </a:p>
      </dsp:txBody>
      <dsp:txXfrm>
        <a:off x="3819847" y="275321"/>
        <a:ext cx="1283881" cy="1110708"/>
      </dsp:txXfrm>
    </dsp:sp>
    <dsp:sp modelId="{6E59DA7B-3B4E-4304-92BF-2FB97091D285}">
      <dsp:nvSpPr>
        <dsp:cNvPr id="0" name=""/>
        <dsp:cNvSpPr/>
      </dsp:nvSpPr>
      <dsp:spPr>
        <a:xfrm>
          <a:off x="5785010" y="2298001"/>
          <a:ext cx="884146" cy="76180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843A80-D621-4CA0-8DBC-B86EAFC4B1F2}">
      <dsp:nvSpPr>
        <dsp:cNvPr id="0" name=""/>
        <dsp:cNvSpPr/>
      </dsp:nvSpPr>
      <dsp:spPr>
        <a:xfrm>
          <a:off x="5262807" y="1021842"/>
          <a:ext cx="1920375" cy="166135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ĐẾM BƯỚC ĐI</a:t>
          </a:r>
          <a:endParaRPr lang="en-US" sz="2600" kern="1200" dirty="0"/>
        </a:p>
      </dsp:txBody>
      <dsp:txXfrm>
        <a:off x="5581054" y="1297163"/>
        <a:ext cx="1283881" cy="1110708"/>
      </dsp:txXfrm>
    </dsp:sp>
    <dsp:sp modelId="{C7A83BE5-65DA-4631-81B8-81CDC1030828}">
      <dsp:nvSpPr>
        <dsp:cNvPr id="0" name=""/>
        <dsp:cNvSpPr/>
      </dsp:nvSpPr>
      <dsp:spPr>
        <a:xfrm>
          <a:off x="5068208" y="3905631"/>
          <a:ext cx="884146" cy="76180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4CBD34-7BA1-49E5-A8E9-8BAAE56BFA2A}">
      <dsp:nvSpPr>
        <dsp:cNvPr id="0" name=""/>
        <dsp:cNvSpPr/>
      </dsp:nvSpPr>
      <dsp:spPr>
        <a:xfrm>
          <a:off x="5262807" y="3030664"/>
          <a:ext cx="1920375" cy="166135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XEM ĐIỂM</a:t>
          </a:r>
          <a:endParaRPr lang="en-US" sz="2600" kern="1200" dirty="0"/>
        </a:p>
      </dsp:txBody>
      <dsp:txXfrm>
        <a:off x="5581054" y="3305985"/>
        <a:ext cx="1283881" cy="1110708"/>
      </dsp:txXfrm>
    </dsp:sp>
    <dsp:sp modelId="{EB36E697-359C-4D8F-AA60-D3F15C047F1C}">
      <dsp:nvSpPr>
        <dsp:cNvPr id="0" name=""/>
        <dsp:cNvSpPr/>
      </dsp:nvSpPr>
      <dsp:spPr>
        <a:xfrm>
          <a:off x="3290102" y="4072509"/>
          <a:ext cx="884146" cy="76180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6FB69E-E3D7-41D3-98EA-CF406E5C0A0D}">
      <dsp:nvSpPr>
        <dsp:cNvPr id="0" name=""/>
        <dsp:cNvSpPr/>
      </dsp:nvSpPr>
      <dsp:spPr>
        <a:xfrm>
          <a:off x="3501600" y="4053649"/>
          <a:ext cx="1920375" cy="166135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a:t>MUSIC</a:t>
          </a:r>
        </a:p>
      </dsp:txBody>
      <dsp:txXfrm>
        <a:off x="3819847" y="4328970"/>
        <a:ext cx="1283881" cy="1110708"/>
      </dsp:txXfrm>
    </dsp:sp>
    <dsp:sp modelId="{4FCB88DB-48CD-4497-AD5D-446733CFB23B}">
      <dsp:nvSpPr>
        <dsp:cNvPr id="0" name=""/>
        <dsp:cNvSpPr/>
      </dsp:nvSpPr>
      <dsp:spPr>
        <a:xfrm>
          <a:off x="2241336" y="2648902"/>
          <a:ext cx="884146" cy="761809"/>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3FA14E-9B05-4C3B-82E2-ADF9767074EB}">
      <dsp:nvSpPr>
        <dsp:cNvPr id="0" name=""/>
        <dsp:cNvSpPr/>
      </dsp:nvSpPr>
      <dsp:spPr>
        <a:xfrm>
          <a:off x="1732216" y="3031807"/>
          <a:ext cx="1920375" cy="166135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LƯU ĐIỂM</a:t>
          </a:r>
          <a:endParaRPr lang="en-US" sz="2600" kern="1200" dirty="0"/>
        </a:p>
      </dsp:txBody>
      <dsp:txXfrm>
        <a:off x="2050463" y="3307128"/>
        <a:ext cx="1283881" cy="1110708"/>
      </dsp:txXfrm>
    </dsp:sp>
    <dsp:sp modelId="{1E003A9A-5508-40C1-85F2-4F0277B70038}">
      <dsp:nvSpPr>
        <dsp:cNvPr id="0" name=""/>
        <dsp:cNvSpPr/>
      </dsp:nvSpPr>
      <dsp:spPr>
        <a:xfrm>
          <a:off x="1732216" y="1019556"/>
          <a:ext cx="1920375" cy="1661350"/>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CHỌN ĐỘ KHÓ</a:t>
          </a:r>
          <a:endParaRPr lang="en-US" sz="2600" kern="1200" dirty="0"/>
        </a:p>
      </dsp:txBody>
      <dsp:txXfrm>
        <a:off x="2050463" y="1294877"/>
        <a:ext cx="1283881" cy="11107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BDD78-FFD5-4EA3-8558-719691E250E3}">
      <dsp:nvSpPr>
        <dsp:cNvPr id="0" name=""/>
        <dsp:cNvSpPr/>
      </dsp:nvSpPr>
      <dsp:spPr>
        <a:xfrm>
          <a:off x="-5456448" y="-835471"/>
          <a:ext cx="6496944" cy="6496944"/>
        </a:xfrm>
        <a:prstGeom prst="blockArc">
          <a:avLst>
            <a:gd name="adj1" fmla="val 18900000"/>
            <a:gd name="adj2" fmla="val 2700000"/>
            <a:gd name="adj3" fmla="val 33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5E5615-BF19-408C-A276-C8111FA518F3}">
      <dsp:nvSpPr>
        <dsp:cNvPr id="0" name=""/>
        <dsp:cNvSpPr/>
      </dsp:nvSpPr>
      <dsp:spPr>
        <a:xfrm>
          <a:off x="544715" y="371022"/>
          <a:ext cx="6246063" cy="7424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9305" tIns="99060" rIns="99060" bIns="99060" numCol="1" spcCol="1270" anchor="ctr" anchorCtr="0">
          <a:noAutofit/>
        </a:bodyPr>
        <a:lstStyle/>
        <a:p>
          <a:pPr lvl="0" algn="l" defTabSz="1733550">
            <a:lnSpc>
              <a:spcPct val="90000"/>
            </a:lnSpc>
            <a:spcBef>
              <a:spcPct val="0"/>
            </a:spcBef>
            <a:spcAft>
              <a:spcPct val="35000"/>
            </a:spcAft>
          </a:pPr>
          <a:r>
            <a:rPr lang="en-US" sz="3900" kern="1200" dirty="0"/>
            <a:t>+ </a:t>
          </a:r>
          <a:r>
            <a:rPr lang="en-US" sz="3900" kern="1200" dirty="0" smtClean="0"/>
            <a:t>Main</a:t>
          </a:r>
          <a:endParaRPr lang="en-US" sz="3900" kern="1200" dirty="0"/>
        </a:p>
      </dsp:txBody>
      <dsp:txXfrm>
        <a:off x="544715" y="371022"/>
        <a:ext cx="6246063" cy="742431"/>
      </dsp:txXfrm>
    </dsp:sp>
    <dsp:sp modelId="{F2A23874-C721-4628-97FB-2DDB7B8072CC}">
      <dsp:nvSpPr>
        <dsp:cNvPr id="0" name=""/>
        <dsp:cNvSpPr/>
      </dsp:nvSpPr>
      <dsp:spPr>
        <a:xfrm>
          <a:off x="80695" y="278218"/>
          <a:ext cx="928039" cy="9280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8544EB-683F-490B-8233-54D8682FB7D7}">
      <dsp:nvSpPr>
        <dsp:cNvPr id="0" name=""/>
        <dsp:cNvSpPr/>
      </dsp:nvSpPr>
      <dsp:spPr>
        <a:xfrm>
          <a:off x="970368" y="1484863"/>
          <a:ext cx="5820409" cy="7424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9305" tIns="99060" rIns="99060" bIns="99060" numCol="1" spcCol="1270" anchor="ctr" anchorCtr="0">
          <a:noAutofit/>
        </a:bodyPr>
        <a:lstStyle/>
        <a:p>
          <a:pPr lvl="0" algn="l" defTabSz="1733550">
            <a:lnSpc>
              <a:spcPct val="90000"/>
            </a:lnSpc>
            <a:spcBef>
              <a:spcPct val="0"/>
            </a:spcBef>
            <a:spcAft>
              <a:spcPct val="35000"/>
            </a:spcAft>
          </a:pPr>
          <a:r>
            <a:rPr lang="en-US" sz="3900" kern="1200" dirty="0"/>
            <a:t>+ </a:t>
          </a:r>
          <a:r>
            <a:rPr lang="en-US" sz="3900" kern="1200" dirty="0" smtClean="0"/>
            <a:t>Winner</a:t>
          </a:r>
          <a:endParaRPr lang="en-US" sz="3900" kern="1200" dirty="0"/>
        </a:p>
      </dsp:txBody>
      <dsp:txXfrm>
        <a:off x="970368" y="1484863"/>
        <a:ext cx="5820409" cy="742431"/>
      </dsp:txXfrm>
    </dsp:sp>
    <dsp:sp modelId="{8FC2868F-E9FC-412B-BE9C-49E44CA45817}">
      <dsp:nvSpPr>
        <dsp:cNvPr id="0" name=""/>
        <dsp:cNvSpPr/>
      </dsp:nvSpPr>
      <dsp:spPr>
        <a:xfrm>
          <a:off x="506348" y="1392059"/>
          <a:ext cx="928039" cy="9280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934A0F-3230-4353-9BA1-7A2140C468FE}">
      <dsp:nvSpPr>
        <dsp:cNvPr id="0" name=""/>
        <dsp:cNvSpPr/>
      </dsp:nvSpPr>
      <dsp:spPr>
        <a:xfrm>
          <a:off x="970368" y="2598704"/>
          <a:ext cx="5820409" cy="7424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9305" tIns="99060" rIns="99060" bIns="99060" numCol="1" spcCol="1270" anchor="ctr" anchorCtr="0">
          <a:noAutofit/>
        </a:bodyPr>
        <a:lstStyle/>
        <a:p>
          <a:pPr lvl="0" algn="l" defTabSz="1733550">
            <a:lnSpc>
              <a:spcPct val="90000"/>
            </a:lnSpc>
            <a:spcBef>
              <a:spcPct val="0"/>
            </a:spcBef>
            <a:spcAft>
              <a:spcPct val="35000"/>
            </a:spcAft>
          </a:pPr>
          <a:r>
            <a:rPr lang="en-US" sz="3900" kern="1200" dirty="0"/>
            <a:t>+ </a:t>
          </a:r>
          <a:r>
            <a:rPr lang="en-US" sz="3900" kern="1200" dirty="0" smtClean="0"/>
            <a:t>Win player list</a:t>
          </a:r>
          <a:endParaRPr lang="en-US" sz="3900" kern="1200" dirty="0"/>
        </a:p>
      </dsp:txBody>
      <dsp:txXfrm>
        <a:off x="970368" y="2598704"/>
        <a:ext cx="5820409" cy="742431"/>
      </dsp:txXfrm>
    </dsp:sp>
    <dsp:sp modelId="{0B5283E7-D11A-46B3-A18D-165A649689EE}">
      <dsp:nvSpPr>
        <dsp:cNvPr id="0" name=""/>
        <dsp:cNvSpPr/>
      </dsp:nvSpPr>
      <dsp:spPr>
        <a:xfrm>
          <a:off x="506348" y="2505900"/>
          <a:ext cx="928039" cy="9280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8BAAF6-D2BB-4D16-A5FE-CA13155FFFA9}">
      <dsp:nvSpPr>
        <dsp:cNvPr id="0" name=""/>
        <dsp:cNvSpPr/>
      </dsp:nvSpPr>
      <dsp:spPr>
        <a:xfrm>
          <a:off x="544715" y="3712545"/>
          <a:ext cx="6246063" cy="7424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9305" tIns="99060" rIns="99060" bIns="99060" numCol="1" spcCol="1270" anchor="ctr" anchorCtr="0">
          <a:noAutofit/>
        </a:bodyPr>
        <a:lstStyle/>
        <a:p>
          <a:pPr lvl="0" algn="l" defTabSz="1733550">
            <a:lnSpc>
              <a:spcPct val="90000"/>
            </a:lnSpc>
            <a:spcBef>
              <a:spcPct val="0"/>
            </a:spcBef>
            <a:spcAft>
              <a:spcPct val="35000"/>
            </a:spcAft>
          </a:pPr>
          <a:r>
            <a:rPr lang="en-US" sz="3900" kern="1200" dirty="0"/>
            <a:t>+ </a:t>
          </a:r>
          <a:r>
            <a:rPr lang="en-US" sz="3900" kern="1200" dirty="0" smtClean="0"/>
            <a:t>About</a:t>
          </a:r>
          <a:r>
            <a:rPr lang="en-US" sz="3900" kern="1200" dirty="0"/>
            <a:t>	</a:t>
          </a:r>
          <a:r>
            <a:rPr lang="en-US" sz="3900" kern="1200" dirty="0" smtClean="0"/>
            <a:t>Game</a:t>
          </a:r>
          <a:endParaRPr lang="en-US" sz="3900" kern="1200" dirty="0"/>
        </a:p>
      </dsp:txBody>
      <dsp:txXfrm>
        <a:off x="544715" y="3712545"/>
        <a:ext cx="6246063" cy="742431"/>
      </dsp:txXfrm>
    </dsp:sp>
    <dsp:sp modelId="{56A8302A-CE4F-4ABB-849F-DC07547FB720}">
      <dsp:nvSpPr>
        <dsp:cNvPr id="0" name=""/>
        <dsp:cNvSpPr/>
      </dsp:nvSpPr>
      <dsp:spPr>
        <a:xfrm>
          <a:off x="80695" y="3619741"/>
          <a:ext cx="928039" cy="92803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523025-6419-42D0-9944-DF3D4B4930D8}" type="datetimeFigureOut">
              <a:rPr lang="en-US" smtClean="0"/>
              <a:t>27-Nov-19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80558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23025-6419-42D0-9944-DF3D4B4930D8}" type="datetimeFigureOut">
              <a:rPr lang="en-US" smtClean="0"/>
              <a:t>27-Nov-19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1898459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23025-6419-42D0-9944-DF3D4B4930D8}" type="datetimeFigureOut">
              <a:rPr lang="en-US" smtClean="0"/>
              <a:t>27-Nov-19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65581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23025-6419-42D0-9944-DF3D4B4930D8}" type="datetimeFigureOut">
              <a:rPr lang="en-US" smtClean="0"/>
              <a:t>27-Nov-19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90884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523025-6419-42D0-9944-DF3D4B4930D8}" type="datetimeFigureOut">
              <a:rPr lang="en-US" smtClean="0"/>
              <a:t>27-Nov-19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77009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523025-6419-42D0-9944-DF3D4B4930D8}" type="datetimeFigureOut">
              <a:rPr lang="en-US" smtClean="0"/>
              <a:t>27-Nov-19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3547341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523025-6419-42D0-9944-DF3D4B4930D8}" type="datetimeFigureOut">
              <a:rPr lang="en-US" smtClean="0"/>
              <a:t>27-Nov-19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401459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523025-6419-42D0-9944-DF3D4B4930D8}" type="datetimeFigureOut">
              <a:rPr lang="en-US" smtClean="0"/>
              <a:t>27-Nov-19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3079677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23025-6419-42D0-9944-DF3D4B4930D8}" type="datetimeFigureOut">
              <a:rPr lang="en-US" smtClean="0"/>
              <a:t>27-Nov-19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255100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523025-6419-42D0-9944-DF3D4B4930D8}" type="datetimeFigureOut">
              <a:rPr lang="en-US" smtClean="0"/>
              <a:t>27-Nov-19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409959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523025-6419-42D0-9944-DF3D4B4930D8}" type="datetimeFigureOut">
              <a:rPr lang="en-US" smtClean="0"/>
              <a:t>27-Nov-19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9D491-C46F-44E1-B328-CA6445E3DD2C}" type="slidenum">
              <a:rPr lang="en-US" smtClean="0"/>
              <a:t>‹#›</a:t>
            </a:fld>
            <a:endParaRPr lang="en-US"/>
          </a:p>
        </p:txBody>
      </p:sp>
    </p:spTree>
    <p:extLst>
      <p:ext uri="{BB962C8B-B14F-4D97-AF65-F5344CB8AC3E}">
        <p14:creationId xmlns:p14="http://schemas.microsoft.com/office/powerpoint/2010/main" val="2382781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23025-6419-42D0-9944-DF3D4B4930D8}" type="datetimeFigureOut">
              <a:rPr lang="en-US" smtClean="0"/>
              <a:t>27-Nov-19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A9D491-C46F-44E1-B328-CA6445E3DD2C}" type="slidenum">
              <a:rPr lang="en-US" smtClean="0"/>
              <a:t>‹#›</a:t>
            </a:fld>
            <a:endParaRPr lang="en-US"/>
          </a:p>
        </p:txBody>
      </p:sp>
    </p:spTree>
    <p:extLst>
      <p:ext uri="{BB962C8B-B14F-4D97-AF65-F5344CB8AC3E}">
        <p14:creationId xmlns:p14="http://schemas.microsoft.com/office/powerpoint/2010/main" val="2840739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81614" y="518884"/>
            <a:ext cx="5448300" cy="3810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ln/>
                <a:effectLst>
                  <a:outerShdw blurRad="38100" dist="19050" dir="2700000" algn="tl" rotWithShape="0">
                    <a:schemeClr val="dk1">
                      <a:lumMod val="50000"/>
                      <a:alpha val="40000"/>
                    </a:schemeClr>
                  </a:outerShdw>
                </a:effectLst>
              </a:rPr>
              <a:t>Báo cáo đồ án môn học</a:t>
            </a:r>
            <a:endParaRPr lang="en-US" sz="3600" b="1" dirty="0">
              <a:ln/>
              <a:effectLst>
                <a:outerShdw blurRad="38100" dist="19050" dir="2700000" algn="tl" rotWithShape="0">
                  <a:schemeClr val="dk1">
                    <a:lumMod val="50000"/>
                    <a:alpha val="40000"/>
                  </a:schemeClr>
                </a:outerShdw>
              </a:effectLst>
            </a:endParaRPr>
          </a:p>
        </p:txBody>
      </p:sp>
      <p:sp>
        <p:nvSpPr>
          <p:cNvPr id="5" name="Content Placeholder 2"/>
          <p:cNvSpPr txBox="1">
            <a:spLocks/>
          </p:cNvSpPr>
          <p:nvPr/>
        </p:nvSpPr>
        <p:spPr>
          <a:xfrm>
            <a:off x="5367564" y="1614713"/>
            <a:ext cx="1676400" cy="533400"/>
          </a:xfrm>
          <a:prstGeom prst="rect">
            <a:avLst/>
          </a:prstGeom>
        </p:spPr>
        <p:txBody>
          <a:bodyPr>
            <a:scene3d>
              <a:camera prst="orthographicFront"/>
              <a:lightRig rig="threePt" dir="t"/>
            </a:scene3d>
            <a:sp3d extrusionH="57150">
              <a:bevelT w="38100" h="38100"/>
            </a:sp3d>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effectLst>
                  <a:outerShdw blurRad="60007" dist="200025" dir="15000000" sy="30000" kx="-1800000" algn="bl" rotWithShape="0">
                    <a:prstClr val="black">
                      <a:alpha val="32000"/>
                    </a:prstClr>
                  </a:outerShdw>
                </a:effectLst>
              </a:rPr>
              <a:t>Đề tài</a:t>
            </a:r>
            <a:endParaRPr lang="en-US" sz="4000" dirty="0">
              <a:effectLst>
                <a:outerShdw blurRad="60007" dist="200025" dir="15000000" sy="30000" kx="-1800000" algn="bl" rotWithShape="0">
                  <a:prstClr val="black">
                    <a:alpha val="32000"/>
                  </a:prstClr>
                </a:outerShdw>
              </a:effectLst>
            </a:endParaRPr>
          </a:p>
        </p:txBody>
      </p:sp>
      <p:sp>
        <p:nvSpPr>
          <p:cNvPr id="6" name="Rectangle 5"/>
          <p:cNvSpPr/>
          <p:nvPr/>
        </p:nvSpPr>
        <p:spPr>
          <a:xfrm>
            <a:off x="1378014" y="2355109"/>
            <a:ext cx="9333581" cy="1015663"/>
          </a:xfrm>
          <a:prstGeom prst="rect">
            <a:avLst/>
          </a:prstGeom>
          <a:noFill/>
        </p:spPr>
        <p:txBody>
          <a:bodyPr wrap="none" lIns="91440" tIns="45720" rIns="91440" bIns="45720">
            <a:spAutoFit/>
          </a:bodyPr>
          <a:lstStyle/>
          <a:p>
            <a:r>
              <a:rPr lang="en-US" sz="6000" b="1" dirty="0"/>
              <a:t>GAME PICTURE PUZZLE 2019</a:t>
            </a:r>
            <a:endParaRPr lang="en-US" sz="6000" dirty="0"/>
          </a:p>
        </p:txBody>
      </p:sp>
      <p:sp>
        <p:nvSpPr>
          <p:cNvPr id="7" name="TextBox 6"/>
          <p:cNvSpPr txBox="1"/>
          <p:nvPr/>
        </p:nvSpPr>
        <p:spPr>
          <a:xfrm>
            <a:off x="3481614" y="5152563"/>
            <a:ext cx="8473673" cy="1384995"/>
          </a:xfrm>
          <a:prstGeom prst="rect">
            <a:avLst/>
          </a:prstGeom>
          <a:noFill/>
        </p:spPr>
        <p:txBody>
          <a:bodyPr wrap="square" rtlCol="0">
            <a:spAutoFit/>
          </a:bodyPr>
          <a:lstStyle/>
          <a:p>
            <a:r>
              <a:rPr lang="en-US" sz="2800" b="1" dirty="0"/>
              <a:t>SVTH1  : </a:t>
            </a:r>
            <a:r>
              <a:rPr lang="en-US" sz="2800" b="1" dirty="0" smtClean="0"/>
              <a:t>TRỊNH NGUYỄN HOÀNG VĨNH PHÚC - 17110208</a:t>
            </a:r>
            <a:endParaRPr lang="en-US" sz="2800" dirty="0"/>
          </a:p>
          <a:p>
            <a:r>
              <a:rPr lang="en-US" sz="2800" b="1" dirty="0"/>
              <a:t>SVTH2  : </a:t>
            </a:r>
            <a:r>
              <a:rPr lang="en-US" sz="2800" b="1" dirty="0" smtClean="0"/>
              <a:t>HỒ QUỐC ĐẠT - 17110117</a:t>
            </a:r>
            <a:endParaRPr lang="en-US" sz="2800" dirty="0"/>
          </a:p>
          <a:p>
            <a:r>
              <a:rPr lang="en-US" sz="2800" b="1" dirty="0" smtClean="0"/>
              <a:t>GVHD   : TRẦN </a:t>
            </a:r>
            <a:r>
              <a:rPr lang="en-US" sz="2800" b="1" dirty="0"/>
              <a:t>CÔNG TÚ</a:t>
            </a:r>
            <a:endParaRPr lang="en-US" sz="2800" dirty="0"/>
          </a:p>
        </p:txBody>
      </p:sp>
    </p:spTree>
    <p:extLst>
      <p:ext uri="{BB962C8B-B14F-4D97-AF65-F5344CB8AC3E}">
        <p14:creationId xmlns:p14="http://schemas.microsoft.com/office/powerpoint/2010/main" val="1525119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4259156" y="203200"/>
            <a:ext cx="7792117" cy="6506528"/>
          </a:xfrm>
          <a:prstGeom prst="rect">
            <a:avLst/>
          </a:prstGeom>
        </p:spPr>
      </p:pic>
      <p:sp>
        <p:nvSpPr>
          <p:cNvPr id="4" name="Right Arrow 3"/>
          <p:cNvSpPr/>
          <p:nvPr/>
        </p:nvSpPr>
        <p:spPr>
          <a:xfrm>
            <a:off x="449945" y="2400439"/>
            <a:ext cx="3443120" cy="211205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Giao diện chính (Main)</a:t>
            </a:r>
            <a:endParaRPr lang="en-US" dirty="0">
              <a:solidFill>
                <a:schemeClr val="bg1"/>
              </a:solidFill>
            </a:endParaRPr>
          </a:p>
        </p:txBody>
      </p:sp>
    </p:spTree>
    <p:extLst>
      <p:ext uri="{BB962C8B-B14F-4D97-AF65-F5344CB8AC3E}">
        <p14:creationId xmlns:p14="http://schemas.microsoft.com/office/powerpoint/2010/main" val="855367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449945" y="2400439"/>
            <a:ext cx="3443120" cy="211205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Giao diện </a:t>
            </a:r>
            <a:r>
              <a:rPr lang="en-US" dirty="0" smtClean="0">
                <a:solidFill>
                  <a:schemeClr val="bg1"/>
                </a:solidFill>
              </a:rPr>
              <a:t>thắng (Winner)</a:t>
            </a:r>
            <a:endParaRPr lang="en-US" dirty="0">
              <a:solidFill>
                <a:schemeClr val="bg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233807" y="648970"/>
            <a:ext cx="6282690" cy="5614988"/>
          </a:xfrm>
          <a:prstGeom prst="rect">
            <a:avLst/>
          </a:prstGeom>
        </p:spPr>
      </p:pic>
    </p:spTree>
    <p:extLst>
      <p:ext uri="{BB962C8B-B14F-4D97-AF65-F5344CB8AC3E}">
        <p14:creationId xmlns:p14="http://schemas.microsoft.com/office/powerpoint/2010/main" val="732212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449945" y="2400439"/>
            <a:ext cx="3443120" cy="211205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Giao diện </a:t>
            </a:r>
            <a:r>
              <a:rPr lang="en-US" dirty="0" smtClean="0">
                <a:solidFill>
                  <a:schemeClr val="bg1"/>
                </a:solidFill>
              </a:rPr>
              <a:t>điểm cao </a:t>
            </a:r>
          </a:p>
          <a:p>
            <a:pPr algn="ctr"/>
            <a:r>
              <a:rPr lang="en-US" dirty="0" smtClean="0">
                <a:solidFill>
                  <a:schemeClr val="bg1"/>
                </a:solidFill>
              </a:rPr>
              <a:t>(Win player list)</a:t>
            </a:r>
            <a:endParaRPr lang="en-US" dirty="0">
              <a:solidFill>
                <a:schemeClr val="bg1"/>
              </a:solidFill>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570866" y="558959"/>
            <a:ext cx="6862763" cy="5795010"/>
          </a:xfrm>
          <a:prstGeom prst="rect">
            <a:avLst/>
          </a:prstGeom>
        </p:spPr>
      </p:pic>
    </p:spTree>
    <p:extLst>
      <p:ext uri="{BB962C8B-B14F-4D97-AF65-F5344CB8AC3E}">
        <p14:creationId xmlns:p14="http://schemas.microsoft.com/office/powerpoint/2010/main" val="3974685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449945" y="2400439"/>
            <a:ext cx="3443120" cy="211205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Giao diện </a:t>
            </a:r>
            <a:r>
              <a:rPr lang="en-US" dirty="0" smtClean="0">
                <a:solidFill>
                  <a:schemeClr val="bg1"/>
                </a:solidFill>
              </a:rPr>
              <a:t>About</a:t>
            </a:r>
          </a:p>
          <a:p>
            <a:pPr algn="ctr"/>
            <a:r>
              <a:rPr lang="en-US" dirty="0" smtClean="0">
                <a:solidFill>
                  <a:schemeClr val="bg1"/>
                </a:solidFill>
              </a:rPr>
              <a:t> (About Game)</a:t>
            </a:r>
            <a:endParaRPr lang="en-US" dirty="0">
              <a:solidFill>
                <a:schemeClr val="bg1"/>
              </a:solidFill>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194176" y="453707"/>
            <a:ext cx="7466648" cy="6005513"/>
          </a:xfrm>
          <a:prstGeom prst="rect">
            <a:avLst/>
          </a:prstGeom>
        </p:spPr>
      </p:pic>
    </p:spTree>
    <p:extLst>
      <p:ext uri="{BB962C8B-B14F-4D97-AF65-F5344CB8AC3E}">
        <p14:creationId xmlns:p14="http://schemas.microsoft.com/office/powerpoint/2010/main" val="145301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442385" y="629498"/>
            <a:ext cx="7612982" cy="1015663"/>
          </a:xfrm>
          <a:prstGeom prst="rect">
            <a:avLst/>
          </a:prstGeom>
          <a:noFill/>
          <a:ln w="9525">
            <a:noFill/>
            <a:miter lim="800000"/>
            <a:headEnd/>
            <a:tailEnd/>
          </a:ln>
        </p:spPr>
        <p:txBody>
          <a:bodyPr wrap="none" anchor="ctr">
            <a:spAutoFit/>
          </a:bodyPr>
          <a:lstStyle/>
          <a:p>
            <a:pPr algn="ctr"/>
            <a:r>
              <a:rPr lang="en-US" sz="6000" b="1" dirty="0">
                <a:solidFill>
                  <a:srgbClr val="7F7F7F"/>
                </a:solidFill>
                <a:latin typeface="Arial" charset="0"/>
                <a:ea typeface="Verdana" pitchFamily="34" charset="0"/>
              </a:rPr>
              <a:t>Chương </a:t>
            </a:r>
            <a:r>
              <a:rPr lang="en-US" sz="6000" b="1" dirty="0">
                <a:solidFill>
                  <a:srgbClr val="7F7F7F"/>
                </a:solidFill>
                <a:latin typeface="Arial" charset="0"/>
                <a:ea typeface="Verdana" pitchFamily="34" charset="0"/>
              </a:rPr>
              <a:t>3</a:t>
            </a:r>
            <a:r>
              <a:rPr lang="en-US" sz="6000" b="1" dirty="0" smtClean="0">
                <a:solidFill>
                  <a:srgbClr val="7F7F7F"/>
                </a:solidFill>
                <a:latin typeface="Arial" charset="0"/>
                <a:ea typeface="Verdana" pitchFamily="34" charset="0"/>
              </a:rPr>
              <a:t> </a:t>
            </a:r>
            <a:r>
              <a:rPr lang="en-US" sz="6000" b="1" dirty="0">
                <a:solidFill>
                  <a:srgbClr val="7F7F7F"/>
                </a:solidFill>
                <a:latin typeface="Arial" charset="0"/>
                <a:ea typeface="Verdana" pitchFamily="34" charset="0"/>
              </a:rPr>
              <a:t>: </a:t>
            </a:r>
            <a:r>
              <a:rPr lang="en-US" sz="6000" b="1" dirty="0" smtClean="0">
                <a:solidFill>
                  <a:srgbClr val="7F7F7F"/>
                </a:solidFill>
                <a:latin typeface="Arial" charset="0"/>
                <a:ea typeface="Verdana" pitchFamily="34" charset="0"/>
              </a:rPr>
              <a:t>Kết luận</a:t>
            </a:r>
            <a:endParaRPr lang="en-US" sz="6000" b="1" dirty="0">
              <a:solidFill>
                <a:srgbClr val="7F7F7F"/>
              </a:solidFill>
              <a:latin typeface="Arial" charset="0"/>
              <a:ea typeface="Verdana" pitchFamily="34" charset="0"/>
            </a:endParaRPr>
          </a:p>
        </p:txBody>
      </p:sp>
      <p:sp>
        <p:nvSpPr>
          <p:cNvPr id="10" name="TextBox 9"/>
          <p:cNvSpPr txBox="1"/>
          <p:nvPr/>
        </p:nvSpPr>
        <p:spPr>
          <a:xfrm>
            <a:off x="2064657" y="2561772"/>
            <a:ext cx="6934200" cy="1015663"/>
          </a:xfrm>
          <a:prstGeom prst="rect">
            <a:avLst/>
          </a:prstGeom>
          <a:noFill/>
        </p:spPr>
        <p:txBody>
          <a:bodyPr wrap="square" rtlCol="0">
            <a:spAutoFit/>
          </a:bodyPr>
          <a:lstStyle/>
          <a:p>
            <a:r>
              <a:rPr lang="en-US" sz="6000" dirty="0" smtClean="0">
                <a:ln w="0"/>
                <a:solidFill>
                  <a:schemeClr val="accent1"/>
                </a:solidFill>
                <a:effectLst>
                  <a:outerShdw blurRad="38100" dist="25400" dir="5400000" algn="ctr" rotWithShape="0">
                    <a:srgbClr val="6E747A">
                      <a:alpha val="43000"/>
                    </a:srgbClr>
                  </a:outerShdw>
                </a:effectLst>
              </a:rPr>
              <a:t>1. Kết luận</a:t>
            </a:r>
            <a:endParaRPr lang="en-US" sz="6000" dirty="0">
              <a:ln w="0"/>
              <a:solidFill>
                <a:schemeClr val="accent1"/>
              </a:solidFill>
              <a:effectLst>
                <a:outerShdw blurRad="38100" dist="25400" dir="5400000" algn="ctr" rotWithShape="0">
                  <a:srgbClr val="6E747A">
                    <a:alpha val="43000"/>
                  </a:srgbClr>
                </a:outerShdw>
              </a:effectLst>
            </a:endParaRPr>
          </a:p>
        </p:txBody>
      </p:sp>
      <p:sp>
        <p:nvSpPr>
          <p:cNvPr id="11" name="TextBox 10"/>
          <p:cNvSpPr txBox="1"/>
          <p:nvPr/>
        </p:nvSpPr>
        <p:spPr>
          <a:xfrm>
            <a:off x="2064657" y="3890215"/>
            <a:ext cx="6934200" cy="1015663"/>
          </a:xfrm>
          <a:prstGeom prst="rect">
            <a:avLst/>
          </a:prstGeom>
          <a:noFill/>
        </p:spPr>
        <p:txBody>
          <a:bodyPr wrap="square" rtlCol="0">
            <a:spAutoFit/>
          </a:bodyPr>
          <a:lstStyle/>
          <a:p>
            <a:r>
              <a:rPr lang="en-US" sz="6000" dirty="0">
                <a:ln w="0"/>
                <a:solidFill>
                  <a:schemeClr val="accent1"/>
                </a:solidFill>
                <a:effectLst>
                  <a:outerShdw blurRad="38100" dist="25400" dir="5400000" algn="ctr" rotWithShape="0">
                    <a:srgbClr val="6E747A">
                      <a:alpha val="43000"/>
                    </a:srgbClr>
                  </a:outerShdw>
                </a:effectLst>
              </a:rPr>
              <a:t>2</a:t>
            </a:r>
            <a:r>
              <a:rPr lang="en-US" sz="6000" dirty="0" smtClean="0">
                <a:ln w="0"/>
                <a:solidFill>
                  <a:schemeClr val="accent1"/>
                </a:solidFill>
                <a:effectLst>
                  <a:outerShdw blurRad="38100" dist="25400" dir="5400000" algn="ctr" rotWithShape="0">
                    <a:srgbClr val="6E747A">
                      <a:alpha val="43000"/>
                    </a:srgbClr>
                  </a:outerShdw>
                </a:effectLst>
              </a:rPr>
              <a:t>. Hướng </a:t>
            </a:r>
            <a:r>
              <a:rPr lang="en-US" sz="6000" dirty="0">
                <a:ln w="0"/>
                <a:solidFill>
                  <a:schemeClr val="accent1"/>
                </a:solidFill>
                <a:effectLst>
                  <a:outerShdw blurRad="38100" dist="25400" dir="5400000" algn="ctr" rotWithShape="0">
                    <a:srgbClr val="6E747A">
                      <a:alpha val="43000"/>
                    </a:srgbClr>
                  </a:outerShdw>
                </a:effectLst>
              </a:rPr>
              <a:t>phát triển</a:t>
            </a:r>
          </a:p>
        </p:txBody>
      </p:sp>
    </p:spTree>
    <p:extLst>
      <p:ext uri="{BB962C8B-B14F-4D97-AF65-F5344CB8AC3E}">
        <p14:creationId xmlns:p14="http://schemas.microsoft.com/office/powerpoint/2010/main" val="384892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ppt_y</p:attrName>
                                        </p:attrNameLst>
                                      </p:cBhvr>
                                      <p:tavLst>
                                        <p:tav tm="0">
                                          <p:val>
                                            <p:strVal val="#ppt_y+#ppt_h*1.125000"/>
                                          </p:val>
                                        </p:tav>
                                        <p:tav tm="100000">
                                          <p:val>
                                            <p:strVal val="#ppt_y"/>
                                          </p:val>
                                        </p:tav>
                                      </p:tavLst>
                                    </p:anim>
                                    <p:animEffect transition="in" filter="wipe(up)">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4716" y="1474479"/>
            <a:ext cx="2329484" cy="156966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9600" b="1" dirty="0">
                <a:ln w="22225">
                  <a:solidFill>
                    <a:schemeClr val="accent2"/>
                  </a:solidFill>
                  <a:prstDash val="solid"/>
                </a:ln>
                <a:solidFill>
                  <a:schemeClr val="accent2">
                    <a:lumMod val="40000"/>
                    <a:lumOff val="60000"/>
                  </a:schemeClr>
                </a:solidFill>
              </a:rPr>
              <a:t>90%</a:t>
            </a:r>
            <a:endParaRPr lang="en-US" sz="9600" b="1" cap="none" spc="0" dirty="0">
              <a:ln/>
              <a:solidFill>
                <a:schemeClr val="accent3"/>
              </a:solidFill>
              <a:effectLst/>
            </a:endParaRPr>
          </a:p>
        </p:txBody>
      </p:sp>
      <p:sp>
        <p:nvSpPr>
          <p:cNvPr id="4" name="Rectangle 3"/>
          <p:cNvSpPr/>
          <p:nvPr/>
        </p:nvSpPr>
        <p:spPr>
          <a:xfrm>
            <a:off x="0" y="1724926"/>
            <a:ext cx="950456" cy="1446550"/>
          </a:xfrm>
          <a:prstGeom prst="rect">
            <a:avLst/>
          </a:prstGeom>
          <a:noFill/>
        </p:spPr>
        <p:txBody>
          <a:bodyPr wrap="square" lIns="91440" tIns="45720" rIns="91440" bIns="45720">
            <a:spAutoFit/>
          </a:bodyPr>
          <a:lstStyle/>
          <a:p>
            <a:pPr algn="ctr"/>
            <a:r>
              <a:rPr lang="en-US" sz="8800" b="1" dirty="0">
                <a:ln w="22225">
                  <a:solidFill>
                    <a:schemeClr val="accent2"/>
                  </a:solidFill>
                  <a:prstDash val="solid"/>
                </a:ln>
                <a:solidFill>
                  <a:schemeClr val="accent2">
                    <a:lumMod val="40000"/>
                    <a:lumOff val="60000"/>
                  </a:schemeClr>
                </a:solidFill>
              </a:rPr>
              <a:t>~</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124201" y="1474479"/>
            <a:ext cx="8893628" cy="5274664"/>
          </a:xfrm>
          <a:prstGeom prst="rect">
            <a:avLst/>
          </a:prstGeom>
        </p:spPr>
      </p:pic>
      <p:sp>
        <p:nvSpPr>
          <p:cNvPr id="6" name="TextBox 5"/>
          <p:cNvSpPr txBox="1"/>
          <p:nvPr/>
        </p:nvSpPr>
        <p:spPr>
          <a:xfrm>
            <a:off x="3124200" y="399143"/>
            <a:ext cx="6934200" cy="1015663"/>
          </a:xfrm>
          <a:prstGeom prst="rect">
            <a:avLst/>
          </a:prstGeom>
          <a:noFill/>
        </p:spPr>
        <p:txBody>
          <a:bodyPr wrap="square" rtlCol="0">
            <a:spAutoFit/>
          </a:bodyPr>
          <a:lstStyle/>
          <a:p>
            <a:pPr algn="ctr"/>
            <a:r>
              <a:rPr lang="en-US" sz="6000" dirty="0" smtClean="0">
                <a:ln w="0"/>
                <a:solidFill>
                  <a:schemeClr val="accent1"/>
                </a:solidFill>
                <a:effectLst>
                  <a:outerShdw blurRad="38100" dist="25400" dir="5400000" algn="ctr" rotWithShape="0">
                    <a:srgbClr val="6E747A">
                      <a:alpha val="43000"/>
                    </a:srgbClr>
                  </a:outerShdw>
                </a:effectLst>
              </a:rPr>
              <a:t>1.Kết Luận</a:t>
            </a:r>
            <a:endParaRPr lang="en-US" sz="6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5484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5998" y="694009"/>
            <a:ext cx="10914743" cy="5509200"/>
          </a:xfrm>
          <a:prstGeom prst="rect">
            <a:avLst/>
          </a:prstGeom>
        </p:spPr>
        <p:txBody>
          <a:bodyPr wrap="square">
            <a:spAutoFit/>
          </a:bodyPr>
          <a:lstStyle/>
          <a:p>
            <a:pPr marL="342900" lvl="0" indent="-342900">
              <a:spcAft>
                <a:spcPts val="0"/>
              </a:spcAft>
              <a:buFont typeface="Times New Roman" panose="02020603050405020304" pitchFamily="18" charset="0"/>
              <a:buChar char="-"/>
            </a:pPr>
            <a:r>
              <a:rPr lang="en-US" sz="4400" dirty="0">
                <a:latin typeface="Arial" panose="020B0604020202020204" pitchFamily="34" charset="0"/>
                <a:ea typeface="Times New Roman" panose="02020603050405020304" pitchFamily="18" charset="0"/>
                <a:cs typeface="Arial" panose="020B0604020202020204" pitchFamily="34" charset="0"/>
              </a:rPr>
              <a:t>Nhóm thực hiện chương trình trò chơi Picture Puzzle  tự đánh giá đáp ứng mức đồ hoàn thành là 90% so với mục tiêu đã đề ra.</a:t>
            </a:r>
          </a:p>
          <a:p>
            <a:pPr marL="342900" lvl="0" indent="-342900">
              <a:spcAft>
                <a:spcPts val="0"/>
              </a:spcAft>
              <a:buFont typeface="Times New Roman" panose="02020603050405020304" pitchFamily="18" charset="0"/>
              <a:buChar char="-"/>
            </a:pPr>
            <a:r>
              <a:rPr lang="en-US" sz="4400" dirty="0">
                <a:latin typeface="Arial" panose="020B0604020202020204" pitchFamily="34" charset="0"/>
                <a:ea typeface="Times New Roman" panose="02020603050405020304" pitchFamily="18" charset="0"/>
                <a:cs typeface="Arial" panose="020B0604020202020204" pitchFamily="34" charset="0"/>
              </a:rPr>
              <a:t>Trong quá trình thực hiện, nhóm gặp một số khó khăn.</a:t>
            </a:r>
          </a:p>
          <a:p>
            <a:pPr marL="342900" lvl="0" indent="-342900">
              <a:spcAft>
                <a:spcPts val="0"/>
              </a:spcAft>
              <a:buFont typeface="Times New Roman" panose="02020603050405020304" pitchFamily="18" charset="0"/>
              <a:buChar char="-"/>
            </a:pPr>
            <a:r>
              <a:rPr lang="en-US" sz="4400" dirty="0">
                <a:latin typeface="Arial" panose="020B0604020202020204" pitchFamily="34" charset="0"/>
                <a:ea typeface="Times New Roman" panose="02020603050405020304" pitchFamily="18" charset="0"/>
                <a:cs typeface="Arial" panose="020B0604020202020204" pitchFamily="34" charset="0"/>
              </a:rPr>
              <a:t>Trong chương trình vẫn còn nhiều thiếu sót chưa thể xử lý được</a:t>
            </a:r>
          </a:p>
        </p:txBody>
      </p:sp>
    </p:spTree>
    <p:extLst>
      <p:ext uri="{BB962C8B-B14F-4D97-AF65-F5344CB8AC3E}">
        <p14:creationId xmlns:p14="http://schemas.microsoft.com/office/powerpoint/2010/main" val="335676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965200"/>
            <a:ext cx="6934200" cy="1015663"/>
          </a:xfrm>
          <a:prstGeom prst="rect">
            <a:avLst/>
          </a:prstGeom>
          <a:noFill/>
        </p:spPr>
        <p:txBody>
          <a:bodyPr wrap="square" rtlCol="0">
            <a:spAutoFit/>
          </a:bodyPr>
          <a:lstStyle/>
          <a:p>
            <a:r>
              <a:rPr lang="en-US" sz="6000" dirty="0" smtClean="0">
                <a:ln w="0"/>
                <a:solidFill>
                  <a:schemeClr val="accent1"/>
                </a:solidFill>
                <a:effectLst>
                  <a:outerShdw blurRad="38100" dist="25400" dir="5400000" algn="ctr" rotWithShape="0">
                    <a:srgbClr val="6E747A">
                      <a:alpha val="43000"/>
                    </a:srgbClr>
                  </a:outerShdw>
                </a:effectLst>
              </a:rPr>
              <a:t>2.</a:t>
            </a:r>
            <a:r>
              <a:rPr lang="en-US" sz="6000" dirty="0" smtClean="0">
                <a:ln w="0"/>
                <a:solidFill>
                  <a:schemeClr val="accent1"/>
                </a:solidFill>
                <a:effectLst>
                  <a:outerShdw blurRad="38100" dist="25400" dir="5400000" algn="ctr" rotWithShape="0">
                    <a:srgbClr val="6E747A">
                      <a:alpha val="43000"/>
                    </a:srgbClr>
                  </a:outerShdw>
                </a:effectLst>
              </a:rPr>
              <a:t>Hướng </a:t>
            </a:r>
            <a:r>
              <a:rPr lang="en-US" sz="6000" dirty="0">
                <a:ln w="0"/>
                <a:solidFill>
                  <a:schemeClr val="accent1"/>
                </a:solidFill>
                <a:effectLst>
                  <a:outerShdw blurRad="38100" dist="25400" dir="5400000" algn="ctr" rotWithShape="0">
                    <a:srgbClr val="6E747A">
                      <a:alpha val="43000"/>
                    </a:srgbClr>
                  </a:outerShdw>
                </a:effectLst>
              </a:rPr>
              <a:t>phát triển</a:t>
            </a:r>
          </a:p>
        </p:txBody>
      </p:sp>
      <p:sp>
        <p:nvSpPr>
          <p:cNvPr id="3" name="Rectangle 2"/>
          <p:cNvSpPr/>
          <p:nvPr/>
        </p:nvSpPr>
        <p:spPr>
          <a:xfrm>
            <a:off x="685800" y="2305095"/>
            <a:ext cx="10914743" cy="1938992"/>
          </a:xfrm>
          <a:prstGeom prst="rect">
            <a:avLst/>
          </a:prstGeom>
        </p:spPr>
        <p:txBody>
          <a:bodyPr wrap="square">
            <a:spAutoFit/>
          </a:bodyPr>
          <a:lstStyle/>
          <a:p>
            <a:pPr marL="342900" lvl="0" indent="-342900">
              <a:spcAft>
                <a:spcPts val="0"/>
              </a:spcAft>
              <a:buFont typeface="Times New Roman" panose="02020603050405020304" pitchFamily="18" charset="0"/>
              <a:buChar char="-"/>
            </a:pPr>
            <a:r>
              <a:rPr lang="en-US" sz="4000" dirty="0" smtClean="0">
                <a:latin typeface="Arial" panose="020B0604020202020204" pitchFamily="34" charset="0"/>
                <a:ea typeface="Times New Roman" panose="02020603050405020304" pitchFamily="18" charset="0"/>
                <a:cs typeface="Arial" panose="020B0604020202020204" pitchFamily="34" charset="0"/>
              </a:rPr>
              <a:t>Tạo thêm chức năng tự động chơi.</a:t>
            </a:r>
          </a:p>
          <a:p>
            <a:pPr marL="342900" lvl="0" indent="-342900">
              <a:spcAft>
                <a:spcPts val="0"/>
              </a:spcAft>
              <a:buFont typeface="Times New Roman" panose="02020603050405020304" pitchFamily="18" charset="0"/>
              <a:buChar char="-"/>
            </a:pPr>
            <a:r>
              <a:rPr lang="en-US" sz="4000" dirty="0" smtClean="0">
                <a:latin typeface="Arial" panose="020B0604020202020204" pitchFamily="34" charset="0"/>
                <a:ea typeface="Times New Roman" panose="02020603050405020304" pitchFamily="18" charset="0"/>
                <a:cs typeface="Arial" panose="020B0604020202020204" pitchFamily="34" charset="0"/>
              </a:rPr>
              <a:t>Chức năng chỉ dẫn chơi khi người chơi bí.</a:t>
            </a:r>
          </a:p>
          <a:p>
            <a:pPr marL="342900" indent="-342900">
              <a:buFont typeface="Times New Roman" panose="02020603050405020304" pitchFamily="18" charset="0"/>
              <a:buChar char="-"/>
            </a:pPr>
            <a:r>
              <a:rPr lang="en-US" sz="4000" dirty="0" smtClean="0">
                <a:latin typeface="Arial" panose="020B0604020202020204" pitchFamily="34" charset="0"/>
                <a:ea typeface="Times New Roman" panose="02020603050405020304" pitchFamily="18" charset="0"/>
                <a:cs typeface="Arial" panose="020B0604020202020204" pitchFamily="34" charset="0"/>
              </a:rPr>
              <a:t>Lưu điểm trực tuyến.</a:t>
            </a:r>
          </a:p>
        </p:txBody>
      </p:sp>
    </p:spTree>
    <p:extLst>
      <p:ext uri="{BB962C8B-B14F-4D97-AF65-F5344CB8AC3E}">
        <p14:creationId xmlns:p14="http://schemas.microsoft.com/office/powerpoint/2010/main" val="205437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3237597" y="1353683"/>
            <a:ext cx="6310313" cy="5365750"/>
            <a:chOff x="1365362" y="1190172"/>
            <a:chExt cx="6310086" cy="5366751"/>
          </a:xfrm>
        </p:grpSpPr>
        <p:grpSp>
          <p:nvGrpSpPr>
            <p:cNvPr id="3" name="Group 10"/>
            <p:cNvGrpSpPr>
              <a:grpSpLocks/>
            </p:cNvGrpSpPr>
            <p:nvPr/>
          </p:nvGrpSpPr>
          <p:grpSpPr bwMode="auto">
            <a:xfrm>
              <a:off x="1365362" y="1190172"/>
              <a:ext cx="6310086" cy="1748660"/>
              <a:chOff x="1728357" y="1304449"/>
              <a:chExt cx="5477985" cy="1518067"/>
            </a:xfrm>
          </p:grpSpPr>
          <p:grpSp>
            <p:nvGrpSpPr>
              <p:cNvPr id="22" name="Group 7"/>
              <p:cNvGrpSpPr>
                <a:grpSpLocks/>
              </p:cNvGrpSpPr>
              <p:nvPr/>
            </p:nvGrpSpPr>
            <p:grpSpPr bwMode="auto">
              <a:xfrm>
                <a:off x="1803761" y="1455420"/>
                <a:ext cx="5402581" cy="1367096"/>
                <a:chOff x="1803761" y="1455420"/>
                <a:chExt cx="5402581" cy="1367096"/>
              </a:xfrm>
            </p:grpSpPr>
            <p:pic>
              <p:nvPicPr>
                <p:cNvPr id="27" name="Picture 345" descr="shadow_1_m"/>
                <p:cNvPicPr>
                  <a:picLocks noChangeAspect="1" noChangeArrowheads="1"/>
                </p:cNvPicPr>
                <p:nvPr/>
              </p:nvPicPr>
              <p:blipFill>
                <a:blip r:embed="rId2"/>
                <a:srcRect t="1518" b="2"/>
                <a:stretch>
                  <a:fillRect/>
                </a:stretch>
              </p:blipFill>
              <p:spPr bwMode="gray">
                <a:xfrm>
                  <a:off x="1803761" y="2510102"/>
                  <a:ext cx="5402581" cy="312414"/>
                </a:xfrm>
                <a:prstGeom prst="rect">
                  <a:avLst/>
                </a:prstGeom>
                <a:noFill/>
                <a:ln w="9525">
                  <a:noFill/>
                  <a:miter lim="800000"/>
                  <a:headEnd/>
                  <a:tailEnd/>
                </a:ln>
              </p:spPr>
            </p:pic>
            <p:sp>
              <p:nvSpPr>
                <p:cNvPr id="28" name="Rectangle 27"/>
                <p:cNvSpPr/>
                <p:nvPr/>
              </p:nvSpPr>
              <p:spPr>
                <a:xfrm>
                  <a:off x="2286492" y="1454697"/>
                  <a:ext cx="4640094" cy="125022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28"/>
                <p:cNvSpPr/>
                <p:nvPr/>
              </p:nvSpPr>
              <p:spPr>
                <a:xfrm>
                  <a:off x="2392606" y="1560834"/>
                  <a:ext cx="4443025" cy="1029677"/>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23" name="Group 6"/>
              <p:cNvGrpSpPr>
                <a:grpSpLocks/>
              </p:cNvGrpSpPr>
              <p:nvPr/>
            </p:nvGrpSpPr>
            <p:grpSpPr bwMode="auto">
              <a:xfrm>
                <a:off x="1728357" y="1304449"/>
                <a:ext cx="2001385" cy="1320641"/>
                <a:chOff x="1728357" y="1304449"/>
                <a:chExt cx="2001385" cy="1320641"/>
              </a:xfrm>
            </p:grpSpPr>
            <p:sp>
              <p:nvSpPr>
                <p:cNvPr id="24" name="Right Triangle 23"/>
                <p:cNvSpPr/>
                <p:nvPr/>
              </p:nvSpPr>
              <p:spPr>
                <a:xfrm flipH="1">
                  <a:off x="2114228" y="2473345"/>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Right Triangle 24"/>
                <p:cNvSpPr/>
                <p:nvPr/>
              </p:nvSpPr>
              <p:spPr>
                <a:xfrm flipH="1">
                  <a:off x="3449616" y="1304449"/>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Trapezoid 2"/>
                <p:cNvSpPr/>
                <p:nvPr/>
              </p:nvSpPr>
              <p:spPr>
                <a:xfrm rot="19191503">
                  <a:off x="1728357" y="157048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4" name="Group 46"/>
            <p:cNvGrpSpPr>
              <a:grpSpLocks/>
            </p:cNvGrpSpPr>
            <p:nvPr/>
          </p:nvGrpSpPr>
          <p:grpSpPr bwMode="auto">
            <a:xfrm>
              <a:off x="1365362" y="3004323"/>
              <a:ext cx="6310086" cy="1748660"/>
              <a:chOff x="1728357" y="1304449"/>
              <a:chExt cx="5477985" cy="1518067"/>
            </a:xfrm>
          </p:grpSpPr>
          <p:grpSp>
            <p:nvGrpSpPr>
              <p:cNvPr id="14" name="Group 49"/>
              <p:cNvGrpSpPr>
                <a:grpSpLocks/>
              </p:cNvGrpSpPr>
              <p:nvPr/>
            </p:nvGrpSpPr>
            <p:grpSpPr bwMode="auto">
              <a:xfrm>
                <a:off x="1803761" y="1455420"/>
                <a:ext cx="5402581" cy="1367096"/>
                <a:chOff x="1803761" y="1455420"/>
                <a:chExt cx="5402581" cy="1367096"/>
              </a:xfrm>
            </p:grpSpPr>
            <p:pic>
              <p:nvPicPr>
                <p:cNvPr id="19" name="Picture 345" descr="shadow_1_m"/>
                <p:cNvPicPr>
                  <a:picLocks noChangeAspect="1" noChangeArrowheads="1"/>
                </p:cNvPicPr>
                <p:nvPr/>
              </p:nvPicPr>
              <p:blipFill>
                <a:blip r:embed="rId2"/>
                <a:srcRect t="1518" b="2"/>
                <a:stretch>
                  <a:fillRect/>
                </a:stretch>
              </p:blipFill>
              <p:spPr bwMode="gray">
                <a:xfrm>
                  <a:off x="1803761" y="2510102"/>
                  <a:ext cx="5402581" cy="312414"/>
                </a:xfrm>
                <a:prstGeom prst="rect">
                  <a:avLst/>
                </a:prstGeom>
                <a:noFill/>
                <a:ln w="9525">
                  <a:noFill/>
                  <a:miter lim="800000"/>
                  <a:headEnd/>
                  <a:tailEnd/>
                </a:ln>
              </p:spPr>
            </p:pic>
            <p:sp>
              <p:nvSpPr>
                <p:cNvPr id="20" name="Rectangle 19"/>
                <p:cNvSpPr/>
                <p:nvPr/>
              </p:nvSpPr>
              <p:spPr>
                <a:xfrm>
                  <a:off x="2286492" y="1455304"/>
                  <a:ext cx="4640094" cy="1250224"/>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p:nvSpPr>
              <p:spPr>
                <a:xfrm>
                  <a:off x="2392606" y="1561442"/>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5" name="Group 50"/>
              <p:cNvGrpSpPr>
                <a:grpSpLocks/>
              </p:cNvGrpSpPr>
              <p:nvPr/>
            </p:nvGrpSpPr>
            <p:grpSpPr bwMode="auto">
              <a:xfrm>
                <a:off x="1728357" y="1304449"/>
                <a:ext cx="2001385" cy="1320641"/>
                <a:chOff x="1728357" y="1304449"/>
                <a:chExt cx="2001385" cy="1320641"/>
              </a:xfrm>
            </p:grpSpPr>
            <p:sp>
              <p:nvSpPr>
                <p:cNvPr id="16" name="Right Triangle 15"/>
                <p:cNvSpPr/>
                <p:nvPr/>
              </p:nvSpPr>
              <p:spPr>
                <a:xfrm flipH="1">
                  <a:off x="2114228" y="2473953"/>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ight Triangle 16"/>
                <p:cNvSpPr/>
                <p:nvPr/>
              </p:nvSpPr>
              <p:spPr>
                <a:xfrm flipH="1">
                  <a:off x="3449616" y="130505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Trapezoid 2"/>
                <p:cNvSpPr/>
                <p:nvPr/>
              </p:nvSpPr>
              <p:spPr>
                <a:xfrm rot="19191503">
                  <a:off x="1728357" y="1571091"/>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5" name="Group 63"/>
            <p:cNvGrpSpPr>
              <a:grpSpLocks/>
            </p:cNvGrpSpPr>
            <p:nvPr/>
          </p:nvGrpSpPr>
          <p:grpSpPr bwMode="auto">
            <a:xfrm>
              <a:off x="1365362" y="4808263"/>
              <a:ext cx="6310086" cy="1748660"/>
              <a:chOff x="1728357" y="1304449"/>
              <a:chExt cx="5477985" cy="1518067"/>
            </a:xfrm>
          </p:grpSpPr>
          <p:grpSp>
            <p:nvGrpSpPr>
              <p:cNvPr id="6" name="Group 67"/>
              <p:cNvGrpSpPr>
                <a:grpSpLocks/>
              </p:cNvGrpSpPr>
              <p:nvPr/>
            </p:nvGrpSpPr>
            <p:grpSpPr bwMode="auto">
              <a:xfrm>
                <a:off x="1803761" y="1455420"/>
                <a:ext cx="5402581" cy="1367096"/>
                <a:chOff x="1803761" y="1455420"/>
                <a:chExt cx="5402581" cy="1367096"/>
              </a:xfrm>
            </p:grpSpPr>
            <p:pic>
              <p:nvPicPr>
                <p:cNvPr id="11" name="Picture 345" descr="shadow_1_m"/>
                <p:cNvPicPr>
                  <a:picLocks noChangeAspect="1" noChangeArrowheads="1"/>
                </p:cNvPicPr>
                <p:nvPr/>
              </p:nvPicPr>
              <p:blipFill>
                <a:blip r:embed="rId2"/>
                <a:srcRect t="1518" b="2"/>
                <a:stretch>
                  <a:fillRect/>
                </a:stretch>
              </p:blipFill>
              <p:spPr bwMode="gray">
                <a:xfrm>
                  <a:off x="1803761" y="2510102"/>
                  <a:ext cx="5402581" cy="312414"/>
                </a:xfrm>
                <a:prstGeom prst="rect">
                  <a:avLst/>
                </a:prstGeom>
                <a:noFill/>
                <a:ln w="9525">
                  <a:noFill/>
                  <a:miter lim="800000"/>
                  <a:headEnd/>
                  <a:tailEnd/>
                </a:ln>
              </p:spPr>
            </p:pic>
            <p:sp>
              <p:nvSpPr>
                <p:cNvPr id="12" name="Rectangle 11"/>
                <p:cNvSpPr/>
                <p:nvPr/>
              </p:nvSpPr>
              <p:spPr>
                <a:xfrm>
                  <a:off x="2286492" y="1455127"/>
                  <a:ext cx="4640094"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2392606" y="1561266"/>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7" name="Group 68"/>
              <p:cNvGrpSpPr>
                <a:grpSpLocks/>
              </p:cNvGrpSpPr>
              <p:nvPr/>
            </p:nvGrpSpPr>
            <p:grpSpPr bwMode="auto">
              <a:xfrm>
                <a:off x="1728357" y="1304449"/>
                <a:ext cx="2001385" cy="1320641"/>
                <a:chOff x="1728357" y="1304449"/>
                <a:chExt cx="2001385" cy="1320641"/>
              </a:xfrm>
            </p:grpSpPr>
            <p:sp>
              <p:nvSpPr>
                <p:cNvPr id="8" name="Right Triangle 7"/>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ight Triangle 8"/>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30" name="5-Point Star 29"/>
          <p:cNvSpPr/>
          <p:nvPr/>
        </p:nvSpPr>
        <p:spPr bwMode="auto">
          <a:xfrm>
            <a:off x="8117567" y="3752396"/>
            <a:ext cx="561975" cy="568325"/>
          </a:xfrm>
          <a:prstGeom prst="star5">
            <a:avLst>
              <a:gd name="adj" fmla="val 26056"/>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1" name="Group 30"/>
          <p:cNvGrpSpPr/>
          <p:nvPr/>
        </p:nvGrpSpPr>
        <p:grpSpPr>
          <a:xfrm>
            <a:off x="8130835" y="5660570"/>
            <a:ext cx="617269" cy="455157"/>
            <a:chOff x="5210175" y="2278856"/>
            <a:chExt cx="235744" cy="173831"/>
          </a:xfrm>
          <a:solidFill>
            <a:schemeClr val="tx2"/>
          </a:solidFill>
        </p:grpSpPr>
        <p:sp>
          <p:nvSpPr>
            <p:cNvPr id="32" name="Frame 31"/>
            <p:cNvSpPr/>
            <p:nvPr/>
          </p:nvSpPr>
          <p:spPr>
            <a:xfrm>
              <a:off x="5226244"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3" name="Freeform 32"/>
            <p:cNvSpPr/>
            <p:nvPr/>
          </p:nvSpPr>
          <p:spPr>
            <a:xfrm>
              <a:off x="5210175"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34" name="Group 33"/>
          <p:cNvGrpSpPr/>
          <p:nvPr/>
        </p:nvGrpSpPr>
        <p:grpSpPr>
          <a:xfrm>
            <a:off x="8076499" y="1856644"/>
            <a:ext cx="638779" cy="718295"/>
            <a:chOff x="4290008" y="4767262"/>
            <a:chExt cx="902113" cy="1014412"/>
          </a:xfrm>
          <a:solidFill>
            <a:schemeClr val="accent3"/>
          </a:solidFill>
        </p:grpSpPr>
        <p:sp>
          <p:nvSpPr>
            <p:cNvPr id="35" name="Freeform 34"/>
            <p:cNvSpPr/>
            <p:nvPr/>
          </p:nvSpPr>
          <p:spPr>
            <a:xfrm>
              <a:off x="4444110" y="4922044"/>
              <a:ext cx="602358" cy="590550"/>
            </a:xfrm>
            <a:custGeom>
              <a:avLst/>
              <a:gdLst>
                <a:gd name="connsiteX0" fmla="*/ 107157 w 564357"/>
                <a:gd name="connsiteY0" fmla="*/ 600075 h 600075"/>
                <a:gd name="connsiteX1" fmla="*/ 107157 w 564357"/>
                <a:gd name="connsiteY1" fmla="*/ 531019 h 600075"/>
                <a:gd name="connsiteX2" fmla="*/ 0 w 564357"/>
                <a:gd name="connsiteY2" fmla="*/ 173831 h 600075"/>
                <a:gd name="connsiteX3" fmla="*/ 283369 w 564357"/>
                <a:gd name="connsiteY3" fmla="*/ 0 h 600075"/>
                <a:gd name="connsiteX4" fmla="*/ 526257 w 564357"/>
                <a:gd name="connsiteY4" fmla="*/ 138112 h 600075"/>
                <a:gd name="connsiteX5" fmla="*/ 564357 w 564357"/>
                <a:gd name="connsiteY5" fmla="*/ 407194 h 600075"/>
                <a:gd name="connsiteX6" fmla="*/ 445294 w 564357"/>
                <a:gd name="connsiteY6" fmla="*/ 557212 h 600075"/>
                <a:gd name="connsiteX7" fmla="*/ 445294 w 564357"/>
                <a:gd name="connsiteY7" fmla="*/ 588169 h 600075"/>
                <a:gd name="connsiteX8" fmla="*/ 342900 w 564357"/>
                <a:gd name="connsiteY8" fmla="*/ 588169 h 600075"/>
                <a:gd name="connsiteX9" fmla="*/ 342900 w 564357"/>
                <a:gd name="connsiteY9" fmla="*/ 481012 h 600075"/>
                <a:gd name="connsiteX10" fmla="*/ 476250 w 564357"/>
                <a:gd name="connsiteY10" fmla="*/ 307181 h 600075"/>
                <a:gd name="connsiteX11" fmla="*/ 285750 w 564357"/>
                <a:gd name="connsiteY11" fmla="*/ 119062 h 600075"/>
                <a:gd name="connsiteX12" fmla="*/ 92869 w 564357"/>
                <a:gd name="connsiteY12" fmla="*/ 316706 h 600075"/>
                <a:gd name="connsiteX13" fmla="*/ 207169 w 564357"/>
                <a:gd name="connsiteY13" fmla="*/ 485775 h 600075"/>
                <a:gd name="connsiteX14" fmla="*/ 207169 w 564357"/>
                <a:gd name="connsiteY14" fmla="*/ 592931 h 600075"/>
                <a:gd name="connsiteX15" fmla="*/ 107157 w 564357"/>
                <a:gd name="connsiteY15" fmla="*/ 600075 h 600075"/>
                <a:gd name="connsiteX0" fmla="*/ 109538 w 564357"/>
                <a:gd name="connsiteY0" fmla="*/ 590550 h 592931"/>
                <a:gd name="connsiteX1" fmla="*/ 107157 w 564357"/>
                <a:gd name="connsiteY1" fmla="*/ 531019 h 592931"/>
                <a:gd name="connsiteX2" fmla="*/ 0 w 564357"/>
                <a:gd name="connsiteY2" fmla="*/ 173831 h 592931"/>
                <a:gd name="connsiteX3" fmla="*/ 283369 w 564357"/>
                <a:gd name="connsiteY3" fmla="*/ 0 h 592931"/>
                <a:gd name="connsiteX4" fmla="*/ 526257 w 564357"/>
                <a:gd name="connsiteY4" fmla="*/ 138112 h 592931"/>
                <a:gd name="connsiteX5" fmla="*/ 564357 w 564357"/>
                <a:gd name="connsiteY5" fmla="*/ 407194 h 592931"/>
                <a:gd name="connsiteX6" fmla="*/ 445294 w 564357"/>
                <a:gd name="connsiteY6" fmla="*/ 557212 h 592931"/>
                <a:gd name="connsiteX7" fmla="*/ 445294 w 564357"/>
                <a:gd name="connsiteY7" fmla="*/ 588169 h 592931"/>
                <a:gd name="connsiteX8" fmla="*/ 342900 w 564357"/>
                <a:gd name="connsiteY8" fmla="*/ 588169 h 592931"/>
                <a:gd name="connsiteX9" fmla="*/ 342900 w 564357"/>
                <a:gd name="connsiteY9" fmla="*/ 481012 h 592931"/>
                <a:gd name="connsiteX10" fmla="*/ 476250 w 564357"/>
                <a:gd name="connsiteY10" fmla="*/ 307181 h 592931"/>
                <a:gd name="connsiteX11" fmla="*/ 285750 w 564357"/>
                <a:gd name="connsiteY11" fmla="*/ 119062 h 592931"/>
                <a:gd name="connsiteX12" fmla="*/ 92869 w 564357"/>
                <a:gd name="connsiteY12" fmla="*/ 316706 h 592931"/>
                <a:gd name="connsiteX13" fmla="*/ 207169 w 564357"/>
                <a:gd name="connsiteY13" fmla="*/ 485775 h 592931"/>
                <a:gd name="connsiteX14" fmla="*/ 207169 w 564357"/>
                <a:gd name="connsiteY14" fmla="*/ 592931 h 592931"/>
                <a:gd name="connsiteX15" fmla="*/ 109538 w 564357"/>
                <a:gd name="connsiteY15" fmla="*/ 590550 h 592931"/>
                <a:gd name="connsiteX0" fmla="*/ 121444 w 576263"/>
                <a:gd name="connsiteY0" fmla="*/ 590550 h 592931"/>
                <a:gd name="connsiteX1" fmla="*/ 119063 w 576263"/>
                <a:gd name="connsiteY1" fmla="*/ 531019 h 592931"/>
                <a:gd name="connsiteX2" fmla="*/ 11906 w 576263"/>
                <a:gd name="connsiteY2" fmla="*/ 173831 h 592931"/>
                <a:gd name="connsiteX3" fmla="*/ 295275 w 576263"/>
                <a:gd name="connsiteY3" fmla="*/ 0 h 592931"/>
                <a:gd name="connsiteX4" fmla="*/ 538163 w 576263"/>
                <a:gd name="connsiteY4" fmla="*/ 138112 h 592931"/>
                <a:gd name="connsiteX5" fmla="*/ 576263 w 576263"/>
                <a:gd name="connsiteY5" fmla="*/ 407194 h 592931"/>
                <a:gd name="connsiteX6" fmla="*/ 457200 w 576263"/>
                <a:gd name="connsiteY6" fmla="*/ 557212 h 592931"/>
                <a:gd name="connsiteX7" fmla="*/ 457200 w 576263"/>
                <a:gd name="connsiteY7" fmla="*/ 588169 h 592931"/>
                <a:gd name="connsiteX8" fmla="*/ 354806 w 576263"/>
                <a:gd name="connsiteY8" fmla="*/ 588169 h 592931"/>
                <a:gd name="connsiteX9" fmla="*/ 354806 w 576263"/>
                <a:gd name="connsiteY9" fmla="*/ 481012 h 592931"/>
                <a:gd name="connsiteX10" fmla="*/ 488156 w 576263"/>
                <a:gd name="connsiteY10" fmla="*/ 307181 h 592931"/>
                <a:gd name="connsiteX11" fmla="*/ 297656 w 576263"/>
                <a:gd name="connsiteY11" fmla="*/ 119062 h 592931"/>
                <a:gd name="connsiteX12" fmla="*/ 104775 w 576263"/>
                <a:gd name="connsiteY12" fmla="*/ 316706 h 592931"/>
                <a:gd name="connsiteX13" fmla="*/ 219075 w 576263"/>
                <a:gd name="connsiteY13" fmla="*/ 485775 h 592931"/>
                <a:gd name="connsiteX14" fmla="*/ 219075 w 576263"/>
                <a:gd name="connsiteY14" fmla="*/ 592931 h 592931"/>
                <a:gd name="connsiteX15" fmla="*/ 121444 w 576263"/>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97304"/>
                <a:gd name="connsiteY0" fmla="*/ 590550 h 592931"/>
                <a:gd name="connsiteX1" fmla="*/ 123129 w 597304"/>
                <a:gd name="connsiteY1" fmla="*/ 531019 h 592931"/>
                <a:gd name="connsiteX2" fmla="*/ 15972 w 597304"/>
                <a:gd name="connsiteY2" fmla="*/ 173831 h 592931"/>
                <a:gd name="connsiteX3" fmla="*/ 299341 w 597304"/>
                <a:gd name="connsiteY3" fmla="*/ 0 h 592931"/>
                <a:gd name="connsiteX4" fmla="*/ 542229 w 597304"/>
                <a:gd name="connsiteY4" fmla="*/ 138112 h 592931"/>
                <a:gd name="connsiteX5" fmla="*/ 580329 w 597304"/>
                <a:gd name="connsiteY5" fmla="*/ 407194 h 592931"/>
                <a:gd name="connsiteX6" fmla="*/ 461266 w 597304"/>
                <a:gd name="connsiteY6" fmla="*/ 557212 h 592931"/>
                <a:gd name="connsiteX7" fmla="*/ 461266 w 597304"/>
                <a:gd name="connsiteY7" fmla="*/ 588169 h 592931"/>
                <a:gd name="connsiteX8" fmla="*/ 358872 w 597304"/>
                <a:gd name="connsiteY8" fmla="*/ 588169 h 592931"/>
                <a:gd name="connsiteX9" fmla="*/ 358872 w 597304"/>
                <a:gd name="connsiteY9" fmla="*/ 481012 h 592931"/>
                <a:gd name="connsiteX10" fmla="*/ 492222 w 597304"/>
                <a:gd name="connsiteY10" fmla="*/ 307181 h 592931"/>
                <a:gd name="connsiteX11" fmla="*/ 301722 w 597304"/>
                <a:gd name="connsiteY11" fmla="*/ 119062 h 592931"/>
                <a:gd name="connsiteX12" fmla="*/ 108841 w 597304"/>
                <a:gd name="connsiteY12" fmla="*/ 316706 h 592931"/>
                <a:gd name="connsiteX13" fmla="*/ 223141 w 597304"/>
                <a:gd name="connsiteY13" fmla="*/ 485775 h 592931"/>
                <a:gd name="connsiteX14" fmla="*/ 223141 w 597304"/>
                <a:gd name="connsiteY14" fmla="*/ 592931 h 592931"/>
                <a:gd name="connsiteX15" fmla="*/ 125510 w 597304"/>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53955"/>
                <a:gd name="connsiteY0" fmla="*/ 590550 h 592931"/>
                <a:gd name="connsiteX1" fmla="*/ 123129 w 553955"/>
                <a:gd name="connsiteY1" fmla="*/ 531019 h 592931"/>
                <a:gd name="connsiteX2" fmla="*/ 15972 w 553955"/>
                <a:gd name="connsiteY2" fmla="*/ 173831 h 592931"/>
                <a:gd name="connsiteX3" fmla="*/ 299341 w 553955"/>
                <a:gd name="connsiteY3" fmla="*/ 0 h 592931"/>
                <a:gd name="connsiteX4" fmla="*/ 549373 w 553955"/>
                <a:gd name="connsiteY4" fmla="*/ 133349 h 592931"/>
                <a:gd name="connsiteX5" fmla="*/ 461266 w 553955"/>
                <a:gd name="connsiteY5" fmla="*/ 557212 h 592931"/>
                <a:gd name="connsiteX6" fmla="*/ 461266 w 553955"/>
                <a:gd name="connsiteY6" fmla="*/ 588169 h 592931"/>
                <a:gd name="connsiteX7" fmla="*/ 358872 w 553955"/>
                <a:gd name="connsiteY7" fmla="*/ 588169 h 592931"/>
                <a:gd name="connsiteX8" fmla="*/ 358872 w 553955"/>
                <a:gd name="connsiteY8" fmla="*/ 481012 h 592931"/>
                <a:gd name="connsiteX9" fmla="*/ 492222 w 553955"/>
                <a:gd name="connsiteY9" fmla="*/ 307181 h 592931"/>
                <a:gd name="connsiteX10" fmla="*/ 301722 w 553955"/>
                <a:gd name="connsiteY10" fmla="*/ 119062 h 592931"/>
                <a:gd name="connsiteX11" fmla="*/ 108841 w 553955"/>
                <a:gd name="connsiteY11" fmla="*/ 316706 h 592931"/>
                <a:gd name="connsiteX12" fmla="*/ 223141 w 553955"/>
                <a:gd name="connsiteY12" fmla="*/ 485775 h 592931"/>
                <a:gd name="connsiteX13" fmla="*/ 223141 w 553955"/>
                <a:gd name="connsiteY13" fmla="*/ 592931 h 592931"/>
                <a:gd name="connsiteX14" fmla="*/ 125510 w 553955"/>
                <a:gd name="connsiteY14" fmla="*/ 590550 h 592931"/>
                <a:gd name="connsiteX0" fmla="*/ 125510 w 596292"/>
                <a:gd name="connsiteY0" fmla="*/ 590550 h 592931"/>
                <a:gd name="connsiteX1" fmla="*/ 123129 w 596292"/>
                <a:gd name="connsiteY1" fmla="*/ 531019 h 592931"/>
                <a:gd name="connsiteX2" fmla="*/ 15972 w 596292"/>
                <a:gd name="connsiteY2" fmla="*/ 173831 h 592931"/>
                <a:gd name="connsiteX3" fmla="*/ 299341 w 596292"/>
                <a:gd name="connsiteY3" fmla="*/ 0 h 592931"/>
                <a:gd name="connsiteX4" fmla="*/ 549373 w 596292"/>
                <a:gd name="connsiteY4" fmla="*/ 133349 h 592931"/>
                <a:gd name="connsiteX5" fmla="*/ 461266 w 596292"/>
                <a:gd name="connsiteY5" fmla="*/ 557212 h 592931"/>
                <a:gd name="connsiteX6" fmla="*/ 461266 w 596292"/>
                <a:gd name="connsiteY6" fmla="*/ 588169 h 592931"/>
                <a:gd name="connsiteX7" fmla="*/ 358872 w 596292"/>
                <a:gd name="connsiteY7" fmla="*/ 588169 h 592931"/>
                <a:gd name="connsiteX8" fmla="*/ 358872 w 596292"/>
                <a:gd name="connsiteY8" fmla="*/ 481012 h 592931"/>
                <a:gd name="connsiteX9" fmla="*/ 492222 w 596292"/>
                <a:gd name="connsiteY9" fmla="*/ 307181 h 592931"/>
                <a:gd name="connsiteX10" fmla="*/ 301722 w 596292"/>
                <a:gd name="connsiteY10" fmla="*/ 119062 h 592931"/>
                <a:gd name="connsiteX11" fmla="*/ 108841 w 596292"/>
                <a:gd name="connsiteY11" fmla="*/ 316706 h 592931"/>
                <a:gd name="connsiteX12" fmla="*/ 223141 w 596292"/>
                <a:gd name="connsiteY12" fmla="*/ 485775 h 592931"/>
                <a:gd name="connsiteX13" fmla="*/ 223141 w 596292"/>
                <a:gd name="connsiteY13" fmla="*/ 592931 h 592931"/>
                <a:gd name="connsiteX14" fmla="*/ 125510 w 596292"/>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58872 w 602358"/>
                <a:gd name="connsiteY8" fmla="*/ 48101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11957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3406 h 590550"/>
                <a:gd name="connsiteX14" fmla="*/ 125510 w 602358"/>
                <a:gd name="connsiteY14" fmla="*/ 590550 h 59055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0760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5787 h 590550"/>
                <a:gd name="connsiteX14" fmla="*/ 125510 w 602358"/>
                <a:gd name="connsiteY14" fmla="*/ 59055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2358" h="590550">
                  <a:moveTo>
                    <a:pt x="125510" y="590550"/>
                  </a:moveTo>
                  <a:cubicBezTo>
                    <a:pt x="124716" y="570706"/>
                    <a:pt x="123923" y="550863"/>
                    <a:pt x="123129" y="531019"/>
                  </a:cubicBezTo>
                  <a:cubicBezTo>
                    <a:pt x="42166" y="507206"/>
                    <a:pt x="-34034" y="338138"/>
                    <a:pt x="15972" y="173831"/>
                  </a:cubicBezTo>
                  <a:cubicBezTo>
                    <a:pt x="77090" y="44450"/>
                    <a:pt x="178691" y="3174"/>
                    <a:pt x="299341" y="0"/>
                  </a:cubicBezTo>
                  <a:cubicBezTo>
                    <a:pt x="439835" y="7937"/>
                    <a:pt x="499366" y="58737"/>
                    <a:pt x="549373" y="133349"/>
                  </a:cubicBezTo>
                  <a:cubicBezTo>
                    <a:pt x="688279" y="373856"/>
                    <a:pt x="516432" y="512365"/>
                    <a:pt x="461266" y="557212"/>
                  </a:cubicBezTo>
                  <a:lnTo>
                    <a:pt x="461266" y="588169"/>
                  </a:lnTo>
                  <a:lnTo>
                    <a:pt x="358872" y="588169"/>
                  </a:lnTo>
                  <a:lnTo>
                    <a:pt x="368397" y="500062"/>
                  </a:lnTo>
                  <a:cubicBezTo>
                    <a:pt x="440628" y="454818"/>
                    <a:pt x="486666" y="392906"/>
                    <a:pt x="492222" y="307181"/>
                  </a:cubicBezTo>
                  <a:cubicBezTo>
                    <a:pt x="483490" y="175419"/>
                    <a:pt x="384272" y="107949"/>
                    <a:pt x="304103" y="102393"/>
                  </a:cubicBezTo>
                  <a:cubicBezTo>
                    <a:pt x="172341" y="111125"/>
                    <a:pt x="116778" y="186531"/>
                    <a:pt x="108841" y="316706"/>
                  </a:cubicBezTo>
                  <a:cubicBezTo>
                    <a:pt x="113603" y="434975"/>
                    <a:pt x="175515" y="460375"/>
                    <a:pt x="215997" y="495300"/>
                  </a:cubicBezTo>
                  <a:lnTo>
                    <a:pt x="223141" y="585787"/>
                  </a:lnTo>
                  <a:lnTo>
                    <a:pt x="125510" y="59055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Freeform 35"/>
            <p:cNvSpPr/>
            <p:nvPr/>
          </p:nvSpPr>
          <p:spPr>
            <a:xfrm>
              <a:off x="4567238" y="5510213"/>
              <a:ext cx="346491" cy="271461"/>
            </a:xfrm>
            <a:custGeom>
              <a:avLst/>
              <a:gdLst>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52411"/>
                <a:gd name="connsiteX1" fmla="*/ 345281 w 345281"/>
                <a:gd name="connsiteY1" fmla="*/ 0 h 252411"/>
                <a:gd name="connsiteX2" fmla="*/ 321468 w 345281"/>
                <a:gd name="connsiteY2" fmla="*/ 107156 h 252411"/>
                <a:gd name="connsiteX3" fmla="*/ 335756 w 345281"/>
                <a:gd name="connsiteY3" fmla="*/ 204787 h 252411"/>
                <a:gd name="connsiteX4" fmla="*/ 164306 w 345281"/>
                <a:gd name="connsiteY4" fmla="*/ 252411 h 252411"/>
                <a:gd name="connsiteX5" fmla="*/ 11906 w 345281"/>
                <a:gd name="connsiteY5" fmla="*/ 200025 h 252411"/>
                <a:gd name="connsiteX6" fmla="*/ 38100 w 345281"/>
                <a:gd name="connsiteY6" fmla="*/ 95250 h 252411"/>
                <a:gd name="connsiteX7" fmla="*/ 0 w 345281"/>
                <a:gd name="connsiteY7" fmla="*/ 0 h 252411"/>
                <a:gd name="connsiteX0" fmla="*/ 0 w 345281"/>
                <a:gd name="connsiteY0" fmla="*/ 0 h 252595"/>
                <a:gd name="connsiteX1" fmla="*/ 345281 w 345281"/>
                <a:gd name="connsiteY1" fmla="*/ 0 h 252595"/>
                <a:gd name="connsiteX2" fmla="*/ 321468 w 345281"/>
                <a:gd name="connsiteY2" fmla="*/ 107156 h 252595"/>
                <a:gd name="connsiteX3" fmla="*/ 335756 w 345281"/>
                <a:gd name="connsiteY3" fmla="*/ 204787 h 252595"/>
                <a:gd name="connsiteX4" fmla="*/ 164306 w 345281"/>
                <a:gd name="connsiteY4" fmla="*/ 252411 h 252595"/>
                <a:gd name="connsiteX5" fmla="*/ 11906 w 345281"/>
                <a:gd name="connsiteY5" fmla="*/ 200025 h 252595"/>
                <a:gd name="connsiteX6" fmla="*/ 38100 w 345281"/>
                <a:gd name="connsiteY6" fmla="*/ 95250 h 252595"/>
                <a:gd name="connsiteX7" fmla="*/ 0 w 345281"/>
                <a:gd name="connsiteY7" fmla="*/ 0 h 252595"/>
                <a:gd name="connsiteX0" fmla="*/ 0 w 345281"/>
                <a:gd name="connsiteY0" fmla="*/ 0 h 271527"/>
                <a:gd name="connsiteX1" fmla="*/ 345281 w 345281"/>
                <a:gd name="connsiteY1" fmla="*/ 0 h 271527"/>
                <a:gd name="connsiteX2" fmla="*/ 321468 w 345281"/>
                <a:gd name="connsiteY2" fmla="*/ 107156 h 271527"/>
                <a:gd name="connsiteX3" fmla="*/ 335756 w 345281"/>
                <a:gd name="connsiteY3" fmla="*/ 204787 h 271527"/>
                <a:gd name="connsiteX4" fmla="*/ 171449 w 345281"/>
                <a:gd name="connsiteY4" fmla="*/ 271461 h 271527"/>
                <a:gd name="connsiteX5" fmla="*/ 11906 w 345281"/>
                <a:gd name="connsiteY5" fmla="*/ 200025 h 271527"/>
                <a:gd name="connsiteX6" fmla="*/ 38100 w 345281"/>
                <a:gd name="connsiteY6" fmla="*/ 95250 h 271527"/>
                <a:gd name="connsiteX7" fmla="*/ 0 w 345281"/>
                <a:gd name="connsiteY7" fmla="*/ 0 h 271527"/>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6941"/>
                <a:gd name="connsiteY0" fmla="*/ 0 h 271461"/>
                <a:gd name="connsiteX1" fmla="*/ 345281 w 346941"/>
                <a:gd name="connsiteY1" fmla="*/ 0 h 271461"/>
                <a:gd name="connsiteX2" fmla="*/ 321468 w 346941"/>
                <a:gd name="connsiteY2" fmla="*/ 107156 h 271461"/>
                <a:gd name="connsiteX3" fmla="*/ 335756 w 346941"/>
                <a:gd name="connsiteY3" fmla="*/ 204787 h 271461"/>
                <a:gd name="connsiteX4" fmla="*/ 171449 w 346941"/>
                <a:gd name="connsiteY4" fmla="*/ 271461 h 271461"/>
                <a:gd name="connsiteX5" fmla="*/ 11906 w 346941"/>
                <a:gd name="connsiteY5" fmla="*/ 200025 h 271461"/>
                <a:gd name="connsiteX6" fmla="*/ 38100 w 346941"/>
                <a:gd name="connsiteY6" fmla="*/ 95250 h 271461"/>
                <a:gd name="connsiteX7" fmla="*/ 0 w 346941"/>
                <a:gd name="connsiteY7" fmla="*/ 0 h 271461"/>
                <a:gd name="connsiteX0" fmla="*/ 0 w 346491"/>
                <a:gd name="connsiteY0" fmla="*/ 0 h 271461"/>
                <a:gd name="connsiteX1" fmla="*/ 345281 w 346491"/>
                <a:gd name="connsiteY1" fmla="*/ 0 h 271461"/>
                <a:gd name="connsiteX2" fmla="*/ 314324 w 346491"/>
                <a:gd name="connsiteY2" fmla="*/ 100012 h 271461"/>
                <a:gd name="connsiteX3" fmla="*/ 335756 w 346491"/>
                <a:gd name="connsiteY3" fmla="*/ 204787 h 271461"/>
                <a:gd name="connsiteX4" fmla="*/ 171449 w 346491"/>
                <a:gd name="connsiteY4" fmla="*/ 271461 h 271461"/>
                <a:gd name="connsiteX5" fmla="*/ 11906 w 346491"/>
                <a:gd name="connsiteY5" fmla="*/ 200025 h 271461"/>
                <a:gd name="connsiteX6" fmla="*/ 38100 w 346491"/>
                <a:gd name="connsiteY6" fmla="*/ 95250 h 271461"/>
                <a:gd name="connsiteX7" fmla="*/ 0 w 346491"/>
                <a:gd name="connsiteY7" fmla="*/ 0 h 2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91" h="271461">
                  <a:moveTo>
                    <a:pt x="0" y="0"/>
                  </a:moveTo>
                  <a:lnTo>
                    <a:pt x="345281" y="0"/>
                  </a:lnTo>
                  <a:cubicBezTo>
                    <a:pt x="351630" y="45244"/>
                    <a:pt x="331787" y="71436"/>
                    <a:pt x="314324" y="100012"/>
                  </a:cubicBezTo>
                  <a:cubicBezTo>
                    <a:pt x="330993" y="125412"/>
                    <a:pt x="352425" y="167481"/>
                    <a:pt x="335756" y="204787"/>
                  </a:cubicBezTo>
                  <a:cubicBezTo>
                    <a:pt x="283369" y="236537"/>
                    <a:pt x="223837" y="263523"/>
                    <a:pt x="171449" y="271461"/>
                  </a:cubicBezTo>
                  <a:cubicBezTo>
                    <a:pt x="111124" y="265906"/>
                    <a:pt x="69850" y="246062"/>
                    <a:pt x="11906" y="200025"/>
                  </a:cubicBezTo>
                  <a:cubicBezTo>
                    <a:pt x="3968" y="160338"/>
                    <a:pt x="5556" y="130175"/>
                    <a:pt x="38100" y="95250"/>
                  </a:cubicBezTo>
                  <a:cubicBezTo>
                    <a:pt x="20638" y="70644"/>
                    <a:pt x="3175" y="60325"/>
                    <a:pt x="0" y="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ounded Rectangle 36"/>
            <p:cNvSpPr/>
            <p:nvPr/>
          </p:nvSpPr>
          <p:spPr>
            <a:xfrm>
              <a:off x="4698201" y="4767262"/>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Rounded Rectangle 37"/>
            <p:cNvSpPr/>
            <p:nvPr/>
          </p:nvSpPr>
          <p:spPr>
            <a:xfrm rot="2620869">
              <a:off x="5017892" y="4912519"/>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ounded Rectangle 38"/>
            <p:cNvSpPr/>
            <p:nvPr/>
          </p:nvSpPr>
          <p:spPr>
            <a:xfrm rot="6417779">
              <a:off x="5094491"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ounded Rectangle 39"/>
            <p:cNvSpPr/>
            <p:nvPr/>
          </p:nvSpPr>
          <p:spPr>
            <a:xfrm rot="18979131" flipH="1">
              <a:off x="4378730" y="4919661"/>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1" name="Rounded Rectangle 40"/>
            <p:cNvSpPr/>
            <p:nvPr/>
          </p:nvSpPr>
          <p:spPr>
            <a:xfrm rot="15182221" flipH="1">
              <a:off x="4311439"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2" name="Rectangle 41"/>
          <p:cNvSpPr/>
          <p:nvPr/>
        </p:nvSpPr>
        <p:spPr>
          <a:xfrm>
            <a:off x="4723493" y="1920288"/>
            <a:ext cx="3071921" cy="523220"/>
          </a:xfrm>
          <a:prstGeom prst="rect">
            <a:avLst/>
          </a:prstGeom>
        </p:spPr>
        <p:txBody>
          <a:bodyPr wrap="square" anchor="ctr">
            <a:spAutoFit/>
          </a:bodyPr>
          <a:lstStyle/>
          <a:p>
            <a:pPr fontAlgn="auto">
              <a:spcBef>
                <a:spcPts val="0"/>
              </a:spcBef>
              <a:spcAft>
                <a:spcPts val="0"/>
              </a:spcAft>
              <a:defRPr/>
            </a:pPr>
            <a:r>
              <a:rPr lang="en-US" sz="2800" dirty="0" err="1">
                <a:ln w="0"/>
                <a:gradFill>
                  <a:gsLst>
                    <a:gs pos="21000">
                      <a:srgbClr val="53575C"/>
                    </a:gs>
                    <a:gs pos="88000">
                      <a:srgbClr val="C5C7CA"/>
                    </a:gs>
                  </a:gsLst>
                  <a:lin ang="5400000"/>
                </a:gradFill>
                <a:latin typeface="Arial" pitchFamily="34" charset="0"/>
                <a:cs typeface="Arial" pitchFamily="34" charset="0"/>
              </a:rPr>
              <a:t>Tổng</a:t>
            </a:r>
            <a:r>
              <a:rPr lang="en-US" sz="2800" dirty="0">
                <a:ln w="0"/>
                <a:gradFill>
                  <a:gsLst>
                    <a:gs pos="21000">
                      <a:srgbClr val="53575C"/>
                    </a:gs>
                    <a:gs pos="88000">
                      <a:srgbClr val="C5C7CA"/>
                    </a:gs>
                  </a:gsLst>
                  <a:lin ang="5400000"/>
                </a:gradFill>
                <a:latin typeface="Arial" pitchFamily="34" charset="0"/>
                <a:cs typeface="Arial" pitchFamily="34" charset="0"/>
              </a:rPr>
              <a:t> </a:t>
            </a:r>
            <a:r>
              <a:rPr lang="en-US" sz="2800" dirty="0" err="1">
                <a:ln w="0"/>
                <a:gradFill>
                  <a:gsLst>
                    <a:gs pos="21000">
                      <a:srgbClr val="53575C"/>
                    </a:gs>
                    <a:gs pos="88000">
                      <a:srgbClr val="C5C7CA"/>
                    </a:gs>
                  </a:gsLst>
                  <a:lin ang="5400000"/>
                </a:gradFill>
                <a:latin typeface="Arial" pitchFamily="34" charset="0"/>
                <a:cs typeface="Arial" pitchFamily="34" charset="0"/>
              </a:rPr>
              <a:t>quan</a:t>
            </a:r>
            <a:r>
              <a:rPr lang="en-US" sz="2800" dirty="0">
                <a:ln w="0"/>
                <a:gradFill>
                  <a:gsLst>
                    <a:gs pos="21000">
                      <a:srgbClr val="53575C"/>
                    </a:gs>
                    <a:gs pos="88000">
                      <a:srgbClr val="C5C7CA"/>
                    </a:gs>
                  </a:gsLst>
                  <a:lin ang="5400000"/>
                </a:gradFill>
                <a:latin typeface="Arial" pitchFamily="34" charset="0"/>
                <a:cs typeface="Arial" pitchFamily="34" charset="0"/>
              </a:rPr>
              <a:t> </a:t>
            </a:r>
            <a:r>
              <a:rPr lang="en-US" sz="2800" dirty="0" err="1">
                <a:ln w="0"/>
                <a:gradFill>
                  <a:gsLst>
                    <a:gs pos="21000">
                      <a:srgbClr val="53575C"/>
                    </a:gs>
                    <a:gs pos="88000">
                      <a:srgbClr val="C5C7CA"/>
                    </a:gs>
                  </a:gsLst>
                  <a:lin ang="5400000"/>
                </a:gradFill>
                <a:latin typeface="Arial" pitchFamily="34" charset="0"/>
                <a:cs typeface="Arial" pitchFamily="34" charset="0"/>
              </a:rPr>
              <a:t>đồ</a:t>
            </a:r>
            <a:r>
              <a:rPr lang="en-US" sz="2800" dirty="0">
                <a:ln w="0"/>
                <a:gradFill>
                  <a:gsLst>
                    <a:gs pos="21000">
                      <a:srgbClr val="53575C"/>
                    </a:gs>
                    <a:gs pos="88000">
                      <a:srgbClr val="C5C7CA"/>
                    </a:gs>
                  </a:gsLst>
                  <a:lin ang="5400000"/>
                </a:gradFill>
                <a:latin typeface="Arial" pitchFamily="34" charset="0"/>
                <a:cs typeface="Arial" pitchFamily="34" charset="0"/>
              </a:rPr>
              <a:t> </a:t>
            </a:r>
            <a:r>
              <a:rPr lang="en-US" sz="2800" dirty="0" err="1">
                <a:ln w="0"/>
                <a:gradFill>
                  <a:gsLst>
                    <a:gs pos="21000">
                      <a:srgbClr val="53575C"/>
                    </a:gs>
                    <a:gs pos="88000">
                      <a:srgbClr val="C5C7CA"/>
                    </a:gs>
                  </a:gsLst>
                  <a:lin ang="5400000"/>
                </a:gradFill>
                <a:latin typeface="Arial" pitchFamily="34" charset="0"/>
                <a:cs typeface="Arial" pitchFamily="34" charset="0"/>
              </a:rPr>
              <a:t>án</a:t>
            </a:r>
            <a:endParaRPr lang="en-US" sz="2800" dirty="0">
              <a:ln w="0"/>
              <a:gradFill>
                <a:gsLst>
                  <a:gs pos="21000">
                    <a:srgbClr val="53575C"/>
                  </a:gs>
                  <a:gs pos="88000">
                    <a:srgbClr val="C5C7CA"/>
                  </a:gs>
                </a:gsLst>
                <a:lin ang="5400000"/>
              </a:gradFill>
              <a:latin typeface="Arial" pitchFamily="34" charset="0"/>
              <a:cs typeface="Arial" pitchFamily="34" charset="0"/>
            </a:endParaRPr>
          </a:p>
        </p:txBody>
      </p:sp>
      <p:sp>
        <p:nvSpPr>
          <p:cNvPr id="43" name="Rectangle 42"/>
          <p:cNvSpPr/>
          <p:nvPr/>
        </p:nvSpPr>
        <p:spPr>
          <a:xfrm>
            <a:off x="4652508" y="3847350"/>
            <a:ext cx="4397381" cy="523220"/>
          </a:xfrm>
          <a:prstGeom prst="rect">
            <a:avLst/>
          </a:prstGeom>
        </p:spPr>
        <p:txBody>
          <a:bodyPr wrap="square" anchor="ctr">
            <a:spAutoFit/>
          </a:bodyPr>
          <a:lstStyle/>
          <a:p>
            <a:pPr fontAlgn="auto">
              <a:spcBef>
                <a:spcPts val="0"/>
              </a:spcBef>
              <a:spcAft>
                <a:spcPts val="0"/>
              </a:spcAft>
              <a:defRPr/>
            </a:pPr>
            <a:r>
              <a:rPr lang="en-US" sz="2800" dirty="0" err="1">
                <a:ln w="0"/>
                <a:gradFill>
                  <a:gsLst>
                    <a:gs pos="21000">
                      <a:srgbClr val="53575C"/>
                    </a:gs>
                    <a:gs pos="88000">
                      <a:srgbClr val="C5C7CA"/>
                    </a:gs>
                  </a:gsLst>
                  <a:lin ang="5400000"/>
                </a:gradFill>
                <a:latin typeface="Arial" pitchFamily="34" charset="0"/>
                <a:cs typeface="Arial" pitchFamily="34" charset="0"/>
              </a:rPr>
              <a:t>Nội</a:t>
            </a:r>
            <a:r>
              <a:rPr lang="en-US" sz="2800" dirty="0">
                <a:ln w="0"/>
                <a:gradFill>
                  <a:gsLst>
                    <a:gs pos="21000">
                      <a:srgbClr val="53575C"/>
                    </a:gs>
                    <a:gs pos="88000">
                      <a:srgbClr val="C5C7CA"/>
                    </a:gs>
                  </a:gsLst>
                  <a:lin ang="5400000"/>
                </a:gradFill>
                <a:latin typeface="Arial" pitchFamily="34" charset="0"/>
                <a:cs typeface="Arial" pitchFamily="34" charset="0"/>
              </a:rPr>
              <a:t> dung </a:t>
            </a:r>
            <a:r>
              <a:rPr lang="en-US" sz="2800" dirty="0" err="1">
                <a:ln w="0"/>
                <a:gradFill>
                  <a:gsLst>
                    <a:gs pos="21000">
                      <a:srgbClr val="53575C"/>
                    </a:gs>
                    <a:gs pos="88000">
                      <a:srgbClr val="C5C7CA"/>
                    </a:gs>
                  </a:gsLst>
                  <a:lin ang="5400000"/>
                </a:gradFill>
                <a:latin typeface="Arial" pitchFamily="34" charset="0"/>
                <a:cs typeface="Arial" pitchFamily="34" charset="0"/>
              </a:rPr>
              <a:t>thực</a:t>
            </a:r>
            <a:r>
              <a:rPr lang="en-US" sz="2800" dirty="0">
                <a:ln w="0"/>
                <a:gradFill>
                  <a:gsLst>
                    <a:gs pos="21000">
                      <a:srgbClr val="53575C"/>
                    </a:gs>
                    <a:gs pos="88000">
                      <a:srgbClr val="C5C7CA"/>
                    </a:gs>
                  </a:gsLst>
                  <a:lin ang="5400000"/>
                </a:gradFill>
                <a:latin typeface="Arial" pitchFamily="34" charset="0"/>
                <a:cs typeface="Arial" pitchFamily="34" charset="0"/>
              </a:rPr>
              <a:t> </a:t>
            </a:r>
            <a:r>
              <a:rPr lang="en-US" sz="2800" dirty="0" err="1">
                <a:ln w="0"/>
                <a:gradFill>
                  <a:gsLst>
                    <a:gs pos="21000">
                      <a:srgbClr val="53575C"/>
                    </a:gs>
                    <a:gs pos="88000">
                      <a:srgbClr val="C5C7CA"/>
                    </a:gs>
                  </a:gsLst>
                  <a:lin ang="5400000"/>
                </a:gradFill>
                <a:latin typeface="Arial" pitchFamily="34" charset="0"/>
                <a:cs typeface="Arial" pitchFamily="34" charset="0"/>
              </a:rPr>
              <a:t>hiện</a:t>
            </a:r>
            <a:r>
              <a:rPr lang="en-US" sz="2800" dirty="0">
                <a:ln w="0"/>
                <a:gradFill>
                  <a:gsLst>
                    <a:gs pos="21000">
                      <a:srgbClr val="53575C"/>
                    </a:gs>
                    <a:gs pos="88000">
                      <a:srgbClr val="C5C7CA"/>
                    </a:gs>
                  </a:gsLst>
                  <a:lin ang="5400000"/>
                </a:gradFill>
                <a:latin typeface="Arial" pitchFamily="34" charset="0"/>
                <a:cs typeface="Arial" pitchFamily="34" charset="0"/>
              </a:rPr>
              <a:t> </a:t>
            </a:r>
          </a:p>
        </p:txBody>
      </p:sp>
      <p:sp>
        <p:nvSpPr>
          <p:cNvPr id="44" name="Rectangle 43"/>
          <p:cNvSpPr/>
          <p:nvPr/>
        </p:nvSpPr>
        <p:spPr>
          <a:xfrm>
            <a:off x="4723492" y="5607718"/>
            <a:ext cx="3206750" cy="523220"/>
          </a:xfrm>
          <a:prstGeom prst="rect">
            <a:avLst/>
          </a:prstGeom>
        </p:spPr>
        <p:txBody>
          <a:bodyPr anchor="ctr">
            <a:spAutoFit/>
          </a:bodyPr>
          <a:lstStyle/>
          <a:p>
            <a:pPr fontAlgn="auto">
              <a:spcBef>
                <a:spcPts val="0"/>
              </a:spcBef>
              <a:spcAft>
                <a:spcPts val="0"/>
              </a:spcAft>
              <a:defRPr/>
            </a:pPr>
            <a:r>
              <a:rPr lang="en-US" sz="2800" dirty="0" err="1">
                <a:ln w="0"/>
                <a:gradFill>
                  <a:gsLst>
                    <a:gs pos="21000">
                      <a:srgbClr val="53575C"/>
                    </a:gs>
                    <a:gs pos="88000">
                      <a:srgbClr val="C5C7CA"/>
                    </a:gs>
                  </a:gsLst>
                  <a:lin ang="5400000"/>
                </a:gradFill>
                <a:latin typeface="Arial" pitchFamily="34" charset="0"/>
                <a:cs typeface="Arial" pitchFamily="34" charset="0"/>
              </a:rPr>
              <a:t>Kết</a:t>
            </a:r>
            <a:r>
              <a:rPr lang="en-US" sz="2800" dirty="0">
                <a:ln w="0"/>
                <a:gradFill>
                  <a:gsLst>
                    <a:gs pos="21000">
                      <a:srgbClr val="53575C"/>
                    </a:gs>
                    <a:gs pos="88000">
                      <a:srgbClr val="C5C7CA"/>
                    </a:gs>
                  </a:gsLst>
                  <a:lin ang="5400000"/>
                </a:gradFill>
                <a:latin typeface="Arial" pitchFamily="34" charset="0"/>
                <a:cs typeface="Arial" pitchFamily="34" charset="0"/>
              </a:rPr>
              <a:t> </a:t>
            </a:r>
            <a:r>
              <a:rPr lang="en-US" sz="2800" dirty="0" err="1">
                <a:ln w="0"/>
                <a:gradFill>
                  <a:gsLst>
                    <a:gs pos="21000">
                      <a:srgbClr val="53575C"/>
                    </a:gs>
                    <a:gs pos="88000">
                      <a:srgbClr val="C5C7CA"/>
                    </a:gs>
                  </a:gsLst>
                  <a:lin ang="5400000"/>
                </a:gradFill>
                <a:latin typeface="Arial" pitchFamily="34" charset="0"/>
                <a:cs typeface="Arial" pitchFamily="34" charset="0"/>
              </a:rPr>
              <a:t>luận</a:t>
            </a:r>
            <a:endParaRPr lang="en-US" sz="2800" dirty="0">
              <a:ln w="0"/>
              <a:gradFill>
                <a:gsLst>
                  <a:gs pos="21000">
                    <a:srgbClr val="53575C"/>
                  </a:gs>
                  <a:gs pos="88000">
                    <a:srgbClr val="C5C7CA"/>
                  </a:gs>
                </a:gsLst>
                <a:lin ang="5400000"/>
              </a:gradFill>
              <a:latin typeface="Arial" pitchFamily="34" charset="0"/>
              <a:cs typeface="Arial" pitchFamily="34" charset="0"/>
            </a:endParaRPr>
          </a:p>
        </p:txBody>
      </p:sp>
      <p:sp>
        <p:nvSpPr>
          <p:cNvPr id="45" name="Rectangle 44"/>
          <p:cNvSpPr/>
          <p:nvPr/>
        </p:nvSpPr>
        <p:spPr>
          <a:xfrm rot="19126099">
            <a:off x="3463019" y="1729923"/>
            <a:ext cx="1828800" cy="338138"/>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Chương</a:t>
            </a:r>
            <a:r>
              <a:rPr lang="en-US" sz="1600" b="1" dirty="0">
                <a:solidFill>
                  <a:schemeClr val="tx1">
                    <a:lumMod val="50000"/>
                    <a:lumOff val="50000"/>
                  </a:schemeClr>
                </a:solidFill>
                <a:latin typeface="Arial" pitchFamily="34" charset="0"/>
                <a:cs typeface="Arial" pitchFamily="34" charset="0"/>
              </a:rPr>
              <a:t> 1</a:t>
            </a:r>
          </a:p>
        </p:txBody>
      </p:sp>
      <p:sp>
        <p:nvSpPr>
          <p:cNvPr id="46" name="Rectangle 45"/>
          <p:cNvSpPr/>
          <p:nvPr/>
        </p:nvSpPr>
        <p:spPr>
          <a:xfrm rot="19126099">
            <a:off x="3463017" y="3538084"/>
            <a:ext cx="1828800" cy="339725"/>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Chương</a:t>
            </a:r>
            <a:r>
              <a:rPr lang="en-US" sz="1600" b="1" dirty="0">
                <a:solidFill>
                  <a:schemeClr val="tx1">
                    <a:lumMod val="50000"/>
                    <a:lumOff val="50000"/>
                  </a:schemeClr>
                </a:solidFill>
                <a:latin typeface="Arial" pitchFamily="34" charset="0"/>
                <a:cs typeface="Arial" pitchFamily="34" charset="0"/>
              </a:rPr>
              <a:t> 2</a:t>
            </a:r>
          </a:p>
        </p:txBody>
      </p:sp>
      <p:sp>
        <p:nvSpPr>
          <p:cNvPr id="47" name="Rectangle 46"/>
          <p:cNvSpPr/>
          <p:nvPr/>
        </p:nvSpPr>
        <p:spPr>
          <a:xfrm rot="19126099">
            <a:off x="3463017" y="5360534"/>
            <a:ext cx="1828800" cy="338137"/>
          </a:xfrm>
          <a:prstGeom prst="rect">
            <a:avLst/>
          </a:prstGeom>
        </p:spPr>
        <p:txBody>
          <a:bodyPr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Chương</a:t>
            </a:r>
            <a:r>
              <a:rPr lang="en-US" sz="1600" b="1" dirty="0">
                <a:solidFill>
                  <a:schemeClr val="tx1">
                    <a:lumMod val="50000"/>
                    <a:lumOff val="50000"/>
                  </a:schemeClr>
                </a:solidFill>
                <a:latin typeface="Arial" pitchFamily="34" charset="0"/>
                <a:cs typeface="Arial" pitchFamily="34" charset="0"/>
              </a:rPr>
              <a:t> 3</a:t>
            </a:r>
          </a:p>
        </p:txBody>
      </p:sp>
      <p:sp>
        <p:nvSpPr>
          <p:cNvPr id="49" name="Rectangle 38"/>
          <p:cNvSpPr>
            <a:spLocks noChangeArrowheads="1"/>
          </p:cNvSpPr>
          <p:nvPr/>
        </p:nvSpPr>
        <p:spPr bwMode="auto">
          <a:xfrm>
            <a:off x="3712369" y="429277"/>
            <a:ext cx="5611292" cy="707886"/>
          </a:xfrm>
          <a:prstGeom prst="rect">
            <a:avLst/>
          </a:prstGeom>
          <a:noFill/>
          <a:ln w="9525">
            <a:noFill/>
            <a:miter lim="800000"/>
            <a:headEnd/>
            <a:tailEnd/>
          </a:ln>
        </p:spPr>
        <p:txBody>
          <a:bodyPr wrap="square">
            <a:spAutoFit/>
          </a:bodyPr>
          <a:lstStyle/>
          <a:p>
            <a:pPr algn="ctr"/>
            <a:r>
              <a:rPr lang="en-US" sz="4000" b="1" dirty="0" smtClean="0">
                <a:latin typeface="Arial" charset="0"/>
              </a:rPr>
              <a:t>Nội dung báo cáo</a:t>
            </a:r>
            <a:endParaRPr lang="en-US" sz="4000" b="1" dirty="0"/>
          </a:p>
        </p:txBody>
      </p:sp>
    </p:spTree>
    <p:extLst>
      <p:ext uri="{BB962C8B-B14F-4D97-AF65-F5344CB8AC3E}">
        <p14:creationId xmlns:p14="http://schemas.microsoft.com/office/powerpoint/2010/main" val="285445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amond(in)">
                                      <p:cBhvr>
                                        <p:cTn id="15" dur="2000"/>
                                        <p:tgtEl>
                                          <p:spTgt spid="34"/>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diamond(in)">
                                      <p:cBhvr>
                                        <p:cTn id="18" dur="2000"/>
                                        <p:tgtEl>
                                          <p:spTgt spid="45"/>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diamond(in)">
                                      <p:cBhvr>
                                        <p:cTn id="21" dur="20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amond(in)">
                                      <p:cBhvr>
                                        <p:cTn id="26" dur="2000"/>
                                        <p:tgtEl>
                                          <p:spTgt spid="30"/>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diamond(in)">
                                      <p:cBhvr>
                                        <p:cTn id="29" dur="2000"/>
                                        <p:tgtEl>
                                          <p:spTgt spid="43"/>
                                        </p:tgtEl>
                                      </p:cBhvr>
                                    </p:animEffect>
                                  </p:childTnLst>
                                </p:cTn>
                              </p:par>
                              <p:par>
                                <p:cTn id="30" presetID="8" presetClass="entr" presetSubtype="16"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amond(in)">
                                      <p:cBhvr>
                                        <p:cTn id="32" dur="20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diamond(in)">
                                      <p:cBhvr>
                                        <p:cTn id="37" dur="2000"/>
                                        <p:tgtEl>
                                          <p:spTgt spid="31"/>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diamond(in)">
                                      <p:cBhvr>
                                        <p:cTn id="40" dur="2000"/>
                                        <p:tgtEl>
                                          <p:spTgt spid="44"/>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diamond(in)">
                                      <p:cBhvr>
                                        <p:cTn id="43" dur="20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blinds(horizontal)">
                                      <p:cBhvr>
                                        <p:cTn id="4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2" grpId="0"/>
      <p:bldP spid="43" grpId="0"/>
      <p:bldP spid="44" grpId="0"/>
      <p:bldP spid="45" grpId="0"/>
      <p:bldP spid="46" grpId="0"/>
      <p:bldP spid="47"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2"/>
          <p:cNvSpPr>
            <a:spLocks noChangeArrowheads="1"/>
          </p:cNvSpPr>
          <p:nvPr/>
        </p:nvSpPr>
        <p:spPr bwMode="auto">
          <a:xfrm>
            <a:off x="2402190" y="2480873"/>
            <a:ext cx="8209050" cy="707886"/>
          </a:xfrm>
          <a:prstGeom prst="rect">
            <a:avLst/>
          </a:prstGeom>
          <a:noFill/>
          <a:ln w="9525">
            <a:noFill/>
            <a:miter lim="800000"/>
            <a:headEnd/>
            <a:tailEnd/>
          </a:ln>
        </p:spPr>
        <p:txBody>
          <a:bodyPr wrap="square">
            <a:spAutoFit/>
          </a:bodyPr>
          <a:lstStyle/>
          <a:p>
            <a:r>
              <a:rPr lang="en-US" sz="4000" b="1" dirty="0" smtClean="0">
                <a:latin typeface="Arial" panose="020B0604020202020204" pitchFamily="34" charset="0"/>
                <a:cs typeface="Arial" panose="020B0604020202020204" pitchFamily="34" charset="0"/>
              </a:rPr>
              <a:t>1.Giới </a:t>
            </a:r>
            <a:r>
              <a:rPr lang="en-US" sz="4000" b="1" dirty="0">
                <a:latin typeface="Arial" panose="020B0604020202020204" pitchFamily="34" charset="0"/>
                <a:cs typeface="Arial" panose="020B0604020202020204" pitchFamily="34" charset="0"/>
              </a:rPr>
              <a:t>thiệu </a:t>
            </a:r>
            <a:r>
              <a:rPr lang="en-US" sz="4000" b="1" dirty="0">
                <a:latin typeface="Arial" panose="020B0604020202020204" pitchFamily="34" charset="0"/>
                <a:cs typeface="Arial" panose="020B0604020202020204" pitchFamily="34" charset="0"/>
              </a:rPr>
              <a:t>Game picture puzzle</a:t>
            </a:r>
            <a:endParaRPr lang="en-US" sz="4000" b="1" dirty="0">
              <a:latin typeface="Arial" panose="020B0604020202020204" pitchFamily="34" charset="0"/>
              <a:cs typeface="Arial" panose="020B0604020202020204" pitchFamily="34" charset="0"/>
            </a:endParaRPr>
          </a:p>
        </p:txBody>
      </p:sp>
      <p:sp>
        <p:nvSpPr>
          <p:cNvPr id="3" name="Rectangle 37"/>
          <p:cNvSpPr>
            <a:spLocks noChangeArrowheads="1"/>
          </p:cNvSpPr>
          <p:nvPr/>
        </p:nvSpPr>
        <p:spPr bwMode="auto">
          <a:xfrm>
            <a:off x="2402190" y="3676305"/>
            <a:ext cx="7365925" cy="707886"/>
          </a:xfrm>
          <a:prstGeom prst="rect">
            <a:avLst/>
          </a:prstGeom>
          <a:noFill/>
          <a:ln w="9525">
            <a:noFill/>
            <a:miter lim="800000"/>
            <a:headEnd/>
            <a:tailEnd/>
          </a:ln>
        </p:spPr>
        <p:txBody>
          <a:bodyPr wrap="square">
            <a:spAutoFit/>
          </a:bodyPr>
          <a:lstStyle/>
          <a:p>
            <a:r>
              <a:rPr lang="en-US" sz="4000" b="1" dirty="0" smtClean="0">
                <a:latin typeface="Arial" charset="0"/>
              </a:rPr>
              <a:t>2.Lý </a:t>
            </a:r>
            <a:r>
              <a:rPr lang="en-US" sz="4000" b="1" dirty="0">
                <a:latin typeface="Arial" charset="0"/>
              </a:rPr>
              <a:t>do, mục đích chọn đề tài</a:t>
            </a:r>
            <a:endParaRPr lang="en-US" sz="4000" b="1" dirty="0"/>
          </a:p>
        </p:txBody>
      </p:sp>
      <p:sp>
        <p:nvSpPr>
          <p:cNvPr id="4" name="Rectangle 38"/>
          <p:cNvSpPr>
            <a:spLocks noChangeArrowheads="1"/>
          </p:cNvSpPr>
          <p:nvPr/>
        </p:nvSpPr>
        <p:spPr bwMode="auto">
          <a:xfrm>
            <a:off x="2402190" y="4741108"/>
            <a:ext cx="5611292" cy="707886"/>
          </a:xfrm>
          <a:prstGeom prst="rect">
            <a:avLst/>
          </a:prstGeom>
          <a:noFill/>
          <a:ln w="9525">
            <a:noFill/>
            <a:miter lim="800000"/>
            <a:headEnd/>
            <a:tailEnd/>
          </a:ln>
        </p:spPr>
        <p:txBody>
          <a:bodyPr wrap="square">
            <a:spAutoFit/>
          </a:bodyPr>
          <a:lstStyle/>
          <a:p>
            <a:r>
              <a:rPr lang="en-US" sz="4000" b="1" dirty="0" smtClean="0">
                <a:latin typeface="Arial" charset="0"/>
              </a:rPr>
              <a:t>3.Mục tiêu đề tài</a:t>
            </a:r>
            <a:endParaRPr lang="en-US" sz="4000" b="1" dirty="0"/>
          </a:p>
        </p:txBody>
      </p:sp>
      <p:sp>
        <p:nvSpPr>
          <p:cNvPr id="5" name="TextBox 4"/>
          <p:cNvSpPr txBox="1">
            <a:spLocks noChangeArrowheads="1"/>
          </p:cNvSpPr>
          <p:nvPr/>
        </p:nvSpPr>
        <p:spPr bwMode="auto">
          <a:xfrm>
            <a:off x="2031647" y="1175271"/>
            <a:ext cx="8579593" cy="707886"/>
          </a:xfrm>
          <a:prstGeom prst="rect">
            <a:avLst/>
          </a:prstGeom>
          <a:noFill/>
          <a:ln w="9525">
            <a:noFill/>
            <a:miter lim="800000"/>
            <a:headEnd/>
            <a:tailEnd/>
          </a:ln>
        </p:spPr>
        <p:txBody>
          <a:bodyPr wrap="none" anchor="ctr">
            <a:spAutoFit/>
          </a:bodyPr>
          <a:lstStyle/>
          <a:p>
            <a:pPr algn="ctr"/>
            <a:r>
              <a:rPr lang="en-US" sz="4000" b="1" dirty="0" err="1">
                <a:solidFill>
                  <a:srgbClr val="7F7F7F"/>
                </a:solidFill>
                <a:latin typeface="Arial" charset="0"/>
                <a:ea typeface="Verdana" pitchFamily="34" charset="0"/>
              </a:rPr>
              <a:t>Chương</a:t>
            </a:r>
            <a:r>
              <a:rPr lang="en-US" sz="4000" b="1" dirty="0">
                <a:solidFill>
                  <a:srgbClr val="7F7F7F"/>
                </a:solidFill>
                <a:latin typeface="Arial" charset="0"/>
                <a:ea typeface="Verdana" pitchFamily="34" charset="0"/>
              </a:rPr>
              <a:t> 1 : </a:t>
            </a:r>
            <a:r>
              <a:rPr lang="en-US" sz="4000" b="1" dirty="0" err="1">
                <a:solidFill>
                  <a:srgbClr val="7F7F7F"/>
                </a:solidFill>
                <a:latin typeface="Arial" charset="0"/>
                <a:ea typeface="Verdana" pitchFamily="34" charset="0"/>
              </a:rPr>
              <a:t>Tổng</a:t>
            </a:r>
            <a:r>
              <a:rPr lang="en-US" sz="4000" b="1" dirty="0">
                <a:solidFill>
                  <a:srgbClr val="7F7F7F"/>
                </a:solidFill>
                <a:latin typeface="Arial" charset="0"/>
                <a:ea typeface="Verdana" pitchFamily="34" charset="0"/>
              </a:rPr>
              <a:t> </a:t>
            </a:r>
            <a:r>
              <a:rPr lang="en-US" sz="4000" b="1" dirty="0" err="1">
                <a:solidFill>
                  <a:srgbClr val="7F7F7F"/>
                </a:solidFill>
                <a:latin typeface="Arial" charset="0"/>
                <a:ea typeface="Verdana" pitchFamily="34" charset="0"/>
              </a:rPr>
              <a:t>quan</a:t>
            </a:r>
            <a:r>
              <a:rPr lang="en-US" sz="4000" b="1" dirty="0">
                <a:solidFill>
                  <a:srgbClr val="7F7F7F"/>
                </a:solidFill>
                <a:latin typeface="Arial" charset="0"/>
                <a:ea typeface="Verdana" pitchFamily="34" charset="0"/>
              </a:rPr>
              <a:t> </a:t>
            </a:r>
            <a:r>
              <a:rPr lang="en-US" sz="4000" b="1" dirty="0" err="1">
                <a:solidFill>
                  <a:srgbClr val="7F7F7F"/>
                </a:solidFill>
                <a:latin typeface="Arial" charset="0"/>
                <a:ea typeface="Verdana" pitchFamily="34" charset="0"/>
              </a:rPr>
              <a:t>chọn</a:t>
            </a:r>
            <a:r>
              <a:rPr lang="en-US" sz="4000" b="1" dirty="0">
                <a:solidFill>
                  <a:srgbClr val="7F7F7F"/>
                </a:solidFill>
                <a:latin typeface="Arial" charset="0"/>
                <a:ea typeface="Verdana" pitchFamily="34" charset="0"/>
              </a:rPr>
              <a:t> </a:t>
            </a:r>
            <a:r>
              <a:rPr lang="en-US" sz="4000" b="1" dirty="0" err="1">
                <a:solidFill>
                  <a:srgbClr val="7F7F7F"/>
                </a:solidFill>
                <a:latin typeface="Arial" charset="0"/>
                <a:ea typeface="Verdana" pitchFamily="34" charset="0"/>
              </a:rPr>
              <a:t>đề</a:t>
            </a:r>
            <a:r>
              <a:rPr lang="en-US" sz="4000" b="1" dirty="0">
                <a:solidFill>
                  <a:srgbClr val="7F7F7F"/>
                </a:solidFill>
                <a:latin typeface="Arial" charset="0"/>
                <a:ea typeface="Verdana" pitchFamily="34" charset="0"/>
              </a:rPr>
              <a:t> </a:t>
            </a:r>
            <a:r>
              <a:rPr lang="en-US" sz="4000" b="1" dirty="0" err="1">
                <a:solidFill>
                  <a:srgbClr val="7F7F7F"/>
                </a:solidFill>
                <a:latin typeface="Arial" charset="0"/>
                <a:ea typeface="Verdana" pitchFamily="34" charset="0"/>
              </a:rPr>
              <a:t>tài</a:t>
            </a:r>
            <a:endParaRPr lang="en-US" sz="4000" b="1" dirty="0">
              <a:solidFill>
                <a:srgbClr val="7F7F7F"/>
              </a:solidFill>
              <a:latin typeface="Arial" charset="0"/>
              <a:ea typeface="Verdana" pitchFamily="34" charset="0"/>
            </a:endParaRPr>
          </a:p>
        </p:txBody>
      </p:sp>
    </p:spTree>
    <p:extLst>
      <p:ext uri="{BB962C8B-B14F-4D97-AF65-F5344CB8AC3E}">
        <p14:creationId xmlns:p14="http://schemas.microsoft.com/office/powerpoint/2010/main" val="92794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ppt_y</p:attrName>
                                        </p:attrNameLst>
                                      </p:cBhvr>
                                      <p:tavLst>
                                        <p:tav tm="0">
                                          <p:val>
                                            <p:strVal val="#ppt_y+#ppt_h*1.125000"/>
                                          </p:val>
                                        </p:tav>
                                        <p:tav tm="100000">
                                          <p:val>
                                            <p:strVal val="#ppt_y"/>
                                          </p:val>
                                        </p:tav>
                                      </p:tavLst>
                                    </p:anim>
                                    <p:animEffect transition="in" filter="wipe(up)">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03674"/>
            <a:ext cx="12192000" cy="1754326"/>
          </a:xfrm>
          <a:prstGeom prst="rect">
            <a:avLst/>
          </a:prstGeom>
        </p:spPr>
        <p:txBody>
          <a:bodyPr wrap="square">
            <a:spAutoFit/>
          </a:bodyPr>
          <a:lstStyle/>
          <a:p>
            <a:pPr algn="just"/>
            <a:r>
              <a:rPr lang="en-US" sz="3600" dirty="0">
                <a:latin typeface="Times New Roman" panose="02020603050405020304" pitchFamily="18" charset="0"/>
                <a:ea typeface="Times New Roman" panose="02020603050405020304" pitchFamily="18" charset="0"/>
              </a:rPr>
              <a:t>Sản phẩm </a:t>
            </a:r>
            <a:r>
              <a:rPr lang="en-US" sz="3600" dirty="0" smtClean="0">
                <a:latin typeface="Times New Roman" panose="02020603050405020304" pitchFamily="18" charset="0"/>
                <a:ea typeface="Times New Roman" panose="02020603050405020304" pitchFamily="18" charset="0"/>
              </a:rPr>
              <a:t>đồ </a:t>
            </a:r>
            <a:r>
              <a:rPr lang="en-US" sz="3600" dirty="0">
                <a:latin typeface="Times New Roman" panose="02020603050405020304" pitchFamily="18" charset="0"/>
                <a:ea typeface="Times New Roman" panose="02020603050405020304" pitchFamily="18" charset="0"/>
              </a:rPr>
              <a:t>án muốn xây dựng là Game picture puzzle (trò chơi xếp hình từ ảnh đã được cắt ra nhiều ô vuông có kích thước bằng nhau).</a:t>
            </a:r>
            <a:endParaRPr lang="en-US" sz="3600" dirty="0"/>
          </a:p>
        </p:txBody>
      </p:sp>
      <p:sp>
        <p:nvSpPr>
          <p:cNvPr id="3" name="Rectangle 32"/>
          <p:cNvSpPr>
            <a:spLocks noChangeArrowheads="1"/>
          </p:cNvSpPr>
          <p:nvPr/>
        </p:nvSpPr>
        <p:spPr bwMode="auto">
          <a:xfrm>
            <a:off x="0" y="0"/>
            <a:ext cx="12192000" cy="707886"/>
          </a:xfrm>
          <a:prstGeom prst="rect">
            <a:avLst/>
          </a:prstGeom>
          <a:noFill/>
          <a:ln w="9525">
            <a:noFill/>
            <a:miter lim="800000"/>
            <a:headEnd/>
            <a:tailEnd/>
          </a:ln>
        </p:spPr>
        <p:txBody>
          <a:bodyPr wrap="square">
            <a:spAutoFit/>
          </a:bodyPr>
          <a:lstStyle/>
          <a:p>
            <a:r>
              <a:rPr lang="en-US" sz="4000" b="1" dirty="0" smtClean="0">
                <a:latin typeface="Arial" panose="020B0604020202020204" pitchFamily="34" charset="0"/>
                <a:cs typeface="Arial" panose="020B0604020202020204" pitchFamily="34" charset="0"/>
              </a:rPr>
              <a:t>1.Giới </a:t>
            </a:r>
            <a:r>
              <a:rPr lang="en-US" sz="4000" b="1" dirty="0">
                <a:latin typeface="Arial" panose="020B0604020202020204" pitchFamily="34" charset="0"/>
                <a:cs typeface="Arial" panose="020B0604020202020204" pitchFamily="34" charset="0"/>
              </a:rPr>
              <a:t>thiệu </a:t>
            </a:r>
            <a:r>
              <a:rPr lang="en-US" sz="4000" b="1" dirty="0">
                <a:latin typeface="Arial" panose="020B0604020202020204" pitchFamily="34" charset="0"/>
                <a:cs typeface="Arial" panose="020B0604020202020204" pitchFamily="34" charset="0"/>
              </a:rPr>
              <a:t>Game picture puzzle</a:t>
            </a:r>
            <a:endParaRPr lang="en-US" sz="40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313498" y="859423"/>
            <a:ext cx="5996963" cy="4092714"/>
          </a:xfrm>
          <a:prstGeom prst="rect">
            <a:avLst/>
          </a:prstGeom>
        </p:spPr>
      </p:pic>
    </p:spTree>
    <p:extLst>
      <p:ext uri="{BB962C8B-B14F-4D97-AF65-F5344CB8AC3E}">
        <p14:creationId xmlns:p14="http://schemas.microsoft.com/office/powerpoint/2010/main" val="181625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82056" y="2019358"/>
            <a:ext cx="9521371" cy="3416320"/>
          </a:xfrm>
          <a:prstGeom prst="rect">
            <a:avLst/>
          </a:prstGeom>
        </p:spPr>
        <p:txBody>
          <a:bodyPr wrap="square">
            <a:spAutoFit/>
          </a:bodyPr>
          <a:lstStyle/>
          <a:p>
            <a:pPr lvl="0" algn="just">
              <a:lnSpc>
                <a:spcPct val="150000"/>
              </a:lnSpc>
              <a:spcAft>
                <a:spcPts val="0"/>
              </a:spcAft>
            </a:pPr>
            <a:r>
              <a:rPr lang="en-US" sz="3600" dirty="0" smtClean="0">
                <a:latin typeface="Arial" panose="020B0604020202020204" pitchFamily="34" charset="0"/>
                <a:ea typeface="Times New Roman" panose="02020603050405020304" pitchFamily="18" charset="0"/>
                <a:cs typeface="Arial" panose="020B0604020202020204" pitchFamily="34" charset="0"/>
              </a:rPr>
              <a:t>Nhằm tạo ra một </a:t>
            </a:r>
            <a:r>
              <a:rPr lang="en-US" sz="3600" dirty="0">
                <a:latin typeface="Arial" panose="020B0604020202020204" pitchFamily="34" charset="0"/>
                <a:ea typeface="Times New Roman" panose="02020603050405020304" pitchFamily="18" charset="0"/>
                <a:cs typeface="Arial" panose="020B0604020202020204" pitchFamily="34" charset="0"/>
              </a:rPr>
              <a:t>trò chơi điện tử ngoại tuyến đơn giản, dùng để giải trí sau những giờ làm việc căng thẳng, nâng cao tư duy, sáng tạo, và hướng giải quyết để chiến thắng.</a:t>
            </a:r>
          </a:p>
        </p:txBody>
      </p:sp>
      <p:sp>
        <p:nvSpPr>
          <p:cNvPr id="4" name="Rectangle 32"/>
          <p:cNvSpPr>
            <a:spLocks noChangeArrowheads="1"/>
          </p:cNvSpPr>
          <p:nvPr/>
        </p:nvSpPr>
        <p:spPr bwMode="auto">
          <a:xfrm>
            <a:off x="1582056" y="841828"/>
            <a:ext cx="12192000" cy="707886"/>
          </a:xfrm>
          <a:prstGeom prst="rect">
            <a:avLst/>
          </a:prstGeom>
          <a:noFill/>
          <a:ln w="9525">
            <a:noFill/>
            <a:miter lim="800000"/>
            <a:headEnd/>
            <a:tailEnd/>
          </a:ln>
        </p:spPr>
        <p:txBody>
          <a:bodyPr wrap="square">
            <a:spAutoFit/>
          </a:bodyPr>
          <a:lstStyle/>
          <a:p>
            <a:r>
              <a:rPr lang="en-US" sz="4000" b="1" dirty="0" smtClean="0">
                <a:latin typeface="Arial" panose="020B0604020202020204" pitchFamily="34" charset="0"/>
                <a:cs typeface="Arial" panose="020B0604020202020204" pitchFamily="34" charset="0"/>
              </a:rPr>
              <a:t>2</a:t>
            </a:r>
            <a:r>
              <a:rPr lang="en-US" sz="4000" b="1" dirty="0" smtClean="0">
                <a:latin typeface="Arial" panose="020B0604020202020204" pitchFamily="34" charset="0"/>
                <a:cs typeface="Arial" panose="020B0604020202020204" pitchFamily="34" charset="0"/>
              </a:rPr>
              <a:t>.Lý do, mục đích chọn đề tài</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034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319596328"/>
              </p:ext>
            </p:extLst>
          </p:nvPr>
        </p:nvGraphicFramePr>
        <p:xfrm>
          <a:off x="1967173" y="707886"/>
          <a:ext cx="89154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32"/>
          <p:cNvSpPr>
            <a:spLocks noChangeArrowheads="1"/>
          </p:cNvSpPr>
          <p:nvPr/>
        </p:nvSpPr>
        <p:spPr bwMode="auto">
          <a:xfrm>
            <a:off x="0" y="0"/>
            <a:ext cx="7547429" cy="707886"/>
          </a:xfrm>
          <a:prstGeom prst="rect">
            <a:avLst/>
          </a:prstGeom>
          <a:noFill/>
          <a:ln w="9525">
            <a:noFill/>
            <a:miter lim="800000"/>
            <a:headEnd/>
            <a:tailEnd/>
          </a:ln>
        </p:spPr>
        <p:txBody>
          <a:bodyPr wrap="square">
            <a:spAutoFit/>
          </a:bodyPr>
          <a:lstStyle/>
          <a:p>
            <a:r>
              <a:rPr lang="en-US" sz="4000" b="1" dirty="0" smtClean="0">
                <a:latin typeface="Arial" panose="020B0604020202020204" pitchFamily="34" charset="0"/>
                <a:cs typeface="Arial" panose="020B0604020202020204" pitchFamily="34" charset="0"/>
              </a:rPr>
              <a:t>3.Mục tiêu đề tài</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605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2327682" y="406014"/>
            <a:ext cx="7813357" cy="707886"/>
          </a:xfrm>
          <a:prstGeom prst="rect">
            <a:avLst/>
          </a:prstGeom>
          <a:noFill/>
          <a:ln w="9525">
            <a:noFill/>
            <a:miter lim="800000"/>
            <a:headEnd/>
            <a:tailEnd/>
          </a:ln>
        </p:spPr>
        <p:txBody>
          <a:bodyPr wrap="none" anchor="ctr">
            <a:spAutoFit/>
          </a:bodyPr>
          <a:lstStyle/>
          <a:p>
            <a:pPr algn="ctr"/>
            <a:r>
              <a:rPr lang="en-US" sz="4000" b="1" dirty="0">
                <a:solidFill>
                  <a:srgbClr val="7F7F7F"/>
                </a:solidFill>
                <a:latin typeface="Arial" charset="0"/>
                <a:ea typeface="Verdana" pitchFamily="34" charset="0"/>
              </a:rPr>
              <a:t>Chương </a:t>
            </a:r>
            <a:r>
              <a:rPr lang="en-US" sz="4000" b="1" dirty="0" smtClean="0">
                <a:solidFill>
                  <a:srgbClr val="7F7F7F"/>
                </a:solidFill>
                <a:latin typeface="Arial" charset="0"/>
                <a:ea typeface="Verdana" pitchFamily="34" charset="0"/>
              </a:rPr>
              <a:t>2 </a:t>
            </a:r>
            <a:r>
              <a:rPr lang="en-US" sz="4000" b="1" dirty="0">
                <a:solidFill>
                  <a:srgbClr val="7F7F7F"/>
                </a:solidFill>
                <a:latin typeface="Arial" charset="0"/>
                <a:ea typeface="Verdana" pitchFamily="34" charset="0"/>
              </a:rPr>
              <a:t>: </a:t>
            </a:r>
            <a:r>
              <a:rPr lang="en-US" sz="4000" b="1" dirty="0" smtClean="0">
                <a:solidFill>
                  <a:srgbClr val="7F7F7F"/>
                </a:solidFill>
                <a:latin typeface="Arial" charset="0"/>
                <a:ea typeface="Verdana" pitchFamily="34" charset="0"/>
              </a:rPr>
              <a:t>Nội dung thực hiện</a:t>
            </a:r>
            <a:endParaRPr lang="en-US" sz="4000" b="1" dirty="0">
              <a:solidFill>
                <a:srgbClr val="7F7F7F"/>
              </a:solidFill>
              <a:latin typeface="Arial" charset="0"/>
              <a:ea typeface="Verdana" pitchFamily="34" charset="0"/>
            </a:endParaRPr>
          </a:p>
        </p:txBody>
      </p:sp>
      <p:sp>
        <p:nvSpPr>
          <p:cNvPr id="3" name="Freeform 2"/>
          <p:cNvSpPr/>
          <p:nvPr/>
        </p:nvSpPr>
        <p:spPr>
          <a:xfrm>
            <a:off x="6257938" y="3811219"/>
            <a:ext cx="3586162" cy="1614487"/>
          </a:xfrm>
          <a:custGeom>
            <a:avLst/>
            <a:gdLst>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704185"/>
              <a:gd name="connsiteY0" fmla="*/ 1006475 h 1006475"/>
              <a:gd name="connsiteX1" fmla="*/ 2200275 w 2704185"/>
              <a:gd name="connsiteY1" fmla="*/ 1006475 h 1006475"/>
              <a:gd name="connsiteX2" fmla="*/ 2679700 w 2704185"/>
              <a:gd name="connsiteY2" fmla="*/ 806450 h 1006475"/>
              <a:gd name="connsiteX3" fmla="*/ 2501900 w 2704185"/>
              <a:gd name="connsiteY3" fmla="*/ 396875 h 1006475"/>
              <a:gd name="connsiteX4" fmla="*/ 1666875 w 2704185"/>
              <a:gd name="connsiteY4" fmla="*/ 0 h 1006475"/>
              <a:gd name="connsiteX5" fmla="*/ 600075 w 2704185"/>
              <a:gd name="connsiteY5" fmla="*/ 25400 h 1006475"/>
              <a:gd name="connsiteX6" fmla="*/ 0 w 2704185"/>
              <a:gd name="connsiteY6" fmla="*/ 615950 h 1006475"/>
              <a:gd name="connsiteX7" fmla="*/ 123825 w 2704185"/>
              <a:gd name="connsiteY7" fmla="*/ 1006475 h 1006475"/>
              <a:gd name="connsiteX0" fmla="*/ 123825 w 2710992"/>
              <a:gd name="connsiteY0" fmla="*/ 1006475 h 1006475"/>
              <a:gd name="connsiteX1" fmla="*/ 2200275 w 2710992"/>
              <a:gd name="connsiteY1" fmla="*/ 1006475 h 1006475"/>
              <a:gd name="connsiteX2" fmla="*/ 2679700 w 2710992"/>
              <a:gd name="connsiteY2" fmla="*/ 806450 h 1006475"/>
              <a:gd name="connsiteX3" fmla="*/ 2501900 w 2710992"/>
              <a:gd name="connsiteY3" fmla="*/ 396875 h 1006475"/>
              <a:gd name="connsiteX4" fmla="*/ 1666875 w 2710992"/>
              <a:gd name="connsiteY4" fmla="*/ 0 h 1006475"/>
              <a:gd name="connsiteX5" fmla="*/ 600075 w 2710992"/>
              <a:gd name="connsiteY5" fmla="*/ 25400 h 1006475"/>
              <a:gd name="connsiteX6" fmla="*/ 0 w 2710992"/>
              <a:gd name="connsiteY6" fmla="*/ 615950 h 1006475"/>
              <a:gd name="connsiteX7" fmla="*/ 123825 w 2710992"/>
              <a:gd name="connsiteY7" fmla="*/ 1006475 h 1006475"/>
              <a:gd name="connsiteX0" fmla="*/ 123825 w 2710992"/>
              <a:gd name="connsiteY0" fmla="*/ 1006475 h 1006475"/>
              <a:gd name="connsiteX1" fmla="*/ 2200275 w 2710992"/>
              <a:gd name="connsiteY1" fmla="*/ 1006475 h 1006475"/>
              <a:gd name="connsiteX2" fmla="*/ 2679700 w 2710992"/>
              <a:gd name="connsiteY2" fmla="*/ 806450 h 1006475"/>
              <a:gd name="connsiteX3" fmla="*/ 2501900 w 2710992"/>
              <a:gd name="connsiteY3" fmla="*/ 396875 h 1006475"/>
              <a:gd name="connsiteX4" fmla="*/ 1666875 w 2710992"/>
              <a:gd name="connsiteY4" fmla="*/ 0 h 1006475"/>
              <a:gd name="connsiteX5" fmla="*/ 600075 w 2710992"/>
              <a:gd name="connsiteY5" fmla="*/ 25400 h 1006475"/>
              <a:gd name="connsiteX6" fmla="*/ 0 w 2710992"/>
              <a:gd name="connsiteY6" fmla="*/ 615950 h 1006475"/>
              <a:gd name="connsiteX7" fmla="*/ 123825 w 2710992"/>
              <a:gd name="connsiteY7" fmla="*/ 1006475 h 1006475"/>
              <a:gd name="connsiteX0" fmla="*/ 123825 w 2710992"/>
              <a:gd name="connsiteY0" fmla="*/ 1101363 h 1101363"/>
              <a:gd name="connsiteX1" fmla="*/ 2200275 w 2710992"/>
              <a:gd name="connsiteY1" fmla="*/ 1101363 h 1101363"/>
              <a:gd name="connsiteX2" fmla="*/ 2679700 w 2710992"/>
              <a:gd name="connsiteY2" fmla="*/ 901338 h 1101363"/>
              <a:gd name="connsiteX3" fmla="*/ 2501900 w 2710992"/>
              <a:gd name="connsiteY3" fmla="*/ 491763 h 1101363"/>
              <a:gd name="connsiteX4" fmla="*/ 1666875 w 2710992"/>
              <a:gd name="connsiteY4" fmla="*/ 94888 h 1101363"/>
              <a:gd name="connsiteX5" fmla="*/ 600075 w 2710992"/>
              <a:gd name="connsiteY5" fmla="*/ 120288 h 1101363"/>
              <a:gd name="connsiteX6" fmla="*/ 0 w 2710992"/>
              <a:gd name="connsiteY6" fmla="*/ 710838 h 1101363"/>
              <a:gd name="connsiteX7" fmla="*/ 123825 w 2710992"/>
              <a:gd name="connsiteY7" fmla="*/ 1101363 h 1101363"/>
              <a:gd name="connsiteX0" fmla="*/ 123825 w 2710992"/>
              <a:gd name="connsiteY0" fmla="*/ 1173121 h 1173121"/>
              <a:gd name="connsiteX1" fmla="*/ 2200275 w 2710992"/>
              <a:gd name="connsiteY1" fmla="*/ 1173121 h 1173121"/>
              <a:gd name="connsiteX2" fmla="*/ 2679700 w 2710992"/>
              <a:gd name="connsiteY2" fmla="*/ 973096 h 1173121"/>
              <a:gd name="connsiteX3" fmla="*/ 2501900 w 2710992"/>
              <a:gd name="connsiteY3" fmla="*/ 563521 h 1173121"/>
              <a:gd name="connsiteX4" fmla="*/ 1666875 w 2710992"/>
              <a:gd name="connsiteY4" fmla="*/ 166646 h 1173121"/>
              <a:gd name="connsiteX5" fmla="*/ 600075 w 2710992"/>
              <a:gd name="connsiteY5" fmla="*/ 192046 h 1173121"/>
              <a:gd name="connsiteX6" fmla="*/ 0 w 2710992"/>
              <a:gd name="connsiteY6" fmla="*/ 782596 h 1173121"/>
              <a:gd name="connsiteX7" fmla="*/ 123825 w 2710992"/>
              <a:gd name="connsiteY7" fmla="*/ 1173121 h 1173121"/>
              <a:gd name="connsiteX0" fmla="*/ 123825 w 2710992"/>
              <a:gd name="connsiteY0" fmla="*/ 1285704 h 1285704"/>
              <a:gd name="connsiteX1" fmla="*/ 2200275 w 2710992"/>
              <a:gd name="connsiteY1" fmla="*/ 1285704 h 1285704"/>
              <a:gd name="connsiteX2" fmla="*/ 2679700 w 2710992"/>
              <a:gd name="connsiteY2" fmla="*/ 1085679 h 1285704"/>
              <a:gd name="connsiteX3" fmla="*/ 2501900 w 2710992"/>
              <a:gd name="connsiteY3" fmla="*/ 676104 h 1285704"/>
              <a:gd name="connsiteX4" fmla="*/ 1666875 w 2710992"/>
              <a:gd name="connsiteY4" fmla="*/ 279229 h 1285704"/>
              <a:gd name="connsiteX5" fmla="*/ 600075 w 2710992"/>
              <a:gd name="connsiteY5" fmla="*/ 304629 h 1285704"/>
              <a:gd name="connsiteX6" fmla="*/ 0 w 2710992"/>
              <a:gd name="connsiteY6" fmla="*/ 895179 h 1285704"/>
              <a:gd name="connsiteX7" fmla="*/ 123825 w 2710992"/>
              <a:gd name="connsiteY7" fmla="*/ 1285704 h 1285704"/>
              <a:gd name="connsiteX0" fmla="*/ 123825 w 2710992"/>
              <a:gd name="connsiteY0" fmla="*/ 1285704 h 1285704"/>
              <a:gd name="connsiteX1" fmla="*/ 2200275 w 2710992"/>
              <a:gd name="connsiteY1" fmla="*/ 1285704 h 1285704"/>
              <a:gd name="connsiteX2" fmla="*/ 2679700 w 2710992"/>
              <a:gd name="connsiteY2" fmla="*/ 1085679 h 1285704"/>
              <a:gd name="connsiteX3" fmla="*/ 2501900 w 2710992"/>
              <a:gd name="connsiteY3" fmla="*/ 676104 h 1285704"/>
              <a:gd name="connsiteX4" fmla="*/ 1666875 w 2710992"/>
              <a:gd name="connsiteY4" fmla="*/ 279229 h 1285704"/>
              <a:gd name="connsiteX5" fmla="*/ 600075 w 2710992"/>
              <a:gd name="connsiteY5" fmla="*/ 304629 h 1285704"/>
              <a:gd name="connsiteX6" fmla="*/ 0 w 2710992"/>
              <a:gd name="connsiteY6" fmla="*/ 895179 h 1285704"/>
              <a:gd name="connsiteX7" fmla="*/ 123825 w 2710992"/>
              <a:gd name="connsiteY7" fmla="*/ 1285704 h 1285704"/>
              <a:gd name="connsiteX0" fmla="*/ 216585 w 2803752"/>
              <a:gd name="connsiteY0" fmla="*/ 1285704 h 1285704"/>
              <a:gd name="connsiteX1" fmla="*/ 2293035 w 2803752"/>
              <a:gd name="connsiteY1" fmla="*/ 1285704 h 1285704"/>
              <a:gd name="connsiteX2" fmla="*/ 2772460 w 2803752"/>
              <a:gd name="connsiteY2" fmla="*/ 1085679 h 1285704"/>
              <a:gd name="connsiteX3" fmla="*/ 2594660 w 2803752"/>
              <a:gd name="connsiteY3" fmla="*/ 676104 h 1285704"/>
              <a:gd name="connsiteX4" fmla="*/ 1759635 w 2803752"/>
              <a:gd name="connsiteY4" fmla="*/ 279229 h 1285704"/>
              <a:gd name="connsiteX5" fmla="*/ 692835 w 2803752"/>
              <a:gd name="connsiteY5" fmla="*/ 304629 h 1285704"/>
              <a:gd name="connsiteX6" fmla="*/ 92760 w 2803752"/>
              <a:gd name="connsiteY6" fmla="*/ 895179 h 1285704"/>
              <a:gd name="connsiteX7" fmla="*/ 216585 w 2803752"/>
              <a:gd name="connsiteY7" fmla="*/ 1285704 h 1285704"/>
              <a:gd name="connsiteX0" fmla="*/ 319131 w 2906298"/>
              <a:gd name="connsiteY0" fmla="*/ 1285704 h 1285704"/>
              <a:gd name="connsiteX1" fmla="*/ 2395581 w 2906298"/>
              <a:gd name="connsiteY1" fmla="*/ 1285704 h 1285704"/>
              <a:gd name="connsiteX2" fmla="*/ 2875006 w 2906298"/>
              <a:gd name="connsiteY2" fmla="*/ 1085679 h 1285704"/>
              <a:gd name="connsiteX3" fmla="*/ 2697206 w 2906298"/>
              <a:gd name="connsiteY3" fmla="*/ 676104 h 1285704"/>
              <a:gd name="connsiteX4" fmla="*/ 1862181 w 2906298"/>
              <a:gd name="connsiteY4" fmla="*/ 279229 h 1285704"/>
              <a:gd name="connsiteX5" fmla="*/ 795381 w 2906298"/>
              <a:gd name="connsiteY5" fmla="*/ 304629 h 1285704"/>
              <a:gd name="connsiteX6" fmla="*/ 195306 w 2906298"/>
              <a:gd name="connsiteY6" fmla="*/ 895179 h 1285704"/>
              <a:gd name="connsiteX7" fmla="*/ 319131 w 2906298"/>
              <a:gd name="connsiteY7" fmla="*/ 1285704 h 1285704"/>
              <a:gd name="connsiteX0" fmla="*/ 420994 w 3008161"/>
              <a:gd name="connsiteY0" fmla="*/ 1285704 h 1285704"/>
              <a:gd name="connsiteX1" fmla="*/ 2497444 w 3008161"/>
              <a:gd name="connsiteY1" fmla="*/ 1285704 h 1285704"/>
              <a:gd name="connsiteX2" fmla="*/ 2976869 w 3008161"/>
              <a:gd name="connsiteY2" fmla="*/ 1085679 h 1285704"/>
              <a:gd name="connsiteX3" fmla="*/ 2799069 w 3008161"/>
              <a:gd name="connsiteY3" fmla="*/ 676104 h 1285704"/>
              <a:gd name="connsiteX4" fmla="*/ 1964044 w 3008161"/>
              <a:gd name="connsiteY4" fmla="*/ 279229 h 1285704"/>
              <a:gd name="connsiteX5" fmla="*/ 897244 w 3008161"/>
              <a:gd name="connsiteY5" fmla="*/ 304629 h 1285704"/>
              <a:gd name="connsiteX6" fmla="*/ 297169 w 3008161"/>
              <a:gd name="connsiteY6" fmla="*/ 895179 h 1285704"/>
              <a:gd name="connsiteX7" fmla="*/ 420994 w 3008161"/>
              <a:gd name="connsiteY7" fmla="*/ 1285704 h 128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161" h="1285704">
                <a:moveTo>
                  <a:pt x="420994" y="1285704"/>
                </a:moveTo>
                <a:lnTo>
                  <a:pt x="2497444" y="1285704"/>
                </a:lnTo>
                <a:cubicBezTo>
                  <a:pt x="2800127" y="1269829"/>
                  <a:pt x="2934536" y="1209504"/>
                  <a:pt x="2976869" y="1085679"/>
                </a:cubicBezTo>
                <a:cubicBezTo>
                  <a:pt x="3073177" y="872954"/>
                  <a:pt x="2928186" y="730079"/>
                  <a:pt x="2799069" y="676104"/>
                </a:cubicBezTo>
                <a:cubicBezTo>
                  <a:pt x="2787427" y="258062"/>
                  <a:pt x="2299536" y="49571"/>
                  <a:pt x="1964044" y="279229"/>
                </a:cubicBezTo>
                <a:cubicBezTo>
                  <a:pt x="1792594" y="-106004"/>
                  <a:pt x="1087744" y="-88013"/>
                  <a:pt x="897244" y="304629"/>
                </a:cubicBezTo>
                <a:cubicBezTo>
                  <a:pt x="468619" y="101429"/>
                  <a:pt x="1894" y="488779"/>
                  <a:pt x="297169" y="895179"/>
                </a:cubicBezTo>
                <a:cubicBezTo>
                  <a:pt x="-188606" y="965029"/>
                  <a:pt x="-29856" y="1266654"/>
                  <a:pt x="420994" y="1285704"/>
                </a:cubicBezTo>
                <a:close/>
              </a:path>
            </a:pathLst>
          </a:custGeom>
          <a:solidFill>
            <a:srgbClr val="FF0000"/>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C00000"/>
              </a:solidFill>
            </a:endParaRPr>
          </a:p>
        </p:txBody>
      </p:sp>
      <p:sp>
        <p:nvSpPr>
          <p:cNvPr id="4" name="Rectangle 31"/>
          <p:cNvSpPr>
            <a:spLocks noChangeArrowheads="1"/>
          </p:cNvSpPr>
          <p:nvPr/>
        </p:nvSpPr>
        <p:spPr bwMode="auto">
          <a:xfrm>
            <a:off x="6534163" y="4618463"/>
            <a:ext cx="3309937" cy="461665"/>
          </a:xfrm>
          <a:prstGeom prst="rect">
            <a:avLst/>
          </a:prstGeom>
          <a:noFill/>
          <a:ln w="9525">
            <a:noFill/>
            <a:miter lim="800000"/>
            <a:headEnd/>
            <a:tailEnd/>
          </a:ln>
        </p:spPr>
        <p:txBody>
          <a:bodyPr wrap="square" anchor="ctr">
            <a:spAutoFit/>
          </a:bodyPr>
          <a:lstStyle/>
          <a:p>
            <a:pPr algn="ctr"/>
            <a:r>
              <a:rPr lang="en-US" sz="2400" b="1" dirty="0" smtClean="0">
                <a:solidFill>
                  <a:schemeClr val="bg1"/>
                </a:solidFill>
                <a:latin typeface="Arial" charset="0"/>
              </a:rPr>
              <a:t>2.Thiết </a:t>
            </a:r>
            <a:r>
              <a:rPr lang="en-US" sz="2400" b="1" dirty="0">
                <a:solidFill>
                  <a:schemeClr val="bg1"/>
                </a:solidFill>
                <a:latin typeface="Arial" charset="0"/>
              </a:rPr>
              <a:t>kế giao diện</a:t>
            </a:r>
          </a:p>
        </p:txBody>
      </p:sp>
      <p:sp>
        <p:nvSpPr>
          <p:cNvPr id="5" name="Freeform 4"/>
          <p:cNvSpPr/>
          <p:nvPr/>
        </p:nvSpPr>
        <p:spPr>
          <a:xfrm>
            <a:off x="3183859" y="1880025"/>
            <a:ext cx="2857500" cy="1423987"/>
          </a:xfrm>
          <a:custGeom>
            <a:avLst/>
            <a:gdLst>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936750 w 2209800"/>
              <a:gd name="connsiteY4" fmla="*/ 38100 h 1104900"/>
              <a:gd name="connsiteX5" fmla="*/ 1409700 w 2209800"/>
              <a:gd name="connsiteY5" fmla="*/ 107950 h 1104900"/>
              <a:gd name="connsiteX6" fmla="*/ 685800 w 2209800"/>
              <a:gd name="connsiteY6" fmla="*/ 254000 h 1104900"/>
              <a:gd name="connsiteX7" fmla="*/ 0 w 2209800"/>
              <a:gd name="connsiteY7" fmla="*/ 704850 h 1104900"/>
              <a:gd name="connsiteX8" fmla="*/ 260350 w 2209800"/>
              <a:gd name="connsiteY8"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09700 w 2209800"/>
              <a:gd name="connsiteY4" fmla="*/ 107950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26369 w 2209800"/>
              <a:gd name="connsiteY4" fmla="*/ 91281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49945 h 1149945"/>
              <a:gd name="connsiteX1" fmla="*/ 1797050 w 2209800"/>
              <a:gd name="connsiteY1" fmla="*/ 1149945 h 1149945"/>
              <a:gd name="connsiteX2" fmla="*/ 2209800 w 2209800"/>
              <a:gd name="connsiteY2" fmla="*/ 635595 h 1149945"/>
              <a:gd name="connsiteX3" fmla="*/ 2012950 w 2209800"/>
              <a:gd name="connsiteY3" fmla="*/ 45045 h 1149945"/>
              <a:gd name="connsiteX4" fmla="*/ 1426369 w 2209800"/>
              <a:gd name="connsiteY4" fmla="*/ 136326 h 1149945"/>
              <a:gd name="connsiteX5" fmla="*/ 685800 w 2209800"/>
              <a:gd name="connsiteY5" fmla="*/ 299045 h 1149945"/>
              <a:gd name="connsiteX6" fmla="*/ 0 w 2209800"/>
              <a:gd name="connsiteY6" fmla="*/ 749895 h 1149945"/>
              <a:gd name="connsiteX7" fmla="*/ 260350 w 2209800"/>
              <a:gd name="connsiteY7" fmla="*/ 1149945 h 1149945"/>
              <a:gd name="connsiteX0" fmla="*/ 260350 w 2209800"/>
              <a:gd name="connsiteY0" fmla="*/ 1151694 h 1151694"/>
              <a:gd name="connsiteX1" fmla="*/ 1797050 w 2209800"/>
              <a:gd name="connsiteY1" fmla="*/ 1151694 h 1151694"/>
              <a:gd name="connsiteX2" fmla="*/ 2209800 w 2209800"/>
              <a:gd name="connsiteY2" fmla="*/ 637344 h 1151694"/>
              <a:gd name="connsiteX3" fmla="*/ 2022475 w 2209800"/>
              <a:gd name="connsiteY3" fmla="*/ 42032 h 1151694"/>
              <a:gd name="connsiteX4" fmla="*/ 1426369 w 2209800"/>
              <a:gd name="connsiteY4" fmla="*/ 138075 h 1151694"/>
              <a:gd name="connsiteX5" fmla="*/ 685800 w 2209800"/>
              <a:gd name="connsiteY5" fmla="*/ 300794 h 1151694"/>
              <a:gd name="connsiteX6" fmla="*/ 0 w 2209800"/>
              <a:gd name="connsiteY6" fmla="*/ 751644 h 1151694"/>
              <a:gd name="connsiteX7" fmla="*/ 260350 w 2209800"/>
              <a:gd name="connsiteY7" fmla="*/ 1151694 h 1151694"/>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16944"/>
              <a:gd name="connsiteY0" fmla="*/ 1205145 h 1205145"/>
              <a:gd name="connsiteX1" fmla="*/ 1797050 w 2216944"/>
              <a:gd name="connsiteY1" fmla="*/ 1205145 h 1205145"/>
              <a:gd name="connsiteX2" fmla="*/ 2216944 w 2216944"/>
              <a:gd name="connsiteY2" fmla="*/ 705083 h 1205145"/>
              <a:gd name="connsiteX3" fmla="*/ 2022475 w 2216944"/>
              <a:gd name="connsiteY3" fmla="*/ 95483 h 1205145"/>
              <a:gd name="connsiteX4" fmla="*/ 1426369 w 2216944"/>
              <a:gd name="connsiteY4" fmla="*/ 191526 h 1205145"/>
              <a:gd name="connsiteX5" fmla="*/ 685800 w 2216944"/>
              <a:gd name="connsiteY5" fmla="*/ 354245 h 1205145"/>
              <a:gd name="connsiteX6" fmla="*/ 0 w 2216944"/>
              <a:gd name="connsiteY6" fmla="*/ 805095 h 1205145"/>
              <a:gd name="connsiteX7" fmla="*/ 260350 w 221694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390126 w 2328995"/>
              <a:gd name="connsiteY0" fmla="*/ 1157520 h 1164664"/>
              <a:gd name="connsiteX1" fmla="*/ 1900632 w 2328995"/>
              <a:gd name="connsiteY1" fmla="*/ 1164664 h 1164664"/>
              <a:gd name="connsiteX2" fmla="*/ 2318145 w 2328995"/>
              <a:gd name="connsiteY2" fmla="*/ 705083 h 1164664"/>
              <a:gd name="connsiteX3" fmla="*/ 2123676 w 2328995"/>
              <a:gd name="connsiteY3" fmla="*/ 95483 h 1164664"/>
              <a:gd name="connsiteX4" fmla="*/ 1527570 w 2328995"/>
              <a:gd name="connsiteY4" fmla="*/ 191526 h 1164664"/>
              <a:gd name="connsiteX5" fmla="*/ 787001 w 2328995"/>
              <a:gd name="connsiteY5" fmla="*/ 354245 h 1164664"/>
              <a:gd name="connsiteX6" fmla="*/ 101201 w 2328995"/>
              <a:gd name="connsiteY6" fmla="*/ 805095 h 1164664"/>
              <a:gd name="connsiteX7" fmla="*/ 390126 w 2328995"/>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8397" h="1164664">
                <a:moveTo>
                  <a:pt x="399528" y="1157520"/>
                </a:moveTo>
                <a:lnTo>
                  <a:pt x="1910034" y="1164664"/>
                </a:lnTo>
                <a:cubicBezTo>
                  <a:pt x="2016661" y="1128946"/>
                  <a:pt x="2266163" y="1043220"/>
                  <a:pt x="2327547" y="705083"/>
                </a:cubicBezTo>
                <a:cubicBezTo>
                  <a:pt x="2336542" y="575703"/>
                  <a:pt x="2390783" y="351070"/>
                  <a:pt x="2133078" y="95483"/>
                </a:cubicBezTo>
                <a:cubicBezTo>
                  <a:pt x="2004226" y="-24109"/>
                  <a:pt x="1708686" y="-69882"/>
                  <a:pt x="1536972" y="191526"/>
                </a:cubicBezTo>
                <a:cubicBezTo>
                  <a:pt x="1252016" y="79078"/>
                  <a:pt x="983728" y="114267"/>
                  <a:pt x="796403" y="354245"/>
                </a:cubicBezTo>
                <a:cubicBezTo>
                  <a:pt x="439215" y="199728"/>
                  <a:pt x="53453" y="485743"/>
                  <a:pt x="110603" y="805095"/>
                </a:cubicBezTo>
                <a:cubicBezTo>
                  <a:pt x="-116939" y="979720"/>
                  <a:pt x="19851" y="1149582"/>
                  <a:pt x="399528" y="1157520"/>
                </a:cubicBezTo>
                <a:close/>
              </a:path>
            </a:pathLst>
          </a:custGeom>
          <a:solidFill>
            <a:schemeClr val="accent1"/>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31"/>
          <p:cNvSpPr>
            <a:spLocks noChangeArrowheads="1"/>
          </p:cNvSpPr>
          <p:nvPr/>
        </p:nvSpPr>
        <p:spPr bwMode="auto">
          <a:xfrm>
            <a:off x="3605252" y="2592018"/>
            <a:ext cx="2014714" cy="461665"/>
          </a:xfrm>
          <a:prstGeom prst="rect">
            <a:avLst/>
          </a:prstGeom>
          <a:noFill/>
          <a:ln w="9525">
            <a:noFill/>
            <a:miter lim="800000"/>
            <a:headEnd/>
            <a:tailEnd/>
          </a:ln>
        </p:spPr>
        <p:txBody>
          <a:bodyPr wrap="square" anchor="ctr">
            <a:spAutoFit/>
          </a:bodyPr>
          <a:lstStyle/>
          <a:p>
            <a:pPr algn="ctr"/>
            <a:r>
              <a:rPr lang="en-US" sz="2400" b="1" dirty="0" smtClean="0">
                <a:solidFill>
                  <a:schemeClr val="bg1"/>
                </a:solidFill>
                <a:latin typeface="Arial" charset="0"/>
              </a:rPr>
              <a:t>1.Cách </a:t>
            </a:r>
            <a:r>
              <a:rPr lang="en-US" sz="2400" b="1" dirty="0">
                <a:solidFill>
                  <a:schemeClr val="bg1"/>
                </a:solidFill>
                <a:latin typeface="Arial" charset="0"/>
              </a:rPr>
              <a:t>chơi</a:t>
            </a:r>
          </a:p>
        </p:txBody>
      </p:sp>
    </p:spTree>
    <p:extLst>
      <p:ext uri="{BB962C8B-B14F-4D97-AF65-F5344CB8AC3E}">
        <p14:creationId xmlns:p14="http://schemas.microsoft.com/office/powerpoint/2010/main" val="115543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ppt_y</p:attrName>
                                        </p:attrNameLst>
                                      </p:cBhvr>
                                      <p:tavLst>
                                        <p:tav tm="0">
                                          <p:val>
                                            <p:strVal val="#ppt_y+#ppt_h*1.125000"/>
                                          </p:val>
                                        </p:tav>
                                        <p:tav tm="100000">
                                          <p:val>
                                            <p:strVal val="#ppt_y"/>
                                          </p:val>
                                        </p:tav>
                                      </p:tavLst>
                                    </p:anim>
                                    <p:animEffect transition="in" filter="wipe(up)">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p:tgtEl>
                                          <p:spTgt spid="5"/>
                                        </p:tgtEl>
                                        <p:attrNameLst>
                                          <p:attrName>ppt_y</p:attrName>
                                        </p:attrNameLst>
                                      </p:cBhvr>
                                      <p:tavLst>
                                        <p:tav tm="0">
                                          <p:val>
                                            <p:strVal val="#ppt_y+#ppt_h*1.125000"/>
                                          </p:val>
                                        </p:tav>
                                        <p:tav tm="100000">
                                          <p:val>
                                            <p:strVal val="#ppt_y"/>
                                          </p:val>
                                        </p:tav>
                                      </p:tavLst>
                                    </p:anim>
                                    <p:animEffect transition="in" filter="wipe(up)">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p:tgtEl>
                                          <p:spTgt spid="6"/>
                                        </p:tgtEl>
                                        <p:attrNameLst>
                                          <p:attrName>ppt_y</p:attrName>
                                        </p:attrNameLst>
                                      </p:cBhvr>
                                      <p:tavLst>
                                        <p:tav tm="0">
                                          <p:val>
                                            <p:strVal val="#ppt_y+#ppt_h*1.125000"/>
                                          </p:val>
                                        </p:tav>
                                        <p:tav tm="100000">
                                          <p:val>
                                            <p:strVal val="#ppt_y"/>
                                          </p:val>
                                        </p:tav>
                                      </p:tavLst>
                                    </p:anim>
                                    <p:animEffect transition="in" filter="wipe(up)">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1" y="1364343"/>
            <a:ext cx="10276114" cy="3066143"/>
          </a:xfrm>
        </p:spPr>
        <p:txBody>
          <a:bodyPr>
            <a:noAutofit/>
          </a:bodyPr>
          <a:lstStyle/>
          <a:p>
            <a:pPr lvl="0" algn="l"/>
            <a:r>
              <a:rPr lang="en-US" sz="3200" dirty="0" smtClean="0"/>
              <a:t>- Trò </a:t>
            </a:r>
            <a:r>
              <a:rPr lang="en-US" sz="3200" dirty="0"/>
              <a:t>chơi này sẽ chia bức ảnh có sẳn trong chương trình thành nhiều ô vuông nhỏ có kích thước bằng nhau. Nhiệm vụ của người chơi là phải di chuyển các phần này, sao cho mỗi phần nằm đúng vị trí của nó và hoàn thành lại như bức hình gốc. Lưu ý: người chơi sẽ có một ô trống để di chuyển và chỉ di chuyển các ô nằm cạnh bên ô trống đó.</a:t>
            </a:r>
          </a:p>
          <a:p>
            <a:pPr lvl="0" algn="l"/>
            <a:r>
              <a:rPr lang="en-US" sz="3200" dirty="0" smtClean="0"/>
              <a:t>- Di </a:t>
            </a:r>
            <a:r>
              <a:rPr lang="en-US" sz="3200" dirty="0"/>
              <a:t>chuyển các phần ô vuông bằng cách nhấp trái chuột vào nó để dịch chuyển sang ô trống kế bên, còn vị trí cũ sẽ trống. Các ô vuông có chứa phần ảnh, mà không có ô trống kề bên thì không thể di chuyển.</a:t>
            </a:r>
          </a:p>
          <a:p>
            <a:pPr algn="l"/>
            <a:endParaRPr lang="en-US" sz="3200" dirty="0"/>
          </a:p>
        </p:txBody>
      </p:sp>
      <p:sp>
        <p:nvSpPr>
          <p:cNvPr id="4" name="TextBox 3"/>
          <p:cNvSpPr txBox="1"/>
          <p:nvPr/>
        </p:nvSpPr>
        <p:spPr>
          <a:xfrm>
            <a:off x="331694" y="116013"/>
            <a:ext cx="5078506" cy="707886"/>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4000" b="1" dirty="0" smtClean="0">
                <a:ln/>
                <a:solidFill>
                  <a:schemeClr val="accent3"/>
                </a:solidFill>
              </a:rPr>
              <a:t>1</a:t>
            </a:r>
            <a:r>
              <a:rPr lang="en-US" sz="4000" b="1" dirty="0" smtClean="0">
                <a:ln/>
                <a:solidFill>
                  <a:schemeClr val="accent3"/>
                </a:solidFill>
              </a:rPr>
              <a:t>.Cách chơi</a:t>
            </a:r>
            <a:endParaRPr lang="en-US" sz="4000" b="1" dirty="0">
              <a:ln/>
              <a:solidFill>
                <a:schemeClr val="accent3"/>
              </a:solidFill>
            </a:endParaRPr>
          </a:p>
        </p:txBody>
      </p:sp>
    </p:spTree>
    <p:extLst>
      <p:ext uri="{BB962C8B-B14F-4D97-AF65-F5344CB8AC3E}">
        <p14:creationId xmlns:p14="http://schemas.microsoft.com/office/powerpoint/2010/main" val="302024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694" y="116013"/>
            <a:ext cx="5078506" cy="707886"/>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4000" b="1" dirty="0" smtClean="0">
                <a:ln/>
                <a:solidFill>
                  <a:schemeClr val="accent3"/>
                </a:solidFill>
              </a:rPr>
              <a:t>2.Thiết </a:t>
            </a:r>
            <a:r>
              <a:rPr lang="en-US" sz="4000" b="1" dirty="0">
                <a:ln/>
                <a:solidFill>
                  <a:schemeClr val="accent3"/>
                </a:solidFill>
              </a:rPr>
              <a:t>kế giao diện</a:t>
            </a:r>
          </a:p>
        </p:txBody>
      </p:sp>
      <p:graphicFrame>
        <p:nvGraphicFramePr>
          <p:cNvPr id="6" name="Diagram 5"/>
          <p:cNvGraphicFramePr/>
          <p:nvPr>
            <p:extLst>
              <p:ext uri="{D42A27DB-BD31-4B8C-83A1-F6EECF244321}">
                <p14:modId xmlns:p14="http://schemas.microsoft.com/office/powerpoint/2010/main" val="3223098141"/>
              </p:ext>
            </p:extLst>
          </p:nvPr>
        </p:nvGraphicFramePr>
        <p:xfrm>
          <a:off x="2623457" y="972457"/>
          <a:ext cx="6858000" cy="482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023257" y="2323628"/>
            <a:ext cx="2209800" cy="2123658"/>
          </a:xfrm>
          <a:prstGeom prst="rect">
            <a:avLst/>
          </a:prstGeom>
          <a:noFill/>
        </p:spPr>
        <p:txBody>
          <a:bodyPr wrap="square" rtlCol="0">
            <a:spAutoFit/>
          </a:bodyPr>
          <a:lstStyle/>
          <a:p>
            <a:r>
              <a:rPr lang="en-US" sz="66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Giao diện</a:t>
            </a:r>
            <a:endParaRPr lang="en-US" sz="6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10658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linds(horizont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479</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Trịnh Phúc</dc:creator>
  <cp:lastModifiedBy>Trịnh Phúc</cp:lastModifiedBy>
  <cp:revision>8</cp:revision>
  <dcterms:created xsi:type="dcterms:W3CDTF">2019-11-27T06:02:01Z</dcterms:created>
  <dcterms:modified xsi:type="dcterms:W3CDTF">2019-11-27T07:22:07Z</dcterms:modified>
</cp:coreProperties>
</file>