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11c322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11c322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11c322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11c322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11c322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11c322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11c322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11c322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11c322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11c322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11c322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11c322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11c322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11c322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Suspense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Alvin Varghese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&lt;Suspense&gt;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React, Suspense is a component that lets you gracefully handle asynchronous operations.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&lt;Suspense&gt;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lets you display a fallback until its children have finished loading.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a fallback refers to a temporary UI that is displayed while another component is loading 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if an error occurs.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endParaRPr sz="21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34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actual UI you intend to render. If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 while rendering, the Suspense boundary will switch to rendering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alternate UI to render in place of the actual UI if it has not finished loading. Any valid React node is accepted, though in practice, a fallback is a lightweight placeholder view, such as a loading spinner or skeleton.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Suspense will automatically switch to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suspends, and back to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the data is ready. If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 while rendering, it will activate the closest parent Suspense boundary.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 it works: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21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Wrapping a Component: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wrap the component that performs an asynchronous operation with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Suspense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Fallback UI: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provide a fallback UI (e.g., a loading spinner) to be displayed while the asynchronous operation is pending.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Suspense Resolution: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Once the asynchronous operation is complete,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Suspense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 replaces the fallback UI with the actual component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2032200"/>
            <a:ext cx="76884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&lt;Suspense fallback={&lt;Loading /&gt;}&gt;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&lt;SomeComponent /&gt;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&lt;/Suspense&gt;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Benefits of Suspense: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User Experience: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lets you provide a smooth and visually appealing loading experience, preventing the UI from freezing or displaying blank content while data is being fetched.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Splitting: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makes it easier to implement code splitting, which allows you to load only the necessary parts of your application code on demand, improving initial load times.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Declarative Approach: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provides a declarative way to manage asynchronous operations, making your code more readable and maintainable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690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conclusion, React Suspense is a significant step towards creating smooth, responsive UIs, especially for applications with dynamic data fetching needs. Its integration with concurrent features makes it essential for building future-ready applications that prioritize user experience and code simplicity.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403950" y="2304150"/>
            <a:ext cx="233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