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Economic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22590bd0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22590bd0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22590bd0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22590bd0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2590bd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2590bd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22590bd0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22590bd0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22590bd0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22590bd0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22590bd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22590bd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22590bd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22590bd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2590bd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2590bd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22590bd0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22590bd0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22590bd0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22590bd0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22fbc6d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22fbc6d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Project Demo-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AutoHub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419650" y="3973000"/>
            <a:ext cx="9564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Black"/>
                <a:ea typeface="Roboto Black"/>
                <a:cs typeface="Roboto Black"/>
                <a:sym typeface="Roboto Black"/>
              </a:rPr>
              <a:t>Date : 06/11/24</a:t>
            </a:r>
            <a:endParaRPr sz="1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0" y="3392800"/>
            <a:ext cx="2739900" cy="2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Challenges and Solutions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843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Image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Cloudinary API integration for efficient image storage.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Securing Admin Routes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Firebase authentication combined with Express middleware for route security.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Price Prediction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Used Gemini AI API to deliver market estimates on car condition and make/model.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250" y="975975"/>
            <a:ext cx="1967248" cy="15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5843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Payment gateway integration for secure transactions.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Real-time chat between buyers and sellers.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Enhanced search filters using advanced algorithms.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AI-based recommendation engine for cars and services.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Thank You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39555" l="0" r="0" t="0"/>
          <a:stretch/>
        </p:blipFill>
        <p:spPr>
          <a:xfrm>
            <a:off x="5427325" y="3770825"/>
            <a:ext cx="956475" cy="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11800" y="846825"/>
            <a:ext cx="1520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398000" y="1953350"/>
            <a:ext cx="2785200" cy="22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Project overview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Core features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Technology stack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Architecture overview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Key integrations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Challenges and solutions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Future enhancements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Project Overview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6336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create a comprehensive used car marketplace that connects buyers, sellers, and service providers.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Streamline user interactions in a secure environment.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Integrate AI to estimate car prices.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Provide a comprehensive admin dashboard for platform management.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275" y="1954525"/>
            <a:ext cx="2948823" cy="20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Core Features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360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User Features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List and sell used cars.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Book used cars and car services from various providers.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Access AI-estimated market prices.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Admin Features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Monitor website analytics: car sales, revenue, most popular brands.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Approve listings, manage users, services, and service providers.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Other Functionalities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Firebase-based authentication and secure routing.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Image storage via Cloudinary.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Access ex-showroom prices for comparison.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Technology Stack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7895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Context API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Material UI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 UI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Node.js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Express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 REST APIs.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750" y="1184413"/>
            <a:ext cx="2583126" cy="14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1452" y="2674600"/>
            <a:ext cx="1623639" cy="11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Technology Stack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7895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 document-based storage.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Mongoose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 schema modeling.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APIs and Cloud Services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Gemini AI API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 market price estimation.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Cloudinary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 image storage.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Firebase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 authentication.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750" y="1789500"/>
            <a:ext cx="1737374" cy="97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775" y="2766775"/>
            <a:ext cx="1587351" cy="105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Architecture Overview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843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MERN Stack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React (Frontend), Express + Node.js (Backend), MongoDB (Database).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Microservices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User Service, Used car service, Service provider, Notification service,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Flow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User and admin authentication, session management, and role-based access control.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Key Integrations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5843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Gemini AI API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Estimates the current market price for used cars based on condition and other parameters.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Firebase Authentication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Secures routes using user roles.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Cloudinary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Stores images of car listings, reducing storage load on the server.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75" y="525338"/>
            <a:ext cx="7398250" cy="40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