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f11c3220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f11c3220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f11c3220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f11c3220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f11c3220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f11c3220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f11c3220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f11c3220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f11c3220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f11c3220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f11c3220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f11c3220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f11c3220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f11c3220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Suspense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Alvin Varghese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&lt;Suspense&gt;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4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React, Suspense is a component that lets you gracefully handle asynchronous operations.</a:t>
            </a:r>
            <a:endParaRPr sz="4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4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&lt;Suspense&gt;</a:t>
            </a:r>
            <a:r>
              <a:rPr lang="en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lets you display a fallback until its children have finished loading.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React, a fallback refers to a temporary UI that is displayed while another component is loading 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if an error occurs.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endParaRPr sz="21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7349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children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actual UI you intend to render. If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children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suspends while rendering, the Suspense boundary will switch to rendering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fallback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fallback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An alternate UI to render in place of the actual UI if it has not finished loading. Any valid React node is accepted, though in practice, a fallback is a lightweight placeholder view, such as a loading spinner or skeleton.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Suspense will automatically switch to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fallback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when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children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suspends, and back to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children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when the data is ready. If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fallback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suspends while rendering, it will activate the closest parent Suspense boundary.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ow it works:</a:t>
            </a:r>
            <a:endParaRPr sz="360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7217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Wrapping a Component:</a:t>
            </a:r>
            <a:b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You wrap the component that performs an asynchronous operation with the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Suspense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component.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Fallback UI:</a:t>
            </a:r>
            <a:b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You provide a fallback UI (e.g., a loading spinner) to be displayed while the asynchronous operation is pending.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Suspense Resolution:</a:t>
            </a:r>
            <a:b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Once the asynchronous operation is complete, the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Suspense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component replaces the fallback UI with the actual component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7800" y="2032200"/>
            <a:ext cx="7688400" cy="16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&lt;Suspense fallback={&lt;Loading /&gt;}&gt;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&lt;SomeComponent /&gt;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&lt;/Suspense&gt;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Benefits of Suspense: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Improved User Experience:</a:t>
            </a:r>
            <a:b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Suspense lets you provide a smooth and visually appealing loading experience, preventing the UI from freezing or displaying blank content while data is being fetched.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Splitting:</a:t>
            </a:r>
            <a:b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Suspense makes it easier to implement code splitting, which allows you to load only the necessary parts of your application code on demand, improving initial load times.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Declarative Approach:</a:t>
            </a:r>
            <a:b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Suspense provides a declarative way to manage asynchronous operations, making your code more readable and maintainable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6908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conclusion, React Suspense is a significant step towards creating smooth, responsive UIs, especially for applications with dynamic data fetching needs. Its integration with concurrent features makes it essential for building future-ready applications that prioritize user experience and code simplicity.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403950" y="2304150"/>
            <a:ext cx="2336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