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70" r:id="rId5"/>
    <p:sldId id="263" r:id="rId6"/>
    <p:sldId id="265" r:id="rId7"/>
    <p:sldId id="272" r:id="rId8"/>
    <p:sldId id="273" r:id="rId9"/>
    <p:sldId id="274" r:id="rId10"/>
    <p:sldId id="269" r:id="rId11"/>
    <p:sldId id="266" r:id="rId12"/>
    <p:sldId id="275" r:id="rId13"/>
    <p:sldId id="267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Quicksand Bold" panose="020B0604020202020204" charset="0"/>
      <p:regular r:id="rId19"/>
    </p:embeddedFont>
    <p:embeddedFont>
      <p:font typeface="Cormorant Garamond Bold Italics" panose="020B0604020202020204" charset="0"/>
      <p:regular r:id="rId20"/>
    </p:embeddedFont>
    <p:embeddedFont>
      <p:font typeface="Quicksan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1" d="100"/>
          <a:sy n="51" d="100"/>
        </p:scale>
        <p:origin x="84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11" Type="http://schemas.microsoft.com/office/2007/relationships/hdphoto" Target="../media/hdphoto3.wdp"/><Relationship Id="rId10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3764" y="2478342"/>
            <a:ext cx="16229942" cy="3047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5000" b="1" i="1" dirty="0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Movie Data Analysis</a:t>
            </a:r>
            <a:endParaRPr lang="en-US" sz="15000" b="1" i="1" dirty="0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737539" y="5908475"/>
            <a:ext cx="12812922" cy="804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Debuting into the Film Industry</a:t>
            </a:r>
            <a:endParaRPr lang="en-US" sz="4889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649752" y="7032069"/>
            <a:ext cx="6988496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14 September, 2025</a:t>
            </a:r>
            <a:endParaRPr lang="en-US" sz="314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322179" y="1967581"/>
            <a:ext cx="11643643" cy="519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Prepared by </a:t>
            </a:r>
            <a:r>
              <a:rPr lang="en-US" sz="3141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Group 11</a:t>
            </a:r>
            <a:endParaRPr lang="en-US" sz="3141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64771" y="1809453"/>
            <a:ext cx="5539941" cy="7448847"/>
            <a:chOff x="0" y="0"/>
            <a:chExt cx="858282" cy="11540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58282" cy="1154021"/>
            </a:xfrm>
            <a:custGeom>
              <a:avLst/>
              <a:gdLst/>
              <a:ahLst/>
              <a:cxnLst/>
              <a:rect l="l" t="t" r="r" b="b"/>
              <a:pathLst>
                <a:path w="858282" h="1154021">
                  <a:moveTo>
                    <a:pt x="32142" y="0"/>
                  </a:moveTo>
                  <a:lnTo>
                    <a:pt x="826140" y="0"/>
                  </a:lnTo>
                  <a:cubicBezTo>
                    <a:pt x="843892" y="0"/>
                    <a:pt x="858282" y="14390"/>
                    <a:pt x="858282" y="32142"/>
                  </a:cubicBezTo>
                  <a:lnTo>
                    <a:pt x="858282" y="1121879"/>
                  </a:lnTo>
                  <a:cubicBezTo>
                    <a:pt x="858282" y="1130404"/>
                    <a:pt x="854896" y="1138579"/>
                    <a:pt x="848868" y="1144607"/>
                  </a:cubicBezTo>
                  <a:cubicBezTo>
                    <a:pt x="842840" y="1150635"/>
                    <a:pt x="834665" y="1154021"/>
                    <a:pt x="826140" y="1154021"/>
                  </a:cubicBezTo>
                  <a:lnTo>
                    <a:pt x="32142" y="1154021"/>
                  </a:lnTo>
                  <a:cubicBezTo>
                    <a:pt x="23617" y="1154021"/>
                    <a:pt x="15442" y="1150635"/>
                    <a:pt x="9414" y="1144607"/>
                  </a:cubicBezTo>
                  <a:cubicBezTo>
                    <a:pt x="3386" y="1138579"/>
                    <a:pt x="0" y="1130404"/>
                    <a:pt x="0" y="1121879"/>
                  </a:cubicBezTo>
                  <a:lnTo>
                    <a:pt x="0" y="32142"/>
                  </a:lnTo>
                  <a:cubicBezTo>
                    <a:pt x="0" y="14390"/>
                    <a:pt x="14390" y="0"/>
                    <a:pt x="32142" y="0"/>
                  </a:cubicBezTo>
                  <a:close/>
                </a:path>
              </a:pathLst>
            </a:custGeom>
            <a:blipFill>
              <a:blip r:embed="rId2"/>
              <a:stretch>
                <a:fillRect t="-5710" b="-5710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8449761" y="0"/>
            <a:ext cx="9838239" cy="10287000"/>
            <a:chOff x="0" y="0"/>
            <a:chExt cx="2591141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91141" cy="2709333"/>
            </a:xfrm>
            <a:custGeom>
              <a:avLst/>
              <a:gdLst/>
              <a:ahLst/>
              <a:cxnLst/>
              <a:rect l="l" t="t" r="r" b="b"/>
              <a:pathLst>
                <a:path w="2591141" h="2709333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599709"/>
            <a:ext cx="9480749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Recommendations</a:t>
            </a:r>
            <a:endParaRPr lang="en-US" sz="6399" b="1" i="1" dirty="0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652614" y="1295993"/>
            <a:ext cx="8606683" cy="2103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Focus initial production efforts on Horror films as they have the highest returns.</a:t>
            </a: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Avoid longer runtimes. Preferably, the films should run for about 87 – 99 minutes.</a:t>
            </a: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652616" y="7762805"/>
            <a:ext cx="8606683" cy="2103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Create films that resonate globally, and prioritize international distribution to ensure high worldwide gross.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Consider February – March releases for horror films to maximize returns.</a:t>
            </a: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652613" y="4219413"/>
            <a:ext cx="8606683" cy="262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For a start, acquire a movie studio that specializes in horror films.</a:t>
            </a: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Target low-to-mid ($10M – 20M) production budgets.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Once established, develop animation capabilities to diversify genre portfolio.</a:t>
            </a: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652615" y="810730"/>
            <a:ext cx="8606683" cy="51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5"/>
              </a:lnSpc>
            </a:pPr>
            <a:r>
              <a:rPr lang="en-US" sz="2638" b="1" dirty="0" smtClean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Film Production:</a:t>
            </a:r>
            <a:endParaRPr lang="en-US" sz="2638" b="1" dirty="0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652616" y="7176393"/>
            <a:ext cx="8606683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59"/>
              </a:lnSpc>
            </a:pPr>
            <a:r>
              <a:rPr lang="en-US" sz="2799" b="1" dirty="0" smtClean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Release Strategy:</a:t>
            </a:r>
            <a:endParaRPr lang="en-US" sz="2799" b="1" dirty="0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652614" y="3676166"/>
            <a:ext cx="8606683" cy="51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85"/>
              </a:lnSpc>
            </a:pPr>
            <a:r>
              <a:rPr lang="en-US" sz="2638" b="1" dirty="0" smtClean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Budgeting:</a:t>
            </a:r>
            <a:endParaRPr lang="en-US" sz="2638" b="1" dirty="0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10767058" y="599709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572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1153482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16256" y="4231184"/>
            <a:ext cx="10655487" cy="2103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79"/>
              </a:lnSpc>
            </a:pP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By conducting this analysis, our aim was not only to investigate current trends in the film industry but to offer actionable strategic and financial insights for </a:t>
            </a:r>
            <a:r>
              <a:rPr lang="en-US" sz="2400" dirty="0" err="1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Wamonyolo</a:t>
            </a: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Studios as they prepare to make their debut in the film industry.</a:t>
            </a: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04001" y="247055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304001" y="801952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1646109" y="1333338"/>
            <a:ext cx="59436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89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399" b="1" i="1" u="none" strike="noStrike" kern="1200" cap="none" spc="0" normalizeH="0" baseline="0" noProof="0" dirty="0">
                <a:ln>
                  <a:noFill/>
                </a:ln>
                <a:solidFill>
                  <a:srgbClr val="0F4662"/>
                </a:solidFill>
                <a:effectLst/>
                <a:uLnTx/>
                <a:uFillTx/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Team Members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698574" y="4854674"/>
            <a:ext cx="2502720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91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1" i="0" u="none" strike="noStrike" kern="1200" cap="none" spc="0" normalizeH="0" baseline="0" noProof="0" dirty="0" smtClean="0">
                <a:ln>
                  <a:noFill/>
                </a:ln>
                <a:solidFill>
                  <a:srgbClr val="0F4662"/>
                </a:solidFill>
                <a:effectLst/>
                <a:uLnTx/>
                <a:uFillTx/>
                <a:latin typeface="Quicksand Bold"/>
                <a:ea typeface="Quicksand Bold"/>
                <a:cs typeface="Quicksand Bold"/>
                <a:sym typeface="Quicksand Bold"/>
              </a:rPr>
              <a:t>Ray </a:t>
            </a:r>
            <a:r>
              <a:rPr kumimoji="0" lang="en-US" sz="2799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F4662"/>
                </a:solidFill>
                <a:effectLst/>
                <a:uLnTx/>
                <a:uFillTx/>
                <a:latin typeface="Quicksand Bold"/>
                <a:ea typeface="Quicksand Bold"/>
                <a:cs typeface="Quicksand Bold"/>
                <a:sym typeface="Quicksand Bold"/>
              </a:rPr>
              <a:t>Onsongo</a:t>
            </a:r>
            <a:endParaRPr kumimoji="0" lang="en-US" sz="2799" b="1" i="0" u="none" strike="noStrike" kern="1200" cap="none" spc="0" normalizeH="0" baseline="0" noProof="0" dirty="0">
              <a:ln>
                <a:noFill/>
              </a:ln>
              <a:solidFill>
                <a:srgbClr val="0F4662"/>
              </a:solidFill>
              <a:effectLst/>
              <a:uLnTx/>
              <a:uFillTx/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713564" y="2683494"/>
            <a:ext cx="2197920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91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1" i="0" u="none" strike="noStrike" kern="1200" cap="none" spc="0" normalizeH="0" baseline="0" noProof="0" dirty="0" smtClean="0">
                <a:ln>
                  <a:noFill/>
                </a:ln>
                <a:solidFill>
                  <a:srgbClr val="0F4662"/>
                </a:solidFill>
                <a:effectLst/>
                <a:uLnTx/>
                <a:uFillTx/>
                <a:latin typeface="Quicksand Bold"/>
                <a:ea typeface="Quicksand Bold"/>
                <a:cs typeface="Quicksand Bold"/>
                <a:sym typeface="Quicksand Bold"/>
              </a:rPr>
              <a:t>Alvin </a:t>
            </a:r>
            <a:r>
              <a:rPr kumimoji="0" lang="en-US" sz="2799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F4662"/>
                </a:solidFill>
                <a:effectLst/>
                <a:uLnTx/>
                <a:uFillTx/>
                <a:latin typeface="Quicksand Bold"/>
                <a:ea typeface="Quicksand Bold"/>
                <a:cs typeface="Quicksand Bold"/>
                <a:sym typeface="Quicksand Bold"/>
              </a:rPr>
              <a:t>Ngeno</a:t>
            </a:r>
            <a:endParaRPr kumimoji="0" lang="en-US" sz="2799" b="1" i="0" u="none" strike="noStrike" kern="1200" cap="none" spc="0" normalizeH="0" baseline="0" noProof="0" dirty="0">
              <a:ln>
                <a:noFill/>
              </a:ln>
              <a:solidFill>
                <a:srgbClr val="0F4662"/>
              </a:solidFill>
              <a:effectLst/>
              <a:uLnTx/>
              <a:uFillTx/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839731" y="6490695"/>
            <a:ext cx="6448269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4662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Sharon.maina1@student.moringaschool.com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F4662"/>
              </a:solidFill>
              <a:effectLst/>
              <a:uLnTx/>
              <a:uFillTx/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622374" y="3776057"/>
            <a:ext cx="2655120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91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1" i="0" u="none" strike="noStrike" kern="1200" cap="none" spc="0" normalizeH="0" baseline="0" noProof="0" dirty="0" smtClean="0">
                <a:ln>
                  <a:noFill/>
                </a:ln>
                <a:solidFill>
                  <a:srgbClr val="0F4662"/>
                </a:solidFill>
                <a:effectLst/>
                <a:uLnTx/>
                <a:uFillTx/>
                <a:latin typeface="Quicksand Bold"/>
                <a:ea typeface="Quicksand Bold"/>
                <a:cs typeface="Quicksand Bold"/>
                <a:sym typeface="Quicksand Bold"/>
              </a:rPr>
              <a:t>Faith </a:t>
            </a:r>
            <a:r>
              <a:rPr kumimoji="0" lang="en-US" sz="2799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F4662"/>
                </a:solidFill>
                <a:effectLst/>
                <a:uLnTx/>
                <a:uFillTx/>
                <a:latin typeface="Quicksand Bold"/>
                <a:ea typeface="Quicksand Bold"/>
                <a:cs typeface="Quicksand Bold"/>
                <a:sym typeface="Quicksand Bold"/>
              </a:rPr>
              <a:t>Kanyuki</a:t>
            </a:r>
            <a:endParaRPr kumimoji="0" lang="en-US" sz="2799" b="1" i="0" u="none" strike="noStrike" kern="1200" cap="none" spc="0" normalizeH="0" baseline="0" noProof="0" dirty="0">
              <a:ln>
                <a:noFill/>
              </a:ln>
              <a:solidFill>
                <a:srgbClr val="0F4662"/>
              </a:solidFill>
              <a:effectLst/>
              <a:uLnTx/>
              <a:uFillTx/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809751" y="4237002"/>
            <a:ext cx="6096000" cy="4008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4662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Faith.kanyuki@student.moringaschool.com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F4662"/>
              </a:solidFill>
              <a:effectLst/>
              <a:uLnTx/>
              <a:uFillTx/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AutoShape 18"/>
          <p:cNvSpPr/>
          <p:nvPr/>
        </p:nvSpPr>
        <p:spPr>
          <a:xfrm>
            <a:off x="1760595" y="83439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4114799" y="89535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14"/>
          <p:cNvSpPr txBox="1"/>
          <p:nvPr/>
        </p:nvSpPr>
        <p:spPr>
          <a:xfrm>
            <a:off x="11698574" y="5990558"/>
            <a:ext cx="2682602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91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799" b="1" i="0" u="none" strike="noStrike" kern="1200" cap="none" spc="0" normalizeH="0" baseline="0" noProof="0" dirty="0" smtClean="0">
                <a:ln>
                  <a:noFill/>
                </a:ln>
                <a:solidFill>
                  <a:srgbClr val="0F4662"/>
                </a:solidFill>
                <a:effectLst/>
                <a:uLnTx/>
                <a:uFillTx/>
                <a:latin typeface="Quicksand Bold"/>
                <a:ea typeface="Quicksand Bold"/>
                <a:cs typeface="Quicksand Bold"/>
                <a:sym typeface="Quicksand Bold"/>
              </a:rPr>
              <a:t>Sharon </a:t>
            </a:r>
            <a:r>
              <a:rPr kumimoji="0" lang="en-US" sz="2799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F4662"/>
                </a:solidFill>
                <a:effectLst/>
                <a:uLnTx/>
                <a:uFillTx/>
                <a:latin typeface="Quicksand Bold"/>
                <a:ea typeface="Quicksand Bold"/>
                <a:cs typeface="Quicksand Bold"/>
                <a:sym typeface="Quicksand Bold"/>
              </a:rPr>
              <a:t>Maina</a:t>
            </a:r>
            <a:endParaRPr kumimoji="0" lang="en-US" sz="2799" b="1" i="0" u="none" strike="noStrike" kern="1200" cap="none" spc="0" normalizeH="0" baseline="0" noProof="0" dirty="0">
              <a:ln>
                <a:noFill/>
              </a:ln>
              <a:solidFill>
                <a:srgbClr val="0F4662"/>
              </a:solidFill>
              <a:effectLst/>
              <a:uLnTx/>
              <a:uFillTx/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23" name="TextBox 15"/>
          <p:cNvSpPr txBox="1"/>
          <p:nvPr/>
        </p:nvSpPr>
        <p:spPr>
          <a:xfrm>
            <a:off x="11809751" y="3126047"/>
            <a:ext cx="624840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4662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Alvin.ngeno@student.moringaschool.com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F4662"/>
              </a:solidFill>
              <a:effectLst/>
              <a:uLnTx/>
              <a:uFillTx/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713564" y="5276428"/>
            <a:ext cx="6287299" cy="4932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3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4662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Ray.onsongo@student.moringaschool.com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F4662"/>
              </a:solidFill>
              <a:effectLst/>
              <a:uLnTx/>
              <a:uFillTx/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" name="Freeform 19"/>
          <p:cNvSpPr/>
          <p:nvPr/>
        </p:nvSpPr>
        <p:spPr>
          <a:xfrm>
            <a:off x="4114800" y="1094762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0" name="AutoShape 18"/>
          <p:cNvSpPr/>
          <p:nvPr/>
        </p:nvSpPr>
        <p:spPr>
          <a:xfrm>
            <a:off x="1708678" y="186771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" name="Rectangle 1"/>
          <p:cNvSpPr/>
          <p:nvPr/>
        </p:nvSpPr>
        <p:spPr>
          <a:xfrm>
            <a:off x="3848107" y="2714862"/>
            <a:ext cx="2678940" cy="2943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ts val="26009"/>
              </a:lnSpc>
              <a:spcBef>
                <a:spcPct val="0"/>
              </a:spcBef>
            </a:pPr>
            <a:r>
              <a:rPr lang="en-US" sz="9600" b="1" i="1" dirty="0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Q&amp;A</a:t>
            </a:r>
            <a:endParaRPr lang="en-US" sz="9600" b="1" i="1" dirty="0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</p:spTree>
    <p:extLst>
      <p:ext uri="{BB962C8B-B14F-4D97-AF65-F5344CB8AC3E}">
        <p14:creationId xmlns:p14="http://schemas.microsoft.com/office/powerpoint/2010/main" val="11747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63754" y="4293667"/>
            <a:ext cx="9960491" cy="2103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079"/>
              </a:lnSpc>
            </a:pP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Our project’s goal is to analyze movie data and implement techniques to determine which types of films are currently doing the best in the box office, and to assist </a:t>
            </a:r>
            <a:r>
              <a:rPr lang="en-US" sz="2400" dirty="0" err="1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Wamonyolo</a:t>
            </a: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Studios decide what types of films to create.</a:t>
            </a: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304001" y="247055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8304001" y="801952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028700" y="8974931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599709"/>
            <a:ext cx="9390243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Project Overview</a:t>
            </a:r>
            <a:endParaRPr lang="en-US" sz="6399" b="1" i="1" dirty="0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2628900"/>
            <a:ext cx="6938067" cy="4206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4079"/>
              </a:lnSpc>
            </a:pPr>
            <a:r>
              <a:rPr lang="en-US" sz="2400" dirty="0" err="1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Wamonyolo</a:t>
            </a: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Studios has been a significant player in the camera manufacturing industry, offering top-notch camera quality. While they have seen success, they’d like to get into the film industry and are considering opening a movie studio. To </a:t>
            </a: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ensure </a:t>
            </a:r>
            <a:r>
              <a:rPr lang="en-US" sz="2400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Wamonyolo</a:t>
            </a: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Studios has </a:t>
            </a: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competitive edge in their new business venture, we have focused on 3 main areas. </a:t>
            </a: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AutoShape 2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gGBgcGBQgHBwcJCQgKDBQNDAsLDBkSEw8UHRofHh0aHBwgJC4nICIsIxwcKDcpLDAxNDQ0Hyc5PTgyPC4zNDL/2wBDAQkJCQwLDBgNDRgyIRwhMjIyMjIyMjIyMjIyMjIyMjIyMjIyMjIyMjIyMjIyMjIyMjIyMjIyMjIyMjIyMjIyMjL/wAARCAP+AqkDASIAAhEBAxEB/8QAHAAAAgMBAQEBAAAAAAAAAAAAAQIAAwQFBgcI/8QASBAAAgIBAwMCBQIEAwUGBAQHAQIAEQMEEiEFMUFRYQYTInGBMpEUQqGxB1LBFSMzYtFTcoKS4fAWJEOyNFRjk6LxRFWDo7P/xAAbAQADAQEBAQEAAAAAAAAAAAAAAQIDBAUGB//EACgRAAICAwEAAgICAwEBAQEAAAABAhEDEiExBEETUQUiFBVhMnEjQv/aAAwDAQACEQMRAD8A8bJUNSVPrT5CwQVDUNGMBakqNJABZIakqMAVJUaSogsWSGSowBJDUkABUlQ1JALBUlQ1JGBKkqGpKgIFSVDJUABUkNSQGCSoZKgAKhhkgIFSQwCMCVJUMkdACpKhkjAFQyVDGIEkNQeYBZJIZIASpKkqSoCskkMgEB2CoahkgSCoZJIwJJUlQ1ARKkhqSoASSGSAEkkkjoAyQwVARB2hkklCJJDJACQwQwBkkkkAgIlQyQyhA8wyVDUYgSQ1JUYWCGpKhgKwVJDJ4gBIIahgAKkhgqAEkqGSACiGSoYACSGCoUBhEFRqkqcR0i1JUapIDBUkkkBAqGSSAAkhgqFDJJJUJgAJJKkqMCQDvDUniAEkhkgBJJJICJJJJACSSSQAkklQ1AASVDUkYAqSoakqFgSpKhqSpQgVIBDJGIFSQyQGCpKhkgBJIZIUIFQyQ1AAQiCpKjoQZK5kEkABUIEMMB2LUIEaoICDUlSSVACSVDJUdCBJUNQ1GAJBDUIjECpKhqQCAiVJUlQ1ALBUlQ1DAQKhAkhEAIJKkqpKlIRKhkqGoxEAkqSoYxAriSoZIASoKhkgAJIakgAJIakqAAqSoZIACGpJIACSGSFgYakqNVGQicR0CyVGqSoBYklR9sm2Po7EqSGodsQWLUkNQ7eIUFi1JUbbJtjCxakqNtgqAWLUlRqkqAWCrkqGpKgAKkqGSAAqSoZIACpKhqSoBYKkqGpKjCySVJUMBAqGSTzKAFQyQwAFQUYYYwJUEMlQESoIakqAEqpK5hqSAWCpKhqGoBYtQwyVALJUlQ1JAVghElSARjJUlQyQECoQIahjECSoZIUFkqSpIY6ECpIakEYiQ1xJ9oYCBJJJACSQyRgSQeIZKgIMFQgSR0BIakqEDiMQJIRDGKxZKhqSoBYJI0FQCwcw0YZIBYtQeI0lQCyVBDUMAsWSoTIRCx2CpIakgBn2HyICnHAmgrJtnn2dzgZtpqArNBW4NkexOhn2n0kINy8pQilQZVkuLKakqWFKgK3CyWmhak2mOBfcQlY7QUVVJHIqSoCsSSodsFQHZJKkqHbALBUBEaoKgIlSVDJUABUlQ1JUABUlQ1JUaAFXJUapKgOxakqGpIIQJKhklBYKhhkgFgkhkjAElRqkqAC1DJDUKAFQ1JUkAJUlSVJVmBNkkqSoagMkFRqkAlIASVGkgTbJUlSVDEFgkqSoY6AEMlSVGIklQ1JGIkkMlQAEkNWJKgAJI1SVAVgqEiGpKgFgqGGpJViJUkNQwSCwVDJJ4gIkkkkoCSSQwAEkNQwAWSGpKgAJIakgAJIYYALJCRJAASQn+aSoASpKjkcyVPNPVaEqDaI5EWoCaEKiArLCsUrKJaKysBWWVIRCyHErC1ARLCIpWOyWqKyBBX7Rysm3zKIa6JtgIqWgVFK3BMTiJUlQlee0gWPggVJUJkgTYKkqGpKgFgqSoakqAwVJUaSAC1JUNSRgAiSoakjAFSVDUlQFYKkqGSUMFSVDUlQAFSVDDUAFqGoahqFiFqSo1QGAWCoakkjCyVJDJUQWSSSpKjESSoahgIAhhkqArBUlQyVGAKhqGpKjCwVJUNSVGIlSVCBIICBUNQwwAElSSQAkklcSQAgEMlSCOwDJDUkEIFcyQ1CBGAJIakqUBJIakqAgSQyQAFSQyQECSGCAyeZJBDAAQERoIAAiGSpKgBaVg28S3bxBU8uz2tSsrF21LtsUrGJor2wEekt2xSv7RpioqKyESwpBs5jshxKiOYCsu2cRKjsTiV7eYCJaVgK2IWQ4lVSVxLNntBsjsnUTbZ5EgWWbeZNvpCw1KSvEBWXbfzAVMqyHEqqSWFbuAJCyNWJIAT4lmw3HCiobDULKCOPeQS8rxEKA/mNSBxZVJUs28yFOIWTqysyQ7TJRlWIWGGpKjFYKhkkqMCSVJUlQAlSVDJCxAqSSpKgMg7yVDUNQELUlRqhqAWJUNRqkgAJIZKjECSGpIASGSvSGMVgkqECSFiBUNSVDUKAElQ1JXModkqQSQ1AQJKjASQAEkNSVARIKjVJUAslSVJUlRgSTzDUlRiDBUMkYiSSQxgCSGSAAkhkqAAkhqSoACGpJIASpKkkgAIKjSVAASQyQA2VIVlxWArPIs9+ikrFKy4rFKxpioqKwbZaV9YKjsTRUVkKywiAiMTiVlYNvPaWFYpEZLQhA/Em2PUgWFior2yFbEsqTbHYqKgsmz2lu39pNtwsWpTtsQFblxWDb7cx7CcSrb7SbZdt47QbeY7J1K9sm3iW7ZAv5hYalW3mKUmjbJtqFg4mbZV95ColxUXEK3GmQ40U7bilDzVS4iCrlWZOKZVsoQba9ZdQi7ajTE4lVSVLNoikcykZOLQskJglCIYKhkgMgElQ1DUBWCSowBk7mArFkhgIgFkkkqSowskkNSVACVJUapKgFkkqSoagIFSVDJUoAVcIEMFQFZAJKhkjCwVDJJAA1JJJACSSVDUAJJJXrDUBAhkklCJUkkNQAkkMFRiJJDJUYWCoahhgKxakqGSAEkkkiAEkP2gjAkBHMMlQGCSGpIACSGpKgI6xWKVl5ErKzxrPpGiorFKy4r6xajsVFJWQrLtsG2Fk0UlfSDbL9sBWuajsdFJSApLSsG247JaKtvtJtoSypKjsVFdQ7RHqQrULFRXt4i1LKg21+I7DUWuIpWWVJULFRXtk2+0sCyBYbC1QoXiALLdsBEYUJtikSyuIpWCE1wrIiFblxW+0gQekpMjUzlTAFmgrBtjsnQoKybZcVilY1IlxKisUpL9sm2VZGhmKXzUUrXjtNRT2gKAxqRnLGZqkCy4p7Q7JVkfjKQpuCu8uKiKVjTE4tFdQ1H2AfiAqeAO8LI1YlQ1DJHYgVJUkkAJUlQiTvAAVDUlQxisElRqkIqAWKB3hr0hkjsCVJUklQAHmGoZI6AFSQyCMAVCBJDARKkEIkqAiVBDJACSQyQFYKhqSGVYAkhkhYiQySRiJJUkkYAkhqSoACSoak9YASpKh8wHtACVBUPeD0gBJIZIAT8QQyQA7e3tAVlu3xIVnh2fUUZysBUy8rQilY0xOJTt9oNvtLisFR2Joq2wFZYVMBWOxUVFYNtfeWkQVcdioTbBUYipCIWFCESbY5WAj2jJorqSoxEBWAULUFR9vtCFhYqEqQCPtqTZHYUJXpAR7S0KJNsLDUp23DsN9pbQhoDxHYtSrbBtlh7xD5jTFQCsUrUeDv7wRLRXt8QbbllQ8DtHZOpWEkKxyfSAmMloTbxEKxz2glJkNAK1zF2iORBUaYmisrcm2WbRJUdkalW2qgKS2pD2jslxKdo9IpUAeKlhF3FIPpKTMpRKyCJI+3gwHjsJVmbVCVDDXEEZJIRBCIASSSSowJJJUlRgGSSSoWIkklQ+YwBJUNSVHaAFQw1DAmwASVDJACVxJUkkBEqTtDJACSSQ1AAQ1JUkpASSSoajESSSSogJJUkkKAkkkkLAkB7QySgJBDJAAESQyQAElQyQA9JUmyWBfaEL7T5+z6yigpxxFKTSVsRSvrHsJozFag2y8pFKR2LUoK+0BWXlYu32lWJxKNsm3mX7PeApHsLUoKxds0FIpWFicSgr7SFfaWlYNvtHZNFe2Db7S3b6SbeI7CirbJtEciDb7QsVC7YNvpH2w7bhYUV1AZZt9YKhYUVkQG5cUEXbUdiopIk2ky0qKgIAjsTiVFTBUsIiEekqyaFMBjEekFcxoloU3FqW7e8BWCZLiJXEWo9SFY7JaFqAj0jlYKlJktMSpI+z1i7fELE4ikekBWWbYCsaZLiJtilZbXEUjzKTIcSsj2ilfUSwrIV5uUmZuJWVFdoNou6lm0gdoNvJlWRqIVFRAPWXFTE2EnsY0yJR/QtcSRism0yrIcWLJIeDJUFwTDJJJARJJJKgBIbkqSMCfeSSpKjEGSSoaghAkhhqMAQ1JUkBEqSofEkAskkkkBE7SSSVGMkP4kkjCwwSSQESSpJIACpI0FQsdgkhqSUAJIYIBZJIZIBZ6sCNt/aSqjCfO2fXULt4ilZZXpEIhYUVkAGKRHINxSsaYhdsG0XHKwER2KhCBFMYiCvWVZLQpiGOVMhWAUVkRT3j7f3gK/eOyWiuuZKlgWTbHYUVbZNvPaWbf6SbY9hUIF4kqNUG0wsKBBUfbcBX1gFCfaKZbtg28wTBoqIMQiX7eIpUSrFRSVMm2WESVHZDiVbZNntLK8yEQsHFCbYNojkeZI7JoQLcBTiPFMdktClRFKgeJZ5gMpMTQhHpAVjSQsmisrcJEYmAmUmS0KRcQrHPaSpVkCbZNvMeqMhELJoQjj3iUB3EcioK5lJkNCkVVSV2uEiSo7JcRCtkSba/BlgEh5MakQ4/ZUU3MYNg2+8tgIsSkyHBelW2/WAoY4Bv7yEd47M9BOx95KhK+kgUkyrJ1YJIxUgwEV3jsTVEkhqSoiSD9Ulw1zJUdiJJ/eSSFgSSSGOwJJIIYxAkhkgBJKhkgBJBJJARJKkklWBKkqSoYUAJJKhjAElQyQAEklSQAklSVDAD1pBHiQCWlIAs+bs+zoXbYilZcFhKwsNTMVuDZLivtFKxqQmiorUUgS0qfSIVJlJk0VkRSty3YYNkNhUUlYCJfsg2x2DRTti7ZcU9odteI7FqU7eJNst2ybYWGpTtgK1L9kQrKsmirbCF8yzbxJthYUVlYaj1UlQsKKStRSvEvIv7xSoqCkDiUlTFKmXECIeJVk0VleeZNvEcmKfNx2KhCKimOf5opFmNCkhPtJ4jEGCVZNCn+aKYxi1GmSwGAxiICIJktCmAmEi4DKRLQDZgjCQ8yiWhZIfHEkLJ1AYKhqGvMdhQu2ArUa5DKTE4oQi4KjwVzCzNoG3txAV/pHA+8hEaZLiIF5kK8Rq/pBKsnWhSoowECORJt9eI1IlxEC+0JUXxHC8QbYbC0EK8QVLK4qDafWNMiUCsL5kAqWVAVjshxpFR78SRmXm4tH0N+ktMxa6SpKj0fMUqQY7E1RJJJIWKyQ/eQe0gEEBJIRJUoRJKkhgIENSSVzACV3kqGpICJBUMkYAkhkjsASRqg8xhYJIZIrAEkPmSows9qRJUuKe0XZ7z5iz7ihAJCL8SzZ7SbYWFFJWKRLtvMQqYWTRSVuDb4lhEQiUmS0JQkNQkRSDGmDQPtBIQYDGS0G4LEUgyG4xEJEhIuIZIxBLRSeYT3kHvKAAhAkkuKwSJUQjvHJ7xTCwoQmAmMRARGIQ2YhUky0gQGpSZNFRUyVGJin+aOwEIgqOYpEaZNCkQERz3imNMTQhi0I5EWuY0yWhSIpEcj1kI4jTJaK69IDLNsUrKUiXESpDH2ybY7FqJ6wRtsFR2Q0xYYdtSVHYqFkr2jbKkqFip/YtWIAseuJAI7FqCpKjV94K9I7FqLUAWOeZKqVYtQV+8FekapIWLUUyVcJFSBY7J1FIkjFYdoMLI0EPmKe/McjniCpSZMoiVDtAjVUFHt6SrM9UDbAVv0jGEiCZLiUstC4t8SxwLiETRM55Rpkhg5/ENRkE7yQgSVHbECoZJIwII1QwQFZKkqGSAAkqGpKgIFSVDUlcRgCpPENSVALBJUNSQCwVJDUn5gB9COKAoPSbCkqKi58psfe6mfZ7SHHNFRSI9hUZSvtEZJrKxCgjUgoxFCfHEQp7TYyiVlRcpSIcTKV/eKVmgrcUrGpA0ZivMhWXFailZSkTRQVilZaVilfaUpEtFRinvHK2ZNhrtKsVCUYKuW7faTb7QsWpVRqGjH2yFYrFRXUUywr6iAqY7CisxSf2lm0wFZVioqJMBNxysG2CYUVn+kWWFT6QFZVktCRSLlhUwbDHYqEMlRipgKwsKEIilZYVgKmUpEtCVFIjkSEcR2GpXUlR9sm2oWS4iVJUO2CpViolRCI5EAXg8QslxFqA8k1HKwFY7JcRZKhqpDHYqFqSNFqOxNBgqGoalWJoFX3kIkNiSvzCxUCuJK9ZDxDHZNAg7cmGA9uI7JaDdwQVGoxkgkqGpI7JcRakA9Y1VJHsS4lZWSo5EhHrKshxEKj7RSneW95CvrGpGUo2U7PFfmQr2lm2AL6S1IycBCpUyCOVJuhAEJ7S0zFx/QtSVHCHz3hKkeIWTTK6hqNtI8Q1fYdo7JEqSoxFceYSD6R2Atcw1IRDAQKkqNXbjvBRrsYWHQe0hENH0k2mFh0EBEaia4kPvABZIahjEfUGWUlLm3Jioykr7XPjlI/Q2jOU9oCnrNPyyZDjj3FqYypvtEKTZ8qK6ASlITiYWW4pxnzNbLcUrHsLUyFKviKUmpllZEpSFqZikQpNJWz2ilDKUhNGQpfiKcftNRWj2gKe0pSI1Mvy4Nk0leeOIpTmPYGijZAUl5TiTaLj2FqUbOIpT0E07fSKVhsGpnKRSg9JoKxCvMexNFJSKVl5Un7xCsakLUoKQFal5WIVjUg1Kag2ywr6xSJVk0IVEUqJYV494CtRpicSsrAV4jntIRHYqKiogqORBVRpk0JtgK8xyID3j2BoTbUhWEwGOxUKVgIEYxSIWJoFd4pEaAgiUmTQp/mghIkqNMTQveCGpPMdkuIKkEknmOxUGQn0kg7x2JolekHiHzJXHMdioFQVGIkr1jTJcRakqHufeSOydQbRJxCTB/f0jsmhv7QGCoajsloUmGGvWECUmTQtQ0Y1CTb6R2S4ihbkK+0s2mAqY0yHEUL6iAqL4lgU3G2WJSZDjZTsogiOFHpLNqr3MqyZURSS4FRqRm4B2c9pNnt4lKazG1UbM14zvArm5VkaWUnHuvxcYYqHn7TSMfp2h2w2F+JfZl+UAee3vD8kDx95oICiQAEQ2YfjijN8lQORUYYxXagZoKge0G0X7Q2YKEUUlB3oQbfUcS/ZcGyu8Nh6JlBQVVRdvfiaNviApUewniM+3mwPxIy/SbHMv2nxFKw2I/GkjNsN89zJtl+2j/1k2n3lbEfiPreTEG7CUnBXidBsRlTpU+LUj9BoxlABEKzQ6iVFbMpSE0UEAXKSLmpsdiAY6lbE0ZTjiFPabSoA4lTKDBSDUxshifKJ7zUVAg21LUhamcYVHiE4gB2mgrEKxqRNGR8QlZSprdTKWSWpCaMxTntBsuaCvMUrHsTqUFagK1LisQrHYqKtvHiKV548S8rxFK395SkFFBWKVl5XniApDYWpQV9YhUVL2X0lZXmUpE0UlYhWXFIpWo1IGigqYu2aCsQrK2JopKxSstK3AVlKRNFRWIVl5WVle8FIHEqIgqWFYCnMqyKKyOIK9Y+32k2x2FFZXiAiWFYCvrDYKKyIpEsK1ARKsVFdRSssqoSIWLUqKxdstIEUgVK2JcSsiSuI5g4j2FqKVi1HNQH+aNSJcQQQwGOxakqCGSOxUSCSQxpktErxJUkaUpCoWvWQD1hqELzCydQbZK/FxqkqFicRahAjbe8IWpVk6ihYwWELLAvMewqKwvrIxVe/eXFdqkzl584XKQTDaiHA34yGPEbNlTEtkj0mPT5UVSxb7Cc3qmvCgqDyOIp5dUEMWzofVdScqygheeOeZy9R1FlWieD6nvMrZGcFt3MoOxmBY2fScrzyfh0L48UrZ1dFmbLVCj6z1ehxMcIc8cTg9A04ZxYAHfmerznHp8O0EUB2E7ISajbOGUE51EofKiCywEznXYTYDLfpc4PVerBGI3V7CcA9ZLOfqA57zKXyop0bL4k2rPY5+oKGIAuj3uHTaxnzKLAU9544dRLndfM6Gj1xTk8qfMcPkxbM5/FkvD1WfVIoIDdhMmPWMcq2QQTOJn15awpNn3l2iDuwZjZLUBLjl2lSFPFpG36eqwkOtijLCn4ETSEKgX0mglQt3Nm+mUVaM5WArLC6HgESDaVu4WPUoK2ORFK2YM2oVSVsUD3iJqEY0Gv1jUiJRosKxds0BAQPSTZHsLQ+wstypkuW7hATPjLPuDI2G+0rOIrNbGpU7RpipGYrUrIl5XdEKGVYUZyJWVmkpEKcx2KjKVN9ou2pqKRCtCNSFRRUB7SxlPgSsqSZaZLRUwlZW/aaNh8wFQY7CjMVg2H0mgqPSArKUhamYr7RCk0FfXvAUj3JozlfaLt7zSUiFI9halBWKRL9npEKVKUgozlbMQr+0vK8UIjCNSJcSgrEKy1qriVn1lKQmhCBEI4jPFJlJktCkCKYSYp8ykxUKTFPmMQeYp4PMaYqFJgPeQwGVYqAWilu8hEBHELJoBaKWkIkK/iOwoBMUmEjn3gIlWDQLgLQkeYpELJoG7tATCRFIlWJohguEiSo7FQp/mi94+2TbCydRfzBUapCLlbC1FqD7xjDUFIWolQ1DXMlCOxagqNUgElftK2FqQQgVBUYCFk6hriCrhAhAjsWoAscL6whY6qY9hOIAsdUuMqe0uROLjsVGLWOceE15E8pq9WFzctQnperMqIbNUJ4HqWoA1A+qq9ZxZs+skjpx4donXbqQTHwwJr9pwNf1F8mUgMeDMefWsQUU9+5mMuSxLHmceX5MpM3x4IxNx15UbR3i4tYxyhiTVznFtzcS1Grt3kRyyu2XPEnGj3HR+oMuQG6HadvV9QDYW2vZnh+m52VVBJFd5031gXGyhrsVzPR/yLhR58fjVO0czq+rZ2Y9yOAZ54ZX3Xc6urJyswHaYG09MCBPNnJuVnpxUdaNGnyOzADzOsjOq+l95ztEoVwTxU9DptL81VY0Fqzc3xW0c+TVMypu3X59TOppMzJRPAu7PiUvp1UkgEDxKXYq3F0J148n4zky4tz0uLqewBLsnzfeaH6gSAAwv7zyA1TKRZ83NuDOc2UAmqo950x+Rvw45YPx9Z6NM++juJJl+XVrixcnmcsahEAO4Gh4nN6j1QbSgO2+xrtKnmUV0IYnJ2jdqNWHYBT5mvpyF0ZyeQeJ57SaoOwvm/JM9N03UYcWMg0TfFzTE7jZjmSUkjoqG2gdh6RqMi5Vym1ZeZZ8tv800ti4fUUzBq5lwYNOOmcgjmasWoB4JnyLR9ijaw3CVFOYUyBh3j2D2k2UVhAB2iPQlxlTi4WBUSIhqMVPMG03KEVstxSly0rUUkQsVIqOOAp7S0n1ikiOwooKRChl5IiEiUmFFJQxChE0FhEYg/eNSJooCmDaRLSQO0rLcSrFQCABEMJaIeTGmKgHtEao5EUrHYUUMOTKWFzSy3EKEmUpENGUj2iFZrOMkekqbGZakDiZCsUr6TScf9Yhx1GpE6mYrxAVmgpEK1KUidTORFIlpX2ilalKQUUkQES0rUQiNSJ1KiPWQxysUjiPYVFZgMYiKZVhQp7xTCQZNsakKhTAeYx4gqPYNRaNyVGqSo9iaK9t95KllSVDYWpXUlR68SER2GohEFR6uDbHZLRWV/aGvWPt9pNsewtRNsO32j1Dtj2FqJUFS2pKjUiXErAhCx9sYIZWwqECxgssCXLFx+0Ng1KwvrLUxkx1x0Oe0qzatMKkHuBDZEuJcFAPMtLKmOz+04L9ZRMhAcXfg8xc/VgcRZX/BkvIkhKNyox9e16gMCbscT59rczZczNzU73WdSdQ5UHgmzU89qFKqVHmeRmm3Kz0YRqKRkLA34ilifMV7HEZV3EVMUzQZFvv2m3TYA7AAmoMGnDAEzoYtOVp14Im0Y/ZnJ/RZiAxCgvBmTVajbkID16w6vUPjQkAXOQcpZixPJhLJXECj+zoplDGiQT7y0YmccLc5+JqYXOvgy2oUACvMIu/SJOinEpxZACvmdjBqAihfHrMDlC3JG6VFypIBNTaORw8M3FS6zr5dcppQbI8zHlzqQT3JmBtQV7HmZ8uoYA88nsJMs9jjCjYdR9RvxNGDVAEEd/PM4i5GJ5loy7R3kQ+RJO0E8MZKmd3L1IY0P1A+04mfXvly7iOZnyOzGr4lSi2sxTzSk+sqOKMY8R2NJqmUBr88zop1YqKLTghgFHMqbMQ3E6MfypRVWc2T4kZ9PfdN6k/BDACdz/aY9Z850GvKAA8H7zof7Ub1//ino4/lxo8zJ8SVn3sMRUsTKR5lZWTsZ4Vn1Zux6iqszXi1AbzOOGqWY8pVu5kOIWdsOGHeKxBMxYtRajmXjIGklFlCAqBCDYkPMVjoqPaIV7S0jmIe0LFRWeJWxlhBJgKx2FFBuVkmXsAJSfaVYCk+8UmMRFIqOyaFPMrK3LCYhMakFA2wbQI18QX6yrCgVfiAqDDcO6Fk0IUEQqJYTKyYKQUIwlZW+ZYYpIlbCopKxGTiXGqiEiNSFRSU9pWyCXlpWzCUpCaKCntEK+kuLSssJSkTSKSvEQrLma5STLUgcRCIhEc8xD2jUiWisgwERjAfWVsLUUrFIjGAx7C1FIgqoxEB7w2Che0kapKl2LUSofMYrJtqCkLUSSo4EgW49hUJUlS0IfAMJwlVL5CqKO7OwUD95Sdk//SmuIwWYNX17ouhtc3UMbMP5cX1E/txOJqfj7SAFOn6NsjDzmavztEeyE02erqTbPD6f466pqMgXD0rHnN//AE0bme7S2xY3KlSyqzKe6kiyD9u0FJPwWrXqF2+0IWWhL7RGYK1AWY1IlogSOE9pbjxMy7yAoHdmND+szanqnS9ErfO12LcB+lLY/wBI3KgUbNCqLqXKqjyJ5R/jXohBXHqcoY9icbARf/iHC2LfjzBka9pBh+SNWxOLPR63UrjxmiLA8Tw3V+tlcjKG+r0lup6uzoxDkH2M8fq3fLqXPNk8TizZ3dI2x41Vs2f7TZn3FiDNQ6iWUAtdzgHT5Qd21vtLk3ovIImKyyqi/wAa9Olmyh13Ek+05uoYMTzzA+oZvpPAEpJ3EmYSdsuLopZSW4FwoCveXBQTchXcKEEirNOmzhSAZ2MeZHx7bF+5nmxiyBgQrTbjfaPqJubRnRm4l+uClaBuxU5mwL3l+XKSeTZmctxMZO2UiA7Y66hkPDEfmUMxuISTxBOiXFP03Jq6bcSSYzaosDXE54uPZqPZ0GqLjldm5MNXyZQCY4aQ2OhxUhMQNIWAi8HQDzCOPvE3AGQsAIwHLH1gDAd5WXBi7veAUalybexj/MaZkYXyZZuM1jN0ZygrP1NAY0BEzs7yuoRxCYDxCxUWK5XzNGLL6mYgeZajVBjOqjWO8ctOemaq5mhcm7mZjLibimDdchaKximhFJ7wFopMLChGNxStxjzAf0x2KisiIRzLD2iGNSCisrzAVjxTUrYVCHvEjmAiPYVC9oCfEJMhrzCxUITEJqOTK2MaYUAtELSGKTKsKAzSstCWlZMakFALcSpmhJlZsy0yWhS0QtYhIJilTXEdk0AxTCQYCI9g1EMQ8ywrcUrK2E4ldcwER65kKx7CorIikeZYVgKm4bBqIVg2yypNvP8ApKUhaiBbMYLLAviowxkw2FqVbPaAJfialwM1AKSfaJqcuj0CF9drMGmUd/mOAf27yotsVUZcrY9PhbNnyLiwqLZ2NKJwdf8AG3R9HjYaRn1mcfpCqVT7ljOb8bfE2g6n03H0zpTtlX5m/PnZSqtX6VUeeebniV09De70B6SoqTIbS+z02r+Our6hSuFsOkU/5Ftv3M4Gp6lqNa16vXZcxPhmJH7dpgy5U/SgquOeSZjc82Ipya+xxin2jtY8S0ANt34HiZeoYgjrkX6W7N7zPg1DLQ3HiXanL83EDd1Jvll/8Po3w9/iB0z/AGTpND1FMmm1OFVxNmxoCrKOFZqoggUD3urnoH+IOgphfN/tbEyj+VVYs32Fcz4XdS/DrdRgP+7yMv8AaVHKvGRLG34fWdT8Y9PTGz4SAg7s7Vx9hZnnNb8eIrkYcjG/OJav8tPIjq+tR9652Vh5oH/SZjqnbIzkKzMbY7ByftJlkt8YRhS6jt5/iTX69zsR2LdtzM1fjtKji6tq/oy5mQH+W9v9JzsHU9TpkZcLBAxslVG78HxL8XXdSqhSUevLoGP2s+IRab6y2mlxHW0XwuM7A5NSNvkAiY+raXN0pmx4crbUagw4se/uJQOu5dxJwYTfotf2lGu6m+uC/MQIo/lXgX6mW9FF07ZFSbVrht0fUDqMZx5KGQDg9gw/0P8AeaMYRiLPM5WhGLJnUFmxmwVJFjv5hy5Xx5nUGqYj+s5skUkmD9o7yjHtNkCY8yp9TAgL7zmDVP5YwnOziiTMrTQUybWdzQvmM6uimxU04GUJfF+ZTq3AUgEWZDVDTsyHKVPea9B/vWozAEZjdTo9NUrmDdpUOyHLiO9h0athsqaqcvXYhhcnx4nptO6fIokWB2qcXqqoGJsGxNMiS8Jg39nAZyzH0kLChGZACSO0rZT47znLoXdZhC3xCE9Y5AHtGITaAJPzCSKimIBgRAWqVk0YC1mA0hi0UsSYBz3jbYDoUsYpYmOVJ8RdhP2jsKAGMYXUISquOAIhWILuWWIpodoLEZJ+r5DDV+JKkbHbQh/miGWFYpELDUURxEjDntDYKHVql+N6mYSxWIMlsaNYbiQvKA1CTdZ5k2UWFoLi3cF1CwGJqKWiM3pE3QFRYWiE/tAWilpVhQSaEQmQtFMdhQS0QtCfMU+eY7FQpaS4dtyFfaGwqEJikywiVNGpBQh7RD7RjcQ3HsKhHlZljDnmVnvGpBRWe8BAjEHtEINSlIVCmopAhIMU2I7CgFeYpEY/aKTHsKhSIpHpGMBMNgoTaJCsaSPYKFqDbHqHbcNhUV7ZApuXpiZiFAJJ7ATidd+Kun9B3YQF1WuA4xK30qf+Y/6So2xOl6dkIFxtkyOuPGvLO7bVA+5nnuqfHXR+nbk0iN1DMODt+lAf+95/E8B1fr/UuuZS2s1DHGP04V+lF9q8/mc3bQFjt4nRGH7MJT/R6HqPxx1zqBKY9QujxN/JgG2h7t3nn3L5XL5XbJkJsszFiT9zJwD62e0gBvtNlEycmwrwOJn1eYqoQee81KP0gzlal92Vj4uEpVEUY3IqLXB3+0HiECct2dK4AEq1y3damjxKynHEFMvaJWhehPeS4L9RJYJklBk8yfaMMeRuQjH7AxqLfgrSFklgwZf+zb/ymT5Gbxif9jK0l+gtfsqklv8AD5v+yf8A8pinBk842H4MNZfoVr9lukNZ1o83Nmr07jK7qNwJskfy/eZNPjyDID8tu/oZ1lx5CbKMLrxNoYd40zCcqlaORXEgYib9Xo2UllU+rLR7eo/6TB7kTlyYpQlRcZJqywZHAoGoUU5Wom5SW2mPjy7WBB5mdMo6CYVCgUDAMnycnHrIuYbR795mzMLsHv4juh1Z1f8AazqlBqqc7U618r8kke8xl2Y0LhxYWY9iZLlY9UkWh91XHsEQjTle/H3gJK8HipLABIEUm+xilwTUYG+0QqoB7RftGI4kC3ACsiDb6y0rQiniAyKtx9tDvEDhZC994AQ95OAO8UtcUnnvAKsctUTf7xTZPMFRhQ9wUIRBYgFH61qGo4WSpz7HdRWRxKjLiIuz1j3DUq2+0IFRytQFYbhqQQ3Um2hAZOwUTdUm+VkwQ2HRcHkLSoGod0Viocm4hPMBb0ilrlWFBu+0PjmJchaFhQxMUmDdFLR2FDFopaAtFLQsKH3SFpVuMNw2FQxNys8wkxS0ewagIEQiMTFMdhQhEqIlpiEXHYUIYhEcj1ikR7CoQiIfeOYhEewqEMUxyIpj2FQhEU/zRzEJ4j2DUBkhkC2YWFBAuWYsLOwAH5PaHFiLsABZPAnkvjT4m/h0fpHT3+sitRmU9v8AkU/3lxTbpEyaSsq+KfjT+H+Z0/o7ixa5dUvr5Vf+s+fNyzMbYk2STZJjnkC79hBtqrHE7YQSOaUrK9orjtfeLyeBxR5MtIocDi/3g2k0aoCaGQoUkWKr1jCyPa4Qgax2McKB47xoVCONuJjXYcXOK5tjO1qqXTswJqq795xG/VM8r8LxoB7QqOYJYi2ZlFWzSTpBC3CU4s9pYqhVs9hHwYjqDuIIxr6eTNlH6M9vspTAznhSfeW/wOwb8p2j+86abMCFyP0jgeBOVq9U2oc2eBwB4EqWOMY2/SIzlJ0vCDKiWMaAe5FmL8/IDzkI/MpZwgrzKC5Y8mYSy1xG8YX6bTrG85G/eT+Mav1tMJMG6R+eQfjRu/jDX/Ef95DrG/7Rv3mG5Lh+aQ/xxN38Y4P/ABWv7mOOoZfGd+P+YznbpLgs8l9ieKJ0/wDaeo//ADD8drMI6jn771b/ALy3/pOXcm73h+Zv0PxR/R0zr3b9SYmHugk/ikJs6bE32BH9pzd3vJuPrF+W/UPRfR11yabIADvwt453L/1Er1GHMlM21sZ4DqbVva/X2M5wdge83aXWPgYgUysKdWFqw9CP9e4hcZ/VMWrXSYMJZh9M62DTqoBIJkwY8LD52E/7stW0m2Rv8pPkeh8/ebHCrite57iYTTiyNkzDnXaKFURMGVSbI5m9zu4PeEaNmUsAa+0i7LizjUQZarGpry6Xap4qZSpU8QGG77ycCKSQIpY+YxelhbiVk33k3cRS0QEuKW5h5gIMBkLQXcQnmQG4wGu5B6weYQLNCAB5PaSm9JYiWeZbtgTZ+syPSKblpX2g21PP2PT1K6gMsNVEIj2HqIRcgW4wHiMBxzDYNSsrEI4lzDiVtUWwalJiywiAgSthaiVFMYmAwUg1F5guoa4gMrYKF3esl33kMBj2FRN1QFoCIKhYUG5DJVSfmGyCgCAmNUhWOxaiE3FMciCoWGopEUiMTFLQsNRTEIhJgLR7BqIREMYmKTGpC1EPeA9oS0QtHYqFPaVkxzzFIjUgoQmDzH23CMRJlJiorC8y5Me4iXJo8lbipVfLNwP3MD9Q6N05t3UOraPAo5N5QT/S5cU5EtpenM+Jurr0DpF42rW6kFcIHdV8t+PE+SZA7kuWLFmJYsbJPqZ2/iXrmm6t1nPrG12PICdmDFhVm2qP0jtXMrxfDXWNXpv4nFpGOJqA3MFZuLsA9+J3YcMq4jly5Ir1nEC21HxDtBahzxzc3Z+lavR5NmdFUjxvU196MpdMOJWfJrMCsFJVeWJYdl47A+s6fxtK3w5/yJ8XSnbSmub8ekfS6dtXqcWmx8vkbYPQep/HeYj1LTgoHBs8Nt523/edPRZ10hz5VsZmQpi/5S3DNfqBf7xRSbpscrStIx5VTHmyJjbcoYqrdgQDVwqyuA1jmh6CJ8pWYCzsriu8sCoGABAI/Y+0VO+DTVdKNaa0rrx+q/8A0nEPJM7HUWC4AoP6j2nHP6jMsvpcAAS/GvIiKtmXFtiEn8Qgq6KTvhDeXIMS+TzXpOtp8SqgULwq9vaYtBhYKchFlj+wm/Ox0+nNmmIszohGuszl3iMHUdSCflr29Zzh9IuF3OXKWPkxMjUaE5ss7bNYRpUVklmMm3nmDgD3jBWIs8Tl9NvBdoh2D0jFD/mWHafDL+8eorE2D0k2r6RtjV3X94dj1/L+8NQsTYPSDb7Ryje37ybG9B+8NWOxCogKjxLNr+g/eLsb0ENQsQrAQZaVb/LFKkdxUTQxAajAxYRJQHS6ZrBp89sC2Jhtdf8AMp717juPcTq53ZHZCwPA2t4YEWGH3E84poidvRZf4nRnAecuEFk9WXuy/cfqHtuE0a2jX2Y5I07RdgYMxs/V3nZ0eJsqCgCD/wC+J50nawII+89J0XOjYwC4BVaUEzFKuERfSjW6DKmNnCGv7TgZUKML7HzPfajPi+SVsE158Tx+q2u7VVXfHiFUzT6s5zJY7ShuDNpQCwJjdaJ8wBFdyAcyDvGAgBZjTd7x3xUDxJiod6l7EMO13E/SdjmutMeIo4mvJiJNzPkQqeYyk7ABZEux4rMTEtnmbcSgD2gTKVcFVAO/ePtEYgEyRGdn6wKiIRLjx2lJnkKR7dFZintHPMSPYdEAlirK7jq1GDkFEdeJSymaCQ0QrJ3HRnKmIRUvIAsSsiUpBqUtfiLRlpWIalKYtRDFJuQm5JSkFEqAiEmAi49xagIk2w1JHsGoNslQyQsNRaqAxjzBUewaimKfMcxDDYVFZimMTEMrYNRSeZWTCTEJhsKgE8wEyExCY7CgExSZC0W+I1INSHk8SwYWCl3ZUQclmYKB+88j8UfGY+Hdcmiw6ZMupONcjNkvaqt2AA7mvM8BrfirVa1izqoUm6ZmYC/uZ1YcSn1ujny5HHiVn1zP8Q9E0y2NW2pYGtmlUsf37V7zna344xadANJoV3MCrHO53LYqwF4FepPefIX6vqnAX5jBfRQFH9JlfU53/U7EX3LTsjjxR96csp5JecPUanPk1eQt1P4g1uVCTah+3pxdGYmb4e04YJp9RqH/AM2TJX5oCeeLMbtufPMQlbssTNVkhFcRGkn6z0qfEv8ACZA+h02LTFV2hlUWR6mwefeZNX8TdU1pJzazM3N0WPH2nFu+yk/fzCS/bgeftE/kSfnBrFH1l76zPl5LM35lJLE/U1RbHlib9JB7L+8zlkk/WUoxXiIGCkMCxINj2M9v0JNN1LCMeqKqcyi8oHCnyw9CJ4g3XLAewnoOhawYdKwZRtBKgg1Y7yVKS8LSi/RtRu0+py6d2XfidlYryCQase3mVnIGBF9u595XrdWNVrsucDaclMfvVf6So5fpuhfmvM7YO42zkmqk0irX5SzAXfHP3mEDmWZXLsTEB5+0wnK5GsVUTRjXzHxY/wCJ1iYudoPP2lS5BUbRahcLvkP6iaBhsuInV9Z6TBiRG3NW1FugPP2nI6rqC7eQW8SxOpMFIFWe59Zz9Xk3sGPpNZ5VrSJjDqZQPpW5STbE+kZm+mhEP6TOOUrOmKJj5ZmPjtLOSbiY/wBJPmPJj4DAWHqBJvHqJWeDFi2HRbuHqIdwrvKpIbBSLiR6iDcPX+spuGGwalvBrkSWPUSn8yQ2Ci7uOD/WA9zECkx+3fxHdiKz39IO0Zv1RPEkpDCX6XUPp8yZcbEOrBlPuJmEcccxxdOxSVqmdvWhFdcmHjDmQZEHoD3X/wALAj8CLg1D4z9LFT3sGDCw1HRMZJPzMGoKj/ust/8A3Kf3lZG0j0inV8MNa4bTrM7jaXY+xMm7nm+ZRjI7y0/UvAPMzsEyvK4FUfMysASTcsyhx3HErClu3AgV4IFEJWo+0qIhtoxDpdzQosiUIp8y8WDzBsT84XHGNt+RMefHx2mgMb5MXIoKybJi2mZETaZoRqEqKkNxHHArtKsp9LN1+Yd/vKy1dou6STqj9cMYhIjNcqNzwdj3qATEjFYpEe49RSeJNxviQqSYQlQ2DUKMfMfuIvaENUTkOhHU3FYessLCKRY4i3HRS/EpY8zQ695Sy1KjMNSsQkWJCKgJlqYqIBDwBBcIH9ZWwtSbbkqTgSFpSkKhSIa5kvmS49golCopFQniIWhYqAYjHvCTcQnmUpBQpiPHJlZMdhRWYhlp7Spu0NgoQmVkxiYhMtSFRWTIBch5MdVhYqPB/wCJGDM2bp+TGdG4OBlVHoZUINsST3Vu6nwQRPm2X5gsk4l47CuKP/rPqv8AiXojl6X0/U/7NOfY7YjqEYh0J+pUK+VPLA+DY8z5VmQBjWlZO9AsT4no4XcUceVVIpZmLG3H6r4iUvlixv8AeOQwukVeAf8A1iEtz9Si+eJsYgIHhCfvBR4/SJCRf6ifWD6fAY3EASR2LH7CTjigT6XJ9XhQJDZ/U4HpGII3V2UQWOLJ/EhC1/M0cKf8oUe8ErDwrPbhPzLMWV03IpNtQoRL3PzZF9ppLopV1UIwIIK9wZUUvWxNnT0ODEmF9Rm+oqR9HerPB78/aYtXnObKzhVUE/pUUB9hKDrMmYkMxPPBlRe+86ZZY6pIyUHtbITQsxFayZGa4E/VOWUrZslwIJswI1UT2uQeYFIABPIk30C4ZOKUHvdwZGJAv0ihgRQWubv/AEjOeB9pd8Cis94D+mE9oD+n8yADj/SY/rEx/pb7x+4PsI14DK24WV3LG5UyvxIZRJLkEBiANyXIZBACDuBGQW1GAfrEKf8AEJPvGvQLariKSeYximUyRWHMWuYxgrmIaABDUA7xjBDN2hysqZkBO1gpPvRP/WXHlpn0GRMbuciBgRXepv8Am6Vx/wANlPqGlrC5K0znnKpeFSMVM1K4KAD7SoLpm7Oy3/mFwjCpH050HsRUP8eSIU0mV52AWj3MqRgRUtfTZG5DK32aUnT5lJJRvv3kPDJeoveLXo36uLuMMdkRUVl7qR9xL1qvEhxa9QnICqAY5U345kBs1HA3GhIYJlVfVGCWOeTLdoHJ5Jh+largSWwqik4a7iVuFUcCaXbihyfaUMpZrr9oJhZSBZh2e8Yoym67ySrDY/WhYGIVBMrLEeYu8jtPl9z6Ki/Z7xSguVjKfMYZIbi1GCAQMBBvilxUNx0AiKe8heAsDGpD1JJuibu8IJPaPYKGPIlbL6RwD6QleOYf2GZiKlRPM1si1yy/vKWVB3ZR+ZpHYXCktJujF8K/qzIP/FF+Zg/7bH/5pqtv0L+oS0F3IGRu2RG+zCOFPgX9oXJeoOAAMm2MB+JXlz48RG5gCYKQtSEGKVMZc2NwTf7TLqeo4tOpJK2JadsVFpWIRMODqSajIAHst4nSZbAPrKugoztcQmWsplRWG4aiFoh5jEVFMewUVERCstIibTcakJxFC3L8OB8jBVQsfQCV5HxaTS59XqGK6fChd2As0PA9yaH5nzDrvxv1bqbPhwO2g0d0uLA21mH/ADN3J9hxOnBhlkfPDHLkjBdPX/4i6Tpz/D2BMmsCdQw5/oOLKD8pWH1DIoPZtoC+dw+8+N6nBjRiP4w5KPcA+lTrabXarQtnfR6nJhGdPl5trWMi3e1g1g882eR4mHOpysWd2JPqAP7T1sXx5RVHnZcybs5ZVL4Zm/EUqvhG/Jm1sCL3Yyh1QEjkzR4mvTNTT8FGnytZGMqBVkiqF1ZkOncF1yZFUr3W7J+1d4XyO5tmZjVWWuKDXYQ0iG0inaRyQxk3LXAAltxSi3YFSHD9FKX7EL2K5Mnzjt2m78GWBBIFXwouLVoLRX83atAGz5MU738GXkDwB+0U94V+x2Kq7TuJtpCbhPMB7w8EKZBwZDFHeRZQx/VADXccekY8MD7RR2uofYDBgRQHm7jv+kfaIGFVQ73cZuwlCFPeA/pjE8cwH9MQEx8KfvHuhEx/oP3jHsbjXgfYjfolZjt2g2mSykCC44UyBT5ipjEMkYr3qLEIKfrH3jY/1N9jFX9Q+8OP9Ua9EWGCMYp95TEKTBCe8A7mIoUdxLDE9IxPEEIfE1Wb7y0P7yrF5vtLRj33sompvFtLhnJK+hGYAkXGGX3BmbayjkEehqTv6fiP8kl6GkWaxnr+ao41TqOG/rMXPk1CCxHBupSzMl4onW0ud8+ox42fhmCn8zXmwvhxO9qxVgAtVYPZv6VU8+jsrAgkEdq7iWtq8ox/K3Erd7fSXHNGmmrM3id2jsjGTjQlVBYlVUnuR3/PMZ8ZwWciEBQCSDYo9vxOVptZqMIpSpFhgGF0R2I9DHbqOpTehb6WUqwIsEE3/fzG/wATjdC/HJPjNo1GFuzhfvAbbsVYEXYM4xeuTIMrg8Ej7TllCD+jTWR2lRgwJUge8vVBXv7zhprMq9mavQy9OqZV4YBvvM3hT8YnF/o6GZQe1TPtHpImtwZuGJxHxfKxvlr/ANth/wD3JH4WLv6P1F8wXB81ZjLtFLsJ8XsfUam45VruIvzlHmYS7esXeZVoNTonMIpy3wJiQsx9B5MxdR6/o+mIxyZFZgO1zbHilkdJESairZ2rsWTQ9SZmz9S0elUnJnXjuAZ856n8aavVsU042IexP/SeezazNqGLZczMT6nietg/jJPsnRy5Plxj50+n6n406fiJVGDEenM52X4+Qf8ADQ19p86LkKSCAB3MwanqyaclE+p/HmelD+MgvTll8x/R9E1Hx1qiCw2qPUmcbU/4iahSQrhj6AmeHC6vXtuyOy4z4E1pptPpF3MRY7kzpj/H4l9HO/lzf2d9/jfrepJGFAqnsWuUv1rruRd2XXriHftPOarrqYl2YFs9twnI1HUtTnvc5A9BKeDDD6BZsj+z1+XrufEp+Z1XKx8gUJjf4ryITt1ediPzPIFyxskk+pkLSZQh9JFKc/tnr1+ONfjP0ZXb/vATdpf8S+oadhuTcPUMRPBbie0YI7dkY/iYywwl6i45ZL7PquD/ABaNBcuJ6/7oMbL/AIjaPVlQXZWJ77any5dHqG7JX3lg6bnqyQo95n/hxfiNF8lr7PtXT/iPBlw78epVrHYMJj1+vORiFzBtw4ANz5Th6XqVpseZl/5g22dPTazV6JduTUhwOK8/vJ/10n1D/wA2K4z6L0XU/KzBWViSR9RHae0war5oCjn7z4xouvdVOUJoMWXM5PCqpY/0E9PptZ8cYlOdtCmmxnktqWC/0PMyn8DIy4/Mj4fSziLKGog+kpbCb7TwY+P+t6UhMuPBnoV9B4J+5jj/ABPz4Mqpremldwuwynic8vhZV2jaPyIP7PaHCfSKcB9J5Bv8VtArV/Au32ExZf8AFhyzHD05Qo/TuYAyI/Fyv6KefH+z3f8ADk+DHTSMzABT+0+Y5f8AFXquViun0uIEf5bJlWP45+LdcQmB8eIk8Um4/m50Q+Bmf0ZS+ZjXLPY/H+obp3RtPocbbcmqZndf+ReBftuP9J8ozgbiAF4bufM9P1vP1PUphHVdWdTq1x7WY0NoNttWuw/vPMlSWYtZtuPUz0fjYniVP05c0t3Zmy8jtQlBXsSe3M1un1ccDxM7LtQ+TOyLOSSMWU1Mrd5pzH6j5mUxTYooEkMUSLLD7QmgpJ7CCB/qKr4ZomwIGZuRwPHrGCsPIP4m/T9Kz58OHIrIMebIcSkn9J/5h4+/tLx0fIzKoyY/mMrNtPnbdgHsSaND7TWOGTVmcpxTqzjnkekB7zoanpzYUYl1YKu41fIsD+l3+Zzz3mU4Si6ZcWmrQrNQ9b7QFXAs0Jbgwtn1SotBmYKt9rJoTov0nMFViUAYEg7uP1bSD7gm/tzHHFKStIbmk+nHvmj3gPebn6fkG7ayllYqve2I5NfaYf7zKUZR4y4yT8GN/Sb7j0ijgQk/SB5EUyLGMGjFrES5IWA13I36YssXbVFbEa6IGNgFIJrmOe3HpEcJtsAg3H8fiP8A4Kys8LctQKyA8AgfvIMRYcmhAEcHigJSi/aGpRRCv0xABUYo54sSDE//ACw1f6HtERqqJV2alpxPfiD5TVXETi39C2RWn6l+8bH+oxhhYEE1LMWHbZNX4gscrE5IBikgC74jnGw5AuVMfpg016CaYvfnuJCO5jgJXNwkJ4uTQytQYSfeEniovc0IwGUFuBwD3jqhxuGBoefaOqbB9YIvnniVsxyNtXtLppJ/ZN3/APDSudc4OP8AmYij6H1md1bGzI4Kkd4Vxbed4Bl+XL8/HWQVlQcN/mEv1W/SVSfDKRVeT/eHgk3wfSAc1XBkHm+8yKGuq47SsEHLZ7Rib78GIwN3E2OjSGUEcyPlDrV2R2mUExlBPMpZH4LVejkxCxJAHmEn1gVqe5LY0XphFcs1+0rdSrVdg9jD8znvAW3AA+JeyapEpO+guS094pIA9z4g+v8AyD9pNl0j9alIhxm4mPX4cp2hhfvNIZWFjn3n5m804+n01FBxSFFRWfIwVVFkmXgieR+PerZtBoUw4CVLmtw9/M7PhSefIomeSShFtmH4j+MBiL6XQ0W7Ejx9zPDZtRl1GQ5Mzs7E+TwJSCeWLEluST3JhJJ7T7v4vxI44rnTw82eUn/wfcexHMV2RVL5GoDvIzLixF2IAHrODqdTk12bZjsJdceZ6CikcbkXavqGTVP8rTghb5Il2l6euP68n1MeeZZpdGunUWASZR1DqK6cMinc544PaXyKtk+lur12PSIQD9XgCef1Ouy6hjbkL6XKMuVsrlnYsTKyZzzzN8RpGCXWEtAAX4ANy3Dp3zEAA16zq4NAmBQ2QD7GKOKUuvwUsqXF6c3Do8uU8KQPUzYnTcaV8x9x9psOQn6MYoewkCBeT9TektxjHnoouT6+FaafAq8IK9TLgURfpVbHmorECrJsmgBNWLSLjUZdWdv+VB3McMbk+DnOMVbEwrlz0yLSeWbsJafl4zQJyuD38COGyattqLtTttE7fTughtr5SADz7z0MXxUus8/L8lviOLh0ep1udcYBAY80Ownr+ndE6BoED6nRanWZlFsp4UmdDBp9No0CgIh7AsQCZg6v8R6XpWKgQ+U8ADmaTxwirbojHkk35bNj/E3U8SsnSunaPpGmXj52RQzke1zyfVPiNc2Rmz63U9Qzi/qyMQgPso4nD6l1nU9Szs+TU5Nh7KAaE5wLsxovVelXODJliuJHdCEn1nQ1PWdTq1CBlVQfpXGu0fvMbb2YHJub7NFpVWhjyV63UmPTtqF3Im1QeWLXMFGU3Rq3GCthDkOERGJbsA02afprvlvMWIP6UU2TNeg0LZMgxabFbCrau3vc9LjxaPpGD+I1GVbX9WRuLNfpUes7sXxoxVyOPJ8iUnrE5LaTSdI0pz6zajMtpp1b63Pi/Qe8wr8Y6vEpTBoNMuP9IoN3/wC9fM5HVOo5ep63JqczBi1gDsFUdlH4mEuVSgSB7cczHLmV1HiRtiw8t9Z6LXfFep1THJn0GBS5v6WYcfaY8PWdNmfZlVsDNQFncv79xODkcsbLEmqsm5WpW/qsj0HmcTmnK0dauunq8uTGqtZPHce8yZcihTzfvfecc6ltu3e9AUKbxFTM5JG8sO/1GXHIlwmUbNOU2SZQYTkNcqfwbiF1Jq6PoeISkmSo0GSSSSMkGQEruHcGxJ5jRvolw6Gg6udPpTjGMNZZjbeSoAP3BFj8y5+sFkC/LYMpYghjX1Dn6a7g8gziFCDamj6SBn9BLWaSVWJ44t3R1dX1Q6nFkU4FV8n8wJ47buPcgfazOYe8gUjk8n+0h7yJTlJ22XGMUqQA5xZVdfUEfcTtP1pGXJ/uhThqG4fSS24V9ux9QZxSAwoxNrL27QjklDxicE/Tov1Mu7uybmL70N8qT4Pr4/ac47SxpaHubqAgnvARzM5TlL0uMUvAwESSTOhgks1JJAA3GDV3iQRpgOWBX8xt48GVyAx2Ki8Z+Bz/AEk/iD6j9pnuS493+xao0fPPmv2k+fz3A/Ez3JcN5Bqi8Zzz2/aQZz6yi5Lhu/2PVF5znjkftB88+o/aU3DDd/sNYlvz2qgeJWWBFCLVxgsTcn6CSQd9Sbx4jBQB2/eOAAboA/aNRbC0VhHcEhTQ7moMeRsWQOKsfmazmY4gpI5BHaYjwxj8KaTR0dX1B9RpkxlMalf5lFEiLoQmzISqltu5S3Yc9jMR5WpdpHVdQpeto7+OJUZ27Zk41Gkdf5WmZtxVVHNqDxRH0/1H9Zz9WURsZxooNWaN/wDvzLsefE6gOUoABuADXPb37TFndXd3UbVLccVNZyi48IhF30r4Prdyc3yfzAP08yE0ORwZzo1CeO/PvAQPPeTse/EnPrYjAgUA8VJ5IvmQkdyP6Qc/+sACOSREKkcxrIN12lq0w94JJ8C6KQrHxHC1LdteICspY6J2KBXzOe0u3+wlToQbESz6mRqyrPqmg+LS2sC5HZQzUD3Bn0bpHW8eVVR2BJE/P4dgQQaI5noeifEWswarFhZ1bGWC/V3H5ng/yX8RCcG4Kmj1PjfMblT+z9A4tuVQym55b/EDpT6ro/8AEY13Nipj7gd/6Tt/Dz5M+mUuR697ses5nx31/DoOmNocTK2fMCoX0B7tPnf4z42WHylX0zq+RJatHyWgFEYAKpZiAB5hVOw9Jz+rav5OIYcZ+pu9T9IhxWeBP0w6/WPqc3ycZOwcGpt0WnTT4gxX6jM3TtLtByOLJ8ma9RmXFibI3AH6fvNV+2Z0UdR1y6fEwB+sjivE8zkyNkYuxsmW6nUNnylyeCeBM5M58mS3SLjGiEzVpdG2ZgSOL7QaTTnKwYg7Z38WFNPi3kAAdhNcOK/7S8MsuRrkfStMaaXFZAvwJQzvmYi6X0hyO2bISTwTx7RgAigAgn7SsmWuLweLHfX6EBV+kUGPmQkrVLuc8ALyTACFFhufQrOnosCaPTfx+pX/AHjcYsbDv7ycUHNlZJqMeipgTp2L52dVfUOLVT/LO18N9ExdbfJn1xybV/TXC/aWdA+Hf9qhtf1EsMTH6B6/+k9xp8Gm0eFcGBVVAOAO5PuZ6MIqKSRwSbm7Zx9V0vovRtMc+RDwaWzZY+08z1X4nXHhGHRYVxP/ADMTZUentN3xn1LDhyLiVt2oClauwoPn7z59lykGzbEnmGXO4qkTDCpSNWfqWp1D7m1DFrvkyp8udrfJqEYgeTZmYbL3HGzE946qGckYDtrges4MmWUn1ndjxRiuIgb5iq2TMqgcgVUhZbNak17COWAHOm/cxsGnfVOCiBMYP1G7v2mcYuUqRpKSjG2TS6dtTkbczfKX+btuna0nTzqsy6bTIFCi2Y/pUepgwYH1GbHpdOm524AHZR6n2nrNNpE6dpPkoVJNtkc8FjXJ+wnpYsUYK36efkySyP8A4VBNN0nRMFIXDjW8mQjlvc/6CeE651jJ1POWtlwBh8vG3AAHn3J5l3xD1sdQzDHpnyfw+NdtHgOb5Yj09LnANnsBx6mc3yPkW6Xhvgwa9foyVdE+vYSrIwP3ljNtHBHntKCbPfmcEpUjtiL+rkc+0h9xUAo+xhLEgA815mRQBHUUB7xQATzLBx2H7ykIIJ7VCWBHIH5imuAWk4lWJk20eLX+0O4j9Qv3ElHwR+YOBXH9Y7JG3LW7cKgDO3YAfeAqGawaPrJuIIB4Pj3hsOgjf/mH7SU4/mH7Sbq7GTd6mFiD9dfqH7QEN/mH7Sbu0lxDDTeCv7RaY+RJdyXCwFKn1kK0IxMHiIfRa/eAgxrhsRUAm0ybTH4khQxNsm2Oe8nbmAhAsGyPxDCgE2mDb7SzzB/7qFBYlQ7TGhEKCxCsm0xzxBCgF2mEJY5hhBhQrAFhA/pJcgMoBu0nnkxbkuOwoa/pIMqyDz+8e6gJFEGJ9BcKwYQu49xchXnjkRRfpIKLRjVeXcfYSO+9lAFAdoETdZPAgr6uAOOJVkoN1XEF1wP6w8jjtJu/MYA8SXR9fvCO/H9YPx94DJZkN9iftJ7XIeO0QA83cIYqeDzAfcSRXQFy5eeZYCGHcTKDCGmkcjXpLimawm49/wCsPyV/zD95lBvuTJf/ADGV+RfonR/s6Q7yzBmODUJkHdWBlY5nS6P019dqgSP92p5J7GE0nGmVC1JNH0zo/wAZPp+kD5eG8pFKD2Hp+J5rW5s+s1L6jUuz5XNszf2HoJsOBMWJcajgCpnKbm/M5cPxsUJOSXWdmTLKSSZiyMuHC7twAL5nm0Da3Ws5/SDxOx1/P8rCuEd27zP0zT/LwbyPE7Uzja7RoKhECDsBzOB1jV78vyUP0r3nb1eUYdM+QmjVCeQzOXdmPdjcUp/1Eo9EJlmDE2VwoHHmV0TQ9Z2Om6atpK8kyMUN5DnLWNm/QaQKoY/pUWZVq8/zcpUWFU0B6zZrXGnwLiWw7DmvE5qLubndQnVkmktUYY4bPZliDaLJYH7Qg/zEsD/3ZODxuavtGJZiExs7FjQFTnXXR0eGzpmjXWahnzFl0+EbmYigSPE6vS9Fl+JutAlSulxHn0VR/rMutA0Wiw9MwFjkemy+tnxPV6TU6b4U6OEyYy2V1DZSp5F8gT0cUFCJ5+SW8j0ZTFhwrjRNuNRtVR6TndX6lh6TocmpIO8LSg/5vEo6Z8Q6bW5NPi+TkU5gWUnmgPJ9p4z4z6x/H9WODG14MJ2gDsW8maOVKxNfSOBq9Vk1mpyZ8rFncljzMyJnJsBQPFiRgrmt4Wu/MjoiKGOQtz2DTz8s7Z1YoUrG25cpZCy8H6gBLCmoVQA4A8cRU0+LbYybSeT9XMjYUCs3zuFFn6pkjYATO+UYTkpm8VOomNNJhCLZ/uxmfRYUXCMwUnI/bceQvtPRfDnThrNa2p1A3afTc/V/M3gfieh8eGsbfrODNJzlS8R1ejaA9O0Jy5B/8znALWOVXwonm/i7ralm6bhY2rf79hx27KP9Z3fifrq9M0rFHA1WZT8lavbzRY/bmvefMsmR8js+RizMxZmJsknyTI+RmpUjTDi7bFBB7k95AAOSCR7wdqo+IXYhTZse08+7OsR2snmgPEr/ALQk2xs3ADZrknxxzIkWv+EP7iW4cRytdWoIDc888Cpdo9Dk1uYIpCjaWZ24VQASTf4r7zr4tLgwBMOEgHexy5HA3LtWzXoO37yV0pL7OG+FsWRkP6lo/vF5rvzOhmwllR2YDHkUkEfURtPn0v1mBwbuqBjQmqAOfeQ137CTxya9ILI7/vGSQhPAJkr1J59oSa7ilMH0jya8RiJa1xxchB28195LAPIu/MlXdekAIORJ6Ack9pBwo+02dKQZepYFYWDkUEevMcI7SSFKWsWy3F0PqWoAbHpMrA8ghauOfh3q4IB0WXn/AJZ7zFqHxsDQIHgzp4dTptUoTKPlv4Pgz1I/AVW2eS/5FqVUfMR8Nda7jp+cj2WD/wCHOsf/ANuz/wDkn2HDpGTHuWnU+AZdj0qs4+kqD4Ml/Divs2j82T+kfF//AIb6yO/T9R/5Ip+H+rr36fqB/wCAz7bk0tHgH3lJ0m4yf8SP7L/y5fo+MDoHVa//AAGo/wDIYp6H1Ud9Bm//AGzPsn8MytYBAkOkJAYE3D/Ej+w/y5fo+NnovVPOh1H/AO2Yp6P1Id9FqR//AI2n2Y6diOCZnyaZlJNmNfDi/sT+ZJfR8ePS+oA86PUCv/0z/wBJD03XDvpMw/8AAf8ApPq+TA4J7yhsT88n94L4Mf2S/nNfR8u/2drf/wAtl/8AKf8ApJ/s/Wj/APpsv/lP/SfSHwvfDH95S6Oprn7y1/Hp/Zm/5Fr1Hzs6DVedNl/8p/6QfwWp84H/APIZ9CpvU/vBtb1P7xr+OX7J/wBkv0fPv4LVf/l3/wDKYf4LVf8AYP8AsZ9Bt7/UYQWv9Zj/ANav2H+0/wCHzw6PU/8AYv8A+Uyfwmq/7Fv2M+igv/nP7wgv/nMr/WL9i/2q/R84/g9T/wBg37GT+D1H/Yt/WfSwX/zGMGf/ADmNfxa/Yv8AbL9HzL+F1H/ZN+3/AKSfwuo/7Nv6z6gC/wDnMbc/+c/vK/1S/ZP+3X6Pl38Ln/7Nv6xTps9c4z/WfVLb/Of3g3N/mP7w/wBSv2P/AG0f0fKTjdf1KV+4IiT6h1DBj1OhzrmQMPlswJ5KkAkEH8T5iw+szzvl/FeCSV2meh8b5K+RFtKqFhuAkAWYBvPIE4zrGBIMB796vvAObB4MJ8QsCfbtBz2kk/MYiHvz3k/P5k5k9eIhhFjxF/8AdQ9pIAAyGGA1EAJBIZJIw3Duij2hs+pjsR1saM+RUHLMaFT6D0nQpounqABvYd547oGD+I6mgIsKZ9AyMAQo4CihDNlp0jf4+L+tsoyD6ZQFvk8AS3M1naDxM2fJ8rS5GuqUyISNJRPL9QyHWdXKjlVNCdcYxj0yoBVjtOR01Dl1b5DySx7zuZGBYLYoCb7Vww1vp5zr+faowD8zzpM6PWMxy65+bCmhOaYnKyC/SYvm5wPAnqunadVUuQAFFzhdMxbqauSZ6fMo0nSCxH1PwKnThqMbZzyTk6OPq8vztSzHcAOBUCUq/rYH7RBRIBdh5upcSOF+Z39pjKVys6IxpUFGAthlZSfUTo9Ewrl1mTVZHbZplLWRwTMDsyYyfmKVA71OznU9P+FsGPeGyaptxIFELNcKuVszzOol3w9pz1Lq2o6jnG7FgVsrbu3/ACiN1YZOpZ8WlD7Wyt83Kx8L4H7T1nwh0NB8MsucMBqx9W3ghZoHwRovmfMGozhzQJ3fyjxOt5fo54YuWeYyunT9Fq+pClVE/htOO1mvqIngsuQlmdySSbJ9zPbf4ganFh1Gn6Vphtw6dbKg/wAxnhnamClCwPPEnJkqIowuRFOE8ncSfVYythORlK0oHDFe8YOiqR8tr8VGTIoQfMRt3mlnDds60if/ACxP6l/IhxYsOXWY8SqGU/UxA4Ah36drvcP/AAzb0tScOTKU27mpSR3E3wQTkjPNLWLNGRPqVca2xIVQB59J7DGmLonSVx5W2rhX5udq7E+Pv4nE+HdH/GdY+YRePSr81rHF+Jz/AI46u2XUN0/GzUn1aiuNzNyq+4A/rOvLNQXDlwwcus891zrGTrHUGzsAuNV24kH8q3f7+ZzLgs12+8ln0nmSk5O2dySSpBHr3lmnwtqc6YVrcxqz2HvEB44E63w9gOXXZHKkqiMSQP0k9q95WOO0kiZuotnouldOwYFVimPbjptzKDbDyYda+BdU5wOrEEux2qGU0fq+241Xmpt6Xlz67CcWTpwOFjRBYqxA5scd+OJh1qJkX+Ixpiwj9WUsNrk8kjb2bgAmvJl/LUYtJFfEtptmEZMOPGmEFmAYtlBHLKKJFDgAlvEzOArk5MCbMbBmKtRVQxBr/vX/AEmx1zMr6bGm7ESy/NbGoZlBDM1nkE8KPSYcjJnQqmH5enDKrMq2zcFmW/NUT9hOZHRIy58Py8Kq5CYitMFolVsct7mc3Op+c70ADXA/l/8AdTfqsY5w4QPlrkLM7XuzKa22PQcjj1mLM7tkyE7T82mIrlfYfaqjM2ZwPQ8yCh3v7iD+0PP4gQGzyDyP7xe3ipPvd+0IBHfkRgDdXeuZCCByQB7w345qDjz+BAQf5R9p0OhrfWNMPXIv95z/AOUfadL4eUt1rSqO5yr/AHlYf/cf/pnl/wDDPeBe0sVC36RcvTTGxYubMeChwKn0alSPl5Y5OZXpc2fT1tcgeh5na03UUYgZk2t/mE56YOeQZcMVGqmctWdOJSjw9FiRM+MMCGH/ACmWNoht3JXPcVOHp/m4GD42ZT7GdzS9VBoZ0DFfK8XOaSkvDuhT9EOgcCwtkjzKzoyh/Tf3nf0+XBqDuDKw7Ue4mn+CTLQRVPHY9xMnNr02UE/Dy/8ADqRwgv0rmU5NHu4C1XtPT5elsrbgKYeKlI0w3hHQg+TUFmQniPH59Eyk2swvpHH8s9tq+nnllUECcnPoyn8pH4m0c1mUsJ5Z9KwJJEqbTmv0zvvpxRAEqbTcEBeZvHKYSwnnn0/N7JSdO3+Uzvvpq7rKjp642zVZDnl8eziDC1foMQpXBFTuHBS9gPeZ306G7PE0jkTOeWGS8OYEjBOZsOmA7GVFCvcTaMkznkpL0qCxwntHC+0cLNEYuQgWHbLAvENS0Q5Fe2DbLak2xhsZNZ9Oh1DemJv/ALTPlmX/AIh+5n1TqY29L1nthb+0+UvW836mfPfyr/sj6X+I7jbF43X3A5mlMKOVRmIyN29BfYGZT+ozVi1CKytkx7iv02DVj/rPKjrfT2emXmHxHyIi5WGNty3wfURPEl8YJk4Mne6gBs8mvxIe/exAA+nMnfzICJPN1ACDvIftD9jB3MAASYSD4k7d4DUAIYK5hMFeklgESfiAQwA9n8LIFyvlbwZ6Z84Iu55XoOfbp38TqnUVOWabkz0MXIo3Pl3GxMPVdRt6e/PfiA57895z+r5y2j23wTKh6iZvjB0YBU3eZty5aXI19lnP6Y4XD+I2qy7dLkN+JtfTH/8Ak8tqG353Y+WMp7mMxtifUwLy4HvLj6YHoOlYr+Wo4s+Z1+uvtXDhBK0tmc/pig5MAPqJq684fqRUMKVQKM6HKo0TGPbOehtiQ68eojIWOTjY1DtFTdtP0qwkQAMScde6mc9m1GjHhfUarDgXGu53UUTweZ3/AIhU6jrul6fjUBcKrj2r2s95zvhzEmo+JNKjY3ZVbcT4FTtdIX/aXx9vPIGYt/5e06Mcqi2ZTjdI+pY8CaPQ4NOi/wDDRVr3rmXlUGM2AKXcfwJn1OqUsyl9pujx2mHqmZtH0jW6suWVcDbSD5IqZ7y2VmrglE+L/EOsOv69q85NhshC+wHE5IZtx+hWo97ljMWZnJsmz9zER8nFop+4m2WXEjmxq22MzuwULj2031G+4lnzdq0cTRQ2U5txQEVW0GOcxBpsTAe0ws3oD5lOOsSMcrEBVK8TuhTi0qBhTKv1D3nJ0ZbP1LTphRgoa3LDxO1rVJVUHd2CgTs+PyLZy5o7NI9B0LZ0z4X1Wvyglm3ZGoclVF1+8+VazO2p1OTPkYHJmY5Ho8Wxuh9p9P8AjVl6d8HJowQruMeFVHdje5uftPleVlbKxCbV/lXvQnPlyOTNIQ1VFZH/ADSV/wA0lrzx9oQE95kWwngX5nr+nad8XR8KJnxafLmAbezbeLuwfJqeTw4m1GZMWNd2R2CrZoEme40uDQrqsGhyYNRmy6TGoDY2ULZ5PB950/GVNsxy9VHYxE6TR78nVWchSCqZVbcSK7VPO51DKPkqc+ddyoCC20tRBu+xv8WRPTatsmHAWxdLb5QRvmtnRVZRX8pHmeXyYtiPiwIowE0rNW5vpBr2sjkeOZHynckjf4yqLKXCDIyl82dyoVFX6lIJuyb55Xz3mfPqGyNtAx4/90SoxmwrFTfsLFj8y1FZVyYtNjrJSlmLbWG308USx4mTPj2M5x5l+WUyIigVuZWAFDwLqvtOdI0kzLlx58GLTLjzOSrHkN9KliCNt9/f3mXKrLmznhlBoMfPP+stvLhbExcE4TTWboeg9aBmdw4U7zYJAWz4EZmymqkqzYkNDvJx5MBB79zXtIOKIP4gNHwZOPB4jEGyO9ASGq+/aDt54h4rtALAO06/wom/4m0Cf5swnIHid74JXd8a9MT1zj/7THB1JMUlcWj6qmjYdhNKaZuxWdXHpN3i5oXR/wDKQZ6n5+Hmr41OzkJpSfEtGkPpOuNGR3EcaSvEn8xSwnHGkPm5auBgNoTj1nXXTEHlblq6QHxE8xosRy8eJko7iD7ToYNZnxFSHYkdiZoXR2ewB+0sGhLcMrE/sJnLLF+lxxtGvB1pWpdTiPB4Ze86uNdHrMRbG6liOzcG5wRoH3dh7AcwjSupv6gR6cTGTi/DWKa9Ow/SXVTQDCrb2mDVdHfJi3hefQjkw4dfq9NS79yjw3M6On68jMq6jHwe5A7TPaS6itYv08lqekvjYkqQR6ic9tMyPyov3n0rJh0Ovt8bqxrgTg67pBR2IQMPX0msPk/TM5Yb8PGZdOQTwJlfTnkmp6bU9OPP0/tOdl0DqxBse06o50zCWE4z4KXmplfEqntc7OXSsoPJmPJp6u7m0cyMJYTluovhRKTjB7CdF8QHgzOyUe06I5jkyfHsxnTgngVB8plPrNZWEIWNVOiOY4svxf0YhGCWJdk+TjzYcLMWy5m2oii2J9/QR8X8Llz/ACMOqXLl3bdqG+QOf7TWOeP7OWXxpr6M+32k2+02vpCrFQbI7iVjTOWoih6zT8qMfxzuqOV1jjoetI/7M/3E+TMfrafX/ibT/wAP8N65wSNqAfe2E+Pnkz5/+Slc0fU/xMHHE7AVv7iQJ5JAkknlnqjGqodopkk/tGKhQLYzQNFqCAflnntyJSn66952yiOMhpSv1nJfcEfprz6f1l44p2TKTT4cRlZG2kFSDRHpJLtXf8U/3H9pTJap0UuqyeJPWAX4kAN9ohkJ5k4/MnvUPb0gAPMFccQmQxACGoD+IeYgPSdGYriZZ0WcgzldKcDMU9Z02BuphPkjtxdiE5CB3mHqjk4B95qIq5j6kpOmv0MIv+wpeMbRZKw8X2h1b/8Ayb8+JRoTux/iNqudK49pp9mf0cA9zAn/ABB94T3Mi8OPvLXpgel0LhHwt7iDqGQ5dc7cN95Xoju+XXrJrV26xgR+01k/6jiKgFWUI+0isq3TMv3iqQE4Zl9pAzbeHVh7iZFnb+Fsy4+svkOcjbiYhfXidT4R1C4utajUnuqMwPvzPP8ARmZdVnNKPoPI7zf0JiuXUV5RhN4eMlv+yNK/EPU30vUs38UxbE1qD25M2aTrGpyfAnVEz5WYM6hbPbd3H2nn2K4ukavw2RgD78w48zp8N58QJ2tkW/xLXfSJM4xJ2mjTHtChy7R9Sn2IiPZWgSDcZA+39f7iZ5H0WND4hmVmYhWs3V9pYczbrOJgD6cynF8xAQNrc3dx/nODyjV7TKzVHT6CcmTqOVwhGFUrkc2Z3cGL5/WtFhI3KXDMPzOJ0HLlB1LOAMZK7eOZ3uj5A/xDjY9kUn7Gp1KVY+GdJzRV/iVq2bN0/TKGamyZe9igAo4nze27Vfi/Wew+P865erYELKXx6fkrwbZiQD+P7zxwVvB4nL6XNUybjX6YQ1/ywfXXcQjfx2giDo9AVcvxDolcHYcov+s+g9KxdbOTI2bTY0G4/LLacPuW+LINmeO+FUxDU6vU5m2jBgIVqsIW+ktXqBPWdD0+i0+jUDqa5u7K/wAx8bH09p1YZUiJRsOvyan/AGiNuvxZWKsMmnx2qqFAssrcVXicTUp85ghCrlLGseJfqVSTZX0PFbT7S3X6vQLrdVqEx5MD/wAO2453LNkYtyV9SR+JnGbpuPEBm60v8cVDOUxblUlT9Ia+SN3f1HtOfNJuVnTiSUaZlOXA2YYQxwY2yDfutmIVmot/QGvImRhh+kBFIYArk7FQCSx+3Ye82ArQOHW6PMfG4ledu0Eg36X9+ZnOn1K4dg0+J2CDFvTKpLLutifUntfpJUrQpGTb81lpGZ7+tj2212A9OKmPKrVucAWbod+fE3ZE1GJgE02THbbmatx7nsQeBR7TC4UUv1Uo2nxX/wDOUZszH9VDxJfHPIkNXUgvwLuIRLPYjiAUPWMbvng/eAX6g+0BE+0l37Q2fQV9oC3B47wCiDtPT/4dKG/xD6KpFg5zY+ytPMDtPV/4ZOuP/EnojsCVXKxIH/caJuujo/ReLQYshGz6SfBmtOl5FX9G4ewjYtfoSRuRl/E34dfoQBszMvsQambyyKUEYP4ArwUYfiH+AA522J2012nyAXlxN91oy0HT5e9A+xi/NJD0R586IL3UyDSqO4M9CNPp27MDJ/BY/HIh+Zhojhpph6X7zSmnuuBxOoNCgNgkS1dOi+LieVseqOaum44HB8Rv4JWFbaM6gRPKiOEUjsIKUmLh53NoNpP0zFk0Vfyz1j4VYGxMWfS8EgAx/lkvQUYs8v8ALyYG3Y3ZWHoanRwdU+Yox6oLdUGr+8t1GnCgkrOZlT6iAPEf5Yv0f42vDfn06NyCCPBHaczPgSzZJPuJdg1DYsZRj9P8t+JVmyqxP94o56Y3is5uo0+5eBX3M5Go07rd1O3ma1NETk6lSzEmz+Z0Q+QZSw2cjKpur/rKPkszUAzMewAuatdn02h0mfV6pymDCu5mAskngKo8sTwBPm3xB8Xa/qGkzYcONdHpCwAVbORueNzf3VaH3nXDM31HPLFHw95jxLlyOmN0dkrcqsGK323V2/Mz63rHTejIj58y58hYqMWBgxUgWSxF0BPkf8Tq8GlZF1OXFhy/qVXZQ5HllHci6sytNYfqJzuG2hQQtCh4IHjmVL5MkqRH+PF9OyOp6h+o59e2dhkQs2IBiFNk8A+guHT9YGkxAacEZdxLOSQRfcX6GYMD5NTpcmLDtbGXDstfUzUQAPQVMjkWLBJH8s43nmnxlPDFqmj3PQPi/VPrcmA4sOV81spY7VUjtZ/ygT2XQHydR6a+oyMzOcrBmJAH/hHhfS+8+J4mYNvCWAe1kWfTiev+Hur9Vz9d0mnxpiYbvmfw+/5aMVXgsw5NCdWD5slyTOXL8OLdo9l8c4vk/BfUHP8A+mv7us+IE8T7L8b/ABD0nqXwHq00etxZM7ZsSti5DWrWxAPO0Hi58amXyMm8rOz4+PSNAPcAd5K/5uYyct2s2JrGBhgOcYkKBiO/IqYxg5dRs3RiHv4jdo2WvmGht4Br04ieJLVOgXUA8MDfPeajrMjEsVQk8kle5mUr2rvJtIHiCk14FJ+jO7ZHLsbLcmQdgYoHvzCO32gMn2uQ95L/ABJ39YAD7SVXmGj5k+8AAbuTiE9/eA+8QA2j8ycQmD8QsZ7NOkJpc29XaxC52sRfaeuT4Uz5moutfecf4h6Bn6M6OTuxt5BupySkpM7oxcUccm5m1i79K3sJcGsRXp8bKfIjhaZEuo5/Tn4K+ZpzruxOvtOdpnOHVMp4ozpsQbvyJs/TNP8ArR5thTEehig0QZdqF2ZmWq5lB7SkzFne6fkbahHJDS/qS1qw3bcLsTn9My0Qt9p0uoEMuNwSeKuavsRL0zobXhufeL62oNHxIhuxYMWqY8EfaZmh0+hKp6ky7GtkPPieg+CtHg1fVdTj1DhFVTR97nmuj5hi6xiJchWta9Z6D4db5HxBqMLEKG3Vc1jOo3RNXJI9Tqfgh9RjZMWswPjb9O5eRPLfEnRE+H+mJo2zq2dm3MoNmvWevXM63XB/a54f4xLv1hcjszb8Qosb7SseWM3VUx5cTUbs8rk5UAGjfeFVev1n8wZQCle/eBENcORIy/8Aozx+FmEOi0CrLcvbMxO4oVHmjM2EOgIQhhcuGV17ofxINUb+lZMpTMXsLu+ke07XRshXquRubCHkd+04vSWyMmf5g+kMNs7XRl3dUyL6of7Tov8AoZL/ANHm/i11frmRSWtceNRY8bbv+s8/tHhp2PiVlPX9ZyWrIRd32AAH4nHtCfInOXIO0m/rk2tzTjj3hATyTJtSyQ11KIO70Bhp9D1LLlxNlwlVRkBrcbsj9p7TpebBj0e/FgfEiJuVWdWW/Cm+Z5Loy6leisdKyjM2Qld1V3AI5nocuXUYunqcm0l/1AKAQB7DuLMuTajwvH2XTL1N06luXVJZJtXRQCpPgD09p5PX9OyaRhupsR/S47H/ANZ6DMwC2Te4WOfHpOP1vMzYcSXdsW/FTBSddNJpenL04RdVjXKN2LdbKD3nQGLRkf7tMuM+quTOQpIYEes34nsAGUqMbNDIE/4ep1Ckf5msTLlzs5CagAuOFeqsehmgkmZc6gmjyJQMoPLEBa9oK544k5BqTsPUSQIRXNmQcngUftDwBwb/ANIKJ7+IxEs974kN1yfEleeRAQApiFYR+mep/wANlv8AxE6TxdO//wDzaeWHaev/AMLVDf4idLvsGyH/AP1tM5yqLZpBbSSP0DjxBu4qaEwrxUtRUPeaUXH4E8ifzYr7O5fHKEwOe3E0Jp3Xkv8AgS1Sg9Y4YTJ/Pj+x/hCjOg7nj1MuTUZFPdpUCD3lqlZm/wCQj+xPEkacesyA0b/M0Jqw1WOftMiuo7CWBx7So/PT8Zm8a/RuXOje0sDqRwZhSmPiaVxcA3PQw5nNWjCUUizePBB/MrfIB3UH8xMmPaD9RmPIxUmmImXyvmLCujhj2GznDkUjgEeDOTqcaKT6+I2oyvz9at9+ZzcusfEpY7QqqWYs1BVHdj7TzYfyH5ZVE7I4qjbHyIrICO478TEy7r8CeC63/is2B3/2bpcTYlF/O1F/UOwYKOwPgE2faeYT/E74r1WpDYU0SoxG1W04Zmv/AJQbnrYsGaaToxllxx42fXswCrweZwOtdQfp3SdbrhhOY6XEcpTdt3AEDk1wOZ5Yf4g9Q0KqvVdPptZqsqqq6XSsysnJ+piLCsf8vJ48TgfFPxsep4D09sR0RR2OVcGVnV+KCs3ANG+AKv7Tphhyxl/bwzeWDXDjdb+N+qdaAxZE02LTq25cKpaq1UGJPJYc8ntc4uo1xzYMaG9385uyxBJB9u/b2mYFDl/3l7N31bQCQPYHiI+zadu69303Vbff/wB1O9XGPGcj67Y+pzDM6lV2qqBVW7qh3/JszMHLGtqwhj5BPiEbd17W9uwmbbbsapGjQah9NqhkR/lsv1KwNbWHIM3BTn1LZQwPNk2Ob/8AZnLQKrg5CVBPcc1FLVZBIHI/ENU/SZK3w6zr8hQR+gklSvrKDmyYCHTIysLtlYggHuL95nwbjuF2u3mjXN+nrLQjOtA7lBtlPaZtUydaZ1Nfp9RpvhnStkz9POLMdyY8LBs3uWI5AB8GecE2Z8T48JJKgEgAKO/3mM95SdmsSBtrhu9EGXnLjK0Q5WyQu7gSkAHvIAg5Nky4ya4gasZ2DMzgbRwBF7yHkmEAntE3bsXhB4h23IFrksBHBUd2EpILEKxezUe0t4J4IMBUEROP6CyvvJYkK7fcekgYEe0QyeZO0PP4En7mAAk9pJIAA8ySSXJGfoj+IzoAww7fxMvWdDm6/wBNOIoVdQSpA7+02nqWDJjG11Y+x7yL1L5FOEJH/e4nntV09O74fIdVp8ui1L6fOpV1PIPkesr3UeJ7H4w6a+vca/TJyOGAHIM8TZUlSCrA0QfE3g7VnPJUznaxTi1YcdmNzcjh8asO/mU63F83AWA5XmUaLPY2E9puvDHxlPUU25g4HBEwntOtrcfzMJruvM5JjRD9NGkybMw9CZ3GYZdKwu9vInnAdrAidnR5wyAE+KmkX9Ef9Aho81GYgH+YXFcbXI8XYjHlQQSJLVGidjYsrYdTjyqVBVgbM9Diyrh+JNPmDDZlC/V4NzzTgMp4DcTpDO+TQ6fOBtfCwBrwJcO2hXXT6QS7A496sVPg8zzHxtgK/wADmIq1ZW+85em1xHU2fJmyKMhBBDdp0uu531Ghy6LI4yPhrLiyXZZfIhjx6ysrJl2jR4zKLVgBdyrGqkcOQfvNGQcmvImRQgYqeDcrKumOMuxWrEY2B55Bl/zH3WUv7TMoUZOHokS4F1PIDfaYmqN/SsmVs2dW/RwVBnf6EwX4hxK3O5SPzPM6HJlGvANhGUij6zu9Ny/L63onJoHIFJPuZ0R7GjPyVnk+t7h1vWqQrVnYWBV/UZg3LfKzodZZm67r2W6bUMRu5P6jOfucD9IP4mRUuslp/lMhKdwCKk3GuV7CQt9JBWpK9JPT6TT4k6CMebIcakb2dRZWzY/0nf1Z/h9Lp8COrBMa3XJJIstfvfacrpWNc+HT4MiB1ZVDK3lRyf6Azbr8wfUsyqVQtSqo9f0gfj+0vI/Ea4lxs5WUEEDGpBJNqe04nV33Z0Xmgt8zulgdv1Wf/fM83r8vzdZkYH6VO0fYSOUKRmTlgPebUWxe+vxMOP8A4gE3J3FdzCJBaVbaAGUj1upnyhr5UfvLybFfvKco9JQjMb3CEHjvUDfqH3k44uSMnA5BEnF8m5DQ7CT8VGIlc8mQjj/rJ7GgIDXNRAGer/w2y/I+ONFkP8q5T/8AwNPKCbela/VdN6jj1WlfZlWwrbd1AijwfYzOcbi4/s0xyUZJs/SI6oQLDj9446yV/m/rPhf/AMa9asXqQxBtRsAAPv6xcPxr17DvvVY8oYEAuo+k+onky/jLfp6UfmQ/R95HXdvdv6xx8QKPP9Z8MwfH+uTEE1GPFldezK22/uIB8f660JTEwX9QCm2mMv4hP7NP8vH+j7uPiFf8wlifEK/5p8Ff456tm4wadVsgjbiZj9pcfi34lyDH8rQZV2m2K6dju9jY4/E55/wl/Yf5GJ/R97Tr6N3YCa8fW0P/ANUAz4Hh+I/i922DpefIWJZb07Ka9PsJdi6n8cZbVNLqQRwP90q0fezMH/CTX/mVDeXE14foLF1XyrqZ0cPVcZADOoJ8E8mfnTFl/wAR3QLh0usB4+oqg/aXafov+Io1eHVBMvz8ZJVm1GO+e4N33nRg+Jnw+5FRhOMJeI+79U+ItPpNPkysy7UFttILfYD1nn9P8XdN6izLp9SGyKAxU8Gj2PvdXx4nyXqXwr8a9RQLrcmFtrFlD65FKmu/FeJyk+EPiPRPizf7R6fpnxr/ALr/AOeVmUf8oF8c9veXl/jlni3OfQx6xfh9m13xLp8GLJkzZUx41H1OzfSPzPmmt6v1LH/iH1PVYdYy49NgZCrHcu1loKF7erfcTj674R+KdXhVdR1HBqEZgVQajdz60F/rMGfonWOg4NU+u3FchCHIG3AttNKT7jtN/gfx+H4zdO2wzZHJUlSOXqUGbWjGwDY8KDM4vhmatqn7AqP3nf0nz+i/D2Xq4wf77VMdNp9Qx/4bEfUVH+YKTz4vieXTMx1OttuX2H7iuP8ASdzrWp1LdE6NjyakZNK27JjwhaGJuFaz5J4M+hxTcVR5c4JnPw5F6V03Jrh/+JyE4tPfdTVs/wBwDQPq3tMGq6T/AAmkXPmyXlyIrqgFbb5o+pqX9Xf+IHSdKFAC4q4/mLNz/aX9f1i5tbqMQQBcajbXcCqo/ao5z2VCjFI4OJd+VUBoswXj3M+s9N/w+6Nq1XHq8Gpw5B/Ozkq33oWJ8v6UEbrGiGVlXH/EY9zNwoG4WT7VP1Th+K/hVMxLdQ6YDuJBVwPP3MyfyI4V/ZWDwyydi6Pl3U/8KtPogMuHTtkwN+lxkLLfpYPecYfCegwZduTRqa8lmr+8+r/Ev+IXw707Tl9C66rOzBPlYDtVrF/UzDaAB+b4E+O/EvVerdb0Oq67hZNJ0P8AiDpkwtmVXystMQVHLNzdjgTpwfNxtXSZy5vi5PptHE+L+m6Xp2qwJp8PyS2LcygkgncQDz9p5khgLYHkX9x6zf1HqOp1zYBqchyjDhGPHu5KrZYC/NWe855AHbx3F3UzyTjOTaVI3xRlGKTdsfTNt1C35O3951NyruofSVKmvWpxtxVgw7gg/tO/jVG0u8WSyk9v0zmnwtx6jnalr0ajmy1/0mGb9Za4MaUQAx+x47zBHHwqqJJ9pBDKAHFXDuJ4HEA5uOibiB59vMa6SJRN8m4wQkWBwO8csqkUKYftFLkmxxfcCVxeh1h+S+6gfFiL9aKCR9PaDeQKBjfMN+3cfeO0HQghuYhG1rjFQfqHBPNSEc0RRBoiJgKOexk9xIO5HmD8xDDxfEB/91Ia9KhiECSoe5i0Ihn2dNNqcDBSGoeQO87Gm3OoV6AMmLWowplse82Yc+nLVtBnlvLw9VQLdPoEdTQLBhTKTwZ4/wCNPhFtPgPUtKgCj9SjyP8ArPe4M6AUAFH2nnfj/qjaboY0+Mk/MNGx6yMeV7JIrJBa2z5NwVIPIInLyo2n1FjsTYnUH01KdThGXFx3HaepHw86QqsMi33sTmahDjykeD2mnTZTjYo/FS3U4RkxWP1DtLRD6cw8y7TZjiej2MpIKkg8EQfaJOiWdp6dQ47iKjcVMmk1NfQxmsjadw7HtLfeji/oPZip5l+hcLkfCQduQdyeAZR+pbHcQG6DAkFTYqKLpjas6CYt6lWvch2mpMJzYswdtzIfoYk2KMmPUbWTUheDw6z3Ogz9C1mix4tXomVGH1ZMZq/vN75ZCj0+eZ0ON2Q/ynj7eJhyqFyWRYM9R8S6DDp9ccmk3NpG+lSe49LnnM62CR3EJK4iSqVFX0UG5v28S8bgAQwYV5lClWHKyzEQy8Eqw8Gc5oi0NmGbGyjaFb6vcTsJkKZsWTt8t1fg+AbnGZcjY2AYWRwR4nT0jFtMm82yja02g+NEzj9nnNQRl1OXJjNKzsVF9gWNSunU/qkdU+YwDEKGIFwbQezTJ+gH6xfaA7gtnt7QBT4MJU1yePaL7A9v0Xafm5g20JhBViPLUB/S4M7OuPPrcWoOPLoWRcSg0zZHDAMvoFAH5aP0pFw9H3Cx816X/uqKH4smUv8AIxYum53TdqMwz6lu5G29uMEHxwW/aTKVyOmCSiZNRkONM2UkWoJseTU8oxJJJ7k2Z3up5Bj0O1SbZtv4nBMr6MJehT/iCbU7cVcxYv8AiCaQrMqgXag8+5MIkmgg1KcnaN9SKQLYBgCfQf8ArKyDTWTYAPPvLBmc/qEPeA/qhJHkEyBENiSie137yXXa5O57GMCGx4/eQ8qeKkvni5DQHY2e0B0Sa+mYsWXqGNc+PLlxUSy4jTEAeJknrf8ADZd3xhhO1W24MpphY/SZMpKKt/RUY7OirB0vFlzKmHomfKC3DPlYLXvQnVToWZFpPhvTM1eWdv8ApPqyDMbARVHjatVHTFqSf1GvE4J/Pijsh8NnzjS/DfWTjUp0fp+MMLKjTrY/LG5rT4e+KG+hNJ0/BySGBQV6cBZ9CGnynue/ezLBpXsfWOJx5P5NfR0x+Il6eIX4V+J85Bbr+PTgdvk2WP34EOL4V6pqdXkwf/Emob+HNZSyMFJI8E0G+44E9yNK4HLio/8ABjKArOxVSCKsTjn/ACskmbL40Twuv+Cut49FnOk65jylsRQnMNpC+QD2HHm5X8JfBOVem6pNZ1PLj+c67l07qyutcWSCb9xPpCaHTuhx5EDoykMrdmB7gibdNpNPp0C4caY0AAVVUAUOwE4cn8zkcHGK6S8UU7PMab4I07Oj5+pdTzKvIV9SwU+naiJ0F+Beh8kaEsWNtvz5eT4/m9Z1sfVunHqh6aM5OrVQWx/LbgEWOart7zs43xoDVe84f8r5U5LdtIiTrxHiNR8CdIy6fJjydOwrxS/JLbiP+Yk8m42HoWnwYRp8enGJFUAKqLaj2O3jtPXZ9RiIu19QZzc+tRWI4I4ojm/WZv5nyFJxTbRpjbfqPNZegYhkOQjVsTw3+/IUr6EdqnlsuTQdV12t6BjZ8z5EZca5GZlVlFq5IHFGjwfE96+oRshYBrqj9R2n8dpiGkRdUdTi02FcjrsbIoCsqjt455nsfC+Tlim5q39FThFo/PXU+l67o2ufHqMDLkw/RkCkHjuOR/7qpahTXdLKYyzajE3zMagk7lr6l2+GHe/Intf8UukvpXXqgzk5NQ+0qq7VCqoC2e7Nd/ifNcJyJnXKuRkzKQysG2sp8EGfU/HyucE36ePmioyaL0yjL1fREkkK2MD7Xcq1WY59Xqsv+ZiK9hxLder4NZjzF1bOyjI+1du1ruiexNEEkcczIqlEyBjZ/wDS/wDWb/ZlfDV0bFjy9d6fizIr4m1GNXRjQZdwsH2In3D+O+Hekldug0GMl1VVx4lclr4rgWRV+wFz4Jps/wDD6nFmAJKOGoe06uLrOLA65UGRsu1rZudpPkDtfi/QSJ4I5VTZUMrh4j698V9d6b1zpmfRaxVw6dk3JlVlDhl5DKtc0RRPoTU+K/NOTSjBkzZTjDFlxhztVmHJo+TUv1Wd9bkGc4mL8AszgAjuByfeYk1i4cZQYrJJLNu7n9oQwLEqj4TOcpu2V6ily7Q27aoF1XMqIA2m+/fjtI7l3Lnk9oDYNEUZaJLjgvRDOG/+oVr/AMN3/SbsGbbpw1t9Iqu9+DMrmtCFPruA+5/6RtGzbD5Aa/6eJEuoTfLDrWBx413WQzGvTtxMRmrV7iysatgTxMpjj4NO1ZIO9wntIOD7SkhjIpY2vcQseKK0w8yWm3gsG/tEJ979JTdIRCeeZACewqQLxZ7ePeQkt9ogCF9XAMG2+xuCSKx0MCVJ8GP9J7Ak33lYNiiaHg+kZSR9JahdmNMTFYUwIk4/MJog0YOIfYiH7Q9zJ+aMkBg+8lSGSz6RjPt7KvivwZbplAI+qvzPDv8AEbJwHJMfB8RZXIAJA9p5EsMqPUjljZ9KxZlShusxup9Kw9c0LYcgVmr6SZ5Xpepz6xlYMxBntdBidcYBJnkZs6wSu+nbCG6pnyDrHRM/SdScWQMyX9LV3nLKFZ9o6v0n+OQrkxhgfJnj+pfBj7Dk01qwHKkcGeh8X+UxzSi30483xJK2j5zq9MWByYx9Q7iJp84YbG4Yes7+fpufAzK+NgR3FTj6vQODvxghh3nsQyRkrRwSxuL6ZNXp+d6j8TFOlizBvoyCmHHMq1Wk22+PkeQJZmYbINjibcGpG3Y5+0xHvzxILHaNOiTsI1Hg8RyKN80ZzMWpZSAe3rN+LOjDgij3jspMuwuMTlCCcb8H2952uj6o4MraPKw2tyjE8XOJQog/pMtRiyhC20ryjS4y+ga+z174l1GM4Myblbg+3vPLdU6c2hzlWO5G5U+s72g6iuo0rDJa58K/Uvlh6w5zpur6HYHUZO6E9wfSaIhq+niTuXIQOx9YwYhxafTUt1OB0ZkdSrKaIlA3MCu7mYyVMqJoFXYevYzRoi2HM4LAh1LKCfIEyI38rLuI7kRwvBzBucQLCzEnTsbVnKtWYkg2TZkOzwZAxskrdmzIWWx9NCBINq+GMhAANG6Elr6GA1RrvENenuwSvSNDjAtRp1O3z9Qsn9zM2szvqGxFiv8AusK4VKrX0oKUf9fUy8Zhl0enYbVvCpAA/SNo4mJyC4AINSYo3b5Rxer5N2VMYNhVtvuZzCZfrMnzdXlcHjcQJQZTMGw4x/vFmzGuQPioBuOFv+hmNP1ibEPrCImMHKh0pmZj9IPg7u1faV5WJfJfqP7S8Hnd5HY+kocAEkL3lgzOf1CTnj0kPcSfkSAJ9VduIPyYb9P6SA+pjETk+PzIbArmj2k49TAeBzcBhPie0/wqI/8AjNb7DBm/+2eK8z13+GzlPi0MOK0+X+wmeSNxaKxyqSZ91V0AFUT95aMqKO6zxGpfrmbqgbDrtPp+nqynbt3ZGA/UL7C52TrVHYmeRP4SZ6K+Sd3LrMODC+XI4XGilmYAmh9h3len1+n1mnXNhffib9LMpW/weZxf49weIw1efIf0H7yP8CKK/wAlncOoVPAg/j1HkTlKuZhyDzLsekZjywX7zN/Bh9lLPJm19cuTE2Jl3I6kMO1qRRH7RH6unT9NjVNPmbGoCJiwoWah2AHp7kzLqmTRYkfHps2sZm2lcLKu0f5mLECprTW4ceMEIFcrZVjZB9DM38GPiQ/ym/BrNTnxhgjKWAJVgAw9j7zai5ioOTIFBHFtzPM6TXdUV8h1mp0rIxHy1wYmXaPO4sTumsa1RbM24+5mcvgW/AWVHVytpwSC7OR6TM/1GsaKvn6iO3rOZn6iqoRiK7q+ktdA+9eJwcXUTqGOT+OwZ3R2DvgNW1VtYWaAHj15muL+PS+iXmo9TlyYMC07q+Q+h4ExvrVZiA088/VML520w1CNnVQzIGG5R6keIp1mxS5JpRZoWfwJ34/hJemT+R+iv460On6p0jTZMx4wZgGYttVVbhiT47DmeIf4B1moz4sOmCZcbllXU43DI61a0w4JoHt5n0PR6jS9T6eXKrm07kqyZsZAau4KsPWX5srL0/JpdHkXSE4mTA2NQFwsVIVgo9CfE7McHBUjmySUus+I9dw5MOdEzrhXIilHVH3MrrQJYfykgDjsImpRF06IEXOzYlZc6sVpj3X0babEt6/oD03XDRZsJwZsaLvIbeMhIJLhuLVr+45B7Tk4/wCJcLixHIwLfSqmxfsPWdS4unPYgwZnYIMbEsQoFdyeBNDdL1iFhkxHGyttYMwBB+0z7XVh8xypHrZP7TpaAKWyZb4C7VvyfMmTSVktmb/ZeYsAzoCTXcmo46aoIBzWWPAVfH5m0n60Y2R9/aVnMd1GuFq/+kw/LJhdFD9Ow41LF3PoLAuZdiKhYp9ubM2Z7alBBC+p/UZHwArTjaKpq8GbQUpIhyS9MOXIWTaOb/oBLNOdigA0W5J9I6aVTuLErakrfp4P5luLTBkT6wLokkXUp45PiCU0kJ1MoM2NcakBVokjlj5MwHvzNmvUq4tgwKkgj0uYzEotKmXF3El8i+0Zdw5HY+oiDvzGFf5iPtKQ2MzN2IA+0QDc1eJDxdG5B2PrE3YBJs/2ik1CYyKp+pufQesa6HhXZkuXlr4C8elSpgQ1UR9xUHGgTsURh7wQjgyRjtuPJG0EcRR+mE9v1X7ekUe/aWIPvJybk4uTv6CAE5J95f8AJPtK8aFnWueamzZ/yyBWXlHdyNtG51NFo3IFqTXedp+gsupKhDVz1PSPh9QqlkE8n5HzoRjZ62L48nLpm+HXfGyJ8oADyZ9B021sQagOJzNN0TGjBh9J9p1kQYlCg3Pkfn5vyytHq41rGgkWambVYA2MkAdpoLcwZDeJvecuFTUk0U2mfLPih8mj1QYDcp5ozhJ1DRaglc6BW7WeP6z2nxPovnkmr2z55rdEVJ+nsZ9v8DJeNJ+nj/JjUmzVqug4dYPmaXKpbuAeL/M4+XT6rp7FNThbb23VxHwvnwMDiyMteAeJu/29mVPl6rGuVT39Z6Sk0cL1ZxsujTUKXwsN3oJz3xviYq6kGd7Lk0Gdi+AnE55o8Sh8uJ7TOgYH+YS1KyHRxYVdkNg1Ojl6aj22myKw9DMOXBlxMQ6H7iUI04NbVK44m5HTIopgfP2nDjK7qeGIgNM9Fh1D4siuGrIvZvDD0M3gLlJzYVZSx+tB3U/5hPM4tcy/TkG4ToaTqQx5FfG+0jkcyoyrgcZ1dVgPUFNDbq8a2RVfMX1+84OXHtYsAbHBE9v07reg1ebEmswKuUfpzL/rUb4h+FjkVtf09d4YbmVed3uJTdhr9nhFKg7gWBEbMpy6Y7doNXfbt4jPjdHPBWu4I7Rdu4FR2ZSGrxIfBnPDOOau/aQuSR9Pb2gF+DCC9ij2gQQsSP00IL5uoSXqjAtc32qAHqumFv8AY2nDG6ViL8ruNCV6h/l4crkAbVPc94nSsu/pSKCScbMrD7mxX4Mz9XybdIEB/W39ILhrf9Thk9ye5inzDcBiMjYGTOrZMjhMqooC7b+YRx+DX9veMkx4v1ia17d5URfZZfAqVZJYImQShmU/qhv2upD+oSc8SAJZJ9pBXpJz73J3FmMCd+0huuTJRJ4gN0LrvGIM9T/h0hf4pKg1WmyH+08rPT/ALnH8RZGBr/5Zx/VZLVj8PrmPRoQPmZAJpTR6YH+Zj95xBrlUcvZ9ox6k5HDUPvIlikyozSO+U02IClVfvyZW+sxIpAJs+RPOvrmY8tZ+8qbWc9xfvEvjt+l/lS8O+OpDFbLuY+pNyl+qZHPDkXOE+tPi2PovEX+LN0DX5j/xkH5mdltfk8twObJnJ1Hxh0nS5NuXXozDuEBav2nnfiLrmBdDl0OHOGz5htYob2r5sjyfSU9A6F0o6LFq9Rj+fkLH6Wb6Fr2HeNYY+CeWR73TdUTWaTFqcDlsWRdytVWPtGOs4st28XOMdeqjaAFAFAKKAHoBKTrWbsT9gPEPwD/KdbLrGYUCJy9b1PRdKxrmzBcSZXCsyJwWru1f3Mp+bkzMNqmhNmDRDKCM4BQ91aiDLWKKJ3bCF3Mz40Vcjit4UFj6E+SJu02J8GIPqXRsoH1FQQpPrR7TM+s0mhRzuVVxgbmbso8Tj/7a1ebV5hl0b4tIillzswN+n0j1/pBRsTkkdc48q9YOu/2jqWxsCDpWYFBxXHkessy68X9vecDUa96CYr+bkH0WeAPLH2A5/aK2oGLC2QuSiKWN+QBZmsYJGbyWef8AjbqP8b1LHprxkadCLUfVbV9JPkgfgXPP4VxI+z57JkBX5eReALI3Fm7ihfaB9Rl1OXUuFUnKxyvuAv8AVdA/kcRNbqMmq1uTUZzeR23N9AX7cCgOK7TNq/BnT1XSwmN3TPo8oVTu+Vk3N370QCTXMzYnxLiKIQp7kevvKNOWa8jmyW5J8ygEJqAPAavxcWSC1REXbaNvzm3URSnsTK3ZlY36AGB8bM4VWNfqN+3/AKQOHNEe/uZzpJFMdWXkgdveHcH2j6trHk34Hf8AJlW4qoICgt9JqMmRgasUO4H95ak14Q0a8yqqttULamwPSuw9JNI5OFHycKF2gDm/+kpx5fpeizNtJC139f6RMGQfJQX2X/WU8sqtCcf6i9T2/PUAUNg/uZhJl+pdny2fCgSgxxbatmkVSQvn2jgj/LcUXzzGBfxxGigMe/FSKQByL/MjXZvkwDtACEzVo8hTUKwQNV/STVj2MykQEEeOI4unYmrVHVz5AunHy3LVkJ3bgD4rcJi1LnNqcjg7rbv7SlVLEUJYVCIR5MuUmyUkisEg2KhLMwo+PaCQTMsJIrgUYBC19j4kF1UYiXz4k/EnPeEe8YGjRU2cKR+m2nRvH7fvOfogfmsR4Wbdx/zD9pjJ9JZ93PTUOXdtX8idDTYFxqOAI57whqHE+IltONM+oTSLwwAis4qUlzAWJmUfjoexZus8Qsbxn2lO43GLEIZtDDTFsea62yqTdWRPA9R27cnbvYnrviPUFGI4q65nmTpH1l7DY88T3vhxUYps4c/9nR5RswVyDxKszq44E9BrfhvOuMvtP7dp5rKj4cpTICCJ6kZRfh5eSMl6UkVFLcd+I7H94hIKzVIxFDsrWpKn2Mc6rIwpiGHvKj59Il8xlWOdrn9NGKUUdoLhsn1gOxdl9jGCeQefaMqxwsBWHBlyYmBDHv5nq+kfGus6aFxui5MSigpnlAKMsFQuhbNHrNa/SOuZfm6fN/C6h+WRx9JJ9JwtXosuizFHC2OxU2rTCALlu9yoUuxA7WbqGw9jDqcapnZQCo4IH3lIHPBmrVktlVitjaADM1gn0jHY1t63xF5o+hkKiuDIAIwO30Qg6XOQed6/T6cd5m6xkDakYweEXn7mN0bKRmfD/nWwfdf/AEmLV5Pm6vK3/MQP7QKvhmkkkiJHxC3HtNKynApZjSkgAkkeBLR7SosGWij2iP2jgSt+33lCM57iT3kb9UlWPT3kDJ9zBY8Q3Rk9qgIh/wD5iA1QqEAWe4gPYE+sAJO58JMU6w7jj/cMP6icP7zrfDrbdfkb/wDTP9xLgrkhTdRZ7oajnvz6CYNX8QafT5Pkrvz5u2zGNxB9zKDmLKVsgEUaNTFl1Gm6ThLY0UOeyg/Ux9Se9TplGkYRlZ18XUcrads2qwrplHIDMCa9/T7TBk+J9MMwRRkZSa3gd/sO5nDP8d1fIXZtuMH+YbVX7DzOhpOnabRXmyN8zIgsu/Cr7gSab88LuvTvnPxYbirs8cTgdZ6vlzn+E0Tkp2d15LH/ACj2nP1/V31l41bbhv8ASO7ff/pE6dqW0+qRsWJXbdSqfX2kyf0ior7Zs6Z0bO2ZcmqVceICypP1N/0npg4xKqY0XGqj6VUUAJQqM5DMoUnuoNgH7y9GRGF0fWzKUUkLrLEV8hBG4e5mxMGNBvZyx8i5hbWBTYZRXgTD1Bs+s0j4sWY4ySGG01u/5SfAiabGqR6A6pcQO3aqjyeJyj8UaVndfnH6W20x2lq8j2M5mm+fp9L8vNqG1LFgdt8KPRSZwtbpNSq72xKcSE7dvcAmwp9gTM5RkupFbLw063rmpysE+duRcnzVVgODfAP2ky9R6hlyquRyuPI28lSAu3sQPtz+ZxUYfMC5iyivTmXhlZguJ2YLydx4+wmaTXbJZ2s/VMTah3XMypuVAoFhlUc37yjXdZd+l5MJ+rJlbaWvx5oeOKE5BZdoPKso7+D7feUtkLks12o4rxCMpdEo9NBA0uXJj3KwZQN3qCLr9/7SsZwyjcisdtc+06DdMZvh7Hr8mambOVxYQo3MoB3Nf3AAHs04/HNHgdo1JpF1+y59Qzjml8CvAlSqzvtALFj2EsxYN6lmNf5R6/8ApNGL/dsBjUoSKJHJ594dk+hxeFiKvL5DwDVA/wB4mZQXX5IajwAfX/3zNWDT4XxZmdGbIoBABG1ua58zRj06qhORNqrwff7TGcdXbIu+nNKHde1VJ5AuxQlQR3YEBrY8UKqdFCjgnIo4+leORKt1MSoskFVF8D7SYysVjYNOVx5tQQCqgoB71zKMGw4cyhQCB+SPQSwu2LE4ANlaYXd8xNMqb8qF63KAt+SeI2uGsl/VGPOGXLRXadoNfiUmXagbdQy+lD+kpM0j/wCQXgp7xhR7mKZAR3qMYxA8A1FHBjg33NLFIvmAhipAvwYUYqe1+0rBrgxgPSNBRac/ooErJLGzzGZR9Nd65iCvzBtsSSQSFq931QceZOLuQ/0gMlcgeIfHHaAetSc+ICsJuQHnxzB594QDADZoRy5+02XMmiAGJ28kzRRnPL0Vn6NAJmDW6x9OpIANeDOqFAmbU6HHqBTWJ8tBRT6fSN/o5Wk6o+ofaUAnYRdyhq7zNp+k4dO28MbnRVAoodo5qN8JTddKdlSFPpPHeX7YdvElcHZ4zrfRX1mUNTEX2lnSvh/5Fs6Ejxc9b8tCbKgn3hdgi2KnRHNJRpEOKuzznWdAidNbsv08AifGOro2TqGQBLo1Y8z6z8TdXT5L4iSSBQ9J83z6cZXbIQQzHgT0viSlVs5PkJPiPLPasQbBErLGa9ahXMTREyEXPUXVZ5rVMFwBdxkIqMpoxgQIYwSo24VGDAmOhACgRto8yEe8gBqFEhAh4HmCiPBim4qFQ91BurzAEbyJ6/4I+GtP1LLn6r1R1xdK0NNkLdnbwsKoqMW3SPH6lcq4sbFGUEnbYq/cTKb9J9F+Nep9H+IeinNoTtyaHKu1AgX6W+kjjxYH2/M+ckc9xKqjSq4SwPHeQEV7yW1w89iIEmnp+UYczuT+nG2371Mps8nuYRwG55inuIDCFLE1yQLizZp9M50eo1O0lE2pfoW/9Jj8RdAvwsyoADW5qb3AHaWA+sTAhdCAQCp3C/PHMsBsA97EcRMtH6ZU/b0jmgOOZW3aWIob9Unfij+JG7weO8gYSCPEgvzzB257w/fmMRL4qoDVCjcPnvAR245vxCgJOj0RtupyH/knO7dpu6U23K5/5f8AWXi/9Iif/lnoBlAHqfScvqOUYsquqLkysLLMtgegAmj5shcAWSAB/mnXJJo5cbpk0OXVkh9QwGMD6UIsk/6TVkCZ8ezIoZbur4gOJ00/8QabGPKtuP2r1kw5ceTEjqGBYHcGFFZMdUqTNHs3bFTpOjamOGh6BiJqwafS6N9+HGquRW4m6EpbKR2F1OMmv1md2x42q2Nseyi5LpFRtnpDqLv6uJW+ovySPNmrmA59xBdgx87eB+IhygdruA7Oh808kA0O/tEOYiu5uYvmkd3IEQ6hq5INChfiOxG06jk2PHa4Hy/Nxshray0aEpOJcWIvqc64gV3Kp+pmPpQ7fcxFy4srBURksnaS26/v6RbxuhuEqsVcGAqfnANkHC7ueB4/MyajR4CwZXTF5ZV+rv4E15ScmF0DbSy0PaYho9vyxk1DKWJXjsL/ANIpJV4KP/0TLo0ZlGNm+V3ZmIsHzx9u0XFoQT8xsilFbt3JEfU4NRhRimQZcY7svBX8SnFg1DAIpvGeN3YV5kJRuqNO16W6zUurfIDMcSqBjvwpH9vP3nN7zsavDj06H5iB2bGFUGw2MjkMfFHnj0nH5EzmqdFx6rNWjV3zMigt9JNToLiJZlNK6rubdXr2+8r0TYUUOGVT+pyzVftL21WnZizZUVRyoHr7+sjZrgmukRWTMihVJYhabiye0h1DY1ZCGNEjg8KR7SrLqNMc25c6bgB9Rs9or6zTUTu3N4NHiNpSXQqhSz5mLjcAx+lalupwNjUBMiuFA3hRTKfUg+IuHqWLE5bflCgWFUdz6EnxA3UNMyFfluxaizsBu/vzMXGnwloo3rlIUtVnhhxzJgVWy5HyEgqw5vtKs2owsAMeNlJ5YsRyfWDHqAuJkOMMS1gk9pWraov2NFedg+ZyBVtKjCSSxJ5JNwSkqVAiGLGkgMA72Yd18n8Re0l83HYDFb9jIFPgwBv3kDQ4IIXnvcNhRwBF3GpO/J7RgG7NeIPaG5BQ7RJDIT4viT7QeYfFxiB5jC4PMh7wCjoaNf8AcD3Jl+32lemO3TqO3Fx905pemT9P0qIQItiDdPmlE+kscRrqVboS8rUWxZYgJ/aVb4d0NA2H3cxc67sLKDRrvAGjAgrz2lKNCs8R1Lo5zZXdgaJs+08r1lE0jBF2ggHx2959F63ql0+F220AP3nx/rfUX1GtZj2JPE9L4ybObM0jmdT2kWDZM5V1Ojmxs2OyeTMDLRr0npx8o86fopIuWYse9bEr28zbpFGw+0piRjdSjERQxE1atRuBHmZitQQmMH7XNOJlI5mQLQhDMp4MalRLRuITxHTGhPMwB2vvHXKymwTGpA0dE4EKmuWPYe89R8U5W6L8O9L+G8LFSMY1OrA4LZG5AP2E830JW1vXNDpSNwy6hVIq7G6dP411X8Z8XdQcG1XKUWv8q/SB/SaKpPhcf6xb/ZwMT/LGcCyHxMjAeQRf9wDOVwZ2+nKG6ppFoENlUEEWKJo2PSc3qOlfRa/UabIqhseRlO3twfHtFKNKyFK+GUexh59ZCR6SUp7GZlkA+oWe8F8w8X7QKu9gvqajEdbFlyY+jZNNSHHk/wB4xI+oGx/6TkgWwHrxOoQGwspPBWvtOZkU48jIe6sR+xlSVCTsu0zANtI5NgD8SxNu0Aj6hQu+O8KYfnsubELrl1uip8ke3mAcyYjY7EFwNpUC79+JU5FX3sA/vLNxIo8+ntEdQRxYpQB+JYFLfqigWD94X4P2ijseJADfaAd/fxJ9pBz27xiDZ8+YGr6agkPj2iAneadFlXFlO40GFX+Zmk4PewfaOLp2DVqmdJ9ZTBcZFeW7/tM+TLuO4sT6WbmWh6n9pOPUypTkyYwS8OzotUmPTMHyqoZr2k8yxuo4t1LmQD+bdZH9Jwvp9/3k49P6xxyUqQONu2dvL1XTH6EU/wDM9H+glH8fhUUoIHoFnL49BJxXb+kHlYao6P8AtHGOQrEg+ginqKlrCMT7kTBfHiTdD8jHqjceonisXb1bvG0/VGws7Lp0ZyKRmJO0+oHkzBuNzTotIdTlC7ioHLH0HtHFyk6QmopWxH1WZ2LGixNknmBNTnRtyttN3+mdLOmkxZxpsen+Y9gFmfz+Jny6bTfxrLjzk4hX1bSxHqB616yniadJ2CmmvCptfqGNl1B9lAlT6nUOpRshKnuOJvzdNTHmwr81jjycXXI/93LP9l6f5mRC7kIu4duLF9/Mr8c3wjeK6cjc44DtR94TlyHg5Gr0szqYNBjVcJzAscpIrdW30/eWY+nadM2VWG8KoZTurg/6iCwyYPJFHGLM5JZyxJsk2bi0PWdPWYMKaHG+NNr7u92SOe85ZmWSLi6ZpGSatBIHfvJx4BghmZQOPSTj0kvtJARIb+0EkLGG5LMElwsCHvDBcFwEGSEIzdvv2uAgqaMbQWSoCPaGQmogF4k4k7yVEMN+gg7+8naEdvcwANGu0m1vCmQXCXYiiY1QgEG4L8VITzB5gA45g9pBHwqXyqPF2YPwDoBduNV9FhqF29Im6YWZWfpQtxFLG+8BaAtzPDUD6Cw7pLiExS0pQFZaWg3+8r3QytAsuDXLB+mUqOJZ/LUhxHZ5/wCI8YfTZPTaZ8g1mmY6tiFv6p9l6rifNjbaLsTwWs6S2LM7leS3E7fjukcuWNs8dq0OIAkUSOROYFZiSZ6HqWBcuqxoDy36vaWZOhqumLivvO+Mkkckotvh5wJbAV3mvEgXt6S5tE6d0NesTErFiD+oGVsSo0ZdQN1ccyvYa5E6CYQ2oVWF2Z0MvT1bAQV2kixQhYa308267TUgUzTqdO2Nr8CVhOI2yGqKwsIWXBIp44iJO58EKrfG3SFPb+IU/mVdcLHrWuJuznawf+8Zm6JrP4Dr+g1QNDFnViT6XzPQ/GPRdTi69q8+HCz4sznIpC3w3InR8dW2E3/VHI+HtM+p61i2IzDErZWAF0qiyfsJyutq79Uy6hjYzMXVvB/M9R0/Rv03peqfIxx6rV4WxILplG0n+tTyGPV5VQISrKR+llBE1nSVMiKfpks+RcHHkTdv07/r04UnuUav6RTgwOfozFT6Ov8AqJhr+maWY69pdhxsbybeOwPvFKAGiyivIjjMyY2RWbaxthdWYkv2DNijcu1uxBBl2v0Tav5WrxFbyIA69gWX6Wo+9A/mZ8TbsaMeSRzOjoNQiltNmNY3O5T/AJW7fsRG1aCP6OJixZcGoQOrKS1XLyvJnffRb1tDuU+nInJy9O1ONiVX5g/5eG/bzJRbiZqscyt+BHNqdrKVb0Ioytz7SrIaKG7mAQtADVyRh48f1g/91JftUF8e8dgHnzBY4hgPeICXDBJEAb4guSSAEuS5JBAAwSSQAkkHiGAEM6HTtSuHIyudqstX6G7E54klRk1K0KUU40zqazTo+Zsq6jHtY21tyPXgd5bp9Rgx6Fkx5dmTcbZhyw9R/wC+JxidxkmqzU20iNOJNnbfqGBkwEuWKuC5rn3P9op6lhDZyCx3gBfp70pH95xpI38iTEsUTrDqONsGMMrDJiYEVyGr+3ERep85mZCS/ajwoAIA/rOZJJ/NP9j/ABI2anWjPgx4gm0L3N34qYzBIJnKTk7ZcUlxBkkguSMklySQAhMkh/TJACSXJB5gAZPMkBgBpxEBObBPpxYlWUKHpQR283zHTIgQAhr9pUxs2e5msmtUQk7BIAWuhdc/iQS3G6orAgkkCq+98zNd9KJ/D5CAdvDeSe339IRpsjMqqAS3bnvGOoRty7G2sbPPNxl1rqwcItqhUewmlR+xf2MzKyMVIII7gwXGd2yOXdizHuYtzN19DX/QwQXDcQySEc1Ju9II7AaatIvLN57CZUQu1DvN2MBVCjx5kSfCZPlFhNmhFqMLv2gqY0Y0fo7dF3SnfcIces85QPe2LS0UtK9wqTcJSiLYtDC4Q1yoNGVuY9RWaQeId9GVB+O8UtcnQew5QOpB7Ged6/p0x4WYAbjPQq3rOP1fE2oxkAcVNIKmRJ8PmebT7dUHI5J/1mr+I+bWAA7R3l/U0/h6I4IMo0SbnLkDcZ1x8Oe+ml+mtk0bMVFAWJ5o4BgYqQbJu59G0mD5mh2BQeKM8/1PpGQ5j8tPp7do4yFKP6PMaRVbXBTywHE7mpxOMJIQsw9PEzp0nJpsm8qbH7zoYGJxkMwLMK58SmSkeQ6gzK5VlIJ4lWLTs6Xt4nW63gRW45JN2I/TdOMiADwO0peGTj05hwFRVc+8pfC3JAnpD053YkLwT6RsvSGRLK2PtAHE8iyMG9J7nQfGi5emLh1qMdRhQKGX+cAUCfeedz6B1yEBePWZzo2DEVREuMnF2iaa4bj1hupdc0jFdqlyqqf5QVI/1nmAKoHxxO7osLYtdp3KkgZV5r/mE42pXZqsydtrsvPsxl7uTtgvBOxElcGS/pqDxACswQmQRAa9K14a9CRL8QLZlAF7eTNPQel/7Uw6pMeoXFmxbW+oWGU8H8id3J0bB03QtTfMylbZ68+3tLh10DTqzi4tbl0WTgbsXlT4nX0+u0WsWg/y2P8AKx7fYzg5h9XMxZRtyhVB3N4hKPWEZOj2GTpqZ8XKLkW/K3QnL1nw/iAZsbNiIFkH6lE5GPX6vTnamd1rwTGydX1uVSj5gQR3Mypo12i11GLUYfkZChcMR5AoSm4XZmYktZ9YsZmwn7SX7SSQESDxJJAAyGSCAEMIkkgBDJZ95JIAQyXJBACSQwQAhhEgggAYIZIASS4JIASSSSAEkkkgBLkkg9IATzDJBxAAwXDJyfBgBJIQjHsrH8Rhgyt2Rj/4YrQWJIDLhpM5H/Db7mMNDqD/ACV9zC0FlG70FQefWax07Me5UfmOOmv5yKPXiGyFZguGbP4Cjy/7CN/BIBe8mGyC0YDJNh02MHnd+8IwYx4J+5hsFoxSTaMeP/KI2xB2VRDYTkjB37Q7Sewm8BQf0j9pDV8ARbBsYhjc/wApjjTu3JoCaCSD6wluItmLZioip2q/WNf9IpaLcl2yfS8NxDcpDe8m73i1DU/Qe8GEPczhjGDczm1PV3L9/EIaUhuIQ0NQsu3e8YP2mcNGDR6i2NIex3h3X9pQG4jhveLUexcHqUaujiNd6jBq8xci7lI9RGo0TZ4HruB31IocGN07RlkF0CPM6nX8S4cZcJbd7njH+IhpmdCxUg9pvFWjKTpn0/pOHEmPaXWz3FzpZem4Mi7htI9p8Zx/Gb43sM1es9F0j44fMwTczXxz4icWhqSZ6TqmhRWLBOBxwJ5gaUjKybD+rsJ7vTZV6jplYqtmU/7HU59+0VfpBcB9PHazoDZtOXGM/p7zJ0nRDFl2MhFGuZ9ROjQ6coVB+mp5bVdO+RqWZVoE327xqQtUWabpqOwAQEHzLeodNCac0nFTp9MS1UkVU6Wr06ZcO0CxVQsKR8p1enO4qFujRM5jYGOZVC9/afR8/Q8f1u1Ko5JPYfmeE671vpvT85x6ULnzrwSP0gylbM5KizD0xsgVgoBBsfcczidQ+Fdbl1OfNp8mJy7HIVY7WW+TR7eswar4j1+pBTeEUmwq8VNPTet5NPqEyjVZFI4YN9SsPI+0tJojjPPBlPZqr1hKnuO3qINQqDVZVxml3ttB4oXxK7ZT/wBJRIT3IrmAGQmzZkVijBh3+1xger+ENHqcWfPqsmNkwNi2KWWtzWCK/ad7qZVtFkA5+n1nhsPVdZpiDh1LIB3Uncp/8J4noNN1p9f03Ic2MKynYzKDtJIsGvE1hVjcv60cbN+qYx9WrYjsomvKyljyJlwKQXcitxoXCX/oheFhVW4YWPeUPp65Qkj09Jqrjkd5O1SWrGc11PYijEIqdNlVu6qfuJU+mRhwCpkajtGCSXnSZFPA3D2lRxOpoow/EAFkh2N/lb9oRjc9kb9ohiySwYch7I37SDT5SP0GoxCQTVh0Gozvsxpuar2g8mLk0WpxE/Mwuv3WUov2hWiiSa9NoH1JoMVPoVmr/ZAU0+Rgf+7Ila9Czkwzs4+iDKpbGuV1X9TAChHHSMYFlGNd/qhG34iZTivTheIfzO3/ALP0y98Xb1JMKabTD/6Kn7iQ5qLpjUk/DhQ1c7yJhVrGJf8AyzWoVV4VRx4USfyr9FenlgjHsrftHXT5X7Y2P2Wd7OSv/oJMTH1ieX/gm6OINHqD/wDSb8ioRotQf5K+5nbyMSvNygGzzJ/M2KzmDQ5mNHaPuZaOmZG7uo/rN1c34lqdgInlkLZmFOkMws5lH/hkbpaJ3ysfss6oAVeO3mZspBPESyybHZkTp2Mmmdj9peOmaYeGI9zL8S87iI7muPMHN36NeGUdOwbuEse5gbTafHd4lJHqJpL0PtM+Z7MrZsTKgibqCKPepoxoi1SL7cSlFHmvtLgf/wCULZDZaORQAA9hUBBu4oPaMRa+8SYyvcxaHcZAkJWhQjbKSAfqNCQrxfEsRa78XIxUXfeCZJnIo8xCKFx2YEmI7ACWBndqPMQt35kytZlJB5lDLA3EO73lYB4hCk0PEdCaQ4aMGBPMUYz5kI2xBQxIuKTZPMqLSBo6EkOe8HrAWsjiAXZhRQ48yRB3jVChH3oNz3jhpQDCGmGp6Fmm4N0p38Sboai2L7jBv2mYOYQ3PvHqGxpDywNMwYy1Wg4jsuDRw0qBuG67yaCzN1DRrrMJU1dTxWu+DRlyFyl35qe/u6BjqvPPaOLohpM+X4/gn6/+DfM7nTvgxcbKxULXPAqe5CoBwB+0O6uJW7BRSM2i0a6PGEDEkcTarWe5lRcAcmQOK4iGag1DvM2fTpkNkAwFyBxAHbdXMEgsCJ8sgCgPaan1OLT6V8+dwuNF3MT/AGlIa6+88B8efFCIp0GJiRjYEhT+o+hlRSbSJbpNnG+LfjPqHVs2TTaNWwaRfQUzD1nif4fK4ZgjMRyTVmW5eoajPmLbiGY815luny6rE4YBlU+s61GKOR5G30w7SDRB472IQKIoz1mTH07q3w7rMhRcHUNIoyqw4GVboqR6zypH1WKr1k8fhaKM4IcMVI3LYP8Am95WCR5mvW/8HTC7pD/eYvMl+gMW9RB5En3hH6hABr55nQ6T1JunPkBG7FkADLVjjzOfcUxp07A9hiHTdZT40RXq/UftMer0iYsxNCjyAO087iy5MLhsbspHoZuHVndQMq2QO4minH1ktP6L3H1GLVzMdap7KYh1voshyQ6NfiTzMR1bH+WKdU58ARbDo3+e4kDDjmc46hz5EBzuf5oWFHRLAG7kLrXJH7zmnI5/mMBdz3YwsZ0t6eSP3iHIijvMAv1MdPqUoe/cQXRHqfhXVaHQ9TXW659uJAaUCyxno9T8VfD2QtWnZrvuvefPMdsgo14qE/SaABM64SqKSOeSuVnqD1fozZnIwOgP6SvNTlan5WoYvg1TA3+luwnL5F2IwZVUkXcUpRkuoFF/TPV9H6jpNN0fVafVswzkf7sp/Nx2nD0/UcmDKykmibAnGdm3F1Y3NGF2yshrkcceZnjaTpFzjcenXbULnUkKFK8mvMpupZgwFMnINEcyx8QM5PkqpdFirXhnDfVVzSjWALmZl2m/ePjbsJzM0DnF9pXjNNXky7ILEzhqbjiD6gZe3IN88ykqFuPute3mUM3MziJjAEkCXItVxKUYE3L0PIqOQIZ2pfaZixLTTlFjyJSi/USB5hEbL8dKvPEqZ9zGuwjlaUiVhCL7gRr2xAZgo57SgtuJJlmXlaEoCkzSIx0Nm5oCgiz2leLEalx4HA4g2SACu37RgPPiKDRjFgF7xJjRA1esO7dz/eUFtzWJYDwKjGx93m5Q78mPkaloekzO1GrlRQgE3FYGu8G6u8hcGaUJmdx6wLVyx6MUJfIjGhgoI5jIoHcRB9NcSxaHPaAUOWVV7CZncMZa67r5uUleYIaKyCTxF5EuNVK2qhKBADAEXG3DxKy3MIJjAssSXKwfWHdJoKPu+6Dd+0q3cQhu3Mijq2Lg0gaV7jXHaTcR5joLLNwBNxw0ouMDyIUKzSGHaWK3P3lCcy1BzcRSZpTmr4j1EFgcxwfSQxhAoxweJWSRJu2jnvCgLd1QlrmfeY4b1hQrCW5kDUOYhbzFDftKoC/f6wbhfErLcQbqMdCst38j3nwv4md269qfmBgQ7Dmfby1eeZ474t+D16sG1mipdUotk8NKjxkS6j510ZMba4DMoYFgDPcv0jQapSNOrEKBYbhl9/efO3XUdP1ZTMjY8immVhU7/T+tZAuMBySCFDDuB/rKcpLq6jgy422drP05NF0rMmRNzalgisq/VtHdp47Upjx5NivuUXwRz7T2Pxl1hvl6b5ZVWfEFBXjgf2nidNo9Rrmc4+FUbma6C/mdUFFxVLrKhtFU2VaxWZcVKxATmh25mMkzeS2PZTG1HBH3jB0Y3mxq3/MOGH5EylFWbJ8ObzHxrueh6EzS+jRv+DlF+Ff6T+D2ipp82Fz8zGyjaeSOP37SaaKTM/mQyXzIfeIASGSTiIAGESXJACSQwQAkkkkAJJJcFwAYcSK21gR4i3CDYgBoXKocjmm/oZe9bqB8TAe/E14nLpdcqOZtjlfDKUfsYNbetwMAVPivMc1YPHaAEbuRxKkuExZnbhTcOmdlygqLINxMrHcVHa5o6fiLZlJHA5M55S16vo1fV07GDK7rvddt8CXFr4HNxF7niQni5wyySyStslJJUinIRdStGIjtRPMQijx2lrhSLC25ZSf1CWg2IjrRFSbBjBhtmbLe6Wg+PMVk5ijxiEQniaEJviUL9JE2YlUgXFIF6K7cAE+YUI9omddp4PEVGFwjxDZcWANX5gZwF7iBjRsVKyfMF0LFYhj35liKpP8ArKiwBhV6P57S/oRoAoAcRWaANY7xXNggyUugVlzdwFyzUOwgI4ihfqqapAWLLRxERfvGLbe0QmJkNizcyO1sTNDNQ5NmUORXM0iBQWJsDtISa4k8x1WxNEMUAn8y5ORCEFWYwXioVYisrfeAqRLgoiHzGo2CkivmSuJYFB7xSqg94asPSl1lDA3NR57Shl5sytSkxAvrIRUcKLk23CgEAsxvktJt2gtdVF+a0Qz7eGvtDcr3ekgaTRtZcG9YHcKL8xL9P3k27htPaFBZydb1Z8DMPEwH4mZTRaj7zsZ+kpqCe5J9Zy9T8MBrIW40kHR8HxOpYAuP3noundWx6oAWCT6TxLfDLhuFYfad7ovS8unIvdQikkCbPYAigR2jhhMyNtUA+I4f7zOjSy4sICZUXuEMe0KDYckRdwB4MQvuiFvPMaRNlxcVz4le/n2iF/tICJWomyzf/STdxKy0lx0KywvAWr7jtKt1yFoUKzB1XofTutIV1eEDLX05FFMD7+s8J1X4F1/TH/idAx1OBW3EL+ofifSgfWWo+xgwPI8S0S0mfEOo6htUxYqwZbBVv5T5h0+vYdJ/g8aAAvuZh3PoD7T0Hxj8O6jRa7J1HTKW0mVtzbe6k9wRPGK74chdDak8kTWM2jGULL9ZkVTjbGooryD6+ZUmdGFH6fvDk2PjR+dvN/vM5Qi6G4CRJ27RUeKmbKDCxRHqIxdxjZAzbTztvj9pgVmQ/SxBl6Z2YlWAujRHmKyig95DzwYPJjKAWAIsHvEApgsS9sSgWBwYhwsGqvFx6sVldiSxLfkP4BPHiKcZWifPaJpoLQo5PAh2nbc0royMS5CfpPBHkRDjdTuCkqD3kKSYWirY10KilWq64lzkhlPrCV3IfWVwLM3PpIFJ8TQldq4He452bRSglfI8yqCzOEYmtp4liYBtDE8HxLBkQE36d4BkRTfN9wZUVEluQ4wIoIq/vHChe3A8yo6ivq4J9Ypzsew4mm0V4TUmXsyrxfaVHKDfmUliSbMFgniZubZUY0WKeeV3Ezq6LD8tC5FE9vaZdEiMA5FsJ0Faz3/6TjzZL4hsvWq+8GQ8Dx7yYjztsiTL+mpyR5IRQf1RSRVwBiRAee82sY6MIzAERFHEJPofEhiEICtxAzSPybFxGvmUgE3WwAmzCxAA9JhAJb8zTibbRJlONoY+e2EpSwZc5BUi5URtEXnBFhYcWeZUzUDRis53VF3WI1EAMxvvHVueT2lW4bow5YGXQi0NXrGDWeZWISagkBCfEKDmKLYy4LX2iboGMBxzUryNVxmbaODM2Ryxiim+ghHfnvKCxY8RwpYxxhm6Q+FI47ywHbzDso8yEXKSEEOPWOrbpnI8VLMQN+ZaVEyNKi4pQxkqOeROqEU0c0m0zORt9ohUkmWv37SIu5uYKCbordpFW0xSl+JtKLEKCzxG8VDjlMXy/aQpRnQGNSO0yaplxJwOTxcjJjSjZpjy3KjHmfnYO0o4kJtrPeHbOc6LPt494w7wbSIwUmBoMouWBeIEX2l6L+ZDYARK7y4KO1SLxHsVzJZRW2xRbhQB5qVPrtNj7uPxMPWcrpiLC+3ifP8AW9X1OLIymwL4sxqNg2kfS/8AaWnbgOP3lqarEx4cX958jHXdQrcm5s03xI6sLLCo9WSpo+sBwRYII9oLszyXReufxBUF7BnqA1gEeYatDuy4tFLWeIhbiAN7wSENdQXxAWkLcVKoCFu/MUuR5iluYpYHz3lJAOH4kD+sqLeINxj1FZpDj1hLiqmXd+0O8x0KxdUq6jT5dPkP0ZEKnjtfmfJer9D1XSNU2N1LYmNow5VhPrjrvSu58TDlxJnBxZsa5cbcbT4+0NQZ8kzBsGFMb4ioa2v1/wDSU7VblWr2nW+J8WHSddzabSu2TT4aVfO09yv7zjgKxsEg34k2SwlBVMt+hiLS5CAeCCKMfcyLRph7Sm/qB7mDEgHvHxkbhZr3iwp+rgRIZoVUf9TgWOeI5OIYx9ZLDiUklVsUfBMBC7u9espSJ1LhnCglRVjmUMxbKCTdsP7yEADjvIKGQMb2hgTFJtqg1o9Zj6YmXT6kISTjUNRHqJkPRM2bErYDe5bIJqPh69psGLUqpa8qhV48VFHxLhRAqo30rtBnn1kTdIzakcjU4Vwotj6iSCL7ESzGyNp62KDXeZdTqW1DCgaBJlYzuqlQKudcL16NRZCKYn3qRmoBRwYqMSvqPMLLxwODzNV4aIUnnkRe8b3kClrpTx6RDFgJAkN3UI4gAOT3jJ39j3i94eF8xiOvp1UYht5uXjgznaHIxYp/LOgOV+04cqqRJcGrnzEdie/iKDzzFLWeauZpdAKgEHtFfvx2gvbATZjoZYjQkC5UDRlgYX3EdCIRZJMR6J+0sDAqZS5+riCXQAF4uPW2oiH9o5aVYyetwE8eZCwoystZgIBW2g7AiNYuBu3rKQFRPPEdD+8rI5hFymKy4ERi1CVBjCST3iQDBgDL1YHtxMgPMsDEDiJxsB8jA33uUEWaEeyTfvF/mupceBZEUDtLdw2xB2uISQZS6xhq2MrKGOG+rmOrAnxfvNk0Q+FK42Y8iaVxV4lqKpFniOV4HrNIRsxlkKCAOIBccjm4QBN4prwzck/Sgg2eIQdveXbAYrIOxqaatKxbJlZznmovzWaEoL4kVFHYyG2ykkNvZVJM5eoyF8hs9pt1eUIu0dzOcAWavWYSk5PU6cUUlsWYMRyPVcTX/Dr6TVptKqYwfJEf5YmsfjuiZZlZ9YoN2EdUv0kRD2l4WhONs7AKniWhQBF4Em7wZJQRCTKy1EQFo6EV58SZsTKQDftPIdY6B8xmYL61xPYFrisFYcqD95UeA+nyrP0LMt0D+0pHSNQOy/0n1J9HgcklOTKx03TWTs/pNE0Z6nkegdPzYcq2p7+k97isIB5A5mbHp8OI2qAS7f6QfRpUXbpLlG8evEhf3k6jbLiw9YpbjvKS1wFv2lKIrHZjXeKWs13iF4u71MaiDZbu+0l+ko31Jv8AeOibLgYwMz7/AElWpzsmM16R0Fmx8oReGF/eYxqFXUiypAa/tU83q+p5lyMtkzHn6nn0+jy6iiSq0v3PEh2Fnm+rumfrGsz6ZmbG+VmUngmzMHDdxR9RxHtizOrbiSWYfeMrI9K6hSOxMmrArdWRQQ4IPb1lPmXZ1VW+lrU+D4MqVSzBQLLHj3iYA8y7DibKzledq7j9pUeDR4INH1mkJkxaV3NrvpQOxIisCkttNf2hBUse3PaV3uHPeCuYwLiRfcV4iMw5H7RsGmy6jMMeNWZmNBR3mzqPRdd0kYzq8ZQ5Bag95LlFOm+jpnO7mXJp3bvwJWn0sJ00QlVNcVBuhB02FMYvbZPcmXPhxPyUBiClHeQv6HzOaTlYJorfT47sAqfaU/w6En62A9JoZiVJEQH6o4ykJiDSJxyTLTjGNeAAJL2n2kd7Uj1l7MSMOoVbDAcnvKRzxRmorybEZCob9ImilSKKE0+RuSNv3lo0iqRZubFpgBCVBqYvKybK8CKhNCpqDfTKNtG/SWqLEyk76Ho4YV7xSbI55gJoXKyxFxJBQxYQAi4ha4R3/wDfEqgLSOO0r3V+IRYHcxCeTcIoGWhqH3ityeJWGod4wYE8ygQQOwj7bFxCfUxw1jvD0dFTeeRF3cR8h5Mqs/mNIkccsJCaUxQYrtQNQS6ACwJ4jAA+ZSTHRiO0poVFpWhxFZqMIfiKy3ZiQC7rqMG5AibaHMYC5YD34gsQEccROZKDheGBWI59IiWISL79pouILFFky1F5iqvPaOBt5HaOPWS+l4cKORCMwI5mVmPn1gDG+06oySRi8VmksCIA9GVhvp4ksk3BZaYnj+i0PcR394papW7WalvI5eAoJMJcluJHcIu4mBQBye0x6nIHegeBIm2kbQgmyvI7O24k+3Mu0mMM24jgSvChyOFE6i6cIooSMat2PJNRVD/M4rxBvlZBUxNxnT+RnNSPtgSuYTxAWqVl+Z59HqFhavtFLRGfiIWHrHqIYtAWMq3wFveUkFlu4wFvU3K93HMhYCNIBruDd6xC0UvUpIVl1g9+0BYVxKfmGDeTK1FZaWrmJuI/0il4hazCibLDkil7HErLQFgPMpITZYXN/eKX9AZWWiFo6FZbv95N/MoLc8mAtCgbNO8GK4VhR5lIcxt19pSQrKm6bhyNe3v3ueH+JOoaZ8i6TROzYsbH5jAUGb2npviXq+fpmkxYsBVcuoDDcRe1a5nz2ip/zX3kSf0CRFQN9SNtP9Iwd0G3Ilj1ihVu1NGWZMzDGEyVRHFeZnVDszOQzEgUL4EbA23MjA1TeZWeYVP1L9xIKOnSh920bvUiJqmLaYk3wYC1t34m7RYk1Gl1aZCFG0EH0kJWyIvpwRB5mrU6fHgKrjzDKSOSo4EzHvKLPV/Bz6bT6s6rO4VkYFdwsTX/AIg9XwdW12DLhcNSgMAexnj8GV1BVWK7vSXLjLMGcX95zvF/+m7ZWzSoyD9QnUR9qDn+WY3+X/FIoH0lgG/efScPR/h9sGB20eXIjYgWZD2b7XN9XNcJPnz5DfHaRG3EXc9oeifC2qylF1uXSZLoLkFf3m1/8O9N8hM+l16ZVY+GH+sb+PJ+dM3JI8LQCm/Ezl9rHsRPfP8A4c5ypP8AFqtLuFsDOOPgfVahcj6XMuQpZYeRKj8XIvUT+SP7PPKQy+IHS6ozrJ8Na5FNMrFe4WYNRpc2jcpnxsp/5hIlgmvotTiYyjQBDc1DYRyRFKpfcTPWS+h7FasR7GWBju5gpQRyJKBIoyJRf6Cy5Tu/EcdomLkkRm4HHiYNUxANEHtKmX6uI5b3lZcSolAA8Qhh58ScE8eYh4N3LQhi9jjxFZiSfSJukJ44jSBhLcSB+bFSt2ocRQ3pK1A0lwQBCGr7ykHtcsUgkRNUFhc36Sq+Y7eZXXeNeAWA/TK8jG4w4XmVvyeDGkAAbPEsUccysdo4ahKAN1CGuIWsSBqMirExzzCP2gDboLo8d40Is7j8yBAwBETdx3jB+IqAJUKRR5kA3GVsbI5jp4syk2J+DqtQkesXdtilrHeWkKxjRFQbR6QbqEuU2OTDaiisLx5h/SY7cc3xKi1m4trM2Pwe8BxXye3rFDUYM+faho8+k6IZIqJKg2zNqcm0lQZl7n1kZizEnzLdNj+ZkFiwJDbkzo5GJ0un6ZUTewsmbSoK+ZWjBUCg0BHRwR3gpOLo4pu3bKXUMeP6xPkzUQp7VF+WPSbxlwnY+rlopYXxM7ZKHepSc/MwUT1bNLvxwYhcn7e8o+b5ofmDfUpRZLZfu94Cw8yk5O/MXdGohsXb6MhyccSksCJWX946E2Xl78xSxlRf3ilu/MqibLw3PeWhx7THuPrAWPqY6FZpZ5U+UKPBJlLZNq2TzMrsWbvZMKFZuGXd94C5lOPYi8tZMPzFY8cykgscvAWvzAW4sGIW9I6JbG3V2k3WYhaDd6R0gstDUO8LZkxK2XIQEQbmNdpV+84vxNrE0/Sm0wJOXNwoHgA8xS4rBdPK67Wvr9Xmy5nZmZjts2APFTKQy9juEG5T9LLtI9ZCHVe5ZZz3ZoTcps9iJW7FmLHkDiEncyqvdjX5M7uToufD03Khx/7wLuNckkcmFN+C8PPE3z2kHHNSGTxMyjaWtVIHcTdoG/8AlNWD5SPpOkarVKhx4WNqDz9p0tR8P67pXRs+rz4GXG/0glaH2hxeijCT8R5F+8URm5MWMZASOR3jnPkYUW4iSVJAg/UCfWeh0XUc+nVWx52KgWV3Tz0v02DJlyAISJUWB7B9Zo+rYSmdFVgtA9jfrOO+u13RtUcK6hmxHtTHgSk6fLgUMeSPMy6nUPqFCGvp/eaLJJdFKMWunosHxFqHUEZ2bijuNzTp+vZsTN8vIVLG2I4v8TxWLI2N+GIE2pqNtgm/Infh+Ra6cOXB3h7DF1r5WRnFFmNmTWdRw67BszYlIPcrPKpqADxLRqD48zp3hNU0Y6Ti/TPq8X8O5OMlsRPB9Jm33zc36ll2FqtT+oek5RYKxo2p7TgzRUXw7MTbj0t3XIWPgyrdfmS+fSc9o1L0zujWDftNC6pXFEUZg3SBiORM5Y4yGdAMCIrjkHiUYs4I2k8x99tV3OWWNxZX0WA7RFZ7au0hYEcxALaKhKyV6QVLNtCIDGhiMtxQtGWsLHEAW5YIG6qjI9EgxGFGKD9UKsDUwtTUrAuowb6eYQLaxI8JAyivSUt3M1FbW6md1pvvKiCkLVKJCZK4FQkWeY2Ahs9pNp8xiKEUkCCAINRwQZSWIPEZWvvBoTRYSKNRQeZCTFDRAXDkCNVDiVqbqWA8V5gAhPNd4Rz6QHuZAaHpLT4SxiaEC5NpgJsc8xCJLGi4uSL4ibSTdxQTY9JcpHaEUTYvCgkzFncs1XwJsz/Sho1xOcAS1TSjWK5ZACxAE6OnRcacjkyjBgo7jNP2EpOjPJK+F4awBctRfpmbH+oG5qQgL25ji0/Tllf0E3VD95Nrwlh2qHcJtHWjPp705rPLVfrFLr/mE8nl61s5Lmz4vtM/+3mDcsYkj0nI9sGvkEw3PMaLrgdgu/v4E9Bg1CZkDA8yvQsvJgJrsYrPwZT8whoUFlxYxS1RS8UsD2MaQrHuQ8ysvXcyfMB83GKyziojMqqWJoCDcD54nO6jq9ilQR2g+Kw9JqNcSxVT+Y+DIzAE8kzlaX/fvd8es6+JVUUBFHvRNlu5m/lhCsO5hA9eZJooiscNz6wEmCyDAWO3mVQWQmhAH5ik3K2Ml8EjSX2qWq6FzyPxXnGXqOPEt/Mwp9TeDfIE9SMhXEz7b2qzbT5oT57qtQ+t1OTUs3+8Y8jsKmWV0qLj6UlgxrIKPrCVdQaax7xd1kK60a7wurKpAa1mJodr4d0/TWy5eo9Uysum0hVlwILbMxPCg+AO5nR6p1zQ63L8zp6Np2qmQsSD9p5T5jDAuMcLe4+8QMVbcpojsYRdA+qiZV2ZWX0MUVZj5H+YQ5P1djKz35kv0aPrHSOvaP4f+EdA5RMuufFuJFEBb+m/epxOqfHuo6t0zJ0zWhW07NuUqtFTPKhi+gwqGJCgij457TDl4MHjrr6WsrqkHLiVWOxgyykqR3EhPvBuPrB0ZjQcwWfWCzEA1H0mnR61tG+4oGBHaZwxUyOQwFSlzwR3P9pY9Qpo7T6Gc3Oy/M3L5PImKyOxjbiTZMHKxjZFp7liHcBfiIfqUH0lmD9LX57S8XZUTPwsBawOZpTg0T3EqUAG+1RxXvO2CaOWXSwNf0typ4My5cIVitV5E0FlBAq7gygPivyv9RHkjtHoQbTOeDtNHuIZMi+f3gBnC1To6l0Mgg5kuKwCOOZejA0SeZnHaOrbSJMo2hGq+DCg557StbMsCkAETnaouyx62ykg7uIWehX7xVYEyUhWSqBuMpHEjsK/EQML+0oQMveID9VkxsjAixKi1RpAXhq8mOjUZQrWOTzLAeImgNIfiUZPqYkSBu3MjDvFHhFUwAWsUmvzCDQ7yHmUMUsKgq+3aQgX4+8IAghiFOYQCJYQIpU+IwsgMXzcIRjxUf5ZHjmAqIrf0ligFh6SsAqI6HkSRMJXkxKPaW3ZowEC40wKjd8QffzLCBVCAjuIWS+AHtGB5gC8/wDSOvEIibIyB1II4lQxKnZQJoAqQqGEtsNqKtxHEIa/EY4xJtruJLYm0xkHIBmgWq1KVYA94/zR2iToz+w7jcm/7RDk5i7z6ytx0U5cOUNypMq+RlY0EM9u2gxOf0qL9ow6Rj4P017TscbOg8roNBmORWo8Gey0CNjxLfBEbDosWGiFsy9/pUUOJSjSAcsvlhMrvTUDM2fMyZCnIJHBlAzs1rfIPMm7A6ZyFl4PEisSfaZ8RLIG9pePqHA7S0hNiZcm1q8ARcbFhcqzkhifU8SJkGPGGbxC+hZdn1Aw47NWB6zzupyvqspAuie3rLtdrDly7QxPiaun6MMu9h2mXZyr6FdDaHTlMYFV7zpABQAJAoVeAAPEqfJtbb5m6SSokt3ESBuYqHcoMau0oVjij55kKgizE3VIGJPcmOgsO0SnM1HiW7j5MqzCzJl4NPpj6rrDpejZ2V9uR/pWjyfWeGoNZBoj+s6/xDqRl1ONFbcMakMPecilc7l4PpOWcrZtFUhwQx2ZAASODK277R+kGOWsbHWj4MqNA+0gqgMxupCSYD3EgFmhJAKgmS6ryJ2OmdOR9Hn1ecAYlUqt/wAzEcf1nIIKnae47ynFpJiTt0bMJYaQcGtx58XM2S90ZMuRcJQWU3X9jFLKw57y27ikSlTspMkYrBUzosEklSRAQxhcXzHUcxoBT+qCM4AiwaoC0f8AC7y7T9iT2mfuAJpxAhSO3+s1xL+xnkfC0Nx612jhuORz4ii93HjtH/UaI7f0najnZKIazGFXyPEUEEg15jA7jXcS0SY8iiyCO/a5R2aps1CkMG8drmRxRucOVUzpxu0S4DADDfImRoGG6g9pLjEa9Md/0nmppPbtMOmbbmBPY8TokWvFfvObJyRS6YnssQBIqNQsES+gCQQJYNoXmvtBA+GLKCF95UGImnOA3aUlDKQCM0Qm5Yy8dooW4AxkFtU0FaW/SUICrc9pduG0cRMkG6jXpDuHIlZ7w0QZNCkE8g1Ju4+0g5iuKEBIRm5jBvWVlvqliLYl+FDFhGDiIVrxKzxETRqR1vmpYSrDtzMK7r8zQjUaNxSGM68RB9Me9xlZFXIQiwPVQF5UDzzBcugLSb8whjzEDXCDxJoTGBHeHdXmVFuZAxlInUu3/VyYQ3rKC1GDeTcG2LWzUGv3kYn1lKnxLNwIk3+xONBDV3g3X+ISRBXp+0GCQDe6LzHMXj/NFYz3v0LyGsGX4nUrW4e08/m1u1qPe5fpdUAQS3J8Geh+VWWlZ2XyEdu0qyagLjIPczLl1iKpthOXn15OSrBHtK3TBpo35j81dyiyJjRiNUynzLsGoQYSSwDEc8zKmdG1Vgiwe8yfJIPo72NP9ytUDUIYIpYGqHHMpRmZRye0mdS2E+DVTf6tE39GTNnD5QgIv0leryOMJbyeABMBYrqyL7d5syuGUXyRMNm7KMuh0bZMwdhe4+Z6PEiY8e0AACYdEyKps0xi6rVG9oPabQaUbI9ZpfMpfiqEzs29iw7HtMgyM7cE15mvTqWYXwB3hFtsb4bcSVjF+RGsevMGR0RbvxxMv8Qm7aDzNW0ifTTUhIEmNtyg94M1KpNdh4lWIG4MSAZTqXCKXPZRZ+wlYdi9i+Zh63rPkaBmFb2OwX6HvMZvjHH/ANHlNXlObVZc6j6XYmvSVhQ/1IaYQAMlMPqWMqh1LodpE5joFd2K7SOfJiGgABCzEkAge8B8RMYp/VNGjwNqdVjxKCSzV9pQeTOx0ZBix5NT2dfpU+8eONyomTpWbuoPs26HHtOPCB+nsW8kzgatQuZqBAPInW2szNZsk2zGYdetqrj9KnbOvJD+vDDHO5FekAdHQngfUBJlwJyVviU6bIUyA3weDOmVVBRFn+hk4oxlGhzk1KzkG1aiJKFWJuy4dwO09+ftMjoymiCP9ZlPG4s0jNMri+Y5UeD+JNh9JlTLsWEfqjbfWTbXaCQAdtwigVHKgUTyYQjMeBHWzC6Iikntc24sbbLA5/tJgwlaPFnj7S1VIcgtVdzc68WOl058kr8EH0jkWbgayNwPfvCpU2CPPeAVbAH95o2QNuUAG5CaHB4PNyuzdECoN9fy+wicw1Gy0cbC+RzMj8rLy1j0mcnuJz5ZWzbGqK4YDIJgbBkuSSMQQSCD6TrIyvhDD0nHudDTZP8Ac7Sf0zLJG1Y16Rwd3B5hCt5uEEMbjHhe/eQimykgmxXEW6PeW1cR8Z8RkilQw4hXFwD5iBWB4m7EtqLkOVE2ZTjo3Fqa8qDxM5NNREFKwspqmoywLYuEqCbP9IwUR2Jihf3i5Flu2xwIWQGvWJPojCVJaaMSkd4TjprqOOBxKbsdiPQ7SgkFuY+Ut4EqAbuZUUBcF+mMPpIkSyp4hI8xNgMLFQEcxkIao2RaW/Ej7EZiaaAmKW+qoSeJYUMO8hsQ46LVLmQFT9oMnbtFF9pB7RexMYG4yhSCWjBSLjKFrmWBRUVEt0VA00tHIiOvJqFGCmiImg9G5Vrv9o6tfaKWU1XiKGrkftE1wVFhBuxK9pjBhJuEgVM0YcrZMlk2T6zofM+XisAkn+k4+PJsa5pOs3Cj4nQn+zbwd87tdsfzMrO6tdm5G1G6+BM+XITC+8J6zfj1GR1AF2e00aXeMwJuzMnTiuXIoP8AKJ20wKSCO57Sl1kvh2dEynGLHI7GTXZVC1dUPWLiX5WDce/ecrW6otuG7ntOqUqjRP2Y3IZi91Z4hyZ2KhRyRzK73MqePM24dJ82zwOJzRTkyroxprsmI01xl1hytyQDJq9GUF0eO0wopVrPe5L2i6BOzt4XRqqvea8udMCijxXM5WBG4YE8+I+pDtjIJ5qaqclEn7Nia0OpJNgdoibmbeRyfE5OnysG23wJ19NkVmBI48EyoTv0Gjo4mZFonxGzFmXdwR7SreODuJEByqRtB7zoUok02DGoZgPM8t8Q5d3VXxMwbGoAXabE9DqdYmjwPmeyAKUDyZ4p8hy5mbJdsxazMcslVGmONdYo3IfLL/aOQK3oavvUAZsfDC1i5Nqmk7keJgalYPcnvch7SzKhxMFIo1zKzEBbixNlsLyfAnaxKMWlXCTyBuNes5vTrbNweRzNL5Q2UsbAB7ib46VMzk7tFrF2BZuAR44uU51DaVgBz3r0kVw30l2JPPIh/wB26sC+00fzN3K0zCMWpHJHf3nS07lsQ5JNba8zmnv+Zp0mRg2wVydwPpMMUqkbzjcbNZU7brzz7yolnba1cePSWZGZmHI4HPoZTtUtuJI9pvOSMox+yPp14C8ytsGRDwLHjiW4mCsWBIE0jIFBrz2MlRjL/hTlKJzimQru2/fiT5bkDjgzp7ksl2B3dqikptoMDtN15j/FH2xLK/0Yk0pYi/6zVjwIpWjtB/UY7ZVISlAsUZRvJahW0GNKMfCW5Muq2JHYeRKyy2bs3ySYpylC1AARC296NA1E8iCMWMHZbUCx3MFkAsAAT3ErB+liGoDz6xAzLyObEyczVRLCzLx3Hrcm4FhX9ZSGLXtHHpAWIHpUjcpRLCzMWXggm5Q3DH0jA7eQTfmK/e5EnZUVQJB3gEMSGQdpLkkgMMvwMQCvrM47TTplBc3+IpeCNWNQBZjuQRF7AylyzNweJkulfQ4IHaAt4kH6ZWx+ujFQqLBtPNzQjbVHImPdVywOSABJlGyZI0OwY8dzMzjkmPcrduYoqifsUN6946sL58ysjtCtkgyqGXg/T7QFgO5ikyp2578SasQ5ez3gDXwSJWOeZCdspIaLiu7mJtAHNQo1j3gYWtiUAQwB9BCxtTUq5jFvpiroBRqI9blznclXMitzLg30i4NEyKGUhzADctdQTKwh3VKXg74WY/pYH3mguKMoC8cSGwIiaTZW36jIJCp7yX9oygloysb9jK6vzHArzHQmW3u5BowFL58xN1Rka4mIQsVaMGsSwoGETYVJi4UTdRg3e8O24u2KhWPmxtiaiOJXu9Z3NTomzYywXtOJl0+TExBBE3lGgjKxbMV1vtzLERivYzRi0u48zIrwbpilMhYidxM15UUcCc/HgGBd3rxUtDbciuDRHMafbIk+noMuYfwt+Qs8xnzM2Y+lzZl1wGNlB5InNDBrs9+blTnb4EYj4Xdsw5ncwahFQAmiJw8bKMgoniacmUhABUeOVWxNM6GpzI4NMO3M5eRPq3AcGUjJ3smWJqFJoiTKV9YqOnpXTaCeTXeVa7KGBAMyNl+WQynv3ErbOXuxzGp2qHqHEgssfM0rqGT6RRHiY95URS5Nek1gkDdHVXWNtoH8RG1DhrN16zHjcDubEu3K3b8zSUHVomORXRX1zUr/AAuPTAksx3k32E4QZSNrCj4l2rytqdSzE1RoCVCn+k8ETBtv03iEMVFMCV8SzR6dtTrERASNwJ9hKSzKpU832M7vw5pQWbUHm/pAguumEnSOV1RDj12RWUqL4BmMzvfEun26rHlHO5aacLbBrvAi+Iu0blNRY7bTLywY0L55qZcSkPZ9Jbu+oeKHEuL5QSVlwKM24WortAGDKN3JHb3lQJAPvCLYBrFDvKTJSMr1uIF1cKMVYMPBgcUzWObgmN0y64bywZAQOO8QiwfIPevErwOdhUgkKf2jMzMdo7dzU12slRoIZVbapLA9xLQSbq6HeZyyh7Uc1HVibYE16QjKgcbNAKbdyL7HdFOZVBUrbf2lBd2+gMQCYhdVYg2xHFypZGSoFrZPpDHbbRC43eTKi4HZR+ZPmt4AEz2tlKNFgZibKMQIfmKxJAo9pUrvvFsauEmiaHmLYeoSaah5iklSPaQ2ee1QFiRVcxWASxLGuLgv18QE8e8B7wsYb9IG7SD0kMQwCEQCEd40IghghjAnmadL+o/aZh3mnTCgWil4H2XM53VXEBIMBJuL3maRQ457RGHIhVuxMsCbjcmXCWytV3faOMZrtLVx7bBHEuCivaZuRLkUolmj2qLkwNdialVQfvGNEdu8WxO3TENOzLwf3g2FGog3OhidF+lu49oM+NXU1CLbE5U+nOc0DUzkktNGRGViDKiADNI8LTAp/aKxvtCWFQERgFCQ3tNKLuNcczMO3EvxvRBMUgYxxbbFSspY5E0u4q5ldwGrxIi2wEKbTYhJoRgwYQlbmgvsQGzRjBOLqQLTAx91KIxP/hKFcxfvIW5IgY+smuk0TbdyojaTHDepgc83GUhbh3e8WDzKKoa4Q1ciKQZDY7waCi5cgJoy0URYmQGjLsbG+JDQqLCoriLLAe8HEViPUabOj4Re0GvM5XUBiduKu5gGsdVoMQfaVnKzHcxudEptqgUaLaVewlmLKENkAyjeCIC1HiZVbKSNmTUWOarxKfn3Z5uVKpZTEyKV5HaNRoHEZ8hINyreb4lZYlo6IzdxxE1Q/C1H7SPnYmrNRW+kcSksWNyVbJov+aa7RQzg2CZWJaCAJVCfAhz5MdW57ysLujgUY1wB2fzcQMSYp+8Kiu80g+kS8L1ahK9RqTiQ7TTEUISwx4yx/SJznyM+Quebm8sn9aJx47lbAFLfUDbHvHUK4IP0sIotSGXkHuI7bCgccNcwo6SslmYITZurnf0j/wAPgGMfTXecPTg799Xt7XNxzluCeZEuikadbn/iFAP1VxzOM6lWKnips3nvzUXU4gcS5V5B4b2l4k2mRdMzL2PqBIGCm+5igkGC6PqI2WWA2bJ4HaEsFFDktK7vwJL8g1ULChHB3H2gjObr37xZLKHxOVYjwe8s3FW5NE+ZQDTAgyx25CnxGnwTIGKsQO/rHNqRzYPepWSWIsxgfpIvvCxlqkhgPB5lGT/iH7x8ZPzAJCqbiSR+o3B9Qvsp8Q0T4MsLIpoAEV3kGUKoABvzCgFRSGU15hLEMw94Q9sBVAmK5+pvvAAX7wEwwRADzDIee8hgMlQGGA94AEQwCGNCJJJfMELAI7zVipVF+ZRiQu3mhNXyyK4+0Ta8AJXcYNtQhWAliix6yLFZVtN8CX4xQAMIAoXHrjj8yJO0J9CxA7Rd9QPfmKeTxMBFge/FccS1GDATMGN8mMGrz5g0xV00OoA3cSI4bgn95mOViKuIMpVrv8yoJoUo2i7U4wy7pzsjFWI7Tp7w+Opg1GIhrF1Nojh+ihSSbMc9oEUiOQTKZbEFlq8y4ChzK1X6rEs28SQsJYkUTKX/AFSwKTcm0sbrtBKgsmJRxcv20JUqstXGLWPSNqyWit2IMFlljFTdxgv9YBZVtN3CRQ+0tK13isOIgKAajEbhxEI5linn0lJDK9tesg47y8qGHpKWUg1ChjCv3hI/aVmEMSKJjoKIVoipbiU3z5iKN3ftNKJJlxCbosKgAfaV1GLbeD3i1MRIq2kG+YOfNzWMW4RWxbQTO2WNpWSpplIBriIWomOWANSp2szOjRF+LLQ+8d2DD2mVDQEtBpY/oGVsoDe01YGWgeJlZtzGAKwIIkMTNGdQx47TMFrvNSI7DtEyYWXuOYJE7doohvmAqVYgyXxAbLA20cwh90rHMAbaY+CouJ9YSwVdx4Aiqw2kmqAmZ2bITRJAPAlREo2HLlOVq5C+AYgAXg/pPn0hrcPQiFaYlTLNFwItDYFjz7StzvalHJ/rHf6BtJ48RsWNlUueAe0XvAuixGVF2irEckVMTMdx5liZCRz2kMKsuD/VRFzZpGxs3y83/Dbi/Sc0tzwY6Px7Rxk07QtbOp1P4c1egUZ6XJp2G5ciNfHvOJOg2t1LaQ6cZ3+Sf5C1j8TnkVG3fS6X0S6kviAd4STUQiHkAmIY5uj6RDAYR39o3J5kqh7yDtUBEBodrEl9+KkI4uAwGWYiTlWI/wCpvvDjO3IpJ4uOcLFiSQPMa8EUyS35SgWW/aQLjA73FQWVofrH3hY/U33jh0UcKLlZNknyY3wESSSSSMkklSVACXIQO9yHkRftABu0lwrjdzwJeuloW0LEZxZM0YNK2QgngGOMaKeBZm3TsAKM0gk30znJpcIulTGoA7wFaJB/rNjZEK1QuUOUPbxNJQj9GUZSfpndQFu5TvA88y/JRB/tMjDmYyikaqy4ZCSOZejAgczEO4mhGFczOUeFoudhzKy1XzI5+niVMxAmOgSRGejQMAeVliTxILuqlqIkWhrjlOLHcjtKkHrNC0R4MTVA+C42ZWo9jHdA4+0Bx+ewlgNij383Gv8AhNdsxkbe9QAbiBxLMqMxseIEVgw4jZfqHTDfMsOMKOYQ20CzUDuCOO8zi22Qxdq3xxLEUEi67zMQ13ZqaMaNXMtsPAug2mquZydrETQ4IX3md1NHiEWNdADHWiBXeZwxB5l+Ik+JQnwOReO0odueJqdfpMzMpJ7QVWNFZ/TJZviWDHdSDH9UpNFWIHNUZCdxmgYNw7RWwlSYxbIpIs8CJt59Jp2XIcdmKx7C4l5E1Iv035lePGR4mgABZnJ2YylbM7qSbldy/KBVyniQPY1hlWVZcqkEAzM2fggGUnISeDPQnNNUhxhXpa3JJiFbIgVixoy0AUJilZYFX1hdgqcSwKSvAlOUEnmU+Id9Ksds00blWrlSAKbEV2s8TFsGbk1Cqt7qitnVjRMxkEiIAVaNcIpM2lVayJUy1ImTxcZhYJjoXUVbee8Ow1Z7DzITR+0rfKWUIAVHnnvElZaQHyFgFX9I/rFrbyDxAKuj+JOzVctFDEXTCQ1tvyJB9J9oo3O1A8RgPiT5uXmyomnKyhQo4AEqLDGtDtKXctx4hdIVWys/qMINQEwXIKGJswhq8xRDzAC7CHyuERSzE0APM7HU/hjqHTen4ddmxn5WYcEDsZ6T4B+FW1Wca/V4yNPjNkkf0nqfjLUrrNH/AA2FQdPjHAA4v2/E45/Kf5FCKv8AZ2QwLRyZ8UIokSTVqsezKyldpHiZSKnacb9LMShgxIsAftEqm5Bnd0K6bRdB1erzHE+o1FYsGI0WUeWrxOG3AqC6NqhR6yXZuQEgVclwJCYOYYCARfpAAciHcfU8wkWIu2HR2GyfMBg7Q3ACQwXxCBfaICCGMuJmNVL10p7mqgxWZgpPYXGXEzcATYMKKvAuVOW3UPEAsUaVj3IFRvkqh5Fx8bccmM9H8wph0iHjgACFiasw41AEj8DjtEl0f0KBZjBtg4uIG9oCSRNEjOiw6g3Ic5MpKEntJtIMdMaovL7uDFKg9hECkGWr6SlGxORUVrxICR2lxTdQqX4NG2TmieY/xNk/kS9MwJIqE42Ydp0B09x3Ugx/4JgKP9o1hr0mWX9HJTASbIl38MNtzYcIRqIsSFlC0BIlCK8Lg7MXyqqoyYzY8wFuTNOJ0rk1/pMJItom2hRmd/pfjibDtYWDKzi3cg8zNOmQ3QcSKyGwDcTJjVORVy1AyiomUMwHPbxG+gmZ2QsRX9IyptajXE04sP0hjJmTaoYiq4k3RSplG1GPgTQqqvHFTOGO6zx6SwuQOZMmJoLLuuUZUKjtLkyf1MGUhgf9Yoy6JcMIW2qaEx7fEfFhJckzUuMbbqauVITlZkcBeKlJUbjYE2Ogo8CUlTdDz6Qi7AoC3Q8ywIByRzLExV27wuNvf9pQrsXcVHipS7AtxFfISSBwJUPqYVK9HRduBliUYMaAi/IlyrtEzbBuhwqqtmIzAAyOxWZncljJolKywtu8SvZFDMGqWbmjoqjmhr8yxQDKRHViBNzRotC7WuWBrIlBepFc33iCjejDbzxK8m3wLmc5D5MO8sO8blYakJ7ys/qjmzwZWbB5ioKLV9DAy+kiGxLKv3jI8ZnBKmwZqxMGUkkAD1lLJ5JoesR8tjaBQ8+8EXVhzZd5IUAAefWV9wSO8l1zIOCDKH4ADd944plIPcQEWQR3gc+sAAT4/rGSl/MAU7SfMW5DEXkbllBUg1LsbcUYMi3zCxLjKakIhqHb6wKsABPaej+FugP1XXB2U/KT6iSOOJwsSWwAFk8CfVvhhMfTvhvdtAyZDTEjmqmOaTUaXp0fHgpSt+Hc03UU6b0kaHT47SyNwHf7+88xrczFsrlyFZSWX3g0+vb+Iy4C9bW3KD5/6TndU1AxtvxvuDnm/wCsn4fxls5NdZr8jPrGkee12lTMGyB7YkziZMbIaIM72TKdzMoABNATM6KwKuLrmepLCq4eWs1vpyi5ZQD/ACih7RCTybjsNrMtDg1E95zSVcN10kkkkkCDtGgEkaEE8HkcGEDcDXiQt9JiqxH5hdMAFSQSPEWo1nzCADB9HYomrTKpaiO/aV/JIqMoKMCPEEqFZtKbQaWveVktfmo4zBsYvvE3bjYlapgH+WVt+qMWo8yFdy8Q1CyrdtHvFLkmWFPq7SfL8ybAsxNQNwO195Au0faUuxviTQWOT6SK3JuIGuMRXaaRZLRcoFc8wlfaVK0vQFu3abRpmcm14IVI/MYCvtLyoAN8ytgAbEp0hK2QcEH0nS0OVQQD6/vOX3jI7KeGIgptBqmepGXGy1V+8j4022DOBi1DihuJ9ptGodce43Q8y1li00zNwe3DNrBtc1yLmQPZ4j6jOcjGj+ZXiXnmc0+m8eB2AkmveApXYywgqL/aKH5FznfpZbjsgetSzcVPpKcWUK1GqM1BRkXirqcs21IiQPpcEHj0+8RkIrkGAKyNUsH1MPWUp8EuGjEo2Aen9Zn1ZFhOOJoQ0p7TJqDbmj+ZltcgKNoFyvK1cCOWoSh2s8zRKylYVY+D5lw+phf5mdO4mlFJ9IPjEy/FQHMsLijUpH0n1jKfUwk+EtCsPpJMQcg0OZY5FVfeIBxVyoMABwOPMRyGB5uKV5PjmKW5IJmovCooe0C46PMtDbu3aQtRI7x2Um2OgUDntLdwI4//AJSgNwIS9DvJE02FyCa7yrap4MjNYuVbz6SkikhygHYybGkDAr/eHcI6DoE0gs8cRc+k2rYE3EFH4ujJmYMtVyJ2OCoFJnCdSrEHiReJozqDfFGZyds52qNU7GPJlyLaiZweZdieSMjWp5k/UJY6lxwIEwuRwphTYmVD6TxL0YBbPYSDTsfqY7VHcyrKQxCg2B5lKL+yRcr7mIBNSrntHIqqkIvnzChoUDmjDRBo9pKv7wF+PeMAliooRR7yGx38w9xJGOptYjCm4kU1GI8woQqnabEt3bhKaliHkRA0NsN89oSoUS9ULdu0j4DXYzWMXVk7JcNvw7oxrOrY0IsICx/0nrtH1RdRps+FCAMTFVA9BxPPfCjDD1HKDwzIQs5+l1z9P6lnUkhWYhr+8xeO5dOmGTWPPs7OvyOmb+Ixt9a968zMdQNYocNZAJKn1gy5/mElTYaczMr4spbCxUjuJ2Ylp36ObK9uGhyWbkxGY2SKFRMWsTJ9OYbWHmMbZhVEHtU6dotcOXVpnLzElmJrlvErMtyLWVgfBNyo+k8+X/pnZHwkkkkzKDJ9oB3kJjEQm5JBIe/tACSSEeRIDYgM0YMoP0mrljLQ4Exg0wImlM4OE2eRNIu10zce2glq2jxNCqCveYwpPJ8zZgYEURcrH70UnS4VuAK9o6GxUOVaPA7RcfJhLjCPUMVrmQCxccqWHAibdtXMtW+l3QCplTIfImgcxWq+ZSiQ5GcLTRwtxwtm6jBbHaWooHIqCndcvxAjuakC8jiMF8S1wiXS0tQlLC/MJBF13gBvg94n1jXEAL63CAL4HHrDQAkDAEARtpIVNs04ECsCRY7zt48SNpwQARXM5GJwVF0TLV1Dox2mge4nJKb2LSoo12nXHm3KCAT2lWNORumnIxykbogAVue0tStA0WfKVloDj7Sh9PR4E0DKAtDgwbyW9u8gXTIcBviatPuVQCO0sVQ3ZQSfeWBdtNt4nPm7EdNhKBwaHbxK9g2iu4lxrbYMpLUwBnHGTuiXwDuF4uZXYMxPky3MCy+ZmDHdR9Z0RjXQTK2NWLlZUEcTQ+O1JFyg0rURNY0aCoPq/M2oRQqZ1UdyZarBRUzl1kMusBvW4C20e0r3XyZW7Me3AhVkxLC4Y9/zCAAszqa7gzQrgL5lKNBLojtQlLMCfvLMjA36yk8mbRfArgftAFIF8k+sZOSb/rHPC9pTFdFYFWTASSLkdgOBGQgigfxCjRP9gNmIV3C5cU8gd5EQiweRBcAo213k/EtdQO3aU7jAdnXKbvqAleXCdvAoma9u0VKMxKkT02lRgrs5mTTktyLPpKcmkdhwKnYw4lbcxHMuONByaEx/EmaKbRwMegdu9zbi6eFHK3N27GvizFOpA4CgQWKKJc5MCaNeOBxLP4dF71KDqWJ4JEX5rMO5j/qvB2/sbVhE071W6u04IO1r8GdlwXUr5PrOU6FWZaNX29JnPrsuL4DueO0hUKeD3kUEDkWPFSH6vpUFmPipPpQhAB7WT4E1YtCzYxkc0D2EfT6O6fJd/wCWb73Jt9pcMVq2RKbXhw8qbG2xBNupxc3UyjGzGqmUo1KjSMrQg7x91iXJpmbuDL00ftcqOKTJlkivTB5jIDuHE6Q0YHiT+EA8cyv8eRH5oh0yqwHPmb8mIfJsATHhQow44nURA6FSaNcToxwqNMym7do5mmztptWmQCqbn3Eo6xjX+KOZf05PqBHrNmpwBbNdpzxmV1OHIbXupPic+SNSo6ccriDRa04mC5Da9gTLM2YO5YdjMORCpIP4PrAMrJwe0UZtcYpRvqNTor81QA7xA2XDRDWB2BkXMrCromDf5PaW2vUSk/GVM24sT3Y3KzxHI7xJzyfTVEkg8yeYgDIZJBzACAeJDJ6mSABHIMEZOTXmB1owAEgJDWIIYJjLg4IBHf0mjS5BtY1yJhVpo0307vSXGXSJR4acmTd4AkxCQoWr1jou0i+8cnbCK4Wj6RFyMtADvFYEeZUb3e0pOkJqy5F3dhFdPS79JbgHngy3Ko22BzNaTiQ10zIo4uOFFiVkkN6R1BPPrM2Oiw7fEXg1FLEQA3zF4OKHYAg1KwOfaMxPIEmNSzVzJcq6XqiEADtFKMxsUJoZQoHEUOtjsIKVkPhER183UtG4mz6QfNRaFiMuQFh+0zmvsaHVT5kKEC+JdjCMvNc+0V1VAfeZRyLwGZm3KwMbG5Y817QlQeLuUklWsGbRpoXTZjYbu4uXjL2FD8znBiw47yBnXkHt6yJRXhpE6w2MtGhMeWlcAGJiyuRZ59ouUM1tZsd5yPElK0NwVWXhVZRfmZcuPYwrsYUy7RyTDlcPyO4lPhlrQUVWWUZsYDEgS/FE1DbTzFF9BFH6R2guuBK2cnzJu4oSmgosDV3PaQspHMpZjKyzE83UcUJI07luNvoV6zMGoe8cMWIHNymKgOzXUZbYcjmMV5BMtTGDR8CKMqArAC8+ZC3FHtLWQA1u5gCjkR7BVGZ0sxQzI01FVPBFGVugIupaYWMjggWf3jiq4PmZR9LcdvSWo1HiTIRc6B1sceszfLl6uLIMe19Ytx2aDqQGIJ4gfIrUQRMYIbzK33L2JnpOTSBUbxm2A9pQ+dmJ54mUZTdGHdclTE4lxYnzBu5ldwBuYOQqosJhDUBcQGS+YAXBouXTpn+oMVeu4HB+4gB4lgaoDXDL/APXOYfhZZh064QexP8Aml27jmJuuNRihNyYS1d5A48xWMrLbblbUSk2Pk2see8XFhBN8TO2am95biykxRcZSHJSSNyYlXvUvARV4AMyK9jvLVfmdUaRyybLG9RQlRers/vLbBEoyjzKl4TH0JyLd8WI6aoKwBMxk/vKHc7qB7znlOunVFWdXMwyoa8jicDLwx8EGdjTW+Oj+85+vwNjylwPpMxyptKRpjkk6M4yBlCv+DFdCvuPWJCrleO4nPf7NwEeRCHYcGH6W7fSYpUjuIeeAMeYojfyRYpAiSGDzDACQgHvFhgBJJJAOYARSQwMsyjkRPPMLm6+0dgITBJJJGQS7AzFgo8ymaNMLzCO6FLw2gm+Y2/6ozr554lT42qxZEabFFjbh5PEIQMLHEpG6/eacQJUDzLUgY+MlWoR8jcd+YWTYoN/URMzuVBvmVGRLQFUNko1NgxALMCMQ4Yzer7lodzLWtEuzM6033hVRU0NpWZQ11fmIw2kg9xM5cHErYAVfeW4cagWe8UruYEywAqpA8TNu1Rb4JkYVQ7+kznExG6XOSzc+sfcFXmhCKpAumQIV7g/eMNw5Fyx25NRN3vLpCZfjzso57Rmzhl7GUAFqqOMZ8yPxRbH9EOS4OWPH7SFNv2hBCjmUoV4TsW40+k3IVVa/wCsqOXbwDJ83d3IuYSjJsu+GjEUur7+Jp+WhUUP3nN+aq83UtTWDhSR+ZlKMhqXCZ0C9lIlIJvvNTahGHYShinihIqX2TdlyEAG/AmfUk3xIMu2yCO0qy5AwihF7EmcMSeYwNmKSL/MIN+Zu0Niu3NHiEEGo3yy3NWIVXbwYUS2QqB3jKbIkZuOYgYA9pJNlrvt8yzC+4cCZy24d5fpxt7/ALxVSGi5yFW5nObbNGatv37zC5F+Io9Yy45dwiM5H2lYNGo933PeaeBQhN8gwo/9ICKPEUcdoxUXbvNybzKtx7XBu+8yokTHqCpomaxlRk5IM5gFyxAQe87lNmrimPncK3HrJjz9uZTlU33iAyHJqQ0uG8ZBHDAiYA5EsXK1S1MlxNgYeIS0yjIY281K3FqaQ3McNcyhyZYjmNSsKNB/TEJqC7ErZiCZaoz7Y5aUZclCR2My5HJMzlI0jEUuWaasLcC5jHmXYnIkQlTLkrR0Faowy0RKN3EXeW7zpU2c8saZrGexVwu9iY95BjFztj/K6I/EkF38XMztzYkyMbMpLEmc8ptm8I0dnQuGUAmW65E/hmJHceZz9C53Ae83a9j/AAt+06Yu8bMnyaOCylT7RZd+oUfMrYcziaOpMURgxHEUDi5IrGOa2+8URyNoFRI2JEgMMEkZAL/EaAiA9zAA9+ZB3hJk7RgWqgZTwLMpKlTREvx8qJVlH1VJT6bTglFNCEekFSRrlGJAKPvNOiQtnBHiZV5PM6mixhMW/uTJk6E/DXts8iwJZsRh2hUWYSOZm5vwiwLpVbkAQtgCUQvMtxOVXiLmc1BSbKKXYBeT+8xEbmJPaasvYGUsnPebRdDasWhc16FULAt2B7TDVtU14PoFCaRfRUds/JOLjgkTj51Vm45jvmJG3xKSblTdjiqQyELVx3JYGv2laEbu01BAQbmEnTG0YwDuoyOhPEvyIAJn3mx7Sk7FXCDAfXj0lZTae80Bybmd357TWlRFFmBdzfebk04ZSx/FTBhcg36TrYCCqpXFSYdlQ34c/PjZR7XMpY9p2tYqjH2nEc7WNTecaRmpW6AVJI5i/UpEcHiQ+Jg0aordifESzu9pYVAJgqpGoADMO0JyHi5KoxSOJDimFdJuu+YhbvzFJq4txa0IuVQ3eOMQ7jgynEQGHE2CmBJHaOh0BAVPe694z/UCKiNYPBkVyVo8xNUZtUUOG3be4PaW4sG40TLSgMbDwewmchpWX4dErDlbHrNaaBNtBa9OYMLgKBULaplCkKOJi7HSDl6arrQJUjt5nK1PT8+Am13DvYnZwa4N3U7fS5qenQgiKMmmVGKPH7qajYPoY2+vPE6mu0qMS6gA3c5JQBSJ0LoNDBg0O2xM5coaEtV7HaDVCoYrUFRrkuSKj//Z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4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gGBgcGBQgHBwcJCQgKDBQNDAsLDBkSEw8UHRofHh0aHBwgJC4nICIsIxwcKDcpLDAxNDQ0Hyc5PTgyPC4zNDL/2wBDAQkJCQwLDBgNDRgyIRwhMjIyMjIyMjIyMjIyMjIyMjIyMjIyMjIyMjIyMjIyMjIyMjIyMjIyMjIyMjIyMjIyMjL/wAARCAP+AqkDASIAAhEBAxEB/8QAHAAAAgMBAQEBAAAAAAAAAAAAAQIAAwQFBgcI/8QASBAAAgIBAwMCBQIEAwUGBAQHAQIAEQMEEiEFMUFRYQYTInGBMpEUQqGxB1LBFSMzYtFTcoKS4fAWJEOyNFRjk6LxRFWDo7P/xAAbAQADAQEBAQEAAAAAAAAAAAAAAQIDBAUGB//EACgRAAICAwEAAgICAwEBAQEAAAABAhEDEiExBEETUQUiFBVhMnEjQv/aAAwDAQACEQMRAD8A8bJUNSVPrT5CwQVDUNGMBakqNJABZIakqMAVJUaSogsWSGSowBJDUkABUlQ1JALBUlQ1JGBKkqGpKgIFSVDJUABUkNSQGCSoZKgAKhhkgIFSQwCMCVJUMkdACpKhkjAFQyVDGIEkNQeYBZJIZIASpKkqSoCskkMgEB2CoahkgSCoZJIwJJUlQ1ARKkhqSoASSGSAEkkkjoAyQwVARB2hkklCJJDJACQwQwBkkkkAgIlQyQyhA8wyVDUYgSQ1JUYWCGpKhgKwVJDJ4gBIIahgAKkhgqAEkqGSACiGSoYACSGCoUBhEFRqkqcR0i1JUapIDBUkkkBAqGSSAAkhgqFDJJJUJgAJJKkqMCQDvDUniAEkhkgBJJJICJJJJACSSSQAkklQ1AASVDUkYAqSoakqFgSpKhqSpQgVIBDJGIFSQyQGCpKhkgBJIZIUIFQyQ1AAQiCpKjoQZK5kEkABUIEMMB2LUIEaoICDUlSSVACSVDJUdCBJUNQ1GAJBDUIjECpKhqQCAiVJUlQ1ALBUlQ1DAQKhAkhEAIJKkqpKlIRKhkqGoxEAkqSoYxAriSoZIASoKhkgAJIakgAJIakqAAqSoZIACGpJIACSGSFgYakqNVGQicR0CyVGqSoBYklR9sm2Po7EqSGodsQWLUkNQ7eIUFi1JUbbJtjCxakqNtgqAWLUlRqkqAWCrkqGpKgAKkqGSAAqSoZIACpKhqSoBYKkqGpKjCySVJUMBAqGSTzKAFQyQwAFQUYYYwJUEMlQESoIakqAEqpK5hqSAWCpKhqGoBYtQwyVALJUlQ1JAVghElSARjJUlQyQECoQIahjECSoZIUFkqSpIY6ECpIakEYiQ1xJ9oYCBJJJACSQyRgSQeIZKgIMFQgSR0BIakqEDiMQJIRDGKxZKhqSoBYJI0FQCwcw0YZIBYtQeI0lQCyVBDUMAsWSoTIRCx2CpIakgBn2HyICnHAmgrJtnn2dzgZtpqArNBW4NkexOhn2n0kINy8pQilQZVkuLKakqWFKgK3CyWmhak2mOBfcQlY7QUVVJHIqSoCsSSodsFQHZJKkqHbALBUBEaoKgIlSVDJUABUlQ1JUABUlQ1JUaAFXJUapKgOxakqGpIIQJKhklBYKhhkgFgkhkjAElRqkqAC1DJDUKAFQ1JUkAJUlSVJVmBNkkqSoagMkFRqkAlIASVGkgTbJUlSVDEFgkqSoY6AEMlSVGIklQ1JGIkkMlQAEkNWJKgAJI1SVAVgqEiGpKgFgqGGpJViJUkNQwSCwVDJJ4gIkkkkoCSSQwAEkNQwAWSGpKgAJIakgAJIYYALJCRJAASQn+aSoASpKjkcyVPNPVaEqDaI5EWoCaEKiArLCsUrKJaKysBWWVIRCyHErC1ARLCIpWOyWqKyBBX7Rysm3zKIa6JtgIqWgVFK3BMTiJUlQlee0gWPggVJUJkgTYKkqGpKgFgqSoakqAwVJUaSAC1JUNSRgAiSoakjAFSVDUlQFYKkqGSUMFSVDUlQAFSVDDUAFqGoahqFiFqSo1QGAWCoakkjCyVJDJUQWSSSpKjESSoahgIAhhkqArBUlQyVGAKhqGpKjCwVJUNSVGIlSVCBIICBUNQwwAElSSQAkklcSQAgEMlSCOwDJDUkEIFcyQ1CBGAJIakqUBJIakqAgSQyQAFSQyQECSGCAyeZJBDAAQERoIAAiGSpKgBaVg28S3bxBU8uz2tSsrF21LtsUrGJor2wEekt2xSv7RpioqKyESwpBs5jshxKiOYCsu2cRKjsTiV7eYCJaVgK2IWQ4lVSVxLNntBsjsnUTbZ5EgWWbeZNvpCw1KSvEBWXbfzAVMqyHEqqSWFbuAJCyNWJIAT4lmw3HCiobDULKCOPeQS8rxEKA/mNSBxZVJUs28yFOIWTqysyQ7TJRlWIWGGpKjFYKhkkqMCSVJUlQAlSVDJCxAqSSpKgMg7yVDUNQELUlRqhqAWJUNRqkgAJIZKjECSGpIASGSvSGMVgkqECSFiBUNSVDUKAElQ1JXModkqQSQ1AQJKjASQAEkNSVARIKjVJUAslSVJUlRgSTzDUlRiDBUMkYiSSQxgCSGSAAkhkqAAkhqSoACGpJIASpKkkgAIKjSVAASQyQA2VIVlxWArPIs9+ikrFKy4rFKxpioqKwbZaV9YKjsTRUVkKywiAiMTiVlYNvPaWFYpEZLQhA/Em2PUgWFior2yFbEsqTbHYqKgsmz2lu39pNtwsWpTtsQFblxWDb7cx7CcSrb7SbZdt47QbeY7J1K9sm3iW7ZAv5hYalW3mKUmjbJtqFg4mbZV95ColxUXEK3GmQ40U7bilDzVS4iCrlWZOKZVsoQba9ZdQi7ajTE4lVSVLNoikcykZOLQskJglCIYKhkgMgElQ1DUBWCSowBk7mArFkhgIgFkkkqSowskkNSVACVJUapKgFkkqSoagIFSVDJUoAVcIEMFQFZAJKhkjCwVDJJAA1JJJACSSVDUAJJJXrDUBAhkklCJUkkNQAkkMFRiJJDJUYWCoahhgKxakqGSAEkkkiAEkP2gjAkBHMMlQGCSGpIACSGpKgI6xWKVl5ErKzxrPpGiorFKy4r6xajsVFJWQrLtsG2Fk0UlfSDbL9sBWuajsdFJSApLSsG247JaKtvtJtoSypKjsVFdQ7RHqQrULFRXt4i1LKg21+I7DUWuIpWWVJULFRXtk2+0sCyBYbC1QoXiALLdsBEYUJtikSyuIpWCE1wrIiFblxW+0gQekpMjUzlTAFmgrBtjsnQoKybZcVilY1IlxKisUpL9sm2VZGhmKXzUUrXjtNRT2gKAxqRnLGZqkCy4p7Q7JVkfjKQpuCu8uKiKVjTE4tFdQ1H2AfiAqeAO8LI1YlQ1DJHYgVJUkkAJUlQiTvAAVDUlQxisElRqkIqAWKB3hr0hkjsCVJUklQAHmGoZI6AFSQyCMAVCBJDARKkEIkqAiVBDJACSQyQFYKhqSGVYAkhkhYiQySRiJJUkkYAkhqSoACSoak9YASpKh8wHtACVBUPeD0gBJIZIAT8QQyQA7e3tAVlu3xIVnh2fUUZysBUy8rQilY0xOJTt9oNvtLisFR2Joq2wFZYVMBWOxUVFYNtfeWkQVcdioTbBUYipCIWFCESbY5WAj2jJorqSoxEBWAULUFR9vtCFhYqEqQCPtqTZHYUJXpAR7S0KJNsLDUp23DsN9pbQhoDxHYtSrbBtlh7xD5jTFQCsUrUeDv7wRLRXt8QbbllQ8DtHZOpWEkKxyfSAmMloTbxEKxz2glJkNAK1zF2iORBUaYmisrcm2WbRJUdkalW2qgKS2pD2jslxKdo9IpUAeKlhF3FIPpKTMpRKyCJI+3gwHjsJVmbVCVDDXEEZJIRBCIASSSSowJJJUlRgGSSSoWIkklQ+YwBJUNSVHaAFQw1DAmwASVDJACVxJUkkBEqTtDJACSSQ1AAQ1JUkpASSSoajESSSSogJJUkkKAkkkkLAkB7QySgJBDJAAESQyQAElQyQA9JUmyWBfaEL7T5+z6yigpxxFKTSVsRSvrHsJozFag2y8pFKR2LUoK+0BWXlYu32lWJxKNsm3mX7PeApHsLUoKxds0FIpWFicSgr7SFfaWlYNvtHZNFe2Db7S3b6SbeI7CirbJtEciDb7QsVC7YNvpH2w7bhYUV1AZZt9YKhYUVkQG5cUEXbUdiopIk2ky0qKgIAjsTiVFTBUsIiEekqyaFMBjEekFcxoloU3FqW7e8BWCZLiJXEWo9SFY7JaFqAj0jlYKlJktMSpI+z1i7fELE4ikekBWWbYCsaZLiJtilZbXEUjzKTIcSsj2ilfUSwrIV5uUmZuJWVFdoNou6lm0gdoNvJlWRqIVFRAPWXFTE2EnsY0yJR/QtcSRism0yrIcWLJIeDJUFwTDJJJARJJJKgBIbkqSMCfeSSpKjEGSSoaghAkhhqMAQ1JUkBEqSofEkAskkkkBE7SSSVGMkP4kkjCwwSSQESSpJIACpI0FQsdgkhqSUAJIYIBZJIZIBZ6sCNt/aSqjCfO2fXULt4ilZZXpEIhYUVkAGKRHINxSsaYhdsG0XHKwER2KhCBFMYiCvWVZLQpiGOVMhWAUVkRT3j7f3gK/eOyWiuuZKlgWTbHYUVbZNvPaWbf6SbY9hUIF4kqNUG0wsKBBUfbcBX1gFCfaKZbtg28wTBoqIMQiX7eIpUSrFRSVMm2WESVHZDiVbZNntLK8yEQsHFCbYNojkeZI7JoQLcBTiPFMdktClRFKgeJZ5gMpMTQhHpAVjSQsmisrcJEYmAmUmS0KRcQrHPaSpVkCbZNvMeqMhELJoQjj3iUB3EcioK5lJkNCkVVSV2uEiSo7JcRCtkSba/BlgEh5MakQ4/ZUU3MYNg2+8tgIsSkyHBelW2/WAoY4Bv7yEd47M9BOx95KhK+kgUkyrJ1YJIxUgwEV3jsTVEkhqSoiSD9Ulw1zJUdiJJ/eSSFgSSSGOwJJIIYxAkhkgBJKhkgBJBJJARJKkklWBKkqSoYUAJJKhjAElQyQAEklSQAklSVDAD1pBHiQCWlIAs+bs+zoXbYilZcFhKwsNTMVuDZLivtFKxqQmiorUUgS0qfSIVJlJk0VkRSty3YYNkNhUUlYCJfsg2x2DRTti7ZcU9odteI7FqU7eJNst2ybYWGpTtgK1L9kQrKsmirbCF8yzbxJthYUVlYaj1UlQsKKStRSvEvIv7xSoqCkDiUlTFKmXECIeJVk0VleeZNvEcmKfNx2KhCKimOf5opFmNCkhPtJ4jEGCVZNCn+aKYxi1GmSwGAxiICIJktCmAmEi4DKRLQDZgjCQ8yiWhZIfHEkLJ1AYKhqGvMdhQu2ArUa5DKTE4oQi4KjwVzCzNoG3txAV/pHA+8hEaZLiIF5kK8Rq/pBKsnWhSoowECORJt9eI1IlxEC+0JUXxHC8QbYbC0EK8QVLK4qDafWNMiUCsL5kAqWVAVjshxpFR78SRmXm4tH0N+ktMxa6SpKj0fMUqQY7E1RJJJIWKyQ/eQe0gEEBJIRJUoRJKkhgIENSSVzACV3kqGpICJBUMkYAkhkjsASRqg8xhYJIZIrAEkPmSows9qRJUuKe0XZ7z5iz7ihAJCL8SzZ7SbYWFFJWKRLtvMQqYWTRSVuDb4lhEQiUmS0JQkNQkRSDGmDQPtBIQYDGS0G4LEUgyG4xEJEhIuIZIxBLRSeYT3kHvKAAhAkkuKwSJUQjvHJ7xTCwoQmAmMRARGIQ2YhUky0gQGpSZNFRUyVGJin+aOwEIgqOYpEaZNCkQERz3imNMTQhi0I5EWuY0yWhSIpEcj1kI4jTJaK69IDLNsUrKUiXESpDH2ybY7FqJ6wRtsFR2Q0xYYdtSVHYqFkr2jbKkqFip/YtWIAseuJAI7FqCpKjV94K9I7FqLUAWOeZKqVYtQV+8FekapIWLUUyVcJFSBY7J1FIkjFYdoMLI0EPmKe/McjniCpSZMoiVDtAjVUFHt6SrM9UDbAVv0jGEiCZLiUstC4t8SxwLiETRM55Rpkhg5/ENRkE7yQgSVHbECoZJIwII1QwQFZKkqGSAAkqGpKgIFSVDUlcRgCpPENSVALBJUNSQCwVJDUn5gB9COKAoPSbCkqKi58psfe6mfZ7SHHNFRSI9hUZSvtEZJrKxCgjUgoxFCfHEQp7TYyiVlRcpSIcTKV/eKVmgrcUrGpA0ZivMhWXFailZSkTRQVilZaVilfaUpEtFRinvHK2ZNhrtKsVCUYKuW7faTb7QsWpVRqGjH2yFYrFRXUUywr6iAqY7CisxSf2lm0wFZVioqJMBNxysG2CYUVn+kWWFT6QFZVktCRSLlhUwbDHYqEMlRipgKwsKEIilZYVgKmUpEtCVFIjkSEcR2GpXUlR9sm2oWS4iVJUO2CpViolRCI5EAXg8QslxFqA8k1HKwFY7JcRZKhqpDHYqFqSNFqOxNBgqGoalWJoFX3kIkNiSvzCxUCuJK9ZDxDHZNAg7cmGA9uI7JaDdwQVGoxkgkqGpI7JcRakA9Y1VJHsS4lZWSo5EhHrKshxEKj7RSneW95CvrGpGUo2U7PFfmQr2lm2AL6S1IycBCpUyCOVJuhAEJ7S0zFx/QtSVHCHz3hKkeIWTTK6hqNtI8Q1fYdo7JEqSoxFceYSD6R2Atcw1IRDAQKkqNXbjvBRrsYWHQe0hENH0k2mFh0EBEaia4kPvABZIahjEfUGWUlLm3Jioykr7XPjlI/Q2jOU9oCnrNPyyZDjj3FqYypvtEKTZ8qK6ASlITiYWW4pxnzNbLcUrHsLUyFKviKUmpllZEpSFqZikQpNJWz2ilDKUhNGQpfiKcftNRWj2gKe0pSI1Mvy4Nk0leeOIpTmPYGijZAUl5TiTaLj2FqUbOIpT0E07fSKVhsGpnKRSg9JoKxCvMexNFJSKVl5Un7xCsakLUoKQFal5WIVjUg1Kag2ywr6xSJVk0IVEUqJYV494CtRpicSsrAV4jntIRHYqKiogqORBVRpk0JtgK8xyID3j2BoTbUhWEwGOxUKVgIEYxSIWJoFd4pEaAgiUmTQp/mghIkqNMTQveCGpPMdkuIKkEknmOxUGQn0kg7x2JolekHiHzJXHMdioFQVGIkr1jTJcRakqHufeSOydQbRJxCTB/f0jsmhv7QGCoajsloUmGGvWECUmTQtQ0Y1CTb6R2S4ihbkK+0s2mAqY0yHEUL6iAqL4lgU3G2WJSZDjZTsogiOFHpLNqr3MqyZURSS4FRqRm4B2c9pNnt4lKazG1UbM14zvArm5VkaWUnHuvxcYYqHn7TSMfp2h2w2F+JfZl+UAee3vD8kDx95oICiQAEQ2YfjijN8lQORUYYxXagZoKge0G0X7Q2YKEUUlB3oQbfUcS/ZcGyu8Nh6JlBQVVRdvfiaNviApUewniM+3mwPxIy/SbHMv2nxFKw2I/GkjNsN89zJtl+2j/1k2n3lbEfiPreTEG7CUnBXidBsRlTpU+LUj9BoxlABEKzQ6iVFbMpSE0UEAXKSLmpsdiAY6lbE0ZTjiFPabSoA4lTKDBSDUxshifKJ7zUVAg21LUhamcYVHiE4gB2mgrEKxqRNGR8QlZSprdTKWSWpCaMxTntBsuaCvMUrHsTqUFagK1LisQrHYqKtvHiKV548S8rxFK395SkFFBWKVl5XniApDYWpQV9YhUVL2X0lZXmUpE0UlYhWXFIpWo1IGigqYu2aCsQrK2JopKxSstK3AVlKRNFRWIVl5WVle8FIHEqIgqWFYCnMqyKKyOIK9Y+32k2x2FFZXiAiWFYCvrDYKKyIpEsK1ARKsVFdRSssqoSIWLUqKxdstIEUgVK2JcSsiSuI5g4j2FqKVi1HNQH+aNSJcQQQwGOxakqCGSOxUSCSQxpktErxJUkaUpCoWvWQD1hqELzCydQbZK/FxqkqFicRahAjbe8IWpVk6ihYwWELLAvMewqKwvrIxVe/eXFdqkzl584XKQTDaiHA34yGPEbNlTEtkj0mPT5UVSxb7Cc3qmvCgqDyOIp5dUEMWzofVdScqygheeOeZy9R1FlWieD6nvMrZGcFt3MoOxmBY2fScrzyfh0L48UrZ1dFmbLVCj6z1ehxMcIc8cTg9A04ZxYAHfmerznHp8O0EUB2E7ISajbOGUE51EofKiCywEznXYTYDLfpc4PVerBGI3V7CcA9ZLOfqA57zKXyop0bL4k2rPY5+oKGIAuj3uHTaxnzKLAU9544dRLndfM6Gj1xTk8qfMcPkxbM5/FkvD1WfVIoIDdhMmPWMcq2QQTOJn15awpNn3l2iDuwZjZLUBLjl2lSFPFpG36eqwkOtijLCn4ETSEKgX0mglQt3Nm+mUVaM5WArLC6HgESDaVu4WPUoK2ORFK2YM2oVSVsUD3iJqEY0Gv1jUiJRosKxds0BAQPSTZHsLQ+wstypkuW7hATPjLPuDI2G+0rOIrNbGpU7RpipGYrUrIl5XdEKGVYUZyJWVmkpEKcx2KjKVN9ou2pqKRCtCNSFRRUB7SxlPgSsqSZaZLRUwlZW/aaNh8wFQY7CjMVg2H0mgqPSArKUhamYr7RCk0FfXvAUj3JozlfaLt7zSUiFI9halBWKRL9npEKVKUgozlbMQr+0vK8UIjCNSJcSgrEKy1qriVn1lKQmhCBEI4jPFJlJktCkCKYSYp8ykxUKTFPmMQeYp4PMaYqFJgPeQwGVYqAWilu8hEBHELJoBaKWkIkK/iOwoBMUmEjn3gIlWDQLgLQkeYpELJoG7tATCRFIlWJohguEiSo7FQp/mi94+2TbCydRfzBUapCLlbC1FqD7xjDUFIWolQ1DXMlCOxagqNUgElftK2FqQQgVBUYCFk6hriCrhAhAjsWoAscL6whY6qY9hOIAsdUuMqe0uROLjsVGLWOceE15E8pq9WFzctQnperMqIbNUJ4HqWoA1A+qq9ZxZs+skjpx4donXbqQTHwwJr9pwNf1F8mUgMeDMefWsQUU9+5mMuSxLHmceX5MpM3x4IxNx15UbR3i4tYxyhiTVznFtzcS1Grt3kRyyu2XPEnGj3HR+oMuQG6HadvV9QDYW2vZnh+m52VVBJFd5031gXGyhrsVzPR/yLhR58fjVO0czq+rZ2Y9yOAZ54ZX3Xc6urJyswHaYG09MCBPNnJuVnpxUdaNGnyOzADzOsjOq+l95ztEoVwTxU9DptL81VY0Fqzc3xW0c+TVMypu3X59TOppMzJRPAu7PiUvp1UkgEDxKXYq3F0J148n4zky4tz0uLqewBLsnzfeaH6gSAAwv7zyA1TKRZ83NuDOc2UAmqo950x+Rvw45YPx9Z6NM++juJJl+XVrixcnmcsahEAO4Gh4nN6j1QbSgO2+xrtKnmUV0IYnJ2jdqNWHYBT5mvpyF0ZyeQeJ57SaoOwvm/JM9N03UYcWMg0TfFzTE7jZjmSUkjoqG2gdh6RqMi5Vym1ZeZZ8tv800ti4fUUzBq5lwYNOOmcgjmasWoB4JnyLR9ijaw3CVFOYUyBh3j2D2k2UVhAB2iPQlxlTi4WBUSIhqMVPMG03KEVstxSly0rUUkQsVIqOOAp7S0n1ikiOwooKRChl5IiEiUmFFJQxChE0FhEYg/eNSJooCmDaRLSQO0rLcSrFQCABEMJaIeTGmKgHtEao5EUrHYUUMOTKWFzSy3EKEmUpENGUj2iFZrOMkekqbGZakDiZCsUr6TScf9Yhx1GpE6mYrxAVmgpEK1KUidTORFIlpX2ilalKQUUkQES0rUQiNSJ1KiPWQxysUjiPYVFZgMYiKZVhQp7xTCQZNsakKhTAeYx4gqPYNRaNyVGqSo9iaK9t95KllSVDYWpXUlR68SER2GohEFR6uDbHZLRWV/aGvWPt9pNsewtRNsO32j1Dtj2FqJUFS2pKjUiXErAhCx9sYIZWwqECxgssCXLFx+0Ng1KwvrLUxkx1x0Oe0qzatMKkHuBDZEuJcFAPMtLKmOz+04L9ZRMhAcXfg8xc/VgcRZX/BkvIkhKNyox9e16gMCbscT59rczZczNzU73WdSdQ5UHgmzU89qFKqVHmeRmm3Kz0YRqKRkLA34ilifMV7HEZV3EVMUzQZFvv2m3TYA7AAmoMGnDAEzoYtOVp14Im0Y/ZnJ/RZiAxCgvBmTVajbkID16w6vUPjQkAXOQcpZixPJhLJXECj+zoplDGiQT7y0YmccLc5+JqYXOvgy2oUACvMIu/SJOinEpxZACvmdjBqAihfHrMDlC3JG6VFypIBNTaORw8M3FS6zr5dcppQbI8zHlzqQT3JmBtQV7HmZ8uoYA88nsJMs9jjCjYdR9RvxNGDVAEEd/PM4i5GJ5loy7R3kQ+RJO0E8MZKmd3L1IY0P1A+04mfXvly7iOZnyOzGr4lSi2sxTzSk+sqOKMY8R2NJqmUBr88zop1YqKLTghgFHMqbMQ3E6MfypRVWc2T4kZ9PfdN6k/BDACdz/aY9Z850GvKAA8H7zof7Ub1//ino4/lxo8zJ8SVn3sMRUsTKR5lZWTsZ4Vn1Zux6iqszXi1AbzOOGqWY8pVu5kOIWdsOGHeKxBMxYtRajmXjIGklFlCAqBCDYkPMVjoqPaIV7S0jmIe0LFRWeJWxlhBJgKx2FFBuVkmXsAJSfaVYCk+8UmMRFIqOyaFPMrK3LCYhMakFA2wbQI18QX6yrCgVfiAqDDcO6Fk0IUEQqJYTKyYKQUIwlZW+ZYYpIlbCopKxGTiXGqiEiNSFRSU9pWyCXlpWzCUpCaKCntEK+kuLSssJSkTSKSvEQrLma5STLUgcRCIhEc8xD2jUiWisgwERjAfWVsLUUrFIjGAx7C1FIgqoxEB7w2Che0kapKl2LUSofMYrJtqCkLUSSo4EgW49hUJUlS0IfAMJwlVL5CqKO7OwUD95Sdk//SmuIwWYNX17ouhtc3UMbMP5cX1E/txOJqfj7SAFOn6NsjDzmavztEeyE02erqTbPD6f466pqMgXD0rHnN//AE0bme7S2xY3KlSyqzKe6kiyD9u0FJPwWrXqF2+0IWWhL7RGYK1AWY1IlogSOE9pbjxMy7yAoHdmND+szanqnS9ErfO12LcB+lLY/wBI3KgUbNCqLqXKqjyJ5R/jXohBXHqcoY9icbARf/iHC2LfjzBka9pBh+SNWxOLPR63UrjxmiLA8Tw3V+tlcjKG+r0lup6uzoxDkH2M8fq3fLqXPNk8TizZ3dI2x41Vs2f7TZn3FiDNQ6iWUAtdzgHT5Qd21vtLk3ovIImKyyqi/wAa9Olmyh13Ek+05uoYMTzzA+oZvpPAEpJ3EmYSdsuLopZSW4FwoCveXBQTchXcKEEirNOmzhSAZ2MeZHx7bF+5nmxiyBgQrTbjfaPqJubRnRm4l+uClaBuxU5mwL3l+XKSeTZmctxMZO2UiA7Y66hkPDEfmUMxuISTxBOiXFP03Jq6bcSSYzaosDXE54uPZqPZ0GqLjldm5MNXyZQCY4aQ2OhxUhMQNIWAi8HQDzCOPvE3AGQsAIwHLH1gDAd5WXBi7veAUalybexj/MaZkYXyZZuM1jN0ZygrP1NAY0BEzs7yuoRxCYDxCxUWK5XzNGLL6mYgeZajVBjOqjWO8ctOemaq5mhcm7mZjLibimDdchaKximhFJ7wFopMLChGNxStxjzAf0x2KisiIRzLD2iGNSCisrzAVjxTUrYVCHvEjmAiPYVC9oCfEJMhrzCxUITEJqOTK2MaYUAtELSGKTKsKAzSstCWlZMakFALcSpmhJlZsy0yWhS0QtYhIJilTXEdk0AxTCQYCI9g1EMQ8ywrcUrK2E4ldcwER65kKx7CorIikeZYVgKm4bBqIVg2yypNvP8ApKUhaiBbMYLLAviowxkw2FqVbPaAJfialwM1AKSfaJqcuj0CF9drMGmUd/mOAf27yotsVUZcrY9PhbNnyLiwqLZ2NKJwdf8AG3R9HjYaRn1mcfpCqVT7ljOb8bfE2g6n03H0zpTtlX5m/PnZSqtX6VUeeebniV09De70B6SoqTIbS+z02r+Our6hSuFsOkU/5Ftv3M4Gp6lqNa16vXZcxPhmJH7dpgy5U/SgquOeSZjc82Ipya+xxin2jtY8S0ANt34HiZeoYgjrkX6W7N7zPg1DLQ3HiXanL83EDd1Jvll/8Po3w9/iB0z/AGTpND1FMmm1OFVxNmxoCrKOFZqoggUD3urnoH+IOgphfN/tbEyj+VVYs32Fcz4XdS/DrdRgP+7yMv8AaVHKvGRLG34fWdT8Y9PTGz4SAg7s7Vx9hZnnNb8eIrkYcjG/OJav8tPIjq+tR9652Vh5oH/SZjqnbIzkKzMbY7ByftJlkt8YRhS6jt5/iTX69zsR2LdtzM1fjtKji6tq/oy5mQH+W9v9JzsHU9TpkZcLBAxslVG78HxL8XXdSqhSUevLoGP2s+IRab6y2mlxHW0XwuM7A5NSNvkAiY+raXN0pmx4crbUagw4se/uJQOu5dxJwYTfotf2lGu6m+uC/MQIo/lXgX6mW9FF07ZFSbVrht0fUDqMZx5KGQDg9gw/0P8AeaMYRiLPM5WhGLJnUFmxmwVJFjv5hy5Xx5nUGqYj+s5skUkmD9o7yjHtNkCY8yp9TAgL7zmDVP5YwnOziiTMrTQUybWdzQvmM6uimxU04GUJfF+ZTq3AUgEWZDVDTsyHKVPea9B/vWozAEZjdTo9NUrmDdpUOyHLiO9h0athsqaqcvXYhhcnx4nptO6fIokWB2qcXqqoGJsGxNMiS8Jg39nAZyzH0kLChGZACSO0rZT47znLoXdZhC3xCE9Y5AHtGITaAJPzCSKimIBgRAWqVk0YC1mA0hi0UsSYBz3jbYDoUsYpYmOVJ8RdhP2jsKAGMYXUISquOAIhWILuWWIpodoLEZJ+r5DDV+JKkbHbQh/miGWFYpELDUURxEjDntDYKHVql+N6mYSxWIMlsaNYbiQvKA1CTdZ5k2UWFoLi3cF1CwGJqKWiM3pE3QFRYWiE/tAWilpVhQSaEQmQtFMdhQS0QtCfMU+eY7FQpaS4dtyFfaGwqEJikywiVNGpBQh7RD7RjcQ3HsKhHlZljDnmVnvGpBRWe8BAjEHtEINSlIVCmopAhIMU2I7CgFeYpEY/aKTHsKhSIpHpGMBMNgoTaJCsaSPYKFqDbHqHbcNhUV7ZApuXpiZiFAJJ7ATidd+Kun9B3YQF1WuA4xK30qf+Y/6So2xOl6dkIFxtkyOuPGvLO7bVA+5nnuqfHXR+nbk0iN1DMODt+lAf+95/E8B1fr/UuuZS2s1DHGP04V+lF9q8/mc3bQFjt4nRGH7MJT/R6HqPxx1zqBKY9QujxN/JgG2h7t3nn3L5XL5XbJkJsszFiT9zJwD62e0gBvtNlEycmwrwOJn1eYqoQee81KP0gzlal92Vj4uEpVEUY3IqLXB3+0HiECct2dK4AEq1y3damjxKynHEFMvaJWhehPeS4L9RJYJklBk8yfaMMeRuQjH7AxqLfgrSFklgwZf+zb/ymT5Gbxif9jK0l+gtfsqklv8AD5v+yf8A8pinBk842H4MNZfoVr9lukNZ1o83Nmr07jK7qNwJskfy/eZNPjyDID8tu/oZ1lx5CbKMLrxNoYd40zCcqlaORXEgYib9Xo2UllU+rLR7eo/6TB7kTlyYpQlRcZJqywZHAoGoUU5Wom5SW2mPjy7WBB5mdMo6CYVCgUDAMnycnHrIuYbR795mzMLsHv4juh1Z1f8AazqlBqqc7U618r8kke8xl2Y0LhxYWY9iZLlY9UkWh91XHsEQjTle/H3gJK8HipLABIEUm+xilwTUYG+0QqoB7RftGI4kC3ACsiDb6y0rQiniAyKtx9tDvEDhZC994AQ95OAO8UtcUnnvAKsctUTf7xTZPMFRhQ9wUIRBYgFH61qGo4WSpz7HdRWRxKjLiIuz1j3DUq2+0IFRytQFYbhqQQ3Um2hAZOwUTdUm+VkwQ2HRcHkLSoGod0Viocm4hPMBb0ilrlWFBu+0PjmJchaFhQxMUmDdFLR2FDFopaAtFLQsKH3SFpVuMNw2FQxNys8wkxS0ewagIEQiMTFMdhQhEqIlpiEXHYUIYhEcj1ikR7CoQiIfeOYhEewqEMUxyIpj2FQhEU/zRzEJ4j2DUBkhkC2YWFBAuWYsLOwAH5PaHFiLsABZPAnkvjT4m/h0fpHT3+sitRmU9v8AkU/3lxTbpEyaSsq+KfjT+H+Z0/o7ixa5dUvr5Vf+s+fNyzMbYk2STZJjnkC79hBtqrHE7YQSOaUrK9orjtfeLyeBxR5MtIocDi/3g2k0aoCaGQoUkWKr1jCyPa4Qgax2McKB47xoVCONuJjXYcXOK5tjO1qqXTswJqq795xG/VM8r8LxoB7QqOYJYi2ZlFWzSTpBC3CU4s9pYqhVs9hHwYjqDuIIxr6eTNlH6M9vspTAznhSfeW/wOwb8p2j+86abMCFyP0jgeBOVq9U2oc2eBwB4EqWOMY2/SIzlJ0vCDKiWMaAe5FmL8/IDzkI/MpZwgrzKC5Y8mYSy1xG8YX6bTrG85G/eT+Mav1tMJMG6R+eQfjRu/jDX/Ef95DrG/7Rv3mG5Lh+aQ/xxN38Y4P/ABWv7mOOoZfGd+P+YznbpLgs8l9ieKJ0/wDaeo//ADD8drMI6jn771b/ALy3/pOXcm73h+Zv0PxR/R0zr3b9SYmHugk/ikJs6bE32BH9pzd3vJuPrF+W/UPRfR11yabIADvwt453L/1Er1GHMlM21sZ4DqbVva/X2M5wdge83aXWPgYgUysKdWFqw9CP9e4hcZ/VMWrXSYMJZh9M62DTqoBIJkwY8LD52E/7stW0m2Rv8pPkeh8/ebHCrite57iYTTiyNkzDnXaKFURMGVSbI5m9zu4PeEaNmUsAa+0i7LizjUQZarGpry6Xap4qZSpU8QGG77ycCKSQIpY+YxelhbiVk33k3cRS0QEuKW5h5gIMBkLQXcQnmQG4wGu5B6weYQLNCAB5PaSm9JYiWeZbtgTZ+syPSKblpX2g21PP2PT1K6gMsNVEIj2HqIRcgW4wHiMBxzDYNSsrEI4lzDiVtUWwalJiywiAgSthaiVFMYmAwUg1F5guoa4gMrYKF3esl33kMBj2FRN1QFoCIKhYUG5DJVSfmGyCgCAmNUhWOxaiE3FMciCoWGopEUiMTFLQsNRTEIhJgLR7BqIREMYmKTGpC1EPeA9oS0QtHYqFPaVkxzzFIjUgoQmDzH23CMRJlJiorC8y5Me4iXJo8lbipVfLNwP3MD9Q6N05t3UOraPAo5N5QT/S5cU5EtpenM+Jurr0DpF42rW6kFcIHdV8t+PE+SZA7kuWLFmJYsbJPqZ2/iXrmm6t1nPrG12PICdmDFhVm2qP0jtXMrxfDXWNXpv4nFpGOJqA3MFZuLsA9+J3YcMq4jly5Ir1nEC21HxDtBahzxzc3Z+lavR5NmdFUjxvU196MpdMOJWfJrMCsFJVeWJYdl47A+s6fxtK3w5/yJ8XSnbSmub8ekfS6dtXqcWmx8vkbYPQep/HeYj1LTgoHBs8Nt523/edPRZ10hz5VsZmQpi/5S3DNfqBf7xRSbpscrStIx5VTHmyJjbcoYqrdgQDVwqyuA1jmh6CJ8pWYCzsriu8sCoGABAI/Y+0VO+DTVdKNaa0rrx+q/8A0nEPJM7HUWC4AoP6j2nHP6jMsvpcAAS/GvIiKtmXFtiEn8Qgq6KTvhDeXIMS+TzXpOtp8SqgULwq9vaYtBhYKchFlj+wm/Ox0+nNmmIszohGuszl3iMHUdSCflr29Zzh9IuF3OXKWPkxMjUaE5ss7bNYRpUVklmMm3nmDgD3jBWIs8Tl9NvBdoh2D0jFD/mWHafDL+8eorE2D0k2r6RtjV3X94dj1/L+8NQsTYPSDb7Ryje37ybG9B+8NWOxCogKjxLNr+g/eLsb0ENQsQrAQZaVb/LFKkdxUTQxAajAxYRJQHS6ZrBp89sC2Jhtdf8AMp717juPcTq53ZHZCwPA2t4YEWGH3E84poidvRZf4nRnAecuEFk9WXuy/cfqHtuE0a2jX2Y5I07RdgYMxs/V3nZ0eJsqCgCD/wC+J50nawII+89J0XOjYwC4BVaUEzFKuERfSjW6DKmNnCGv7TgZUKML7HzPfajPi+SVsE158Tx+q2u7VVXfHiFUzT6s5zJY7ShuDNpQCwJjdaJ8wBFdyAcyDvGAgBZjTd7x3xUDxJiod6l7EMO13E/SdjmutMeIo4mvJiJNzPkQqeYyk7ABZEux4rMTEtnmbcSgD2gTKVcFVAO/ePtEYgEyRGdn6wKiIRLjx2lJnkKR7dFZintHPMSPYdEAlirK7jq1GDkFEdeJSymaCQ0QrJ3HRnKmIRUvIAsSsiUpBqUtfiLRlpWIalKYtRDFJuQm5JSkFEqAiEmAi49xagIk2w1JHsGoNslQyQsNRaqAxjzBUewaimKfMcxDDYVFZimMTEMrYNRSeZWTCTEJhsKgE8wEyExCY7CgExSZC0W+I1INSHk8SwYWCl3ZUQclmYKB+88j8UfGY+Hdcmiw6ZMupONcjNkvaqt2AA7mvM8BrfirVa1izqoUm6ZmYC/uZ1YcSn1ujny5HHiVn1zP8Q9E0y2NW2pYGtmlUsf37V7zna344xadANJoV3MCrHO53LYqwF4FepPefIX6vqnAX5jBfRQFH9JlfU53/U7EX3LTsjjxR96csp5JecPUanPk1eQt1P4g1uVCTah+3pxdGYmb4e04YJp9RqH/AM2TJX5oCeeLMbtufPMQlbssTNVkhFcRGkn6z0qfEv8ACZA+h02LTFV2hlUWR6mwefeZNX8TdU1pJzazM3N0WPH2nFu+yk/fzCS/bgeftE/kSfnBrFH1l76zPl5LM35lJLE/U1RbHlib9JB7L+8zlkk/WUoxXiIGCkMCxINj2M9v0JNN1LCMeqKqcyi8oHCnyw9CJ4g3XLAewnoOhawYdKwZRtBKgg1Y7yVKS8LSi/RtRu0+py6d2XfidlYryCQase3mVnIGBF9u595XrdWNVrsucDaclMfvVf6So5fpuhfmvM7YO42zkmqk0irX5SzAXfHP3mEDmWZXLsTEB5+0wnK5GsVUTRjXzHxY/wCJ1iYudoPP2lS5BUbRahcLvkP6iaBhsuInV9Z6TBiRG3NW1FugPP2nI6rqC7eQW8SxOpMFIFWe59Zz9Xk3sGPpNZ5VrSJjDqZQPpW5STbE+kZm+mhEP6TOOUrOmKJj5ZmPjtLOSbiY/wBJPmPJj4DAWHqBJvHqJWeDFi2HRbuHqIdwrvKpIbBSLiR6iDcPX+spuGGwalvBrkSWPUSn8yQ2Ci7uOD/WA9zECkx+3fxHdiKz39IO0Zv1RPEkpDCX6XUPp8yZcbEOrBlPuJmEcccxxdOxSVqmdvWhFdcmHjDmQZEHoD3X/wALAj8CLg1D4z9LFT3sGDCw1HRMZJPzMGoKj/ust/8A3Kf3lZG0j0inV8MNa4bTrM7jaXY+xMm7nm+ZRjI7y0/UvAPMzsEyvK4FUfMysASTcsyhx3HErClu3AgV4IFEJWo+0qIhtoxDpdzQosiUIp8y8WDzBsT84XHGNt+RMefHx2mgMb5MXIoKybJi2mZETaZoRqEqKkNxHHArtKsp9LN1+Yd/vKy1dou6STqj9cMYhIjNcqNzwdj3qATEjFYpEe49RSeJNxviQqSYQlQ2DUKMfMfuIvaENUTkOhHU3FYessLCKRY4i3HRS/EpY8zQ695Sy1KjMNSsQkWJCKgJlqYqIBDwBBcIH9ZWwtSbbkqTgSFpSkKhSIa5kvmS49golCopFQniIWhYqAYjHvCTcQnmUpBQpiPHJlZMdhRWYhlp7Spu0NgoQmVkxiYhMtSFRWTIBch5MdVhYqPB/wCJGDM2bp+TGdG4OBlVHoZUINsST3Vu6nwQRPm2X5gsk4l47CuKP/rPqv8AiXojl6X0/U/7NOfY7YjqEYh0J+pUK+VPLA+DY8z5VmQBjWlZO9AsT4no4XcUceVVIpZmLG3H6r4iUvlixv8AeOQwukVeAf8A1iEtz9Si+eJsYgIHhCfvBR4/SJCRf6ifWD6fAY3EASR2LH7CTjigT6XJ9XhQJDZ/U4HpGII3V2UQWOLJ/EhC1/M0cKf8oUe8ErDwrPbhPzLMWV03IpNtQoRL3PzZF9ppLopV1UIwIIK9wZUUvWxNnT0ODEmF9Rm+oqR9HerPB78/aYtXnObKzhVUE/pUUB9hKDrMmYkMxPPBlRe+86ZZY6pIyUHtbITQsxFayZGa4E/VOWUrZslwIJswI1UT2uQeYFIABPIk30C4ZOKUHvdwZGJAv0ihgRQWubv/AEjOeB9pd8Cis94D+mE9oD+n8yADj/SY/rEx/pb7x+4PsI14DK24WV3LG5UyvxIZRJLkEBiANyXIZBACDuBGQW1GAfrEKf8AEJPvGvQLariKSeYximUyRWHMWuYxgrmIaABDUA7xjBDN2hysqZkBO1gpPvRP/WXHlpn0GRMbuciBgRXepv8Am6Vx/wANlPqGlrC5K0znnKpeFSMVM1K4KAD7SoLpm7Oy3/mFwjCpH050HsRUP8eSIU0mV52AWj3MqRgRUtfTZG5DK32aUnT5lJJRvv3kPDJeoveLXo36uLuMMdkRUVl7qR9xL1qvEhxa9QnICqAY5U345kBs1HA3GhIYJlVfVGCWOeTLdoHJ5Jh+largSWwqik4a7iVuFUcCaXbihyfaUMpZrr9oJhZSBZh2e8Yoym67ySrDY/WhYGIVBMrLEeYu8jtPl9z6Ki/Z7xSguVjKfMYZIbi1GCAQMBBvilxUNx0AiKe8heAsDGpD1JJuibu8IJPaPYKGPIlbL6RwD6QleOYf2GZiKlRPM1si1yy/vKWVB3ZR+ZpHYXCktJujF8K/qzIP/FF+Zg/7bH/5pqtv0L+oS0F3IGRu2RG+zCOFPgX9oXJeoOAAMm2MB+JXlz48RG5gCYKQtSEGKVMZc2NwTf7TLqeo4tOpJK2JadsVFpWIRMODqSajIAHst4nSZbAPrKugoztcQmWsplRWG4aiFoh5jEVFMewUVERCstIibTcakJxFC3L8OB8jBVQsfQCV5HxaTS59XqGK6fChd2As0PA9yaH5nzDrvxv1bqbPhwO2g0d0uLA21mH/ADN3J9hxOnBhlkfPDHLkjBdPX/4i6Tpz/D2BMmsCdQw5/oOLKD8pWH1DIoPZtoC+dw+8+N6nBjRiP4w5KPcA+lTrabXarQtnfR6nJhGdPl5trWMi3e1g1g882eR4mHOpysWd2JPqAP7T1sXx5RVHnZcybs5ZVL4Zm/EUqvhG/Jm1sCL3Yyh1QEjkzR4mvTNTT8FGnytZGMqBVkiqF1ZkOncF1yZFUr3W7J+1d4XyO5tmZjVWWuKDXYQ0iG0inaRyQxk3LXAAltxSi3YFSHD9FKX7EL2K5Mnzjt2m78GWBBIFXwouLVoLRX83atAGz5MU738GXkDwB+0U94V+x2Kq7TuJtpCbhPMB7w8EKZBwZDFHeRZQx/VADXccekY8MD7RR2uofYDBgRQHm7jv+kfaIGFVQ73cZuwlCFPeA/pjE8cwH9MQEx8KfvHuhEx/oP3jHsbjXgfYjfolZjt2g2mSykCC44UyBT5ipjEMkYr3qLEIKfrH3jY/1N9jFX9Q+8OP9Ua9EWGCMYp95TEKTBCe8A7mIoUdxLDE9IxPEEIfE1Wb7y0P7yrF5vtLRj33sompvFtLhnJK+hGYAkXGGX3BmbayjkEehqTv6fiP8kl6GkWaxnr+ao41TqOG/rMXPk1CCxHBupSzMl4onW0ud8+ox42fhmCn8zXmwvhxO9qxVgAtVYPZv6VU8+jsrAgkEdq7iWtq8ox/K3Erd7fSXHNGmmrM3id2jsjGTjQlVBYlVUnuR3/PMZ8ZwWciEBQCSDYo9vxOVptZqMIpSpFhgGF0R2I9DHbqOpTehb6WUqwIsEE3/fzG/wATjdC/HJPjNo1GFuzhfvAbbsVYEXYM4xeuTIMrg8Ej7TllCD+jTWR2lRgwJUge8vVBXv7zhprMq9mavQy9OqZV4YBvvM3hT8YnF/o6GZQe1TPtHpImtwZuGJxHxfKxvlr/ANth/wD3JH4WLv6P1F8wXB81ZjLtFLsJ8XsfUam45VruIvzlHmYS7esXeZVoNTonMIpy3wJiQsx9B5MxdR6/o+mIxyZFZgO1zbHilkdJESairZ2rsWTQ9SZmz9S0elUnJnXjuAZ856n8aavVsU042IexP/SeezazNqGLZczMT6nietg/jJPsnRy5Plxj50+n6n406fiJVGDEenM52X4+Qf8ADQ19p86LkKSCAB3MwanqyaclE+p/HmelD+MgvTll8x/R9E1Hx1qiCw2qPUmcbU/4iahSQrhj6AmeHC6vXtuyOy4z4E1pptPpF3MRY7kzpj/H4l9HO/lzf2d9/jfrepJGFAqnsWuUv1rruRd2XXriHftPOarrqYl2YFs9twnI1HUtTnvc5A9BKeDDD6BZsj+z1+XrufEp+Z1XKx8gUJjf4ryITt1ediPzPIFyxskk+pkLSZQh9JFKc/tnr1+ONfjP0ZXb/vATdpf8S+oadhuTcPUMRPBbie0YI7dkY/iYywwl6i45ZL7PquD/ABaNBcuJ6/7oMbL/AIjaPVlQXZWJ77any5dHqG7JX3lg6bnqyQo95n/hxfiNF8lr7PtXT/iPBlw78epVrHYMJj1+vORiFzBtw4ANz5Th6XqVpseZl/5g22dPTazV6JduTUhwOK8/vJ/10n1D/wA2K4z6L0XU/KzBWViSR9RHae0war5oCjn7z4xouvdVOUJoMWXM5PCqpY/0E9PptZ8cYlOdtCmmxnktqWC/0PMyn8DIy4/Mj4fSziLKGog+kpbCb7TwY+P+t6UhMuPBnoV9B4J+5jj/ABPz4Mqpremldwuwynic8vhZV2jaPyIP7PaHCfSKcB9J5Bv8VtArV/Au32ExZf8AFhyzHD05Qo/TuYAyI/Fyv6KefH+z3f8ADk+DHTSMzABT+0+Y5f8AFXquViun0uIEf5bJlWP45+LdcQmB8eIk8Um4/m50Q+Bmf0ZS+ZjXLPY/H+obp3RtPocbbcmqZndf+ReBftuP9J8ozgbiAF4bufM9P1vP1PUphHVdWdTq1x7WY0NoNttWuw/vPMlSWYtZtuPUz0fjYniVP05c0t3Zmy8jtQlBXsSe3M1un1ccDxM7LtQ+TOyLOSSMWU1Mrd5pzH6j5mUxTYooEkMUSLLD7QmgpJ7CCB/qKr4ZomwIGZuRwPHrGCsPIP4m/T9Kz58OHIrIMebIcSkn9J/5h4+/tLx0fIzKoyY/mMrNtPnbdgHsSaND7TWOGTVmcpxTqzjnkekB7zoanpzYUYl1YKu41fIsD+l3+Zzz3mU4Si6ZcWmrQrNQ9b7QFXAs0Jbgwtn1SotBmYKt9rJoTov0nMFViUAYEg7uP1bSD7gm/tzHHFKStIbmk+nHvmj3gPebn6fkG7ayllYqve2I5NfaYf7zKUZR4y4yT8GN/Sb7j0ijgQk/SB5EUyLGMGjFrES5IWA13I36YssXbVFbEa6IGNgFIJrmOe3HpEcJtsAg3H8fiP8A4Kys8LctQKyA8AgfvIMRYcmhAEcHigJSi/aGpRRCv0xABUYo54sSDE//ACw1f6HtERqqJV2alpxPfiD5TVXETi39C2RWn6l+8bH+oxhhYEE1LMWHbZNX4gscrE5IBikgC74jnGw5AuVMfpg016CaYvfnuJCO5jgJXNwkJ4uTQytQYSfeEniovc0IwGUFuBwD3jqhxuGBoefaOqbB9YIvnniVsxyNtXtLppJ/ZN3/APDSudc4OP8AmYij6H1md1bGzI4Kkd4Vxbed4Bl+XL8/HWQVlQcN/mEv1W/SVSfDKRVeT/eHgk3wfSAc1XBkHm+8yKGuq47SsEHLZ7Rib78GIwN3E2OjSGUEcyPlDrV2R2mUExlBPMpZH4LVejkxCxJAHmEn1gVqe5LY0XphFcs1+0rdSrVdg9jD8znvAW3AA+JeyapEpO+guS094pIA9z4g+v8AyD9pNl0j9alIhxm4mPX4cp2hhfvNIZWFjn3n5m804+n01FBxSFFRWfIwVVFkmXgieR+PerZtBoUw4CVLmtw9/M7PhSefIomeSShFtmH4j+MBiL6XQ0W7Ejx9zPDZtRl1GQ5Mzs7E+TwJSCeWLEluST3JhJJ7T7v4vxI44rnTw82eUn/wfcexHMV2RVL5GoDvIzLixF2IAHrODqdTk12bZjsJdceZ6CikcbkXavqGTVP8rTghb5Il2l6euP68n1MeeZZpdGunUWASZR1DqK6cMinc544PaXyKtk+lur12PSIQD9XgCef1Ouy6hjbkL6XKMuVsrlnYsTKyZzzzN8RpGCXWEtAAX4ANy3Dp3zEAA16zq4NAmBQ2QD7GKOKUuvwUsqXF6c3Do8uU8KQPUzYnTcaV8x9x9psOQn6MYoewkCBeT9TektxjHnoouT6+FaafAq8IK9TLgURfpVbHmorECrJsmgBNWLSLjUZdWdv+VB3McMbk+DnOMVbEwrlz0yLSeWbsJafl4zQJyuD38COGyattqLtTttE7fTughtr5SADz7z0MXxUus8/L8lviOLh0ep1udcYBAY80Ownr+ndE6BoED6nRanWZlFsp4UmdDBp9No0CgIh7AsQCZg6v8R6XpWKgQ+U8ADmaTxwirbojHkk35bNj/E3U8SsnSunaPpGmXj52RQzke1zyfVPiNc2Rmz63U9Qzi/qyMQgPso4nD6l1nU9Szs+TU5Nh7KAaE5wLsxovVelXODJliuJHdCEn1nQ1PWdTq1CBlVQfpXGu0fvMbb2YHJub7NFpVWhjyV63UmPTtqF3Im1QeWLXMFGU3Rq3GCthDkOERGJbsA02afprvlvMWIP6UU2TNeg0LZMgxabFbCrau3vc9LjxaPpGD+I1GVbX9WRuLNfpUes7sXxoxVyOPJ8iUnrE5LaTSdI0pz6zajMtpp1b63Pi/Qe8wr8Y6vEpTBoNMuP9IoN3/wC9fM5HVOo5ep63JqczBi1gDsFUdlH4mEuVSgSB7cczHLmV1HiRtiw8t9Z6LXfFep1THJn0GBS5v6WYcfaY8PWdNmfZlVsDNQFncv79xODkcsbLEmqsm5WpW/qsj0HmcTmnK0dauunq8uTGqtZPHce8yZcihTzfvfecc6ltu3e9AUKbxFTM5JG8sO/1GXHIlwmUbNOU2SZQYTkNcqfwbiF1Jq6PoeISkmSo0GSSSSMkGQEruHcGxJ5jRvolw6Gg6udPpTjGMNZZjbeSoAP3BFj8y5+sFkC/LYMpYghjX1Dn6a7g8gziFCDamj6SBn9BLWaSVWJ44t3R1dX1Q6nFkU4FV8n8wJ47buPcgfazOYe8gUjk8n+0h7yJTlJ22XGMUqQA5xZVdfUEfcTtP1pGXJ/uhThqG4fSS24V9ux9QZxSAwoxNrL27QjklDxicE/Tov1Mu7uybmL70N8qT4Pr4/ac47SxpaHubqAgnvARzM5TlL0uMUvAwESSTOhgks1JJAA3GDV3iQRpgOWBX8xt48GVyAx2Ki8Z+Bz/AEk/iD6j9pnuS493+xao0fPPmv2k+fz3A/Ez3JcN5Bqi8Zzz2/aQZz6yi5Lhu/2PVF5znjkftB88+o/aU3DDd/sNYlvz2qgeJWWBFCLVxgsTcn6CSQd9Sbx4jBQB2/eOAAboA/aNRbC0VhHcEhTQ7moMeRsWQOKsfmazmY4gpI5BHaYjwxj8KaTR0dX1B9RpkxlMalf5lFEiLoQmzISqltu5S3Yc9jMR5WpdpHVdQpeto7+OJUZ27Zk41Gkdf5WmZtxVVHNqDxRH0/1H9Zz9WURsZxooNWaN/wDvzLsefE6gOUoABuADXPb37TFndXd3UbVLccVNZyi48IhF30r4Prdyc3yfzAP08yE0ORwZzo1CeO/PvAQPPeTse/EnPrYjAgUA8VJ5IvmQkdyP6Qc/+sACOSREKkcxrIN12lq0w94JJ8C6KQrHxHC1LdteICspY6J2KBXzOe0u3+wlToQbESz6mRqyrPqmg+LS2sC5HZQzUD3Bn0bpHW8eVVR2BJE/P4dgQQaI5noeifEWswarFhZ1bGWC/V3H5ng/yX8RCcG4Kmj1PjfMblT+z9A4tuVQym55b/EDpT6ro/8AEY13Nipj7gd/6Tt/Dz5M+mUuR697ses5nx31/DoOmNocTK2fMCoX0B7tPnf4z42WHylX0zq+RJatHyWgFEYAKpZiAB5hVOw9Jz+rav5OIYcZ+pu9T9IhxWeBP0w6/WPqc3ycZOwcGpt0WnTT4gxX6jM3TtLtByOLJ8ma9RmXFibI3AH6fvNV+2Z0UdR1y6fEwB+sjivE8zkyNkYuxsmW6nUNnylyeCeBM5M58mS3SLjGiEzVpdG2ZgSOL7QaTTnKwYg7Z38WFNPi3kAAdhNcOK/7S8MsuRrkfStMaaXFZAvwJQzvmYi6X0hyO2bISTwTx7RgAigAgn7SsmWuLweLHfX6EBV+kUGPmQkrVLuc8ALyTACFFhufQrOnosCaPTfx+pX/AHjcYsbDv7ycUHNlZJqMeipgTp2L52dVfUOLVT/LO18N9ExdbfJn1xybV/TXC/aWdA+Hf9qhtf1EsMTH6B6/+k9xp8Gm0eFcGBVVAOAO5PuZ6MIqKSRwSbm7Zx9V0vovRtMc+RDwaWzZY+08z1X4nXHhGHRYVxP/ADMTZUentN3xn1LDhyLiVt2oClauwoPn7z59lykGzbEnmGXO4qkTDCpSNWfqWp1D7m1DFrvkyp8udrfJqEYgeTZmYbL3HGzE946qGckYDtrges4MmWUn1ndjxRiuIgb5iq2TMqgcgVUhZbNak17COWAHOm/cxsGnfVOCiBMYP1G7v2mcYuUqRpKSjG2TS6dtTkbczfKX+btuna0nTzqsy6bTIFCi2Y/pUepgwYH1GbHpdOm524AHZR6n2nrNNpE6dpPkoVJNtkc8FjXJ+wnpYsUYK36efkySyP8A4VBNN0nRMFIXDjW8mQjlvc/6CeE651jJ1POWtlwBh8vG3AAHn3J5l3xD1sdQzDHpnyfw+NdtHgOb5Yj09LnANnsBx6mc3yPkW6Xhvgwa9foyVdE+vYSrIwP3ljNtHBHntKCbPfmcEpUjtiL+rkc+0h9xUAo+xhLEgA815mRQBHUUB7xQATzLBx2H7ykIIJ7VCWBHIH5imuAWk4lWJk20eLX+0O4j9Qv3ElHwR+YOBXH9Y7JG3LW7cKgDO3YAfeAqGawaPrJuIIB4Pj3hsOgjf/mH7SU4/mH7Sbq7GTd6mFiD9dfqH7QEN/mH7Sbu0lxDDTeCv7RaY+RJdyXCwFKn1kK0IxMHiIfRa/eAgxrhsRUAm0ybTH4khQxNsm2Oe8nbmAhAsGyPxDCgE2mDb7SzzB/7qFBYlQ7TGhEKCxCsm0xzxBCgF2mEJY5hhBhQrAFhA/pJcgMoBu0nnkxbkuOwoa/pIMqyDz+8e6gJFEGJ9BcKwYQu49xchXnjkRRfpIKLRjVeXcfYSO+9lAFAdoETdZPAgr6uAOOJVkoN1XEF1wP6w8jjtJu/MYA8SXR9fvCO/H9YPx94DJZkN9iftJ7XIeO0QA83cIYqeDzAfcSRXQFy5eeZYCGHcTKDCGmkcjXpLimawm49/wCsPyV/zD95lBvuTJf/ADGV+RfonR/s6Q7yzBmODUJkHdWBlY5nS6P019dqgSP92p5J7GE0nGmVC1JNH0zo/wAZPp+kD5eG8pFKD2Hp+J5rW5s+s1L6jUuz5XNszf2HoJsOBMWJcajgCpnKbm/M5cPxsUJOSXWdmTLKSSZiyMuHC7twAL5nm0Da3Ws5/SDxOx1/P8rCuEd27zP0zT/LwbyPE7Uzja7RoKhECDsBzOB1jV78vyUP0r3nb1eUYdM+QmjVCeQzOXdmPdjcUp/1Eo9EJlmDE2VwoHHmV0TQ9Z2Om6atpK8kyMUN5DnLWNm/QaQKoY/pUWZVq8/zcpUWFU0B6zZrXGnwLiWw7DmvE5qLubndQnVkmktUYY4bPZliDaLJYH7Qg/zEsD/3ZODxuavtGJZiExs7FjQFTnXXR0eGzpmjXWahnzFl0+EbmYigSPE6vS9Fl+JutAlSulxHn0VR/rMutA0Wiw9MwFjkemy+tnxPV6TU6b4U6OEyYy2V1DZSp5F8gT0cUFCJ5+SW8j0ZTFhwrjRNuNRtVR6TndX6lh6TocmpIO8LSg/5vEo6Z8Q6bW5NPi+TkU5gWUnmgPJ9p4z4z6x/H9WODG14MJ2gDsW8maOVKxNfSOBq9Vk1mpyZ8rFncljzMyJnJsBQPFiRgrmt4Wu/MjoiKGOQtz2DTz8s7Z1YoUrG25cpZCy8H6gBLCmoVQA4A8cRU0+LbYybSeT9XMjYUCs3zuFFn6pkjYATO+UYTkpm8VOomNNJhCLZ/uxmfRYUXCMwUnI/bceQvtPRfDnThrNa2p1A3afTc/V/M3gfieh8eGsbfrODNJzlS8R1ejaA9O0Jy5B/8znALWOVXwonm/i7ralm6bhY2rf79hx27KP9Z3fifrq9M0rFHA1WZT8lavbzRY/bmvefMsmR8js+RizMxZmJsknyTI+RmpUjTDi7bFBB7k95AAOSCR7wdqo+IXYhTZse08+7OsR2snmgPEr/ALQk2xs3ADZrknxxzIkWv+EP7iW4cRytdWoIDc888Cpdo9Dk1uYIpCjaWZ24VQASTf4r7zr4tLgwBMOEgHexy5HA3LtWzXoO37yV0pL7OG+FsWRkP6lo/vF5rvzOhmwllR2YDHkUkEfURtPn0v1mBwbuqBjQmqAOfeQ137CTxya9ILI7/vGSQhPAJkr1J59oSa7ilMH0jya8RiJa1xxchB28195LAPIu/MlXdekAIORJ6Ack9pBwo+02dKQZepYFYWDkUEevMcI7SSFKWsWy3F0PqWoAbHpMrA8ghauOfh3q4IB0WXn/AJZ7zFqHxsDQIHgzp4dTptUoTKPlv4Pgz1I/AVW2eS/5FqVUfMR8Nda7jp+cj2WD/wCHOsf/ANuz/wDkn2HDpGTHuWnU+AZdj0qs4+kqD4Ml/Divs2j82T+kfF//AIb6yO/T9R/5Ip+H+rr36fqB/wCAz7bk0tHgH3lJ0m4yf8SP7L/y5fo+MDoHVa//AAGo/wDIYp6H1Ud9Bm//AGzPsn8MytYBAkOkJAYE3D/Ej+w/y5fo+NnovVPOh1H/AO2Yp6P1Id9FqR//AI2n2Y6diOCZnyaZlJNmNfDi/sT+ZJfR8ePS+oA86PUCv/0z/wBJD03XDvpMw/8AAf8ApPq+TA4J7yhsT88n94L4Mf2S/nNfR8u/2drf/wAtl/8AKf8ApJ/s/Wj/APpsv/lP/SfSHwvfDH95S6Oprn7y1/Hp/Zm/5Fr1Hzs6DVedNl/8p/6QfwWp84H/APIZ9CpvU/vBtb1P7xr+OX7J/wBkv0fPv4LVf/l3/wDKYf4LVf8AYP8AsZ9Bt7/UYQWv9Zj/ANav2H+0/wCHzw6PU/8AYv8A+Uyfwmq/7Fv2M+igv/nP7wgv/nMr/WL9i/2q/R84/g9T/wBg37GT+D1H/Yt/WfSwX/zGMGf/ADmNfxa/Yv8AbL9HzL+F1H/ZN+3/AKSfwuo/7Nv6z6gC/wDnMbc/+c/vK/1S/ZP+3X6Pl38Ln/7Nv6xTps9c4z/WfVLb/Of3g3N/mP7w/wBSv2P/AG0f0fKTjdf1KV+4IiT6h1DBj1OhzrmQMPlswJ5KkAkEH8T5iw+szzvl/FeCSV2meh8b5K+RFtKqFhuAkAWYBvPIE4zrGBIMB796vvAObB4MJ8QsCfbtBz2kk/MYiHvz3k/P5k5k9eIhhFjxF/8AdQ9pIAAyGGA1EAJBIZJIw3Duij2hs+pjsR1saM+RUHLMaFT6D0nQpounqABvYd547oGD+I6mgIsKZ9AyMAQo4CihDNlp0jf4+L+tsoyD6ZQFvk8AS3M1naDxM2fJ8rS5GuqUyISNJRPL9QyHWdXKjlVNCdcYxj0yoBVjtOR01Dl1b5DySx7zuZGBYLYoCb7Vww1vp5zr+faowD8zzpM6PWMxy65+bCmhOaYnKyC/SYvm5wPAnqunadVUuQAFFzhdMxbqauSZ6fMo0nSCxH1PwKnThqMbZzyTk6OPq8vztSzHcAOBUCUq/rYH7RBRIBdh5upcSOF+Z39pjKVys6IxpUFGAthlZSfUTo9Ewrl1mTVZHbZplLWRwTMDsyYyfmKVA71OznU9P+FsGPeGyaptxIFELNcKuVszzOol3w9pz1Lq2o6jnG7FgVsrbu3/ACiN1YZOpZ8WlD7Wyt83Kx8L4H7T1nwh0NB8MsucMBqx9W3ghZoHwRovmfMGozhzQJ3fyjxOt5fo54YuWeYyunT9Fq+pClVE/htOO1mvqIngsuQlmdySSbJ9zPbf4ganFh1Gn6Vphtw6dbKg/wAxnhnamClCwPPEnJkqIowuRFOE8ncSfVYythORlK0oHDFe8YOiqR8tr8VGTIoQfMRt3mlnDds60if/ACxP6l/IhxYsOXWY8SqGU/UxA4Ah36drvcP/AAzb0tScOTKU27mpSR3E3wQTkjPNLWLNGRPqVca2xIVQB59J7DGmLonSVx5W2rhX5udq7E+Pv4nE+HdH/GdY+YRePSr81rHF+Jz/AI46u2XUN0/GzUn1aiuNzNyq+4A/rOvLNQXDlwwcus891zrGTrHUGzsAuNV24kH8q3f7+ZzLgs12+8ln0nmSk5O2dySSpBHr3lmnwtqc6YVrcxqz2HvEB44E63w9gOXXZHKkqiMSQP0k9q95WOO0kiZuotnouldOwYFVimPbjptzKDbDyYda+BdU5wOrEEux2qGU0fq+241Xmpt6Xlz67CcWTpwOFjRBYqxA5scd+OJh1qJkX+Ixpiwj9WUsNrk8kjb2bgAmvJl/LUYtJFfEtptmEZMOPGmEFmAYtlBHLKKJFDgAlvEzOArk5MCbMbBmKtRVQxBr/vX/AEmx1zMr6bGm7ESy/NbGoZlBDM1nkE8KPSYcjJnQqmH5enDKrMq2zcFmW/NUT9hOZHRIy58Py8Kq5CYitMFolVsct7mc3Op+c70ADXA/l/8AdTfqsY5w4QPlrkLM7XuzKa22PQcjj1mLM7tkyE7T82mIrlfYfaqjM2ZwPQ8yCh3v7iD+0PP4gQGzyDyP7xe3ipPvd+0IBHfkRgDdXeuZCCByQB7w345qDjz+BAQf5R9p0OhrfWNMPXIv95z/AOUfadL4eUt1rSqO5yr/AHlYf/cf/pnl/wDDPeBe0sVC36RcvTTGxYubMeChwKn0alSPl5Y5OZXpc2fT1tcgeh5na03UUYgZk2t/mE56YOeQZcMVGqmctWdOJSjw9FiRM+MMCGH/ACmWNoht3JXPcVOHp/m4GD42ZT7GdzS9VBoZ0DFfK8XOaSkvDuhT9EOgcCwtkjzKzoyh/Tf3nf0+XBqDuDKw7Ue4mn+CTLQRVPHY9xMnNr02UE/Dy/8ADqRwgv0rmU5NHu4C1XtPT5elsrbgKYeKlI0w3hHQg+TUFmQniPH59Eyk2swvpHH8s9tq+nnllUECcnPoyn8pH4m0c1mUsJ5Z9KwJJEqbTmv0zvvpxRAEqbTcEBeZvHKYSwnnn0/N7JSdO3+Uzvvpq7rKjp642zVZDnl8eziDC1foMQpXBFTuHBS9gPeZ306G7PE0jkTOeWGS8OYEjBOZsOmA7GVFCvcTaMkznkpL0qCxwntHC+0cLNEYuQgWHbLAvENS0Q5Fe2DbLak2xhsZNZ9Oh1DemJv/ALTPlmX/AIh+5n1TqY29L1nthb+0+UvW836mfPfyr/sj6X+I7jbF43X3A5mlMKOVRmIyN29BfYGZT+ozVi1CKytkx7iv02DVj/rPKjrfT2emXmHxHyIi5WGNty3wfURPEl8YJk4Mne6gBs8mvxIe/exAA+nMnfzICJPN1ACDvIftD9jB3MAASYSD4k7d4DUAIYK5hMFeklgESfiAQwA9n8LIFyvlbwZ6Z84Iu55XoOfbp38TqnUVOWabkz0MXIo3Pl3GxMPVdRt6e/PfiA57895z+r5y2j23wTKh6iZvjB0YBU3eZty5aXI19lnP6Y4XD+I2qy7dLkN+JtfTH/8Ak8tqG353Y+WMp7mMxtifUwLy4HvLj6YHoOlYr+Wo4s+Z1+uvtXDhBK0tmc/pig5MAPqJq684fqRUMKVQKM6HKo0TGPbOehtiQ68eojIWOTjY1DtFTdtP0qwkQAMScde6mc9m1GjHhfUarDgXGu53UUTweZ3/AIhU6jrul6fjUBcKrj2r2s95zvhzEmo+JNKjY3ZVbcT4FTtdIX/aXx9vPIGYt/5e06Mcqi2ZTjdI+pY8CaPQ4NOi/wDDRVr3rmXlUGM2AKXcfwJn1OqUsyl9pujx2mHqmZtH0jW6suWVcDbSD5IqZ7y2VmrglE+L/EOsOv69q85NhshC+wHE5IZtx+hWo97ljMWZnJsmz9zER8nFop+4m2WXEjmxq22MzuwULj2031G+4lnzdq0cTRQ2U5txQEVW0GOcxBpsTAe0ws3oD5lOOsSMcrEBVK8TuhTi0qBhTKv1D3nJ0ZbP1LTphRgoa3LDxO1rVJVUHd2CgTs+PyLZy5o7NI9B0LZ0z4X1Wvyglm3ZGoclVF1+8+VazO2p1OTPkYHJmY5Ho8Wxuh9p9P8AjVl6d8HJowQruMeFVHdje5uftPleVlbKxCbV/lXvQnPlyOTNIQ1VFZH/ADSV/wA0lrzx9oQE95kWwngX5nr+nad8XR8KJnxafLmAbezbeLuwfJqeTw4m1GZMWNd2R2CrZoEme40uDQrqsGhyYNRmy6TGoDY2ULZ5PB950/GVNsxy9VHYxE6TR78nVWchSCqZVbcSK7VPO51DKPkqc+ddyoCC20tRBu+xv8WRPTatsmHAWxdLb5QRvmtnRVZRX8pHmeXyYtiPiwIowE0rNW5vpBr2sjkeOZHynckjf4yqLKXCDIyl82dyoVFX6lIJuyb55Xz3mfPqGyNtAx4/90SoxmwrFTfsLFj8y1FZVyYtNjrJSlmLbWG308USx4mTPj2M5x5l+WUyIigVuZWAFDwLqvtOdI0kzLlx58GLTLjzOSrHkN9KliCNt9/f3mXKrLmznhlBoMfPP+stvLhbExcE4TTWboeg9aBmdw4U7zYJAWz4EZmymqkqzYkNDvJx5MBB79zXtIOKIP4gNHwZOPB4jEGyO9ASGq+/aDt54h4rtALAO06/wom/4m0Cf5swnIHid74JXd8a9MT1zj/7THB1JMUlcWj6qmjYdhNKaZuxWdXHpN3i5oXR/wDKQZ6n5+Hmr41OzkJpSfEtGkPpOuNGR3EcaSvEn8xSwnHGkPm5auBgNoTj1nXXTEHlblq6QHxE8xosRy8eJko7iD7ToYNZnxFSHYkdiZoXR2ewB+0sGhLcMrE/sJnLLF+lxxtGvB1pWpdTiPB4Ze86uNdHrMRbG6liOzcG5wRoH3dh7AcwjSupv6gR6cTGTi/DWKa9Ow/SXVTQDCrb2mDVdHfJi3hefQjkw4dfq9NS79yjw3M6On68jMq6jHwe5A7TPaS6itYv08lqekvjYkqQR6ic9tMyPyov3n0rJh0Ovt8bqxrgTg67pBR2IQMPX0msPk/TM5Yb8PGZdOQTwJlfTnkmp6bU9OPP0/tOdl0DqxBse06o50zCWE4z4KXmplfEqntc7OXSsoPJmPJp6u7m0cyMJYTluovhRKTjB7CdF8QHgzOyUe06I5jkyfHsxnTgngVB8plPrNZWEIWNVOiOY4svxf0YhGCWJdk+TjzYcLMWy5m2oii2J9/QR8X8Llz/ACMOqXLl3bdqG+QOf7TWOeP7OWXxpr6M+32k2+02vpCrFQbI7iVjTOWoih6zT8qMfxzuqOV1jjoetI/7M/3E+TMfrafX/ibT/wAP8N65wSNqAfe2E+Pnkz5/+Slc0fU/xMHHE7AVv7iQJ5JAkknlnqjGqodopkk/tGKhQLYzQNFqCAflnntyJSn66952yiOMhpSv1nJfcEfprz6f1l44p2TKTT4cRlZG2kFSDRHpJLtXf8U/3H9pTJap0UuqyeJPWAX4kAN9ohkJ5k4/MnvUPb0gAPMFccQmQxACGoD+IeYgPSdGYriZZ0WcgzldKcDMU9Z02BuphPkjtxdiE5CB3mHqjk4B95qIq5j6kpOmv0MIv+wpeMbRZKw8X2h1b/8Ayb8+JRoTux/iNqudK49pp9mf0cA9zAn/ABB94T3Mi8OPvLXpgel0LhHwt7iDqGQ5dc7cN95Xoju+XXrJrV26xgR+01k/6jiKgFWUI+0isq3TMv3iqQE4Zl9pAzbeHVh7iZFnb+Fsy4+svkOcjbiYhfXidT4R1C4utajUnuqMwPvzPP8ARmZdVnNKPoPI7zf0JiuXUV5RhN4eMlv+yNK/EPU30vUs38UxbE1qD25M2aTrGpyfAnVEz5WYM6hbPbd3H2nn2K4ukavw2RgD78w48zp8N58QJ2tkW/xLXfSJM4xJ2mjTHtChy7R9Sn2IiPZWgSDcZA+39f7iZ5H0WND4hmVmYhWs3V9pYczbrOJgD6cynF8xAQNrc3dx/nODyjV7TKzVHT6CcmTqOVwhGFUrkc2Z3cGL5/WtFhI3KXDMPzOJ0HLlB1LOAMZK7eOZ3uj5A/xDjY9kUn7Gp1KVY+GdJzRV/iVq2bN0/TKGamyZe9igAo4nze27Vfi/Wew+P865erYELKXx6fkrwbZiQD+P7zxwVvB4nL6XNUybjX6YQ1/ywfXXcQjfx2giDo9AVcvxDolcHYcov+s+g9KxdbOTI2bTY0G4/LLacPuW+LINmeO+FUxDU6vU5m2jBgIVqsIW+ktXqBPWdD0+i0+jUDqa5u7K/wAx8bH09p1YZUiJRsOvyan/AGiNuvxZWKsMmnx2qqFAssrcVXicTUp85ghCrlLGseJfqVSTZX0PFbT7S3X6vQLrdVqEx5MD/wAO2453LNkYtyV9SR+JnGbpuPEBm60v8cVDOUxblUlT9Ia+SN3f1HtOfNJuVnTiSUaZlOXA2YYQxwY2yDfutmIVmot/QGvImRhh+kBFIYArk7FQCSx+3Ye82ArQOHW6PMfG4ledu0Eg36X9+ZnOn1K4dg0+J2CDFvTKpLLutifUntfpJUrQpGTb81lpGZ7+tj2212A9OKmPKrVucAWbod+fE3ZE1GJgE02THbbmatx7nsQeBR7TC4UUv1Uo2nxX/wDOUZszH9VDxJfHPIkNXUgvwLuIRLPYjiAUPWMbvng/eAX6g+0BE+0l37Q2fQV9oC3B47wCiDtPT/4dKG/xD6KpFg5zY+ytPMDtPV/4ZOuP/EnojsCVXKxIH/caJuujo/ReLQYshGz6SfBmtOl5FX9G4ewjYtfoSRuRl/E34dfoQBszMvsQambyyKUEYP4ArwUYfiH+AA522J2012nyAXlxN91oy0HT5e9A+xi/NJD0R586IL3UyDSqO4M9CNPp27MDJ/BY/HIh+Zhojhpph6X7zSmnuuBxOoNCgNgkS1dOi+LieVseqOaum44HB8Rv4JWFbaM6gRPKiOEUjsIKUmLh53NoNpP0zFk0Vfyz1j4VYGxMWfS8EgAx/lkvQUYs8v8ALyYG3Y3ZWHoanRwdU+Yox6oLdUGr+8t1GnCgkrOZlT6iAPEf5Yv0f42vDfn06NyCCPBHaczPgSzZJPuJdg1DYsZRj9P8t+JVmyqxP94o56Y3is5uo0+5eBX3M5Go07rd1O3ma1NETk6lSzEmz+Z0Q+QZSw2cjKpur/rKPkszUAzMewAuatdn02h0mfV6pymDCu5mAskngKo8sTwBPm3xB8Xa/qGkzYcONdHpCwAVbORueNzf3VaH3nXDM31HPLFHw95jxLlyOmN0dkrcqsGK323V2/Mz63rHTejIj58y58hYqMWBgxUgWSxF0BPkf8Tq8GlZF1OXFhy/qVXZQ5HllHci6sytNYfqJzuG2hQQtCh4IHjmVL5MkqRH+PF9OyOp6h+o59e2dhkQs2IBiFNk8A+guHT9YGkxAacEZdxLOSQRfcX6GYMD5NTpcmLDtbGXDstfUzUQAPQVMjkWLBJH8s43nmnxlPDFqmj3PQPi/VPrcmA4sOV81spY7VUjtZ/ygT2XQHydR6a+oyMzOcrBmJAH/hHhfS+8+J4mYNvCWAe1kWfTiev+Hur9Vz9d0mnxpiYbvmfw+/5aMVXgsw5NCdWD5slyTOXL8OLdo9l8c4vk/BfUHP8A+mv7us+IE8T7L8b/ABD0nqXwHq00etxZM7ZsSti5DWrWxAPO0Hi58amXyMm8rOz4+PSNAPcAd5K/5uYyct2s2JrGBhgOcYkKBiO/IqYxg5dRs3RiHv4jdo2WvmGht4Br04ieJLVOgXUA8MDfPeajrMjEsVQk8kle5mUr2rvJtIHiCk14FJ+jO7ZHLsbLcmQdgYoHvzCO32gMn2uQ95L/ABJ39YAD7SVXmGj5k+8AAbuTiE9/eA+8QA2j8ycQmD8QsZ7NOkJpc29XaxC52sRfaeuT4Uz5moutfecf4h6Bn6M6OTuxt5BupySkpM7oxcUccm5m1i79K3sJcGsRXp8bKfIjhaZEuo5/Tn4K+ZpzruxOvtOdpnOHVMp4ozpsQbvyJs/TNP8ArR5thTEehig0QZdqF2ZmWq5lB7SkzFne6fkbahHJDS/qS1qw3bcLsTn9My0Qt9p0uoEMuNwSeKuavsRL0zobXhufeL62oNHxIhuxYMWqY8EfaZmh0+hKp6ky7GtkPPieg+CtHg1fVdTj1DhFVTR97nmuj5hi6xiJchWta9Z6D4db5HxBqMLEKG3Vc1jOo3RNXJI9Tqfgh9RjZMWswPjb9O5eRPLfEnRE+H+mJo2zq2dm3MoNmvWevXM63XB/a54f4xLv1hcjszb8Qosb7SseWM3VUx5cTUbs8rk5UAGjfeFVev1n8wZQCle/eBENcORIy/8Aozx+FmEOi0CrLcvbMxO4oVHmjM2EOgIQhhcuGV17ofxINUb+lZMpTMXsLu+ke07XRshXquRubCHkd+04vSWyMmf5g+kMNs7XRl3dUyL6of7Tov8AoZL/ANHm/i11frmRSWtceNRY8bbv+s8/tHhp2PiVlPX9ZyWrIRd32AAH4nHtCfInOXIO0m/rk2tzTjj3hATyTJtSyQ11KIO70Bhp9D1LLlxNlwlVRkBrcbsj9p7TpebBj0e/FgfEiJuVWdWW/Cm+Z5Loy6leisdKyjM2Qld1V3AI5nocuXUYunqcm0l/1AKAQB7DuLMuTajwvH2XTL1N06luXVJZJtXRQCpPgD09p5PX9OyaRhupsR/S47H/ANZ6DMwC2Te4WOfHpOP1vMzYcSXdsW/FTBSddNJpenL04RdVjXKN2LdbKD3nQGLRkf7tMuM+quTOQpIYEes34nsAGUqMbNDIE/4ep1Ckf5msTLlzs5CagAuOFeqsehmgkmZc6gmjyJQMoPLEBa9oK544k5BqTsPUSQIRXNmQcngUftDwBwb/ANIKJ7+IxEs974kN1yfEleeRAQApiFYR+mep/wANlv8AxE6TxdO//wDzaeWHaev/AMLVDf4idLvsGyH/AP1tM5yqLZpBbSSP0DjxBu4qaEwrxUtRUPeaUXH4E8ifzYr7O5fHKEwOe3E0Jp3Xkv8AgS1Sg9Y4YTJ/Pj+x/hCjOg7nj1MuTUZFPdpUCD3lqlZm/wCQj+xPEkacesyA0b/M0Jqw1WOftMiuo7CWBx7So/PT8Zm8a/RuXOje0sDqRwZhSmPiaVxcA3PQw5nNWjCUUizePBB/MrfIB3UH8xMmPaD9RmPIxUmmImXyvmLCujhj2GznDkUjgEeDOTqcaKT6+I2oyvz9at9+ZzcusfEpY7QqqWYs1BVHdj7TzYfyH5ZVE7I4qjbHyIrICO478TEy7r8CeC63/is2B3/2bpcTYlF/O1F/UOwYKOwPgE2faeYT/E74r1WpDYU0SoxG1W04Zmv/AJQbnrYsGaaToxllxx42fXswCrweZwOtdQfp3SdbrhhOY6XEcpTdt3AEDk1wOZ5Yf4g9Q0KqvVdPptZqsqqq6XSsysnJ+piLCsf8vJ48TgfFPxsep4D09sR0RR2OVcGVnV+KCs3ANG+AKv7Tphhyxl/bwzeWDXDjdb+N+qdaAxZE02LTq25cKpaq1UGJPJYc8ntc4uo1xzYMaG9385uyxBJB9u/b2mYFDl/3l7N31bQCQPYHiI+zadu69303Vbff/wB1O9XGPGcj67Y+pzDM6lV2qqBVW7qh3/JszMHLGtqwhj5BPiEbd17W9uwmbbbsapGjQah9NqhkR/lsv1KwNbWHIM3BTn1LZQwPNk2Ob/8AZnLQKrg5CVBPcc1FLVZBIHI/ENU/SZK3w6zr8hQR+gklSvrKDmyYCHTIysLtlYggHuL95nwbjuF2u3mjXN+nrLQjOtA7lBtlPaZtUydaZ1Nfp9RpvhnStkz9POLMdyY8LBs3uWI5AB8GecE2Z8T48JJKgEgAKO/3mM95SdmsSBtrhu9EGXnLjK0Q5WyQu7gSkAHvIAg5Nky4ya4gasZ2DMzgbRwBF7yHkmEAntE3bsXhB4h23IFrksBHBUd2EpILEKxezUe0t4J4IMBUEROP6CyvvJYkK7fcekgYEe0QyeZO0PP4En7mAAk9pJIAA8ySSXJGfoj+IzoAww7fxMvWdDm6/wBNOIoVdQSpA7+02nqWDJjG11Y+x7yL1L5FOEJH/e4nntV09O74fIdVp8ui1L6fOpV1PIPkesr3UeJ7H4w6a+vca/TJyOGAHIM8TZUlSCrA0QfE3g7VnPJUznaxTi1YcdmNzcjh8asO/mU63F83AWA5XmUaLPY2E9puvDHxlPUU25g4HBEwntOtrcfzMJruvM5JjRD9NGkybMw9CZ3GYZdKwu9vInnAdrAidnR5wyAE+KmkX9Ef9Aho81GYgH+YXFcbXI8XYjHlQQSJLVGidjYsrYdTjyqVBVgbM9Diyrh+JNPmDDZlC/V4NzzTgMp4DcTpDO+TQ6fOBtfCwBrwJcO2hXXT6QS7A496sVPg8zzHxtgK/wADmIq1ZW+85em1xHU2fJmyKMhBBDdp0uu531Ghy6LI4yPhrLiyXZZfIhjx6ysrJl2jR4zKLVgBdyrGqkcOQfvNGQcmvImRQgYqeDcrKumOMuxWrEY2B55Bl/zH3WUv7TMoUZOHokS4F1PIDfaYmqN/SsmVs2dW/RwVBnf6EwX4hxK3O5SPzPM6HJlGvANhGUij6zu9Ny/L63onJoHIFJPuZ0R7GjPyVnk+t7h1vWqQrVnYWBV/UZg3LfKzodZZm67r2W6bUMRu5P6jOfucD9IP4mRUuslp/lMhKdwCKk3GuV7CQt9JBWpK9JPT6TT4k6CMebIcakb2dRZWzY/0nf1Z/h9Lp8COrBMa3XJJIstfvfacrpWNc+HT4MiB1ZVDK3lRyf6Azbr8wfUsyqVQtSqo9f0gfj+0vI/Ea4lxs5WUEEDGpBJNqe04nV33Z0Xmgt8zulgdv1Wf/fM83r8vzdZkYH6VO0fYSOUKRmTlgPebUWxe+vxMOP8A4gE3J3FdzCJBaVbaAGUj1upnyhr5UfvLybFfvKco9JQjMb3CEHjvUDfqH3k44uSMnA5BEnF8m5DQ7CT8VGIlc8mQjj/rJ7GgIDXNRAGer/w2y/I+ONFkP8q5T/8AwNPKCbela/VdN6jj1WlfZlWwrbd1AijwfYzOcbi4/s0xyUZJs/SI6oQLDj9446yV/m/rPhf/AMa9asXqQxBtRsAAPv6xcPxr17DvvVY8oYEAuo+k+onky/jLfp6UfmQ/R95HXdvdv6xx8QKPP9Z8MwfH+uTEE1GPFldezK22/uIB8f660JTEwX9QCm2mMv4hP7NP8vH+j7uPiFf8wlifEK/5p8Ff456tm4wadVsgjbiZj9pcfi34lyDH8rQZV2m2K6dju9jY4/E55/wl/Yf5GJ/R97Tr6N3YCa8fW0P/ANUAz4Hh+I/i922DpefIWJZb07Ka9PsJdi6n8cZbVNLqQRwP90q0fezMH/CTX/mVDeXE14foLF1XyrqZ0cPVcZADOoJ8E8mfnTFl/wAR3QLh0usB4+oqg/aXafov+Io1eHVBMvz8ZJVm1GO+e4N33nRg+Jnw+5FRhOMJeI+79U+ItPpNPkysy7UFttILfYD1nn9P8XdN6izLp9SGyKAxU8Gj2PvdXx4nyXqXwr8a9RQLrcmFtrFlD65FKmu/FeJyk+EPiPRPizf7R6fpnxr/ALr/AOeVmUf8oF8c9veXl/jlni3OfQx6xfh9m13xLp8GLJkzZUx41H1OzfSPzPmmt6v1LH/iH1PVYdYy49NgZCrHcu1loKF7erfcTj674R+KdXhVdR1HBqEZgVQajdz60F/rMGfonWOg4NU+u3FchCHIG3AttNKT7jtN/gfx+H4zdO2wzZHJUlSOXqUGbWjGwDY8KDM4vhmatqn7AqP3nf0nz+i/D2Xq4wf77VMdNp9Qx/4bEfUVH+YKTz4vieXTMx1OttuX2H7iuP8ASdzrWp1LdE6NjyakZNK27JjwhaGJuFaz5J4M+hxTcVR5c4JnPw5F6V03Jrh/+JyE4tPfdTVs/wBwDQPq3tMGq6T/AAmkXPmyXlyIrqgFbb5o+pqX9Xf+IHSdKFAC4q4/mLNz/aX9f1i5tbqMQQBcajbXcCqo/ao5z2VCjFI4OJd+VUBoswXj3M+s9N/w+6Nq1XHq8Gpw5B/Ozkq33oWJ8v6UEbrGiGVlXH/EY9zNwoG4WT7VP1Th+K/hVMxLdQ6YDuJBVwPP3MyfyI4V/ZWDwyydi6Pl3U/8KtPogMuHTtkwN+lxkLLfpYPecYfCegwZduTRqa8lmr+8+r/Ev+IXw707Tl9C66rOzBPlYDtVrF/UzDaAB+b4E+O/EvVerdb0Oq67hZNJ0P8AiDpkwtmVXystMQVHLNzdjgTpwfNxtXSZy5vi5PptHE+L+m6Xp2qwJp8PyS2LcygkgncQDz9p5khgLYHkX9x6zf1HqOp1zYBqchyjDhGPHu5KrZYC/NWe855AHbx3F3UzyTjOTaVI3xRlGKTdsfTNt1C35O3951NyruofSVKmvWpxtxVgw7gg/tO/jVG0u8WSyk9v0zmnwtx6jnalr0ajmy1/0mGb9Za4MaUQAx+x47zBHHwqqJJ9pBDKAHFXDuJ4HEA5uOibiB59vMa6SJRN8m4wQkWBwO8csqkUKYftFLkmxxfcCVxeh1h+S+6gfFiL9aKCR9PaDeQKBjfMN+3cfeO0HQghuYhG1rjFQfqHBPNSEc0RRBoiJgKOexk9xIO5HmD8xDDxfEB/91Ia9KhiECSoe5i0Ihn2dNNqcDBSGoeQO87Gm3OoV6AMmLWowplse82Yc+nLVtBnlvLw9VQLdPoEdTQLBhTKTwZ4/wCNPhFtPgPUtKgCj9SjyP8ArPe4M6AUAFH2nnfj/qjaboY0+Mk/MNGx6yMeV7JIrJBa2z5NwVIPIInLyo2n1FjsTYnUH01KdThGXFx3HaepHw86QqsMi33sTmahDjykeD2mnTZTjYo/FS3U4RkxWP1DtLRD6cw8y7TZjiej2MpIKkg8EQfaJOiWdp6dQ47iKjcVMmk1NfQxmsjadw7HtLfeji/oPZip5l+hcLkfCQduQdyeAZR+pbHcQG6DAkFTYqKLpjas6CYt6lWvch2mpMJzYswdtzIfoYk2KMmPUbWTUheDw6z3Ogz9C1mix4tXomVGH1ZMZq/vN75ZCj0+eZ0ON2Q/ynj7eJhyqFyWRYM9R8S6DDp9ccmk3NpG+lSe49LnnM62CR3EJK4iSqVFX0UG5v28S8bgAQwYV5lClWHKyzEQy8Eqw8Gc5oi0NmGbGyjaFb6vcTsJkKZsWTt8t1fg+AbnGZcjY2AYWRwR4nT0jFtMm82yja02g+NEzj9nnNQRl1OXJjNKzsVF9gWNSunU/qkdU+YwDEKGIFwbQezTJ+gH6xfaA7gtnt7QBT4MJU1yePaL7A9v0Xafm5g20JhBViPLUB/S4M7OuPPrcWoOPLoWRcSg0zZHDAMvoFAH5aP0pFw9H3Cx816X/uqKH4smUv8AIxYum53TdqMwz6lu5G29uMEHxwW/aTKVyOmCSiZNRkONM2UkWoJseTU8oxJJJ7k2Z3up5Bj0O1SbZtv4nBMr6MJehT/iCbU7cVcxYv8AiCaQrMqgXag8+5MIkmgg1KcnaN9SKQLYBgCfQf8ArKyDTWTYAPPvLBmc/qEPeA/qhJHkEyBENiSie137yXXa5O57GMCGx4/eQ8qeKkvni5DQHY2e0B0Sa+mYsWXqGNc+PLlxUSy4jTEAeJknrf8ADZd3xhhO1W24MpphY/SZMpKKt/RUY7OirB0vFlzKmHomfKC3DPlYLXvQnVToWZFpPhvTM1eWdv8ApPqyDMbARVHjatVHTFqSf1GvE4J/Pijsh8NnzjS/DfWTjUp0fp+MMLKjTrY/LG5rT4e+KG+hNJ0/BySGBQV6cBZ9CGnynue/ezLBpXsfWOJx5P5NfR0x+Il6eIX4V+J85Bbr+PTgdvk2WP34EOL4V6pqdXkwf/Emob+HNZSyMFJI8E0G+44E9yNK4HLio/8ABjKArOxVSCKsTjn/ACskmbL40Twuv+Cut49FnOk65jylsRQnMNpC+QD2HHm5X8JfBOVem6pNZ1PLj+c67l07qyutcWSCb9xPpCaHTuhx5EDoykMrdmB7gibdNpNPp0C4caY0AAVVUAUOwE4cn8zkcHGK6S8UU7PMab4I07Oj5+pdTzKvIV9SwU+naiJ0F+Beh8kaEsWNtvz5eT4/m9Z1sfVunHqh6aM5OrVQWx/LbgEWOart7zs43xoDVe84f8r5U5LdtIiTrxHiNR8CdIy6fJjydOwrxS/JLbiP+Yk8m42HoWnwYRp8enGJFUAKqLaj2O3jtPXZ9RiIu19QZzc+tRWI4I4ojm/WZv5nyFJxTbRpjbfqPNZegYhkOQjVsTw3+/IUr6EdqnlsuTQdV12t6BjZ8z5EZca5GZlVlFq5IHFGjwfE96+oRshYBrqj9R2n8dpiGkRdUdTi02FcjrsbIoCsqjt455nsfC+Tlim5q39FThFo/PXU+l67o2ufHqMDLkw/RkCkHjuOR/7qpahTXdLKYyzajE3zMagk7lr6l2+GHe/Intf8UukvpXXqgzk5NQ+0qq7VCqoC2e7Nd/ifNcJyJnXKuRkzKQysG2sp8EGfU/HyucE36ePmioyaL0yjL1fREkkK2MD7Xcq1WY59Xqsv+ZiK9hxLder4NZjzF1bOyjI+1du1ruiexNEEkcczIqlEyBjZ/wDS/wDWb/ZlfDV0bFjy9d6fizIr4m1GNXRjQZdwsH2In3D+O+Hekldug0GMl1VVx4lclr4rgWRV+wFz4Jps/wDD6nFmAJKOGoe06uLrOLA65UGRsu1rZudpPkDtfi/QSJ4I5VTZUMrh4j698V9d6b1zpmfRaxVw6dk3JlVlDhl5DKtc0RRPoTU+K/NOTSjBkzZTjDFlxhztVmHJo+TUv1Wd9bkGc4mL8AszgAjuByfeYk1i4cZQYrJJLNu7n9oQwLEqj4TOcpu2V6ily7Q27aoF1XMqIA2m+/fjtI7l3Lnk9oDYNEUZaJLjgvRDOG/+oVr/AMN3/SbsGbbpw1t9Iqu9+DMrmtCFPruA+5/6RtGzbD5Aa/6eJEuoTfLDrWBx413WQzGvTtxMRmrV7iysatgTxMpjj4NO1ZIO9wntIOD7SkhjIpY2vcQseKK0w8yWm3gsG/tEJ979JTdIRCeeZACewqQLxZ7ePeQkt9ogCF9XAMG2+xuCSKx0MCVJ8GP9J7Ak33lYNiiaHg+kZSR9JahdmNMTFYUwIk4/MJog0YOIfYiH7Q9zJ+aMkBg+8lSGSz6RjPt7KvivwZbplAI+qvzPDv8AEbJwHJMfB8RZXIAJA9p5EsMqPUjljZ9KxZlShusxup9Kw9c0LYcgVmr6SZ5Xpepz6xlYMxBntdBidcYBJnkZs6wSu+nbCG6pnyDrHRM/SdScWQMyX9LV3nLKFZ9o6v0n+OQrkxhgfJnj+pfBj7Dk01qwHKkcGeh8X+UxzSi30483xJK2j5zq9MWByYx9Q7iJp84YbG4Yes7+fpufAzK+NgR3FTj6vQODvxghh3nsQyRkrRwSxuL6ZNXp+d6j8TFOlizBvoyCmHHMq1Wk22+PkeQJZmYbINjibcGpG3Y5+0xHvzxILHaNOiTsI1Hg8RyKN80ZzMWpZSAe3rN+LOjDgij3jspMuwuMTlCCcb8H2952uj6o4MraPKw2tyjE8XOJQog/pMtRiyhC20ryjS4y+ga+z174l1GM4Myblbg+3vPLdU6c2hzlWO5G5U+s72g6iuo0rDJa58K/Uvlh6w5zpur6HYHUZO6E9wfSaIhq+niTuXIQOx9YwYhxafTUt1OB0ZkdSrKaIlA3MCu7mYyVMqJoFXYevYzRoi2HM4LAh1LKCfIEyI38rLuI7kRwvBzBucQLCzEnTsbVnKtWYkg2TZkOzwZAxskrdmzIWWx9NCBINq+GMhAANG6Elr6GA1RrvENenuwSvSNDjAtRp1O3z9Qsn9zM2szvqGxFiv8AusK4VKrX0oKUf9fUy8Zhl0enYbVvCpAA/SNo4mJyC4AINSYo3b5Rxer5N2VMYNhVtvuZzCZfrMnzdXlcHjcQJQZTMGw4x/vFmzGuQPioBuOFv+hmNP1ibEPrCImMHKh0pmZj9IPg7u1faV5WJfJfqP7S8Hnd5HY+kocAEkL3lgzOf1CTnj0kPcSfkSAJ9VduIPyYb9P6SA+pjETk+PzIbArmj2k49TAeBzcBhPie0/wqI/8AjNb7DBm/+2eK8z13+GzlPi0MOK0+X+wmeSNxaKxyqSZ91V0AFUT95aMqKO6zxGpfrmbqgbDrtPp+nqynbt3ZGA/UL7C52TrVHYmeRP4SZ6K+Sd3LrMODC+XI4XGilmYAmh9h3len1+n1mnXNhffib9LMpW/weZxf49weIw1efIf0H7yP8CKK/wAlncOoVPAg/j1HkTlKuZhyDzLsekZjywX7zN/Bh9lLPJm19cuTE2Jl3I6kMO1qRRH7RH6unT9NjVNPmbGoCJiwoWah2AHp7kzLqmTRYkfHps2sZm2lcLKu0f5mLECprTW4ceMEIFcrZVjZB9DM38GPiQ/ym/BrNTnxhgjKWAJVgAw9j7zai5ioOTIFBHFtzPM6TXdUV8h1mp0rIxHy1wYmXaPO4sTumsa1RbM24+5mcvgW/AWVHVytpwSC7OR6TM/1GsaKvn6iO3rOZn6iqoRiK7q+ktdA+9eJwcXUTqGOT+OwZ3R2DvgNW1VtYWaAHj15muL+PS+iXmo9TlyYMC07q+Q+h4ExvrVZiA088/VML520w1CNnVQzIGG5R6keIp1mxS5JpRZoWfwJ34/hJemT+R+iv460On6p0jTZMx4wZgGYttVVbhiT47DmeIf4B1moz4sOmCZcbllXU43DI61a0w4JoHt5n0PR6jS9T6eXKrm07kqyZsZAau4KsPWX5srL0/JpdHkXSE4mTA2NQFwsVIVgo9CfE7McHBUjmySUus+I9dw5MOdEzrhXIilHVH3MrrQJYfykgDjsImpRF06IEXOzYlZc6sVpj3X0babEt6/oD03XDRZsJwZsaLvIbeMhIJLhuLVr+45B7Tk4/wCJcLixHIwLfSqmxfsPWdS4unPYgwZnYIMbEsQoFdyeBNDdL1iFhkxHGyttYMwBB+0z7XVh8xypHrZP7TpaAKWyZb4C7VvyfMmTSVktmb/ZeYsAzoCTXcmo46aoIBzWWPAVfH5m0n60Y2R9/aVnMd1GuFq/+kw/LJhdFD9Ow41LF3PoLAuZdiKhYp9ubM2Z7alBBC+p/UZHwArTjaKpq8GbQUpIhyS9MOXIWTaOb/oBLNOdigA0W5J9I6aVTuLErakrfp4P5luLTBkT6wLokkXUp45PiCU0kJ1MoM2NcakBVokjlj5MwHvzNmvUq4tgwKkgj0uYzEotKmXF3El8i+0Zdw5HY+oiDvzGFf5iPtKQ2MzN2IA+0QDc1eJDxdG5B2PrE3YBJs/2ik1CYyKp+pufQesa6HhXZkuXlr4C8elSpgQ1UR9xUHGgTsURh7wQjgyRjtuPJG0EcRR+mE9v1X7ekUe/aWIPvJybk4uTv6CAE5J95f8AJPtK8aFnWueamzZ/yyBWXlHdyNtG51NFo3IFqTXedp+gsupKhDVz1PSPh9QqlkE8n5HzoRjZ62L48nLpm+HXfGyJ8oADyZ9B021sQagOJzNN0TGjBh9J9p1kQYlCg3Pkfn5vyytHq41rGgkWambVYA2MkAdpoLcwZDeJvecuFTUk0U2mfLPih8mj1QYDcp5ozhJ1DRaglc6BW7WeP6z2nxPovnkmr2z55rdEVJ+nsZ9v8DJeNJ+nj/JjUmzVqug4dYPmaXKpbuAeL/M4+XT6rp7FNThbb23VxHwvnwMDiyMteAeJu/29mVPl6rGuVT39Z6Sk0cL1ZxsujTUKXwsN3oJz3xviYq6kGd7Lk0Gdi+AnE55o8Sh8uJ7TOgYH+YS1KyHRxYVdkNg1Ojl6aj22myKw9DMOXBlxMQ6H7iUI04NbVK44m5HTIopgfP2nDjK7qeGIgNM9Fh1D4siuGrIvZvDD0M3gLlJzYVZSx+tB3U/5hPM4tcy/TkG4ToaTqQx5FfG+0jkcyoyrgcZ1dVgPUFNDbq8a2RVfMX1+84OXHtYsAbHBE9v07reg1ebEmswKuUfpzL/rUb4h+FjkVtf09d4YbmVed3uJTdhr9nhFKg7gWBEbMpy6Y7doNXfbt4jPjdHPBWu4I7Rdu4FR2ZSGrxIfBnPDOOau/aQuSR9Pb2gF+DCC9ij2gQQsSP00IL5uoSXqjAtc32qAHqumFv8AY2nDG6ViL8ruNCV6h/l4crkAbVPc94nSsu/pSKCScbMrD7mxX4Mz9XybdIEB/W39ILhrf9Thk9ye5inzDcBiMjYGTOrZMjhMqooC7b+YRx+DX9veMkx4v1ia17d5URfZZfAqVZJYImQShmU/qhv2upD+oSc8SAJZJ9pBXpJz73J3FmMCd+0huuTJRJ4gN0LrvGIM9T/h0hf4pKg1WmyH+08rPT/ALnH8RZGBr/5Zx/VZLVj8PrmPRoQPmZAJpTR6YH+Zj95xBrlUcvZ9ox6k5HDUPvIlikyozSO+U02IClVfvyZW+sxIpAJs+RPOvrmY8tZ+8qbWc9xfvEvjt+l/lS8O+OpDFbLuY+pNyl+qZHPDkXOE+tPi2PovEX+LN0DX5j/xkH5mdltfk8twObJnJ1Hxh0nS5NuXXozDuEBav2nnfiLrmBdDl0OHOGz5htYob2r5sjyfSU9A6F0o6LFq9Rj+fkLH6Wb6Fr2HeNYY+CeWR73TdUTWaTFqcDlsWRdytVWPtGOs4st28XOMdeqjaAFAFAKKAHoBKTrWbsT9gPEPwD/KdbLrGYUCJy9b1PRdKxrmzBcSZXCsyJwWru1f3Mp+bkzMNqmhNmDRDKCM4BQ91aiDLWKKJ3bCF3Mz40Vcjit4UFj6E+SJu02J8GIPqXRsoH1FQQpPrR7TM+s0mhRzuVVxgbmbso8Tj/7a1ebV5hl0b4tIillzswN+n0j1/pBRsTkkdc48q9YOu/2jqWxsCDpWYFBxXHkessy68X9vecDUa96CYr+bkH0WeAPLH2A5/aK2oGLC2QuSiKWN+QBZmsYJGbyWef8AjbqP8b1LHprxkadCLUfVbV9JPkgfgXPP4VxI+z57JkBX5eReALI3Fm7ihfaB9Rl1OXUuFUnKxyvuAv8AVdA/kcRNbqMmq1uTUZzeR23N9AX7cCgOK7TNq/BnT1XSwmN3TPo8oVTu+Vk3N370QCTXMzYnxLiKIQp7kevvKNOWa8jmyW5J8ygEJqAPAavxcWSC1REXbaNvzm3URSnsTK3ZlY36AGB8bM4VWNfqN+3/AKQOHNEe/uZzpJFMdWXkgdveHcH2j6trHk34Hf8AJlW4qoICgt9JqMmRgasUO4H95ak14Q0a8yqqttULamwPSuw9JNI5OFHycKF2gDm/+kpx5fpeizNtJC139f6RMGQfJQX2X/WU8sqtCcf6i9T2/PUAUNg/uZhJl+pdny2fCgSgxxbatmkVSQvn2jgj/LcUXzzGBfxxGigMe/FSKQByL/MjXZvkwDtACEzVo8hTUKwQNV/STVj2MykQEEeOI4unYmrVHVz5AunHy3LVkJ3bgD4rcJi1LnNqcjg7rbv7SlVLEUJYVCIR5MuUmyUkisEg2KhLMwo+PaCQTMsJIrgUYBC19j4kF1UYiXz4k/EnPeEe8YGjRU2cKR+m2nRvH7fvOfogfmsR4Wbdx/zD9pjJ9JZ93PTUOXdtX8idDTYFxqOAI57whqHE+IltONM+oTSLwwAis4qUlzAWJmUfjoexZus8Qsbxn2lO43GLEIZtDDTFsea62yqTdWRPA9R27cnbvYnrviPUFGI4q65nmTpH1l7DY88T3vhxUYps4c/9nR5RswVyDxKszq44E9BrfhvOuMvtP7dp5rKj4cpTICCJ6kZRfh5eSMl6UkVFLcd+I7H94hIKzVIxFDsrWpKn2Mc6rIwpiGHvKj59Il8xlWOdrn9NGKUUdoLhsn1gOxdl9jGCeQefaMqxwsBWHBlyYmBDHv5nq+kfGus6aFxui5MSigpnlAKMsFQuhbNHrNa/SOuZfm6fN/C6h+WRx9JJ9JwtXosuizFHC2OxU2rTCALlu9yoUuxA7WbqGw9jDqcapnZQCo4IH3lIHPBmrVktlVitjaADM1gn0jHY1t63xF5o+hkKiuDIAIwO30Qg6XOQed6/T6cd5m6xkDakYweEXn7mN0bKRmfD/nWwfdf/AEmLV5Pm6vK3/MQP7QKvhmkkkiJHxC3HtNKynApZjSkgAkkeBLR7SosGWij2iP2jgSt+33lCM57iT3kb9UlWPT3kDJ9zBY8Q3Rk9qgIh/wD5iA1QqEAWe4gPYE+sAJO58JMU6w7jj/cMP6icP7zrfDrbdfkb/wDTP9xLgrkhTdRZ7oajnvz6CYNX8QafT5Pkrvz5u2zGNxB9zKDmLKVsgEUaNTFl1Gm6ThLY0UOeyg/Ux9Se9TplGkYRlZ18XUcrads2qwrplHIDMCa9/T7TBk+J9MMwRRkZSa3gd/sO5nDP8d1fIXZtuMH+YbVX7DzOhpOnabRXmyN8zIgsu/Cr7gSab88LuvTvnPxYbirs8cTgdZ6vlzn+E0Tkp2d15LH/ACj2nP1/V31l41bbhv8ASO7ff/pE6dqW0+qRsWJXbdSqfX2kyf0ior7Zs6Z0bO2ZcmqVceICypP1N/0npg4xKqY0XGqj6VUUAJQqM5DMoUnuoNgH7y9GRGF0fWzKUUkLrLEV8hBG4e5mxMGNBvZyx8i5hbWBTYZRXgTD1Bs+s0j4sWY4ySGG01u/5SfAiabGqR6A6pcQO3aqjyeJyj8UaVndfnH6W20x2lq8j2M5mm+fp9L8vNqG1LFgdt8KPRSZwtbpNSq72xKcSE7dvcAmwp9gTM5RkupFbLw063rmpysE+duRcnzVVgODfAP2ky9R6hlyquRyuPI28lSAu3sQPtz+ZxUYfMC5iyivTmXhlZguJ2YLydx4+wmaTXbJZ2s/VMTah3XMypuVAoFhlUc37yjXdZd+l5MJ+rJlbaWvx5oeOKE5BZdoPKso7+D7feUtkLks12o4rxCMpdEo9NBA0uXJj3KwZQN3qCLr9/7SsZwyjcisdtc+06DdMZvh7Hr8mambOVxYQo3MoB3Nf3AAHs04/HNHgdo1JpF1+y59Qzjml8CvAlSqzvtALFj2EsxYN6lmNf5R6/8ApNGL/dsBjUoSKJHJ594dk+hxeFiKvL5DwDVA/wB4mZQXX5IajwAfX/3zNWDT4XxZmdGbIoBABG1ua58zRj06qhORNqrwff7TGcdXbIu+nNKHde1VJ5AuxQlQR3YEBrY8UKqdFCjgnIo4+leORKt1MSoskFVF8D7SYysVjYNOVx5tQQCqgoB71zKMGw4cyhQCB+SPQSwu2LE4ANlaYXd8xNMqb8qF63KAt+SeI2uGsl/VGPOGXLRXadoNfiUmXagbdQy+lD+kpM0j/wCQXgp7xhR7mKZAR3qMYxA8A1FHBjg33NLFIvmAhipAvwYUYqe1+0rBrgxgPSNBRac/ooErJLGzzGZR9Nd65iCvzBtsSSQSFq931QceZOLuQ/0gMlcgeIfHHaAetSc+ICsJuQHnxzB594QDADZoRy5+02XMmiAGJ28kzRRnPL0Vn6NAJmDW6x9OpIANeDOqFAmbU6HHqBTWJ8tBRT6fSN/o5Wk6o+ofaUAnYRdyhq7zNp+k4dO28MbnRVAoodo5qN8JTddKdlSFPpPHeX7YdvElcHZ4zrfRX1mUNTEX2lnSvh/5Fs6Ejxc9b8tCbKgn3hdgi2KnRHNJRpEOKuzznWdAidNbsv08AifGOro2TqGQBLo1Y8z6z8TdXT5L4iSSBQ9J83z6cZXbIQQzHgT0viSlVs5PkJPiPLPasQbBErLGa9ahXMTREyEXPUXVZ5rVMFwBdxkIqMpoxgQIYwSo24VGDAmOhACgRto8yEe8gBqFEhAh4HmCiPBim4qFQ91BurzAEbyJ6/4I+GtP1LLn6r1R1xdK0NNkLdnbwsKoqMW3SPH6lcq4sbFGUEnbYq/cTKb9J9F+Nep9H+IeinNoTtyaHKu1AgX6W+kjjxYH2/M+ckc9xKqjSq4SwPHeQEV7yW1w89iIEmnp+UYczuT+nG2371Mps8nuYRwG55inuIDCFLE1yQLizZp9M50eo1O0lE2pfoW/9Jj8RdAvwsyoADW5qb3AHaWA+sTAhdCAQCp3C/PHMsBsA97EcRMtH6ZU/b0jmgOOZW3aWIob9Unfij+JG7weO8gYSCPEgvzzB257w/fmMRL4qoDVCjcPnvAR245vxCgJOj0RtupyH/knO7dpu6U23K5/5f8AWXi/9Iif/lnoBlAHqfScvqOUYsquqLkysLLMtgegAmj5shcAWSAB/mnXJJo5cbpk0OXVkh9QwGMD6UIsk/6TVkCZ8ezIoZbur4gOJ00/8QabGPKtuP2r1kw5ceTEjqGBYHcGFFZMdUqTNHs3bFTpOjamOGh6BiJqwafS6N9+HGquRW4m6EpbKR2F1OMmv1md2x42q2Nseyi5LpFRtnpDqLv6uJW+ovySPNmrmA59xBdgx87eB+IhygdruA7Oh808kA0O/tEOYiu5uYvmkd3IEQ6hq5INChfiOxG06jk2PHa4Hy/Nxshray0aEpOJcWIvqc64gV3Kp+pmPpQ7fcxFy4srBURksnaS26/v6RbxuhuEqsVcGAqfnANkHC7ueB4/MyajR4CwZXTF5ZV+rv4E15ScmF0DbSy0PaYho9vyxk1DKWJXjsL/ANIpJV4KP/0TLo0ZlGNm+V3ZmIsHzx9u0XFoQT8xsilFbt3JEfU4NRhRimQZcY7svBX8SnFg1DAIpvGeN3YV5kJRuqNO16W6zUurfIDMcSqBjvwpH9vP3nN7zsavDj06H5iB2bGFUGw2MjkMfFHnj0nH5EzmqdFx6rNWjV3zMigt9JNToLiJZlNK6rubdXr2+8r0TYUUOGVT+pyzVftL21WnZizZUVRyoHr7+sjZrgmukRWTMihVJYhabiye0h1DY1ZCGNEjg8KR7SrLqNMc25c6bgB9Rs9or6zTUTu3N4NHiNpSXQqhSz5mLjcAx+lalupwNjUBMiuFA3hRTKfUg+IuHqWLE5bflCgWFUdz6EnxA3UNMyFfluxaizsBu/vzMXGnwloo3rlIUtVnhhxzJgVWy5HyEgqw5vtKs2owsAMeNlJ5YsRyfWDHqAuJkOMMS1gk9pWraov2NFedg+ZyBVtKjCSSxJ5JNwSkqVAiGLGkgMA72Yd18n8Re0l83HYDFb9jIFPgwBv3kDQ4IIXnvcNhRwBF3GpO/J7RgG7NeIPaG5BQ7RJDIT4viT7QeYfFxiB5jC4PMh7wCjoaNf8AcD3Jl+32lemO3TqO3Fx905pemT9P0qIQItiDdPmlE+kscRrqVboS8rUWxZYgJ/aVb4d0NA2H3cxc67sLKDRrvAGjAgrz2lKNCs8R1Lo5zZXdgaJs+08r1lE0jBF2ggHx2959F63ql0+F220AP3nx/rfUX1GtZj2JPE9L4ybObM0jmdT2kWDZM5V1Ojmxs2OyeTMDLRr0npx8o86fopIuWYse9bEr28zbpFGw+0piRjdSjERQxE1atRuBHmZitQQmMH7XNOJlI5mQLQhDMp4MalRLRuITxHTGhPMwB2vvHXKymwTGpA0dE4EKmuWPYe89R8U5W6L8O9L+G8LFSMY1OrA4LZG5AP2E830JW1vXNDpSNwy6hVIq7G6dP411X8Z8XdQcG1XKUWv8q/SB/SaKpPhcf6xb/ZwMT/LGcCyHxMjAeQRf9wDOVwZ2+nKG6ppFoENlUEEWKJo2PSc3qOlfRa/UabIqhseRlO3twfHtFKNKyFK+GUexh59ZCR6SUp7GZlkA+oWe8F8w8X7QKu9gvqajEdbFlyY+jZNNSHHk/wB4xI+oGx/6TkgWwHrxOoQGwspPBWvtOZkU48jIe6sR+xlSVCTsu0zANtI5NgD8SxNu0Aj6hQu+O8KYfnsubELrl1uip8ke3mAcyYjY7EFwNpUC79+JU5FX3sA/vLNxIo8+ntEdQRxYpQB+JYFLfqigWD94X4P2ijseJADfaAd/fxJ9pBz27xiDZ8+YGr6agkPj2iAneadFlXFlO40GFX+Zmk4PewfaOLp2DVqmdJ9ZTBcZFeW7/tM+TLuO4sT6WbmWh6n9pOPUypTkyYwS8OzotUmPTMHyqoZr2k8yxuo4t1LmQD+bdZH9Jwvp9/3k49P6xxyUqQONu2dvL1XTH6EU/wDM9H+glH8fhUUoIHoFnL49BJxXb+kHlYao6P8AtHGOQrEg+ginqKlrCMT7kTBfHiTdD8jHqjceonisXb1bvG0/VGws7Lp0ZyKRmJO0+oHkzBuNzTotIdTlC7ioHLH0HtHFyk6QmopWxH1WZ2LGixNknmBNTnRtyttN3+mdLOmkxZxpsen+Y9gFmfz+Jny6bTfxrLjzk4hX1bSxHqB616yniadJ2CmmvCptfqGNl1B9lAlT6nUOpRshKnuOJvzdNTHmwr81jjycXXI/93LP9l6f5mRC7kIu4duLF9/Mr8c3wjeK6cjc44DtR94TlyHg5Gr0szqYNBjVcJzAscpIrdW30/eWY+nadM2VWG8KoZTurg/6iCwyYPJFHGLM5JZyxJsk2bi0PWdPWYMKaHG+NNr7u92SOe85ZmWSLi6ZpGSatBIHfvJx4BghmZQOPSTj0kvtJARIb+0EkLGG5LMElwsCHvDBcFwEGSEIzdvv2uAgqaMbQWSoCPaGQmogF4k4k7yVEMN+gg7+8naEdvcwANGu0m1vCmQXCXYiiY1QgEG4L8VITzB5gA45g9pBHwqXyqPF2YPwDoBduNV9FhqF29Im6YWZWfpQtxFLG+8BaAtzPDUD6Cw7pLiExS0pQFZaWg3+8r3QytAsuDXLB+mUqOJZ/LUhxHZ5/wCI8YfTZPTaZ8g1mmY6tiFv6p9l6rifNjbaLsTwWs6S2LM7leS3E7fjukcuWNs8dq0OIAkUSOROYFZiSZ6HqWBcuqxoDy36vaWZOhqumLivvO+Mkkckotvh5wJbAV3mvEgXt6S5tE6d0NesTErFiD+oGVsSo0ZdQN1ccyvYa5E6CYQ2oVWF2Z0MvT1bAQV2kixQhYa308267TUgUzTqdO2Nr8CVhOI2yGqKwsIWXBIp44iJO58EKrfG3SFPb+IU/mVdcLHrWuJuznawf+8Zm6JrP4Dr+g1QNDFnViT6XzPQ/GPRdTi69q8+HCz4sznIpC3w3InR8dW2E3/VHI+HtM+p61i2IzDErZWAF0qiyfsJyutq79Uy6hjYzMXVvB/M9R0/Rv03peqfIxx6rV4WxILplG0n+tTyGPV5VQISrKR+llBE1nSVMiKfpks+RcHHkTdv07/r04UnuUav6RTgwOfozFT6Ov8AqJhr+maWY69pdhxsbybeOwPvFKAGiyivIjjMyY2RWbaxthdWYkv2DNijcu1uxBBl2v0Tav5WrxFbyIA69gWX6Wo+9A/mZ8TbsaMeSRzOjoNQiltNmNY3O5T/AJW7fsRG1aCP6OJixZcGoQOrKS1XLyvJnffRb1tDuU+nInJy9O1ONiVX5g/5eG/bzJRbiZqscyt+BHNqdrKVb0Ioytz7SrIaKG7mAQtADVyRh48f1g/91JftUF8e8dgHnzBY4hgPeICXDBJEAb4guSSAEuS5JBAAwSSQAkkHiGAEM6HTtSuHIyudqstX6G7E54klRk1K0KUU40zqazTo+Zsq6jHtY21tyPXgd5bp9Rgx6Fkx5dmTcbZhyw9R/wC+JxidxkmqzU20iNOJNnbfqGBkwEuWKuC5rn3P9op6lhDZyCx3gBfp70pH95xpI38iTEsUTrDqONsGMMrDJiYEVyGr+3ERep85mZCS/ajwoAIA/rOZJJ/NP9j/ABI2anWjPgx4gm0L3N34qYzBIJnKTk7ZcUlxBkkguSMklySQAhMkh/TJACSXJB5gAZPMkBgBpxEBObBPpxYlWUKHpQR283zHTIgQAhr9pUxs2e5msmtUQk7BIAWuhdc/iQS3G6orAgkkCq+98zNd9KJ/D5CAdvDeSe339IRpsjMqqAS3bnvGOoRty7G2sbPPNxl1rqwcItqhUewmlR+xf2MzKyMVIII7gwXGd2yOXdizHuYtzN19DX/QwQXDcQySEc1Ju9II7AaatIvLN57CZUQu1DvN2MBVCjx5kSfCZPlFhNmhFqMLv2gqY0Y0fo7dF3SnfcIces85QPe2LS0UtK9wqTcJSiLYtDC4Q1yoNGVuY9RWaQeId9GVB+O8UtcnQew5QOpB7Ged6/p0x4WYAbjPQq3rOP1fE2oxkAcVNIKmRJ8PmebT7dUHI5J/1mr+I+bWAA7R3l/U0/h6I4IMo0SbnLkDcZ1x8Oe+ml+mtk0bMVFAWJ5o4BgYqQbJu59G0mD5mh2BQeKM8/1PpGQ5j8tPp7do4yFKP6PMaRVbXBTywHE7mpxOMJIQsw9PEzp0nJpsm8qbH7zoYGJxkMwLMK58SmSkeQ6gzK5VlIJ4lWLTs6Xt4nW63gRW45JN2I/TdOMiADwO0peGTj05hwFRVc+8pfC3JAnpD053YkLwT6RsvSGRLK2PtAHE8iyMG9J7nQfGi5emLh1qMdRhQKGX+cAUCfeedz6B1yEBePWZzo2DEVREuMnF2iaa4bj1hupdc0jFdqlyqqf5QVI/1nmAKoHxxO7osLYtdp3KkgZV5r/mE42pXZqsydtrsvPsxl7uTtgvBOxElcGS/pqDxACswQmQRAa9K14a9CRL8QLZlAF7eTNPQel/7Uw6pMeoXFmxbW+oWGU8H8id3J0bB03QtTfMylbZ68+3tLh10DTqzi4tbl0WTgbsXlT4nX0+u0WsWg/y2P8AKx7fYzg5h9XMxZRtyhVB3N4hKPWEZOj2GTpqZ8XKLkW/K3QnL1nw/iAZsbNiIFkH6lE5GPX6vTnamd1rwTGydX1uVSj5gQR3Mypo12i11GLUYfkZChcMR5AoSm4XZmYktZ9YsZmwn7SX7SSQESDxJJAAyGSCAEMIkkgBDJZ95JIAQyXJBACSQwQAhhEgggAYIZIASS4JIASSSSAEkkkgBLkkg9IATzDJBxAAwXDJyfBgBJIQjHsrH8Rhgyt2Rj/4YrQWJIDLhpM5H/Db7mMNDqD/ACV9zC0FlG70FQefWax07Me5UfmOOmv5yKPXiGyFZguGbP4Cjy/7CN/BIBe8mGyC0YDJNh02MHnd+8IwYx4J+5hsFoxSTaMeP/KI2xB2VRDYTkjB37Q7Sewm8BQf0j9pDV8ARbBsYhjc/wApjjTu3JoCaCSD6wluItmLZioip2q/WNf9IpaLcl2yfS8NxDcpDe8m73i1DU/Qe8GEPczhjGDczm1PV3L9/EIaUhuIQ0NQsu3e8YP2mcNGDR6i2NIex3h3X9pQG4jhveLUexcHqUaujiNd6jBq8xci7lI9RGo0TZ4HruB31IocGN07RlkF0CPM6nX8S4cZcJbd7njH+IhpmdCxUg9pvFWjKTpn0/pOHEmPaXWz3FzpZem4Mi7htI9p8Zx/Gb43sM1es9F0j44fMwTczXxz4icWhqSZ6TqmhRWLBOBxwJ5gaUjKybD+rsJ7vTZV6jplYqtmU/7HU59+0VfpBcB9PHazoDZtOXGM/p7zJ0nRDFl2MhFGuZ9ROjQ6coVB+mp5bVdO+RqWZVoE327xqQtUWabpqOwAQEHzLeodNCac0nFTp9MS1UkVU6Wr06ZcO0CxVQsKR8p1enO4qFujRM5jYGOZVC9/afR8/Q8f1u1Ko5JPYfmeE671vpvT85x6ULnzrwSP0gylbM5KizD0xsgVgoBBsfcczidQ+Fdbl1OfNp8mJy7HIVY7WW+TR7eswar4j1+pBTeEUmwq8VNPTet5NPqEyjVZFI4YN9SsPI+0tJojjPPBlPZqr1hKnuO3qINQqDVZVxml3ttB4oXxK7ZT/wBJRIT3IrmAGQmzZkVijBh3+1xger+ENHqcWfPqsmNkwNi2KWWtzWCK/ad7qZVtFkA5+n1nhsPVdZpiDh1LIB3Uncp/8J4noNN1p9f03Ic2MKynYzKDtJIsGvE1hVjcv60cbN+qYx9WrYjsomvKyljyJlwKQXcitxoXCX/oheFhVW4YWPeUPp65Qkj09Jqrjkd5O1SWrGc11PYijEIqdNlVu6qfuJU+mRhwCpkajtGCSXnSZFPA3D2lRxOpoow/EAFkh2N/lb9oRjc9kb9ohiySwYch7I37SDT5SP0GoxCQTVh0Gozvsxpuar2g8mLk0WpxE/Mwuv3WUov2hWiiSa9NoH1JoMVPoVmr/ZAU0+Rgf+7Ila9Czkwzs4+iDKpbGuV1X9TAChHHSMYFlGNd/qhG34iZTivTheIfzO3/ALP0y98Xb1JMKabTD/6Kn7iQ5qLpjUk/DhQ1c7yJhVrGJf8AyzWoVV4VRx4USfyr9FenlgjHsrftHXT5X7Y2P2Wd7OSv/oJMTH1ieX/gm6OINHqD/wDSb8ioRotQf5K+5nbyMSvNygGzzJ/M2KzmDQ5mNHaPuZaOmZG7uo/rN1c34lqdgInlkLZmFOkMws5lH/hkbpaJ3ysfss6oAVeO3mZspBPESyybHZkTp2Mmmdj9peOmaYeGI9zL8S87iI7muPMHN36NeGUdOwbuEse5gbTafHd4lJHqJpL0PtM+Z7MrZsTKgibqCKPepoxoi1SL7cSlFHmvtLgf/wCULZDZaORQAA9hUBBu4oPaMRa+8SYyvcxaHcZAkJWhQjbKSAfqNCQrxfEsRa78XIxUXfeCZJnIo8xCKFx2YEmI7ACWBndqPMQt35kytZlJB5lDLA3EO73lYB4hCk0PEdCaQ4aMGBPMUYz5kI2xBQxIuKTZPMqLSBo6EkOe8HrAWsjiAXZhRQ48yRB3jVChH3oNz3jhpQDCGmGp6Fmm4N0p38Sboai2L7jBv2mYOYQ3PvHqGxpDywNMwYy1Wg4jsuDRw0qBuG67yaCzN1DRrrMJU1dTxWu+DRlyFyl35qe/u6BjqvPPaOLohpM+X4/gn6/+DfM7nTvgxcbKxULXPAqe5CoBwB+0O6uJW7BRSM2i0a6PGEDEkcTarWe5lRcAcmQOK4iGag1DvM2fTpkNkAwFyBxAHbdXMEgsCJ8sgCgPaan1OLT6V8+dwuNF3MT/AGlIa6+88B8efFCIp0GJiRjYEhT+o+hlRSbSJbpNnG+LfjPqHVs2TTaNWwaRfQUzD1nif4fK4ZgjMRyTVmW5eoajPmLbiGY815luny6rE4YBlU+s61GKOR5G30w7SDRB472IQKIoz1mTH07q3w7rMhRcHUNIoyqw4GVboqR6zypH1WKr1k8fhaKM4IcMVI3LYP8Am95WCR5mvW/8HTC7pD/eYvMl+gMW9RB5En3hH6hABr55nQ6T1JunPkBG7FkADLVjjzOfcUxp07A9hiHTdZT40RXq/UftMer0iYsxNCjyAO087iy5MLhsbspHoZuHVndQMq2QO4minH1ktP6L3H1GLVzMdap7KYh1voshyQ6NfiTzMR1bH+WKdU58ARbDo3+e4kDDjmc46hz5EBzuf5oWFHRLAG7kLrXJH7zmnI5/mMBdz3YwsZ0t6eSP3iHIijvMAv1MdPqUoe/cQXRHqfhXVaHQ9TXW659uJAaUCyxno9T8VfD2QtWnZrvuvefPMdsgo14qE/SaABM64SqKSOeSuVnqD1fozZnIwOgP6SvNTlan5WoYvg1TA3+luwnL5F2IwZVUkXcUpRkuoFF/TPV9H6jpNN0fVafVswzkf7sp/Nx2nD0/UcmDKykmibAnGdm3F1Y3NGF2yshrkcceZnjaTpFzjcenXbULnUkKFK8mvMpupZgwFMnINEcyx8QM5PkqpdFirXhnDfVVzSjWALmZl2m/ePjbsJzM0DnF9pXjNNXky7ILEzhqbjiD6gZe3IN88ykqFuPute3mUM3MziJjAEkCXItVxKUYE3L0PIqOQIZ2pfaZixLTTlFjyJSi/USB5hEbL8dKvPEqZ9zGuwjlaUiVhCL7gRr2xAZgo57SgtuJJlmXlaEoCkzSIx0Nm5oCgiz2leLEalx4HA4g2SACu37RgPPiKDRjFgF7xJjRA1esO7dz/eUFtzWJYDwKjGx93m5Q78mPkaloekzO1GrlRQgE3FYGu8G6u8hcGaUJmdx6wLVyx6MUJfIjGhgoI5jIoHcRB9NcSxaHPaAUOWVV7CZncMZa67r5uUleYIaKyCTxF5EuNVK2qhKBADAEXG3DxKy3MIJjAssSXKwfWHdJoKPu+6Dd+0q3cQhu3Mijq2Lg0gaV7jXHaTcR5joLLNwBNxw0ouMDyIUKzSGHaWK3P3lCcy1BzcRSZpTmr4j1EFgcxwfSQxhAoxweJWSRJu2jnvCgLd1QlrmfeY4b1hQrCW5kDUOYhbzFDftKoC/f6wbhfErLcQbqMdCst38j3nwv4md269qfmBgQ7Dmfby1eeZ474t+D16sG1mipdUotk8NKjxkS6j510ZMba4DMoYFgDPcv0jQapSNOrEKBYbhl9/efO3XUdP1ZTMjY8immVhU7/T+tZAuMBySCFDDuB/rKcpLq6jgy422drP05NF0rMmRNzalgisq/VtHdp47Upjx5NivuUXwRz7T2Pxl1hvl6b5ZVWfEFBXjgf2nidNo9Rrmc4+FUbma6C/mdUFFxVLrKhtFU2VaxWZcVKxATmh25mMkzeS2PZTG1HBH3jB0Y3mxq3/MOGH5EylFWbJ8ObzHxrueh6EzS+jRv+DlF+Ff6T+D2ipp82Fz8zGyjaeSOP37SaaKTM/mQyXzIfeIASGSTiIAGESXJACSQwQAkkkkAJJJcFwAYcSK21gR4i3CDYgBoXKocjmm/oZe9bqB8TAe/E14nLpdcqOZtjlfDKUfsYNbetwMAVPivMc1YPHaAEbuRxKkuExZnbhTcOmdlygqLINxMrHcVHa5o6fiLZlJHA5M55S16vo1fV07GDK7rvddt8CXFr4HNxF7niQni5wyySyStslJJUinIRdStGIjtRPMQijx2lrhSLC25ZSf1CWg2IjrRFSbBjBhtmbLe6Wg+PMVk5ijxiEQniaEJviUL9JE2YlUgXFIF6K7cAE+YUI9omddp4PEVGFwjxDZcWANX5gZwF7iBjRsVKyfMF0LFYhj35liKpP8ArKiwBhV6P57S/oRoAoAcRWaANY7xXNggyUugVlzdwFyzUOwgI4ihfqqapAWLLRxERfvGLbe0QmJkNizcyO1sTNDNQ5NmUORXM0iBQWJsDtISa4k8x1WxNEMUAn8y5ORCEFWYwXioVYisrfeAqRLgoiHzGo2CkivmSuJYFB7xSqg94asPSl1lDA3NR57Shl5sytSkxAvrIRUcKLk23CgEAsxvktJt2gtdVF+a0Qz7eGvtDcr3ekgaTRtZcG9YHcKL8xL9P3k27htPaFBZydb1Z8DMPEwH4mZTRaj7zsZ+kpqCe5J9Zy9T8MBrIW40kHR8HxOpYAuP3noundWx6oAWCT6TxLfDLhuFYfad7ovS8unIvdQikkCbPYAigR2jhhMyNtUA+I4f7zOjSy4sICZUXuEMe0KDYckRdwB4MQvuiFvPMaRNlxcVz4le/n2iF/tICJWomyzf/STdxKy0lx0KywvAWr7jtKt1yFoUKzB1XofTutIV1eEDLX05FFMD7+s8J1X4F1/TH/idAx1OBW3EL+ofifSgfWWo+xgwPI8S0S0mfEOo6htUxYqwZbBVv5T5h0+vYdJ/g8aAAvuZh3PoD7T0Hxj8O6jRa7J1HTKW0mVtzbe6k9wRPGK74chdDak8kTWM2jGULL9ZkVTjbGooryD6+ZUmdGFH6fvDk2PjR+dvN/vM5Qi6G4CRJ27RUeKmbKDCxRHqIxdxjZAzbTztvj9pgVmQ/SxBl6Z2YlWAujRHmKyig95DzwYPJjKAWAIsHvEApgsS9sSgWBwYhwsGqvFx6sVldiSxLfkP4BPHiKcZWifPaJpoLQo5PAh2nbc0royMS5CfpPBHkRDjdTuCkqD3kKSYWirY10KilWq64lzkhlPrCV3IfWVwLM3PpIFJ8TQldq4He452bRSglfI8yqCzOEYmtp4liYBtDE8HxLBkQE36d4BkRTfN9wZUVEluQ4wIoIq/vHChe3A8yo6ivq4J9Ypzsew4mm0V4TUmXsyrxfaVHKDfmUliSbMFgniZubZUY0WKeeV3Ezq6LD8tC5FE9vaZdEiMA5FsJ0Faz3/6TjzZL4hsvWq+8GQ8Dx7yYjztsiTL+mpyR5IRQf1RSRVwBiRAee82sY6MIzAERFHEJPofEhiEICtxAzSPybFxGvmUgE3WwAmzCxAA9JhAJb8zTibbRJlONoY+e2EpSwZc5BUi5URtEXnBFhYcWeZUzUDRis53VF3WI1EAMxvvHVueT2lW4bow5YGXQi0NXrGDWeZWISagkBCfEKDmKLYy4LX2iboGMBxzUryNVxmbaODM2Ryxiim+ghHfnvKCxY8RwpYxxhm6Q+FI47ywHbzDso8yEXKSEEOPWOrbpnI8VLMQN+ZaVEyNKi4pQxkqOeROqEU0c0m0zORt9ohUkmWv37SIu5uYKCbordpFW0xSl+JtKLEKCzxG8VDjlMXy/aQpRnQGNSO0yaplxJwOTxcjJjSjZpjy3KjHmfnYO0o4kJtrPeHbOc6LPt494w7wbSIwUmBoMouWBeIEX2l6L+ZDYARK7y4KO1SLxHsVzJZRW2xRbhQB5qVPrtNj7uPxMPWcrpiLC+3ifP8AW9X1OLIymwL4sxqNg2kfS/8AaWnbgOP3lqarEx4cX958jHXdQrcm5s03xI6sLLCo9WSpo+sBwRYII9oLszyXReufxBUF7BnqA1gEeYatDuy4tFLWeIhbiAN7wSENdQXxAWkLcVKoCFu/MUuR5iluYpYHz3lJAOH4kD+sqLeINxj1FZpDj1hLiqmXd+0O8x0KxdUq6jT5dPkP0ZEKnjtfmfJer9D1XSNU2N1LYmNow5VhPrjrvSu58TDlxJnBxZsa5cbcbT4+0NQZ8kzBsGFMb4ioa2v1/wDSU7VblWr2nW+J8WHSddzabSu2TT4aVfO09yv7zjgKxsEg34k2SwlBVMt+hiLS5CAeCCKMfcyLRph7Sm/qB7mDEgHvHxkbhZr3iwp+rgRIZoVUf9TgWOeI5OIYx9ZLDiUklVsUfBMBC7u9espSJ1LhnCglRVjmUMxbKCTdsP7yEADjvIKGQMb2hgTFJtqg1o9Zj6YmXT6kISTjUNRHqJkPRM2bErYDe5bIJqPh69psGLUqpa8qhV48VFHxLhRAqo30rtBnn1kTdIzakcjU4Vwotj6iSCL7ESzGyNp62KDXeZdTqW1DCgaBJlYzuqlQKudcL16NRZCKYn3qRmoBRwYqMSvqPMLLxwODzNV4aIUnnkRe8b3kClrpTx6RDFgJAkN3UI4gAOT3jJ39j3i94eF8xiOvp1UYht5uXjgznaHIxYp/LOgOV+04cqqRJcGrnzEdie/iKDzzFLWeauZpdAKgEHtFfvx2gvbATZjoZYjQkC5UDRlgYX3EdCIRZJMR6J+0sDAqZS5+riCXQAF4uPW2oiH9o5aVYyetwE8eZCwoystZgIBW2g7AiNYuBu3rKQFRPPEdD+8rI5hFymKy4ERi1CVBjCST3iQDBgDL1YHtxMgPMsDEDiJxsB8jA33uUEWaEeyTfvF/mupceBZEUDtLdw2xB2uISQZS6xhq2MrKGOG+rmOrAnxfvNk0Q+FK42Y8iaVxV4lqKpFniOV4HrNIRsxlkKCAOIBccjm4QBN4prwzck/Sgg2eIQdveXbAYrIOxqaatKxbJlZznmovzWaEoL4kVFHYyG2ykkNvZVJM5eoyF8hs9pt1eUIu0dzOcAWavWYSk5PU6cUUlsWYMRyPVcTX/Dr6TVptKqYwfJEf5YmsfjuiZZlZ9YoN2EdUv0kRD2l4WhONs7AKniWhQBF4Em7wZJQRCTKy1EQFo6EV58SZsTKQDftPIdY6B8xmYL61xPYFrisFYcqD95UeA+nyrP0LMt0D+0pHSNQOy/0n1J9HgcklOTKx03TWTs/pNE0Z6nkegdPzYcq2p7+k97isIB5A5mbHp8OI2qAS7f6QfRpUXbpLlG8evEhf3k6jbLiw9YpbjvKS1wFv2lKIrHZjXeKWs13iF4u71MaiDZbu+0l+ko31Jv8AeOibLgYwMz7/AElWpzsmM16R0Fmx8oReGF/eYxqFXUiypAa/tU83q+p5lyMtkzHn6nn0+jy6iiSq0v3PEh2Fnm+rumfrGsz6ZmbG+VmUngmzMHDdxR9RxHtizOrbiSWYfeMrI9K6hSOxMmrArdWRQQ4IPb1lPmXZ1VW+lrU+D4MqVSzBQLLHj3iYA8y7DibKzledq7j9pUeDR4INH1mkJkxaV3NrvpQOxIisCkttNf2hBUse3PaV3uHPeCuYwLiRfcV4iMw5H7RsGmy6jMMeNWZmNBR3mzqPRdd0kYzq8ZQ5Bag95LlFOm+jpnO7mXJp3bvwJWn0sJ00QlVNcVBuhB02FMYvbZPcmXPhxPyUBiClHeQv6HzOaTlYJorfT47sAqfaU/w6En62A9JoZiVJEQH6o4ykJiDSJxyTLTjGNeAAJL2n2kd7Uj1l7MSMOoVbDAcnvKRzxRmorybEZCob9ImilSKKE0+RuSNv3lo0iqRZubFpgBCVBqYvKybK8CKhNCpqDfTKNtG/SWqLEyk76Ho4YV7xSbI55gJoXKyxFxJBQxYQAi4ha4R3/wDfEqgLSOO0r3V+IRYHcxCeTcIoGWhqH3ityeJWGod4wYE8ygQQOwj7bFxCfUxw1jvD0dFTeeRF3cR8h5Mqs/mNIkccsJCaUxQYrtQNQS6ACwJ4jAA+ZSTHRiO0poVFpWhxFZqMIfiKy3ZiQC7rqMG5AibaHMYC5YD34gsQEccROZKDheGBWI59IiWISL79pouILFFky1F5iqvPaOBt5HaOPWS+l4cKORCMwI5mVmPn1gDG+06oySRi8VmksCIA9GVhvp4ksk3BZaYnj+i0PcR394papW7WalvI5eAoJMJcluJHcIu4mBQBye0x6nIHegeBIm2kbQgmyvI7O24k+3Mu0mMM24jgSvChyOFE6i6cIooSMat2PJNRVD/M4rxBvlZBUxNxnT+RnNSPtgSuYTxAWqVl+Z59HqFhavtFLRGfiIWHrHqIYtAWMq3wFveUkFlu4wFvU3K93HMhYCNIBruDd6xC0UvUpIVl1g9+0BYVxKfmGDeTK1FZaWrmJuI/0il4hazCibLDkil7HErLQFgPMpITZYXN/eKX9AZWWiFo6FZbv95N/MoLc8mAtCgbNO8GK4VhR5lIcxt19pSQrKm6bhyNe3v3ueH+JOoaZ8i6TROzYsbH5jAUGb2npviXq+fpmkxYsBVcuoDDcRe1a5nz2ip/zX3kSf0CRFQN9SNtP9Iwd0G3Ilj1ihVu1NGWZMzDGEyVRHFeZnVDszOQzEgUL4EbA23MjA1TeZWeYVP1L9xIKOnSh920bvUiJqmLaYk3wYC1t34m7RYk1Gl1aZCFG0EH0kJWyIvpwRB5mrU6fHgKrjzDKSOSo4EzHvKLPV/Bz6bT6s6rO4VkYFdwsTX/AIg9XwdW12DLhcNSgMAexnj8GV1BVWK7vSXLjLMGcX95zvF/+m7ZWzSoyD9QnUR9qDn+WY3+X/FIoH0lgG/efScPR/h9sGB20eXIjYgWZD2b7XN9XNcJPnz5DfHaRG3EXc9oeifC2qylF1uXSZLoLkFf3m1/8O9N8hM+l16ZVY+GH+sb+PJ+dM3JI8LQCm/Ezl9rHsRPfP8A4c5ypP8AFqtLuFsDOOPgfVahcj6XMuQpZYeRKj8XIvUT+SP7PPKQy+IHS6ozrJ8Na5FNMrFe4WYNRpc2jcpnxsp/5hIlgmvotTiYyjQBDc1DYRyRFKpfcTPWS+h7FasR7GWBju5gpQRyJKBIoyJRf6Cy5Tu/EcdomLkkRm4HHiYNUxANEHtKmX6uI5b3lZcSolAA8Qhh58ScE8eYh4N3LQhi9jjxFZiSfSJukJ44jSBhLcSB+bFSt2ocRQ3pK1A0lwQBCGr7ykHtcsUgkRNUFhc36Sq+Y7eZXXeNeAWA/TK8jG4w4XmVvyeDGkAAbPEsUccysdo4ahKAN1CGuIWsSBqMirExzzCP2gDboLo8d40Is7j8yBAwBETdx3jB+IqAJUKRR5kA3GVsbI5jp4syk2J+DqtQkesXdtilrHeWkKxjRFQbR6QbqEuU2OTDaiisLx5h/SY7cc3xKi1m4trM2Pwe8BxXye3rFDUYM+faho8+k6IZIqJKg2zNqcm0lQZl7n1kZizEnzLdNj+ZkFiwJDbkzo5GJ0un6ZUTewsmbSoK+ZWjBUCg0BHRwR3gpOLo4pu3bKXUMeP6xPkzUQp7VF+WPSbxlwnY+rlopYXxM7ZKHepSc/MwUT1bNLvxwYhcn7e8o+b5ofmDfUpRZLZfu94Cw8yk5O/MXdGohsXb6MhyccSksCJWX946E2Xl78xSxlRf3ilu/MqibLw3PeWhx7THuPrAWPqY6FZpZ5U+UKPBJlLZNq2TzMrsWbvZMKFZuGXd94C5lOPYi8tZMPzFY8cykgscvAWvzAW4sGIW9I6JbG3V2k3WYhaDd6R0gstDUO8LZkxK2XIQEQbmNdpV+84vxNrE0/Sm0wJOXNwoHgA8xS4rBdPK67Wvr9Xmy5nZmZjts2APFTKQy9juEG5T9LLtI9ZCHVe5ZZz3ZoTcps9iJW7FmLHkDiEncyqvdjX5M7uToufD03Khx/7wLuNckkcmFN+C8PPE3z2kHHNSGTxMyjaWtVIHcTdoG/8AlNWD5SPpOkarVKhx4WNqDz9p0tR8P67pXRs+rz4GXG/0glaH2hxeijCT8R5F+8URm5MWMZASOR3jnPkYUW4iSVJAg/UCfWeh0XUc+nVWx52KgWV3Tz0v02DJlyAISJUWB7B9Zo+rYSmdFVgtA9jfrOO+u13RtUcK6hmxHtTHgSk6fLgUMeSPMy6nUPqFCGvp/eaLJJdFKMWunosHxFqHUEZ2bijuNzTp+vZsTN8vIVLG2I4v8TxWLI2N+GIE2pqNtgm/Infh+Ra6cOXB3h7DF1r5WRnFFmNmTWdRw67BszYlIPcrPKpqADxLRqD48zp3hNU0Y6Ti/TPq8X8O5OMlsRPB9Jm33zc36ll2FqtT+oek5RYKxo2p7TgzRUXw7MTbj0t3XIWPgyrdfmS+fSc9o1L0zujWDftNC6pXFEUZg3SBiORM5Y4yGdAMCIrjkHiUYs4I2k8x99tV3OWWNxZX0WA7RFZ7au0hYEcxALaKhKyV6QVLNtCIDGhiMtxQtGWsLHEAW5YIG6qjI9EgxGFGKD9UKsDUwtTUrAuowb6eYQLaxI8JAyivSUt3M1FbW6md1pvvKiCkLVKJCZK4FQkWeY2Ahs9pNp8xiKEUkCCAINRwQZSWIPEZWvvBoTRYSKNRQeZCTFDRAXDkCNVDiVqbqWA8V5gAhPNd4Rz6QHuZAaHpLT4SxiaEC5NpgJsc8xCJLGi4uSL4ibSTdxQTY9JcpHaEUTYvCgkzFncs1XwJsz/Sho1xOcAS1TSjWK5ZACxAE6OnRcacjkyjBgo7jNP2EpOjPJK+F4awBctRfpmbH+oG5qQgL25ji0/Tllf0E3VD95Nrwlh2qHcJtHWjPp705rPLVfrFLr/mE8nl61s5Lmz4vtM/+3mDcsYkj0nI9sGvkEw3PMaLrgdgu/v4E9Bg1CZkDA8yvQsvJgJrsYrPwZT8whoUFlxYxS1RS8UsD2MaQrHuQ8ysvXcyfMB83GKyziojMqqWJoCDcD54nO6jq9ilQR2g+Kw9JqNcSxVT+Y+DIzAE8kzlaX/fvd8es6+JVUUBFHvRNlu5m/lhCsO5hA9eZJooiscNz6wEmCyDAWO3mVQWQmhAH5ik3K2Ml8EjSX2qWq6FzyPxXnGXqOPEt/Mwp9TeDfIE9SMhXEz7b2qzbT5oT57qtQ+t1OTUs3+8Y8jsKmWV0qLj6UlgxrIKPrCVdQaax7xd1kK60a7wurKpAa1mJodr4d0/TWy5eo9Uysum0hVlwILbMxPCg+AO5nR6p1zQ63L8zp6Np2qmQsSD9p5T5jDAuMcLe4+8QMVbcpojsYRdA+qiZV2ZWX0MUVZj5H+YQ5P1djKz35kv0aPrHSOvaP4f+EdA5RMuufFuJFEBb+m/epxOqfHuo6t0zJ0zWhW07NuUqtFTPKhi+gwqGJCgij457TDl4MHjrr6WsrqkHLiVWOxgyykqR3EhPvBuPrB0ZjQcwWfWCzEA1H0mnR61tG+4oGBHaZwxUyOQwFSlzwR3P9pY9Qpo7T6Gc3Oy/M3L5PImKyOxjbiTZMHKxjZFp7liHcBfiIfqUH0lmD9LX57S8XZUTPwsBawOZpTg0T3EqUAG+1RxXvO2CaOWXSwNf0typ4My5cIVitV5E0FlBAq7gygPivyv9RHkjtHoQbTOeDtNHuIZMi+f3gBnC1To6l0Mgg5kuKwCOOZejA0SeZnHaOrbSJMo2hGq+DCg557StbMsCkAETnaouyx62ykg7uIWehX7xVYEyUhWSqBuMpHEjsK/EQML+0oQMveID9VkxsjAixKi1RpAXhq8mOjUZQrWOTzLAeImgNIfiUZPqYkSBu3MjDvFHhFUwAWsUmvzCDQ7yHmUMUsKgq+3aQgX4+8IAghiFOYQCJYQIpU+IwsgMXzcIRjxUf5ZHjmAqIrf0ligFh6SsAqI6HkSRMJXkxKPaW3ZowEC40wKjd8QffzLCBVCAjuIWS+AHtGB5gC8/wDSOvEIibIyB1II4lQxKnZQJoAqQqGEtsNqKtxHEIa/EY4xJtruJLYm0xkHIBmgWq1KVYA94/zR2iToz+w7jcm/7RDk5i7z6ytx0U5cOUNypMq+RlY0EM9u2gxOf0qL9ow6Rj4P017TscbOg8roNBmORWo8Gey0CNjxLfBEbDosWGiFsy9/pUUOJSjSAcsvlhMrvTUDM2fMyZCnIJHBlAzs1rfIPMm7A6ZyFl4PEisSfaZ8RLIG9pePqHA7S0hNiZcm1q8ARcbFhcqzkhifU8SJkGPGGbxC+hZdn1Aw47NWB6zzupyvqspAuie3rLtdrDly7QxPiaun6MMu9h2mXZyr6FdDaHTlMYFV7zpABQAJAoVeAAPEqfJtbb5m6SSokt3ESBuYqHcoMau0oVjij55kKgizE3VIGJPcmOgsO0SnM1HiW7j5MqzCzJl4NPpj6rrDpejZ2V9uR/pWjyfWeGoNZBoj+s6/xDqRl1ONFbcMakMPecilc7l4PpOWcrZtFUhwQx2ZAASODK277R+kGOWsbHWj4MqNA+0gqgMxupCSYD3EgFmhJAKgmS6ryJ2OmdOR9Hn1ecAYlUqt/wAzEcf1nIIKnae47ynFpJiTt0bMJYaQcGtx58XM2S90ZMuRcJQWU3X9jFLKw57y27ikSlTspMkYrBUzosEklSRAQxhcXzHUcxoBT+qCM4AiwaoC0f8AC7y7T9iT2mfuAJpxAhSO3+s1xL+xnkfC0Nx612jhuORz4ii93HjtH/UaI7f0najnZKIazGFXyPEUEEg15jA7jXcS0SY8iiyCO/a5R2aps1CkMG8drmRxRucOVUzpxu0S4DADDfImRoGG6g9pLjEa9Md/0nmppPbtMOmbbmBPY8TokWvFfvObJyRS6YnssQBIqNQsES+gCQQJYNoXmvtBA+GLKCF95UGImnOA3aUlDKQCM0Qm5Yy8dooW4AxkFtU0FaW/SUICrc9pduG0cRMkG6jXpDuHIlZ7w0QZNCkE8g1Ju4+0g5iuKEBIRm5jBvWVlvqliLYl+FDFhGDiIVrxKzxETRqR1vmpYSrDtzMK7r8zQjUaNxSGM68RB9Me9xlZFXIQiwPVQF5UDzzBcugLSb8whjzEDXCDxJoTGBHeHdXmVFuZAxlInUu3/VyYQ3rKC1GDeTcG2LWzUGv3kYn1lKnxLNwIk3+xONBDV3g3X+ISRBXp+0GCQDe6LzHMXj/NFYz3v0LyGsGX4nUrW4e08/m1u1qPe5fpdUAQS3J8Geh+VWWlZ2XyEdu0qyagLjIPczLl1iKpthOXn15OSrBHtK3TBpo35j81dyiyJjRiNUynzLsGoQYSSwDEc8zKmdG1Vgiwe8yfJIPo72NP9ytUDUIYIpYGqHHMpRmZRye0mdS2E+DVTf6tE39GTNnD5QgIv0leryOMJbyeABMBYrqyL7d5syuGUXyRMNm7KMuh0bZMwdhe4+Z6PEiY8e0AACYdEyKps0xi6rVG9oPabQaUbI9ZpfMpfiqEzs29iw7HtMgyM7cE15mvTqWYXwB3hFtsb4bcSVjF+RGsevMGR0RbvxxMv8Qm7aDzNW0ifTTUhIEmNtyg94M1KpNdh4lWIG4MSAZTqXCKXPZRZ+wlYdi9i+Zh63rPkaBmFb2OwX6HvMZvjHH/ANHlNXlObVZc6j6XYmvSVhQ/1IaYQAMlMPqWMqh1LodpE5joFd2K7SOfJiGgABCzEkAge8B8RMYp/VNGjwNqdVjxKCSzV9pQeTOx0ZBix5NT2dfpU+8eONyomTpWbuoPs26HHtOPCB+nsW8kzgatQuZqBAPInW2szNZsk2zGYdetqrj9KnbOvJD+vDDHO5FekAdHQngfUBJlwJyVviU6bIUyA3weDOmVVBRFn+hk4oxlGhzk1KzkG1aiJKFWJuy4dwO09+ftMjoymiCP9ZlPG4s0jNMri+Y5UeD+JNh9JlTLsWEfqjbfWTbXaCQAdtwigVHKgUTyYQjMeBHWzC6Iikntc24sbbLA5/tJgwlaPFnj7S1VIcgtVdzc68WOl058kr8EH0jkWbgayNwPfvCpU2CPPeAVbAH95o2QNuUAG5CaHB4PNyuzdECoN9fy+wicw1Gy0cbC+RzMj8rLy1j0mcnuJz5ZWzbGqK4YDIJgbBkuSSMQQSCD6TrIyvhDD0nHudDTZP8Ac7Sf0zLJG1Y16Rwd3B5hCt5uEEMbjHhe/eQimykgmxXEW6PeW1cR8Z8RkilQw4hXFwD5iBWB4m7EtqLkOVE2ZTjo3Fqa8qDxM5NNREFKwspqmoywLYuEqCbP9IwUR2Jihf3i5Flu2xwIWQGvWJPojCVJaaMSkd4TjprqOOBxKbsdiPQ7SgkFuY+Ut4EqAbuZUUBcF+mMPpIkSyp4hI8xNgMLFQEcxkIao2RaW/Ej7EZiaaAmKW+qoSeJYUMO8hsQ46LVLmQFT9oMnbtFF9pB7RexMYG4yhSCWjBSLjKFrmWBRUVEt0VA00tHIiOvJqFGCmiImg9G5Vrv9o6tfaKWU1XiKGrkftE1wVFhBuxK9pjBhJuEgVM0YcrZMlk2T6zofM+XisAkn+k4+PJsa5pOs3Cj4nQn+zbwd87tdsfzMrO6tdm5G1G6+BM+XITC+8J6zfj1GR1AF2e00aXeMwJuzMnTiuXIoP8AKJ20wKSCO57Sl1kvh2dEynGLHI7GTXZVC1dUPWLiX5WDce/ecrW6otuG7ntOqUqjRP2Y3IZi91Z4hyZ2KhRyRzK73MqePM24dJ82zwOJzRTkyroxprsmI01xl1hytyQDJq9GUF0eO0wopVrPe5L2i6BOzt4XRqqvea8udMCijxXM5WBG4YE8+I+pDtjIJ5qaqclEn7Nia0OpJNgdoibmbeRyfE5OnysG23wJ19NkVmBI48EyoTv0Gjo4mZFonxGzFmXdwR7SreODuJEByqRtB7zoUok02DGoZgPM8t8Q5d3VXxMwbGoAXabE9DqdYmjwPmeyAKUDyZ4p8hy5mbJdsxazMcslVGmONdYo3IfLL/aOQK3oavvUAZsfDC1i5Nqmk7keJgalYPcnvch7SzKhxMFIo1zKzEBbixNlsLyfAnaxKMWlXCTyBuNes5vTrbNweRzNL5Q2UsbAB7ib46VMzk7tFrF2BZuAR44uU51DaVgBz3r0kVw30l2JPPIh/wB26sC+00fzN3K0zCMWpHJHf3nS07lsQ5JNba8zmnv+Zp0mRg2wVydwPpMMUqkbzjcbNZU7brzz7yolnba1cePSWZGZmHI4HPoZTtUtuJI9pvOSMox+yPp14C8ytsGRDwLHjiW4mCsWBIE0jIFBrz2MlRjL/hTlKJzimQru2/fiT5bkDjgzp7ksl2B3dqikptoMDtN15j/FH2xLK/0Yk0pYi/6zVjwIpWjtB/UY7ZVISlAsUZRvJahW0GNKMfCW5Muq2JHYeRKyy2bs3ySYpylC1AARC296NA1E8iCMWMHZbUCx3MFkAsAAT3ErB+liGoDz6xAzLyObEyczVRLCzLx3Hrcm4FhX9ZSGLXtHHpAWIHpUjcpRLCzMWXggm5Q3DH0jA7eQTfmK/e5EnZUVQJB3gEMSGQdpLkkgMMvwMQCvrM47TTplBc3+IpeCNWNQBZjuQRF7AylyzNweJkulfQ4IHaAt4kH6ZWx+ujFQqLBtPNzQjbVHImPdVywOSABJlGyZI0OwY8dzMzjkmPcrduYoqifsUN6946sL58ysjtCtkgyqGXg/T7QFgO5ikyp2578SasQ5ez3gDXwSJWOeZCdspIaLiu7mJtAHNQo1j3gYWtiUAQwB9BCxtTUq5jFvpiroBRqI9blznclXMitzLg30i4NEyKGUhzADctdQTKwh3VKXg74WY/pYH3mguKMoC8cSGwIiaTZW36jIJCp7yX9oygloysb9jK6vzHArzHQmW3u5BowFL58xN1Rka4mIQsVaMGsSwoGETYVJi4UTdRg3e8O24u2KhWPmxtiaiOJXu9Z3NTomzYywXtOJl0+TExBBE3lGgjKxbMV1vtzLERivYzRi0u48zIrwbpilMhYidxM15UUcCc/HgGBd3rxUtDbciuDRHMafbIk+noMuYfwt+Qs8xnzM2Y+lzZl1wGNlB5InNDBrs9+blTnb4EYj4Xdsw5ncwahFQAmiJw8bKMgoniacmUhABUeOVWxNM6GpzI4NMO3M5eRPq3AcGUjJ3smWJqFJoiTKV9YqOnpXTaCeTXeVa7KGBAMyNl+WQynv3ErbOXuxzGp2qHqHEgssfM0rqGT6RRHiY95URS5Nek1gkDdHVXWNtoH8RG1DhrN16zHjcDubEu3K3b8zSUHVomORXRX1zUr/AAuPTAksx3k32E4QZSNrCj4l2rytqdSzE1RoCVCn+k8ETBtv03iEMVFMCV8SzR6dtTrERASNwJ9hKSzKpU832M7vw5pQWbUHm/pAguumEnSOV1RDj12RWUqL4BmMzvfEun26rHlHO5aacLbBrvAi+Iu0blNRY7bTLywY0L55qZcSkPZ9Jbu+oeKHEuL5QSVlwKM24WortAGDKN3JHb3lQJAPvCLYBrFDvKTJSMr1uIF1cKMVYMPBgcUzWObgmN0y64bywZAQOO8QiwfIPevErwOdhUgkKf2jMzMdo7dzU12slRoIZVbapLA9xLQSbq6HeZyyh7Uc1HVibYE16QjKgcbNAKbdyL7HdFOZVBUrbf2lBd2+gMQCYhdVYg2xHFypZGSoFrZPpDHbbRC43eTKi4HZR+ZPmt4AEz2tlKNFgZibKMQIfmKxJAo9pUrvvFsauEmiaHmLYeoSaah5iklSPaQ2ee1QFiRVcxWASxLGuLgv18QE8e8B7wsYb9IG7SD0kMQwCEQCEd40IghghjAnmadL+o/aZh3mnTCgWil4H2XM53VXEBIMBJuL3maRQ457RGHIhVuxMsCbjcmXCWytV3faOMZrtLVx7bBHEuCivaZuRLkUolmj2qLkwNdialVQfvGNEdu8WxO3TENOzLwf3g2FGog3OhidF+lu49oM+NXU1CLbE5U+nOc0DUzkktNGRGViDKiADNI8LTAp/aKxvtCWFQERgFCQ3tNKLuNcczMO3EvxvRBMUgYxxbbFSspY5E0u4q5ldwGrxIi2wEKbTYhJoRgwYQlbmgvsQGzRjBOLqQLTAx91KIxP/hKFcxfvIW5IgY+smuk0TbdyojaTHDepgc83GUhbh3e8WDzKKoa4Q1ciKQZDY7waCi5cgJoy0URYmQGjLsbG+JDQqLCoriLLAe8HEViPUabOj4Re0GvM5XUBiduKu5gGsdVoMQfaVnKzHcxudEptqgUaLaVewlmLKENkAyjeCIC1HiZVbKSNmTUWOarxKfn3Z5uVKpZTEyKV5HaNRoHEZ8hINyreb4lZYlo6IzdxxE1Q/C1H7SPnYmrNRW+kcSksWNyVbJov+aa7RQzg2CZWJaCAJVCfAhz5MdW57ysLujgUY1wB2fzcQMSYp+8Kiu80g+kS8L1ahK9RqTiQ7TTEUISwx4yx/SJznyM+Quebm8sn9aJx47lbAFLfUDbHvHUK4IP0sIotSGXkHuI7bCgccNcwo6SslmYITZurnf0j/wAPgGMfTXecPTg799Xt7XNxzluCeZEuikadbn/iFAP1VxzOM6lWKnips3nvzUXU4gcS5V5B4b2l4k2mRdMzL2PqBIGCm+5igkGC6PqI2WWA2bJ4HaEsFFDktK7vwJL8g1ULChHB3H2gjObr37xZLKHxOVYjwe8s3FW5NE+ZQDTAgyx25CnxGnwTIGKsQO/rHNqRzYPepWSWIsxgfpIvvCxlqkhgPB5lGT/iH7x8ZPzAJCqbiSR+o3B9Qvsp8Q0T4MsLIpoAEV3kGUKoABvzCgFRSGU15hLEMw94Q9sBVAmK5+pvvAAX7wEwwRADzDIee8hgMlQGGA94AEQwCGNCJJJfMELAI7zVipVF+ZRiQu3mhNXyyK4+0Ta8AJXcYNtQhWAliix6yLFZVtN8CX4xQAMIAoXHrjj8yJO0J9CxA7Rd9QPfmKeTxMBFge/FccS1GDATMGN8mMGrz5g0xV00OoA3cSI4bgn95mOViKuIMpVrv8yoJoUo2i7U4wy7pzsjFWI7Tp7w+Opg1GIhrF1Nojh+ihSSbMc9oEUiOQTKZbEFlq8y4ChzK1X6rEs28SQsJYkUTKX/AFSwKTcm0sbrtBKgsmJRxcv20JUqstXGLWPSNqyWit2IMFlljFTdxgv9YBZVtN3CRQ+0tK13isOIgKAajEbhxEI5linn0lJDK9tesg47y8qGHpKWUg1ChjCv3hI/aVmEMSKJjoKIVoipbiU3z5iKN3ftNKJJlxCbosKgAfaV1GLbeD3i1MRIq2kG+YOfNzWMW4RWxbQTO2WNpWSpplIBriIWomOWANSp2szOjRF+LLQ+8d2DD2mVDQEtBpY/oGVsoDe01YGWgeJlZtzGAKwIIkMTNGdQx47TMFrvNSI7DtEyYWXuOYJE7doohvmAqVYgyXxAbLA20cwh90rHMAbaY+CouJ9YSwVdx4Aiqw2kmqAmZ2bITRJAPAlREo2HLlOVq5C+AYgAXg/pPn0hrcPQiFaYlTLNFwItDYFjz7StzvalHJ/rHf6BtJ48RsWNlUueAe0XvAuixGVF2irEckVMTMdx5liZCRz2kMKsuD/VRFzZpGxs3y83/Dbi/Sc0tzwY6Px7Rxk07QtbOp1P4c1egUZ6XJp2G5ciNfHvOJOg2t1LaQ6cZ3+Sf5C1j8TnkVG3fS6X0S6kviAd4STUQiHkAmIY5uj6RDAYR39o3J5kqh7yDtUBEBodrEl9+KkI4uAwGWYiTlWI/wCpvvDjO3IpJ4uOcLFiSQPMa8EUyS35SgWW/aQLjA73FQWVofrH3hY/U33jh0UcKLlZNknyY3wESSSSSMkklSVACXIQO9yHkRftABu0lwrjdzwJeuloW0LEZxZM0YNK2QgngGOMaKeBZm3TsAKM0gk30znJpcIulTGoA7wFaJB/rNjZEK1QuUOUPbxNJQj9GUZSfpndQFu5TvA88y/JRB/tMjDmYyikaqy4ZCSOZejAgczEO4mhGFczOUeFoudhzKy1XzI5+niVMxAmOgSRGejQMAeVliTxILuqlqIkWhrjlOLHcjtKkHrNC0R4MTVA+C42ZWo9jHdA4+0Bx+ewlgNij383Gv8AhNdsxkbe9QAbiBxLMqMxseIEVgw4jZfqHTDfMsOMKOYQ20CzUDuCOO8zi22Qxdq3xxLEUEi67zMQ13ZqaMaNXMtsPAug2mquZydrETQ4IX3md1NHiEWNdADHWiBXeZwxB5l+Ik+JQnwOReO0odueJqdfpMzMpJ7QVWNFZ/TJZviWDHdSDH9UpNFWIHNUZCdxmgYNw7RWwlSYxbIpIs8CJt59Jp2XIcdmKx7C4l5E1Iv035lePGR4mgABZnJ2YylbM7qSbldy/KBVyniQPY1hlWVZcqkEAzM2fggGUnISeDPQnNNUhxhXpa3JJiFbIgVixoy0AUJilZYFX1hdgqcSwKSvAlOUEnmU+Id9Ksds00blWrlSAKbEV2s8TFsGbk1Cqt7qitnVjRMxkEiIAVaNcIpM2lVayJUy1ImTxcZhYJjoXUVbee8Ow1Z7DzITR+0rfKWUIAVHnnvElZaQHyFgFX9I/rFrbyDxAKuj+JOzVctFDEXTCQ1tvyJB9J9oo3O1A8RgPiT5uXmyomnKyhQo4AEqLDGtDtKXctx4hdIVWys/qMINQEwXIKGJswhq8xRDzAC7CHyuERSzE0APM7HU/hjqHTen4ddmxn5WYcEDsZ6T4B+FW1Wca/V4yNPjNkkf0nqfjLUrrNH/AA2FQdPjHAA4v2/E45/Kf5FCKv8AZ2QwLRyZ8UIokSTVqsezKyldpHiZSKnacb9LMShgxIsAftEqm5Bnd0K6bRdB1erzHE+o1FYsGI0WUeWrxOG3AqC6NqhR6yXZuQEgVclwJCYOYYCARfpAAciHcfU8wkWIu2HR2GyfMBg7Q3ACQwXxCBfaICCGMuJmNVL10p7mqgxWZgpPYXGXEzcATYMKKvAuVOW3UPEAsUaVj3IFRvkqh5Fx8bccmM9H8wph0iHjgACFiasw41AEj8DjtEl0f0KBZjBtg4uIG9oCSRNEjOiw6g3Ic5MpKEntJtIMdMaovL7uDFKg9hECkGWr6SlGxORUVrxICR2lxTdQqX4NG2TmieY/xNk/kS9MwJIqE42Ydp0B09x3Ugx/4JgKP9o1hr0mWX9HJTASbIl38MNtzYcIRqIsSFlC0BIlCK8Lg7MXyqqoyYzY8wFuTNOJ0rk1/pMJItom2hRmd/pfjibDtYWDKzi3cg8zNOmQ3QcSKyGwDcTJjVORVy1AyiomUMwHPbxG+gmZ2QsRX9IyptajXE04sP0hjJmTaoYiq4k3RSplG1GPgTQqqvHFTOGO6zx6SwuQOZMmJoLLuuUZUKjtLkyf1MGUhgf9Yoy6JcMIW2qaEx7fEfFhJckzUuMbbqauVITlZkcBeKlJUbjYE2Ogo8CUlTdDz6Qi7AoC3Q8ywIByRzLExV27wuNvf9pQrsXcVHipS7AtxFfISSBwJUPqYVK9HRduBliUYMaAi/IlyrtEzbBuhwqqtmIzAAyOxWZncljJolKywtu8SvZFDMGqWbmjoqjmhr8yxQDKRHViBNzRotC7WuWBrIlBepFc33iCjejDbzxK8m3wLmc5D5MO8sO8blYakJ7ys/qjmzwZWbB5ioKLV9DAy+kiGxLKv3jI8ZnBKmwZqxMGUkkAD1lLJ5JoesR8tjaBQ8+8EXVhzZd5IUAAefWV9wSO8l1zIOCDKH4ADd944plIPcQEWQR3gc+sAAT4/rGSl/MAU7SfMW5DEXkbllBUg1LsbcUYMi3zCxLjKakIhqHb6wKsABPaej+FugP1XXB2U/KT6iSOOJwsSWwAFk8CfVvhhMfTvhvdtAyZDTEjmqmOaTUaXp0fHgpSt+Hc03UU6b0kaHT47SyNwHf7+88xrczFsrlyFZSWX3g0+vb+Iy4C9bW3KD5/6TndU1AxtvxvuDnm/wCsn4fxls5NdZr8jPrGkee12lTMGyB7YkziZMbIaIM72TKdzMoABNATM6KwKuLrmepLCq4eWs1vpyi5ZQD/ACih7RCTybjsNrMtDg1E95zSVcN10kkkkkCDtGgEkaEE8HkcGEDcDXiQt9JiqxH5hdMAFSQSPEWo1nzCADB9HYomrTKpaiO/aV/JIqMoKMCPEEqFZtKbQaWveVktfmo4zBsYvvE3bjYlapgH+WVt+qMWo8yFdy8Q1CyrdtHvFLkmWFPq7SfL8ybAsxNQNwO195Au0faUuxviTQWOT6SK3JuIGuMRXaaRZLRcoFc8wlfaVK0vQFu3abRpmcm14IVI/MYCvtLyoAN8ytgAbEp0hK2QcEH0nS0OVQQD6/vOX3jI7KeGIgptBqmepGXGy1V+8j4022DOBi1DihuJ9ptGodce43Q8y1li00zNwe3DNrBtc1yLmQPZ4j6jOcjGj+ZXiXnmc0+m8eB2AkmveApXYywgqL/aKH5FznfpZbjsgetSzcVPpKcWUK1GqM1BRkXirqcs21IiQPpcEHj0+8RkIrkGAKyNUsH1MPWUp8EuGjEo2Aen9Zn1ZFhOOJoQ0p7TJqDbmj+ZltcgKNoFyvK1cCOWoSh2s8zRKylYVY+D5lw+phf5mdO4mlFJ9IPjEy/FQHMsLijUpH0n1jKfUwk+EtCsPpJMQcg0OZY5FVfeIBxVyoMABwOPMRyGB5uKV5PjmKW5IJmovCooe0C46PMtDbu3aQtRI7x2Um2OgUDntLdwI4//AJSgNwIS9DvJE02FyCa7yrap4MjNYuVbz6SkikhygHYybGkDAr/eHcI6DoE0gs8cRc+k2rYE3EFH4ujJmYMtVyJ2OCoFJnCdSrEHiReJozqDfFGZyds52qNU7GPJlyLaiZweZdieSMjWp5k/UJY6lxwIEwuRwphTYmVD6TxL0YBbPYSDTsfqY7VHcyrKQxCg2B5lKL+yRcr7mIBNSrntHIqqkIvnzChoUDmjDRBo9pKv7wF+PeMAliooRR7yGx38w9xJGOptYjCm4kU1GI8woQqnabEt3bhKaliHkRA0NsN89oSoUS9ULdu0j4DXYzWMXVk7JcNvw7oxrOrY0IsICx/0nrtH1RdRps+FCAMTFVA9BxPPfCjDD1HKDwzIQs5+l1z9P6lnUkhWYhr+8xeO5dOmGTWPPs7OvyOmb+Ixt9a968zMdQNYocNZAJKn1gy5/mElTYaczMr4spbCxUjuJ2Ylp36ObK9uGhyWbkxGY2SKFRMWsTJ9OYbWHmMbZhVEHtU6dotcOXVpnLzElmJrlvErMtyLWVgfBNyo+k8+X/pnZHwkkkkzKDJ9oB3kJjEQm5JBIe/tACSSEeRIDYgM0YMoP0mrljLQ4Exg0wImlM4OE2eRNIu10zce2glq2jxNCqCveYwpPJ8zZgYEURcrH70UnS4VuAK9o6GxUOVaPA7RcfJhLjCPUMVrmQCxccqWHAibdtXMtW+l3QCplTIfImgcxWq+ZSiQ5GcLTRwtxwtm6jBbHaWooHIqCndcvxAjuakC8jiMF8S1wiXS0tQlLC/MJBF13gBvg94n1jXEAL63CAL4HHrDQAkDAEARtpIVNs04ECsCRY7zt48SNpwQARXM5GJwVF0TLV1Dox2mge4nJKb2LSoo12nXHm3KCAT2lWNORumnIxykbogAVue0tStA0WfKVloDj7Sh9PR4E0DKAtDgwbyW9u8gXTIcBviatPuVQCO0sVQ3ZQSfeWBdtNt4nPm7EdNhKBwaHbxK9g2iu4lxrbYMpLUwBnHGTuiXwDuF4uZXYMxPky3MCy+ZmDHdR9Z0RjXQTK2NWLlZUEcTQ+O1JFyg0rURNY0aCoPq/M2oRQqZ1UdyZarBRUzl1kMusBvW4C20e0r3XyZW7Me3AhVkxLC4Y9/zCAAszqa7gzQrgL5lKNBLojtQlLMCfvLMjA36yk8mbRfArgftAFIF8k+sZOSb/rHPC9pTFdFYFWTASSLkdgOBGQgigfxCjRP9gNmIV3C5cU8gd5EQiweRBcAo213k/EtdQO3aU7jAdnXKbvqAleXCdvAoma9u0VKMxKkT02lRgrs5mTTktyLPpKcmkdhwKnYw4lbcxHMuONByaEx/EmaKbRwMegdu9zbi6eFHK3N27GvizFOpA4CgQWKKJc5MCaNeOBxLP4dF71KDqWJ4JEX5rMO5j/qvB2/sbVhE071W6u04IO1r8GdlwXUr5PrOU6FWZaNX29JnPrsuL4DueO0hUKeD3kUEDkWPFSH6vpUFmPipPpQhAB7WT4E1YtCzYxkc0D2EfT6O6fJd/wCWb73Jt9pcMVq2RKbXhw8qbG2xBNupxc3UyjGzGqmUo1KjSMrQg7x91iXJpmbuDL00ftcqOKTJlkivTB5jIDuHE6Q0YHiT+EA8cyv8eRH5oh0yqwHPmb8mIfJsATHhQow44nURA6FSaNcToxwqNMym7do5mmztptWmQCqbn3Eo6xjX+KOZf05PqBHrNmpwBbNdpzxmV1OHIbXupPic+SNSo6ccriDRa04mC5Da9gTLM2YO5YdjMORCpIP4PrAMrJwe0UZtcYpRvqNTor81QA7xA2XDRDWB2BkXMrCromDf5PaW2vUSk/GVM24sT3Y3KzxHI7xJzyfTVEkg8yeYgDIZJBzACAeJDJ6mSABHIMEZOTXmB1owAEgJDWIIYJjLg4IBHf0mjS5BtY1yJhVpo0307vSXGXSJR4acmTd4AkxCQoWr1jou0i+8cnbCK4Wj6RFyMtADvFYEeZUb3e0pOkJqy5F3dhFdPS79JbgHngy3Ko22BzNaTiQ10zIo4uOFFiVkkN6R1BPPrM2Oiw7fEXg1FLEQA3zF4OKHYAg1KwOfaMxPIEmNSzVzJcq6XqiEADtFKMxsUJoZQoHEUOtjsIKVkPhER183UtG4mz6QfNRaFiMuQFh+0zmvsaHVT5kKEC+JdjCMvNc+0V1VAfeZRyLwGZm3KwMbG5Y817QlQeLuUklWsGbRpoXTZjYbu4uXjL2FD8znBiw47yBnXkHt6yJRXhpE6w2MtGhMeWlcAGJiyuRZ59ouUM1tZsd5yPElK0NwVWXhVZRfmZcuPYwrsYUy7RyTDlcPyO4lPhlrQUVWWUZsYDEgS/FE1DbTzFF9BFH6R2guuBK2cnzJu4oSmgosDV3PaQspHMpZjKyzE83UcUJI07luNvoV6zMGoe8cMWIHNymKgOzXUZbYcjmMV5BMtTGDR8CKMqArAC8+ZC3FHtLWQA1u5gCjkR7BVGZ0sxQzI01FVPBFGVugIupaYWMjggWf3jiq4PmZR9LcdvSWo1HiTIRc6B1sceszfLl6uLIMe19Ytx2aDqQGIJ4gfIrUQRMYIbzK33L2JnpOTSBUbxm2A9pQ+dmJ54mUZTdGHdclTE4lxYnzBu5ldwBuYOQqosJhDUBcQGS+YAXBouXTpn+oMVeu4HB+4gB4lgaoDXDL/APXOYfhZZh064QexP8Aml27jmJuuNRihNyYS1d5A48xWMrLbblbUSk2Pk2see8XFhBN8TO2am95biykxRcZSHJSSNyYlXvUvARV4AMyK9jvLVfmdUaRyybLG9RQlRers/vLbBEoyjzKl4TH0JyLd8WI6aoKwBMxk/vKHc7qB7znlOunVFWdXMwyoa8jicDLwx8EGdjTW+Oj+85+vwNjylwPpMxyptKRpjkk6M4yBlCv+DFdCvuPWJCrleO4nPf7NwEeRCHYcGH6W7fSYpUjuIeeAMeYojfyRYpAiSGDzDACQgHvFhgBJJJAOYARSQwMsyjkRPPMLm6+0dgITBJJJGQS7AzFgo8ymaNMLzCO6FLw2gm+Y2/6ozr554lT42qxZEabFFjbh5PEIQMLHEpG6/eacQJUDzLUgY+MlWoR8jcd+YWTYoN/URMzuVBvmVGRLQFUNko1NgxALMCMQ4Yzer7lodzLWtEuzM6033hVRU0NpWZQ11fmIw2kg9xM5cHErYAVfeW4cagWe8UruYEywAqpA8TNu1Rb4JkYVQ7+kznExG6XOSzc+sfcFXmhCKpAumQIV7g/eMNw5Fyx25NRN3vLpCZfjzso57Rmzhl7GUAFqqOMZ8yPxRbH9EOS4OWPH7SFNv2hBCjmUoV4TsW40+k3IVVa/wCsqOXbwDJ83d3IuYSjJsu+GjEUur7+Jp+WhUUP3nN+aq83UtTWDhSR+ZlKMhqXCZ0C9lIlIJvvNTahGHYShinihIqX2TdlyEAG/AmfUk3xIMu2yCO0qy5AwihF7EmcMSeYwNmKSL/MIN+Zu0Niu3NHiEEGo3yy3NWIVXbwYUS2QqB3jKbIkZuOYgYA9pJNlrvt8yzC+4cCZy24d5fpxt7/ALxVSGi5yFW5nObbNGatv37zC5F+Io9Yy45dwiM5H2lYNGo933PeaeBQhN8gwo/9ICKPEUcdoxUXbvNybzKtx7XBu+8yokTHqCpomaxlRk5IM5gFyxAQe87lNmrimPncK3HrJjz9uZTlU33iAyHJqQ0uG8ZBHDAiYA5EsXK1S1MlxNgYeIS0yjIY281K3FqaQ3McNcyhyZYjmNSsKNB/TEJqC7ErZiCZaoz7Y5aUZclCR2My5HJMzlI0jEUuWaasLcC5jHmXYnIkQlTLkrR0Faowy0RKN3EXeW7zpU2c8saZrGexVwu9iY95BjFztj/K6I/EkF38XMztzYkyMbMpLEmc8ptm8I0dnQuGUAmW65E/hmJHceZz9C53Ae83a9j/AAt+06Yu8bMnyaOCylT7RZd+oUfMrYcziaOpMURgxHEUDi5IrGOa2+8URyNoFRI2JEgMMEkZAL/EaAiA9zAA9+ZB3hJk7RgWqgZTwLMpKlTREvx8qJVlH1VJT6bTglFNCEekFSRrlGJAKPvNOiQtnBHiZV5PM6mixhMW/uTJk6E/DXts8iwJZsRh2hUWYSOZm5vwiwLpVbkAQtgCUQvMtxOVXiLmc1BSbKKXYBeT+8xEbmJPaasvYGUsnPebRdDasWhc16FULAt2B7TDVtU14PoFCaRfRUds/JOLjgkTj51Vm45jvmJG3xKSblTdjiqQyELVx3JYGv2laEbu01BAQbmEnTG0YwDuoyOhPEvyIAJn3mx7Sk7FXCDAfXj0lZTae80Bybmd357TWlRFFmBdzfebk04ZSx/FTBhcg36TrYCCqpXFSYdlQ34c/PjZR7XMpY9p2tYqjH2nEc7WNTecaRmpW6AVJI5i/UpEcHiQ+Jg0aordifESzu9pYVAJgqpGoADMO0JyHi5KoxSOJDimFdJuu+YhbvzFJq4txa0IuVQ3eOMQ7jgynEQGHE2CmBJHaOh0BAVPe694z/UCKiNYPBkVyVo8xNUZtUUOG3be4PaW4sG40TLSgMbDwewmchpWX4dErDlbHrNaaBNtBa9OYMLgKBULaplCkKOJi7HSDl6arrQJUjt5nK1PT8+Am13DvYnZwa4N3U7fS5qenQgiKMmmVGKPH7qajYPoY2+vPE6mu0qMS6gA3c5JQBSJ0LoNDBg0O2xM5coaEtV7HaDVCoYrUFRrkuSKj//Z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6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gGBgcGBQgHBwcJCQgKDBQNDAsLDBkSEw8UHRofHh0aHBwgJC4nICIsIxwcKDcpLDAxNDQ0Hyc5PTgyPC4zNDL/2wBDAQkJCQwLDBgNDRgyIRwhMjIyMjIyMjIyMjIyMjIyMjIyMjIyMjIyMjIyMjIyMjIyMjIyMjIyMjIyMjIyMjIyMjL/wAARCAP+AqkDASIAAhEBAxEB/8QAHAAAAgMBAQEBAAAAAAAAAAAAAQIAAwQFBgcI/8QASBAAAgIBAwMCBQIEAwUGBAQHAQIAEQMEEiEFMUFRYQYTInGBMpEUQqGxB1LBFSMzYtFTcoKS4fAWJEOyNFRjk6LxRFWDo7P/xAAbAQADAQEBAQEAAAAAAAAAAAAAAQIDBAUGB//EACgRAAICAwEAAgICAwEBAQEAAAABAhEDEiExBEETUQUiFBVhMnEjQv/aAAwDAQACEQMRAD8A8bJUNSVPrT5CwQVDUNGMBakqNJABZIakqMAVJUaSogsWSGSowBJDUkABUlQ1JALBUlQ1JGBKkqGpKgIFSVDJUABUkNSQGCSoZKgAKhhkgIFSQwCMCVJUMkdACpKhkjAFQyVDGIEkNQeYBZJIZIASpKkqSoCskkMgEB2CoahkgSCoZJIwJJUlQ1ARKkhqSoASSGSAEkkkjoAyQwVARB2hkklCJJDJACQwQwBkkkkAgIlQyQyhA8wyVDUYgSQ1JUYWCGpKhgKwVJDJ4gBIIahgAKkhgqAEkqGSACiGSoYACSGCoUBhEFRqkqcR0i1JUapIDBUkkkBAqGSSAAkhgqFDJJJUJgAJJKkqMCQDvDUniAEkhkgBJJJICJJJJACSSSQAkklQ1AASVDUkYAqSoakqFgSpKhqSpQgVIBDJGIFSQyQGCpKhkgBJIZIUIFQyQ1AAQiCpKjoQZK5kEkABUIEMMB2LUIEaoICDUlSSVACSVDJUdCBJUNQ1GAJBDUIjECpKhqQCAiVJUlQ1ALBUlQ1DAQKhAkhEAIJKkqpKlIRKhkqGoxEAkqSoYxAriSoZIASoKhkgAJIakgAJIakqAAqSoZIACGpJIACSGSFgYakqNVGQicR0CyVGqSoBYklR9sm2Po7EqSGodsQWLUkNQ7eIUFi1JUbbJtjCxakqNtgqAWLUlRqkqAWCrkqGpKgAKkqGSAAqSoZIACpKhqSoBYKkqGpKjCySVJUMBAqGSTzKAFQyQwAFQUYYYwJUEMlQESoIakqAEqpK5hqSAWCpKhqGoBYtQwyVALJUlQ1JAVghElSARjJUlQyQECoQIahjECSoZIUFkqSpIY6ECpIakEYiQ1xJ9oYCBJJJACSQyRgSQeIZKgIMFQgSR0BIakqEDiMQJIRDGKxZKhqSoBYJI0FQCwcw0YZIBYtQeI0lQCyVBDUMAsWSoTIRCx2CpIakgBn2HyICnHAmgrJtnn2dzgZtpqArNBW4NkexOhn2n0kINy8pQilQZVkuLKakqWFKgK3CyWmhak2mOBfcQlY7QUVVJHIqSoCsSSodsFQHZJKkqHbALBUBEaoKgIlSVDJUABUlQ1JUABUlQ1JUaAFXJUapKgOxakqGpIIQJKhklBYKhhkgFgkhkjAElRqkqAC1DJDUKAFQ1JUkAJUlSVJVmBNkkqSoagMkFRqkAlIASVGkgTbJUlSVDEFgkqSoY6AEMlSVGIklQ1JGIkkMlQAEkNWJKgAJI1SVAVgqEiGpKgFgqGGpJViJUkNQwSCwVDJJ4gIkkkkoCSSQwAEkNQwAWSGpKgAJIakgAJIYYALJCRJAASQn+aSoASpKjkcyVPNPVaEqDaI5EWoCaEKiArLCsUrKJaKysBWWVIRCyHErC1ARLCIpWOyWqKyBBX7Rysm3zKIa6JtgIqWgVFK3BMTiJUlQlee0gWPggVJUJkgTYKkqGpKgFgqSoakqAwVJUaSAC1JUNSRgAiSoakjAFSVDUlQFYKkqGSUMFSVDUlQAFSVDDUAFqGoahqFiFqSo1QGAWCoakkjCyVJDJUQWSSSpKjESSoahgIAhhkqArBUlQyVGAKhqGpKjCwVJUNSVGIlSVCBIICBUNQwwAElSSQAkklcSQAgEMlSCOwDJDUkEIFcyQ1CBGAJIakqUBJIakqAgSQyQAFSQyQECSGCAyeZJBDAAQERoIAAiGSpKgBaVg28S3bxBU8uz2tSsrF21LtsUrGJor2wEekt2xSv7RpioqKyESwpBs5jshxKiOYCsu2cRKjsTiV7eYCJaVgK2IWQ4lVSVxLNntBsjsnUTbZ5EgWWbeZNvpCw1KSvEBWXbfzAVMqyHEqqSWFbuAJCyNWJIAT4lmw3HCiobDULKCOPeQS8rxEKA/mNSBxZVJUs28yFOIWTqysyQ7TJRlWIWGGpKjFYKhkkqMCSVJUlQAlSVDJCxAqSSpKgMg7yVDUNQELUlRqhqAWJUNRqkgAJIZKjECSGpIASGSvSGMVgkqECSFiBUNSVDUKAElQ1JXModkqQSQ1AQJKjASQAEkNSVARIKjVJUAslSVJUlRgSTzDUlRiDBUMkYiSSQxgCSGSAAkhkqAAkhqSoACGpJIASpKkkgAIKjSVAASQyQA2VIVlxWArPIs9+ikrFKy4rFKxpioqKwbZaV9YKjsTRUVkKywiAiMTiVlYNvPaWFYpEZLQhA/Em2PUgWFior2yFbEsqTbHYqKgsmz2lu39pNtwsWpTtsQFblxWDb7cx7CcSrb7SbZdt47QbeY7J1K9sm3iW7ZAv5hYalW3mKUmjbJtqFg4mbZV95ColxUXEK3GmQ40U7bilDzVS4iCrlWZOKZVsoQba9ZdQi7ajTE4lVSVLNoikcykZOLQskJglCIYKhkgMgElQ1DUBWCSowBk7mArFkhgIgFkkkqSowskkNSVACVJUapKgFkkqSoagIFSVDJUoAVcIEMFQFZAJKhkjCwVDJJAA1JJJACSSVDUAJJJXrDUBAhkklCJUkkNQAkkMFRiJJDJUYWCoahhgKxakqGSAEkkkiAEkP2gjAkBHMMlQGCSGpIACSGpKgI6xWKVl5ErKzxrPpGiorFKy4r6xajsVFJWQrLtsG2Fk0UlfSDbL9sBWuajsdFJSApLSsG247JaKtvtJtoSypKjsVFdQ7RHqQrULFRXt4i1LKg21+I7DUWuIpWWVJULFRXtk2+0sCyBYbC1QoXiALLdsBEYUJtikSyuIpWCE1wrIiFblxW+0gQekpMjUzlTAFmgrBtjsnQoKybZcVilY1IlxKisUpL9sm2VZGhmKXzUUrXjtNRT2gKAxqRnLGZqkCy4p7Q7JVkfjKQpuCu8uKiKVjTE4tFdQ1H2AfiAqeAO8LI1YlQ1DJHYgVJUkkAJUlQiTvAAVDUlQxisElRqkIqAWKB3hr0hkjsCVJUklQAHmGoZI6AFSQyCMAVCBJDARKkEIkqAiVBDJACSQyQFYKhqSGVYAkhkhYiQySRiJJUkkYAkhqSoACSoak9YASpKh8wHtACVBUPeD0gBJIZIAT8QQyQA7e3tAVlu3xIVnh2fUUZysBUy8rQilY0xOJTt9oNvtLisFR2Joq2wFZYVMBWOxUVFYNtfeWkQVcdioTbBUYipCIWFCESbY5WAj2jJorqSoxEBWAULUFR9vtCFhYqEqQCPtqTZHYUJXpAR7S0KJNsLDUp23DsN9pbQhoDxHYtSrbBtlh7xD5jTFQCsUrUeDv7wRLRXt8QbbllQ8DtHZOpWEkKxyfSAmMloTbxEKxz2glJkNAK1zF2iORBUaYmisrcm2WbRJUdkalW2qgKS2pD2jslxKdo9IpUAeKlhF3FIPpKTMpRKyCJI+3gwHjsJVmbVCVDDXEEZJIRBCIASSSSowJJJUlRgGSSSoWIkklQ+YwBJUNSVHaAFQw1DAmwASVDJACVxJUkkBEqTtDJACSSQ1AAQ1JUkpASSSoajESSSSogJJUkkKAkkkkLAkB7QySgJBDJAAESQyQAElQyQA9JUmyWBfaEL7T5+z6yigpxxFKTSVsRSvrHsJozFag2y8pFKR2LUoK+0BWXlYu32lWJxKNsm3mX7PeApHsLUoKxds0FIpWFicSgr7SFfaWlYNvtHZNFe2Db7S3b6SbeI7CirbJtEciDb7QsVC7YNvpH2w7bhYUV1AZZt9YKhYUVkQG5cUEXbUdiopIk2ky0qKgIAjsTiVFTBUsIiEekqyaFMBjEekFcxoloU3FqW7e8BWCZLiJXEWo9SFY7JaFqAj0jlYKlJktMSpI+z1i7fELE4ikekBWWbYCsaZLiJtilZbXEUjzKTIcSsj2ilfUSwrIV5uUmZuJWVFdoNou6lm0gdoNvJlWRqIVFRAPWXFTE2EnsY0yJR/QtcSRism0yrIcWLJIeDJUFwTDJJJARJJJKgBIbkqSMCfeSSpKjEGSSoaghAkhhqMAQ1JUkBEqSofEkAskkkkBE7SSSVGMkP4kkjCwwSSQESSpJIACpI0FQsdgkhqSUAJIYIBZJIZIBZ6sCNt/aSqjCfO2fXULt4ilZZXpEIhYUVkAGKRHINxSsaYhdsG0XHKwER2KhCBFMYiCvWVZLQpiGOVMhWAUVkRT3j7f3gK/eOyWiuuZKlgWTbHYUVbZNvPaWbf6SbY9hUIF4kqNUG0wsKBBUfbcBX1gFCfaKZbtg28wTBoqIMQiX7eIpUSrFRSVMm2WESVHZDiVbZNntLK8yEQsHFCbYNojkeZI7JoQLcBTiPFMdktClRFKgeJZ5gMpMTQhHpAVjSQsmisrcJEYmAmUmS0KRcQrHPaSpVkCbZNvMeqMhELJoQjj3iUB3EcioK5lJkNCkVVSV2uEiSo7JcRCtkSba/BlgEh5MakQ4/ZUU3MYNg2+8tgIsSkyHBelW2/WAoY4Bv7yEd47M9BOx95KhK+kgUkyrJ1YJIxUgwEV3jsTVEkhqSoiSD9Ulw1zJUdiJJ/eSSFgSSSGOwJJIIYxAkhkgBJKhkgBJBJJARJKkklWBKkqSoYUAJJKhjAElQyQAEklSQAklSVDAD1pBHiQCWlIAs+bs+zoXbYilZcFhKwsNTMVuDZLivtFKxqQmiorUUgS0qfSIVJlJk0VkRSty3YYNkNhUUlYCJfsg2x2DRTti7ZcU9odteI7FqU7eJNst2ybYWGpTtgK1L9kQrKsmirbCF8yzbxJthYUVlYaj1UlQsKKStRSvEvIv7xSoqCkDiUlTFKmXECIeJVk0VleeZNvEcmKfNx2KhCKimOf5opFmNCkhPtJ4jEGCVZNCn+aKYxi1GmSwGAxiICIJktCmAmEi4DKRLQDZgjCQ8yiWhZIfHEkLJ1AYKhqGvMdhQu2ArUa5DKTE4oQi4KjwVzCzNoG3txAV/pHA+8hEaZLiIF5kK8Rq/pBKsnWhSoowECORJt9eI1IlxEC+0JUXxHC8QbYbC0EK8QVLK4qDafWNMiUCsL5kAqWVAVjshxpFR78SRmXm4tH0N+ktMxa6SpKj0fMUqQY7E1RJJJIWKyQ/eQe0gEEBJIRJUoRJKkhgIENSSVzACV3kqGpICJBUMkYAkhkjsASRqg8xhYJIZIrAEkPmSows9qRJUuKe0XZ7z5iz7ihAJCL8SzZ7SbYWFFJWKRLtvMQqYWTRSVuDb4lhEQiUmS0JQkNQkRSDGmDQPtBIQYDGS0G4LEUgyG4xEJEhIuIZIxBLRSeYT3kHvKAAhAkkuKwSJUQjvHJ7xTCwoQmAmMRARGIQ2YhUky0gQGpSZNFRUyVGJin+aOwEIgqOYpEaZNCkQERz3imNMTQhi0I5EWuY0yWhSIpEcj1kI4jTJaK69IDLNsUrKUiXESpDH2ybY7FqJ6wRtsFR2Q0xYYdtSVHYqFkr2jbKkqFip/YtWIAseuJAI7FqCpKjV94K9I7FqLUAWOeZKqVYtQV+8FekapIWLUUyVcJFSBY7J1FIkjFYdoMLI0EPmKe/McjniCpSZMoiVDtAjVUFHt6SrM9UDbAVv0jGEiCZLiUstC4t8SxwLiETRM55Rpkhg5/ENRkE7yQgSVHbECoZJIwII1QwQFZKkqGSAAkqGpKgIFSVDUlcRgCpPENSVALBJUNSQCwVJDUn5gB9COKAoPSbCkqKi58psfe6mfZ7SHHNFRSI9hUZSvtEZJrKxCgjUgoxFCfHEQp7TYyiVlRcpSIcTKV/eKVmgrcUrGpA0ZivMhWXFailZSkTRQVilZaVilfaUpEtFRinvHK2ZNhrtKsVCUYKuW7faTb7QsWpVRqGjH2yFYrFRXUUywr6iAqY7CisxSf2lm0wFZVioqJMBNxysG2CYUVn+kWWFT6QFZVktCRSLlhUwbDHYqEMlRipgKwsKEIilZYVgKmUpEtCVFIjkSEcR2GpXUlR9sm2oWS4iVJUO2CpViolRCI5EAXg8QslxFqA8k1HKwFY7JcRZKhqpDHYqFqSNFqOxNBgqGoalWJoFX3kIkNiSvzCxUCuJK9ZDxDHZNAg7cmGA9uI7JaDdwQVGoxkgkqGpI7JcRakA9Y1VJHsS4lZWSo5EhHrKshxEKj7RSneW95CvrGpGUo2U7PFfmQr2lm2AL6S1IycBCpUyCOVJuhAEJ7S0zFx/QtSVHCHz3hKkeIWTTK6hqNtI8Q1fYdo7JEqSoxFceYSD6R2Atcw1IRDAQKkqNXbjvBRrsYWHQe0hENH0k2mFh0EBEaia4kPvABZIahjEfUGWUlLm3Jioykr7XPjlI/Q2jOU9oCnrNPyyZDjj3FqYypvtEKTZ8qK6ASlITiYWW4pxnzNbLcUrHsLUyFKviKUmpllZEpSFqZikQpNJWz2ilDKUhNGQpfiKcftNRWj2gKe0pSI1Mvy4Nk0leeOIpTmPYGijZAUl5TiTaLj2FqUbOIpT0E07fSKVhsGpnKRSg9JoKxCvMexNFJSKVl5Un7xCsakLUoKQFal5WIVjUg1Kag2ywr6xSJVk0IVEUqJYV494CtRpicSsrAV4jntIRHYqKiogqORBVRpk0JtgK8xyID3j2BoTbUhWEwGOxUKVgIEYxSIWJoFd4pEaAgiUmTQp/mghIkqNMTQveCGpPMdkuIKkEknmOxUGQn0kg7x2JolekHiHzJXHMdioFQVGIkr1jTJcRakqHufeSOydQbRJxCTB/f0jsmhv7QGCoajsloUmGGvWECUmTQtQ0Y1CTb6R2S4ihbkK+0s2mAqY0yHEUL6iAqL4lgU3G2WJSZDjZTsogiOFHpLNqr3MqyZURSS4FRqRm4B2c9pNnt4lKazG1UbM14zvArm5VkaWUnHuvxcYYqHn7TSMfp2h2w2F+JfZl+UAee3vD8kDx95oICiQAEQ2YfjijN8lQORUYYxXagZoKge0G0X7Q2YKEUUlB3oQbfUcS/ZcGyu8Nh6JlBQVVRdvfiaNviApUewniM+3mwPxIy/SbHMv2nxFKw2I/GkjNsN89zJtl+2j/1k2n3lbEfiPreTEG7CUnBXidBsRlTpU+LUj9BoxlABEKzQ6iVFbMpSE0UEAXKSLmpsdiAY6lbE0ZTjiFPabSoA4lTKDBSDUxshifKJ7zUVAg21LUhamcYVHiE4gB2mgrEKxqRNGR8QlZSprdTKWSWpCaMxTntBsuaCvMUrHsTqUFagK1LisQrHYqKtvHiKV548S8rxFK395SkFFBWKVl5XniApDYWpQV9YhUVL2X0lZXmUpE0UlYhWXFIpWo1IGigqYu2aCsQrK2JopKxSstK3AVlKRNFRWIVl5WVle8FIHEqIgqWFYCnMqyKKyOIK9Y+32k2x2FFZXiAiWFYCvrDYKKyIpEsK1ARKsVFdRSssqoSIWLUqKxdstIEUgVK2JcSsiSuI5g4j2FqKVi1HNQH+aNSJcQQQwGOxakqCGSOxUSCSQxpktErxJUkaUpCoWvWQD1hqELzCydQbZK/FxqkqFicRahAjbe8IWpVk6ihYwWELLAvMewqKwvrIxVe/eXFdqkzl584XKQTDaiHA34yGPEbNlTEtkj0mPT5UVSxb7Cc3qmvCgqDyOIp5dUEMWzofVdScqygheeOeZy9R1FlWieD6nvMrZGcFt3MoOxmBY2fScrzyfh0L48UrZ1dFmbLVCj6z1ehxMcIc8cTg9A04ZxYAHfmerznHp8O0EUB2E7ISajbOGUE51EofKiCywEznXYTYDLfpc4PVerBGI3V7CcA9ZLOfqA57zKXyop0bL4k2rPY5+oKGIAuj3uHTaxnzKLAU9544dRLndfM6Gj1xTk8qfMcPkxbM5/FkvD1WfVIoIDdhMmPWMcq2QQTOJn15awpNn3l2iDuwZjZLUBLjl2lSFPFpG36eqwkOtijLCn4ETSEKgX0mglQt3Nm+mUVaM5WArLC6HgESDaVu4WPUoK2ORFK2YM2oVSVsUD3iJqEY0Gv1jUiJRosKxds0BAQPSTZHsLQ+wstypkuW7hATPjLPuDI2G+0rOIrNbGpU7RpipGYrUrIl5XdEKGVYUZyJWVmkpEKcx2KjKVN9ou2pqKRCtCNSFRRUB7SxlPgSsqSZaZLRUwlZW/aaNh8wFQY7CjMVg2H0mgqPSArKUhamYr7RCk0FfXvAUj3JozlfaLt7zSUiFI9halBWKRL9npEKVKUgozlbMQr+0vK8UIjCNSJcSgrEKy1qriVn1lKQmhCBEI4jPFJlJktCkCKYSYp8ykxUKTFPmMQeYp4PMaYqFJgPeQwGVYqAWilu8hEBHELJoBaKWkIkK/iOwoBMUmEjn3gIlWDQLgLQkeYpELJoG7tATCRFIlWJohguEiSo7FQp/mi94+2TbCydRfzBUapCLlbC1FqD7xjDUFIWolQ1DXMlCOxagqNUgElftK2FqQQgVBUYCFk6hriCrhAhAjsWoAscL6whY6qY9hOIAsdUuMqe0uROLjsVGLWOceE15E8pq9WFzctQnperMqIbNUJ4HqWoA1A+qq9ZxZs+skjpx4donXbqQTHwwJr9pwNf1F8mUgMeDMefWsQUU9+5mMuSxLHmceX5MpM3x4IxNx15UbR3i4tYxyhiTVznFtzcS1Grt3kRyyu2XPEnGj3HR+oMuQG6HadvV9QDYW2vZnh+m52VVBJFd5031gXGyhrsVzPR/yLhR58fjVO0czq+rZ2Y9yOAZ54ZX3Xc6urJyswHaYG09MCBPNnJuVnpxUdaNGnyOzADzOsjOq+l95ztEoVwTxU9DptL81VY0Fqzc3xW0c+TVMypu3X59TOppMzJRPAu7PiUvp1UkgEDxKXYq3F0J148n4zky4tz0uLqewBLsnzfeaH6gSAAwv7zyA1TKRZ83NuDOc2UAmqo950x+Rvw45YPx9Z6NM++juJJl+XVrixcnmcsahEAO4Gh4nN6j1QbSgO2+xrtKnmUV0IYnJ2jdqNWHYBT5mvpyF0ZyeQeJ57SaoOwvm/JM9N03UYcWMg0TfFzTE7jZjmSUkjoqG2gdh6RqMi5Vym1ZeZZ8tv800ti4fUUzBq5lwYNOOmcgjmasWoB4JnyLR9ijaw3CVFOYUyBh3j2D2k2UVhAB2iPQlxlTi4WBUSIhqMVPMG03KEVstxSly0rUUkQsVIqOOAp7S0n1ikiOwooKRChl5IiEiUmFFJQxChE0FhEYg/eNSJooCmDaRLSQO0rLcSrFQCABEMJaIeTGmKgHtEao5EUrHYUUMOTKWFzSy3EKEmUpENGUj2iFZrOMkekqbGZakDiZCsUr6TScf9Yhx1GpE6mYrxAVmgpEK1KUidTORFIlpX2ilalKQUUkQES0rUQiNSJ1KiPWQxysUjiPYVFZgMYiKZVhQp7xTCQZNsakKhTAeYx4gqPYNRaNyVGqSo9iaK9t95KllSVDYWpXUlR68SER2GohEFR6uDbHZLRWV/aGvWPt9pNsewtRNsO32j1Dtj2FqJUFS2pKjUiXErAhCx9sYIZWwqECxgssCXLFx+0Ng1KwvrLUxkx1x0Oe0qzatMKkHuBDZEuJcFAPMtLKmOz+04L9ZRMhAcXfg8xc/VgcRZX/BkvIkhKNyox9e16gMCbscT59rczZczNzU73WdSdQ5UHgmzU89qFKqVHmeRmm3Kz0YRqKRkLA34ilifMV7HEZV3EVMUzQZFvv2m3TYA7AAmoMGnDAEzoYtOVp14Im0Y/ZnJ/RZiAxCgvBmTVajbkID16w6vUPjQkAXOQcpZixPJhLJXECj+zoplDGiQT7y0YmccLc5+JqYXOvgy2oUACvMIu/SJOinEpxZACvmdjBqAihfHrMDlC3JG6VFypIBNTaORw8M3FS6zr5dcppQbI8zHlzqQT3JmBtQV7HmZ8uoYA88nsJMs9jjCjYdR9RvxNGDVAEEd/PM4i5GJ5loy7R3kQ+RJO0E8MZKmd3L1IY0P1A+04mfXvly7iOZnyOzGr4lSi2sxTzSk+sqOKMY8R2NJqmUBr88zop1YqKLTghgFHMqbMQ3E6MfypRVWc2T4kZ9PfdN6k/BDACdz/aY9Z850GvKAA8H7zof7Ub1//ino4/lxo8zJ8SVn3sMRUsTKR5lZWTsZ4Vn1Zux6iqszXi1AbzOOGqWY8pVu5kOIWdsOGHeKxBMxYtRajmXjIGklFlCAqBCDYkPMVjoqPaIV7S0jmIe0LFRWeJWxlhBJgKx2FFBuVkmXsAJSfaVYCk+8UmMRFIqOyaFPMrK3LCYhMakFA2wbQI18QX6yrCgVfiAqDDcO6Fk0IUEQqJYTKyYKQUIwlZW+ZYYpIlbCopKxGTiXGqiEiNSFRSU9pWyCXlpWzCUpCaKCntEK+kuLSssJSkTSKSvEQrLma5STLUgcRCIhEc8xD2jUiWisgwERjAfWVsLUUrFIjGAx7C1FIgqoxEB7w2Che0kapKl2LUSofMYrJtqCkLUSSo4EgW49hUJUlS0IfAMJwlVL5CqKO7OwUD95Sdk//SmuIwWYNX17ouhtc3UMbMP5cX1E/txOJqfj7SAFOn6NsjDzmavztEeyE02erqTbPD6f466pqMgXD0rHnN//AE0bme7S2xY3KlSyqzKe6kiyD9u0FJPwWrXqF2+0IWWhL7RGYK1AWY1IlogSOE9pbjxMy7yAoHdmND+szanqnS9ErfO12LcB+lLY/wBI3KgUbNCqLqXKqjyJ5R/jXohBXHqcoY9icbARf/iHC2LfjzBka9pBh+SNWxOLPR63UrjxmiLA8Tw3V+tlcjKG+r0lup6uzoxDkH2M8fq3fLqXPNk8TizZ3dI2x41Vs2f7TZn3FiDNQ6iWUAtdzgHT5Qd21vtLk3ovIImKyyqi/wAa9Olmyh13Ek+05uoYMTzzA+oZvpPAEpJ3EmYSdsuLopZSW4FwoCveXBQTchXcKEEirNOmzhSAZ2MeZHx7bF+5nmxiyBgQrTbjfaPqJubRnRm4l+uClaBuxU5mwL3l+XKSeTZmctxMZO2UiA7Y66hkPDEfmUMxuISTxBOiXFP03Jq6bcSSYzaosDXE54uPZqPZ0GqLjldm5MNXyZQCY4aQ2OhxUhMQNIWAi8HQDzCOPvE3AGQsAIwHLH1gDAd5WXBi7veAUalybexj/MaZkYXyZZuM1jN0ZygrP1NAY0BEzs7yuoRxCYDxCxUWK5XzNGLL6mYgeZajVBjOqjWO8ctOemaq5mhcm7mZjLibimDdchaKximhFJ7wFopMLChGNxStxjzAf0x2KisiIRzLD2iGNSCisrzAVjxTUrYVCHvEjmAiPYVC9oCfEJMhrzCxUITEJqOTK2MaYUAtELSGKTKsKAzSstCWlZMakFALcSpmhJlZsy0yWhS0QtYhIJilTXEdk0AxTCQYCI9g1EMQ8ywrcUrK2E4ldcwER65kKx7CorIikeZYVgKm4bBqIVg2yypNvP8ApKUhaiBbMYLLAviowxkw2FqVbPaAJfialwM1AKSfaJqcuj0CF9drMGmUd/mOAf27yotsVUZcrY9PhbNnyLiwqLZ2NKJwdf8AG3R9HjYaRn1mcfpCqVT7ljOb8bfE2g6n03H0zpTtlX5m/PnZSqtX6VUeeebniV09De70B6SoqTIbS+z02r+Our6hSuFsOkU/5Ftv3M4Gp6lqNa16vXZcxPhmJH7dpgy5U/SgquOeSZjc82Ipya+xxin2jtY8S0ANt34HiZeoYgjrkX6W7N7zPg1DLQ3HiXanL83EDd1Jvll/8Po3w9/iB0z/AGTpND1FMmm1OFVxNmxoCrKOFZqoggUD3urnoH+IOgphfN/tbEyj+VVYs32Fcz4XdS/DrdRgP+7yMv8AaVHKvGRLG34fWdT8Y9PTGz4SAg7s7Vx9hZnnNb8eIrkYcjG/OJav8tPIjq+tR9652Vh5oH/SZjqnbIzkKzMbY7ByftJlkt8YRhS6jt5/iTX69zsR2LdtzM1fjtKji6tq/oy5mQH+W9v9JzsHU9TpkZcLBAxslVG78HxL8XXdSqhSUevLoGP2s+IRab6y2mlxHW0XwuM7A5NSNvkAiY+raXN0pmx4crbUagw4se/uJQOu5dxJwYTfotf2lGu6m+uC/MQIo/lXgX6mW9FF07ZFSbVrht0fUDqMZx5KGQDg9gw/0P8AeaMYRiLPM5WhGLJnUFmxmwVJFjv5hy5Xx5nUGqYj+s5skUkmD9o7yjHtNkCY8yp9TAgL7zmDVP5YwnOziiTMrTQUybWdzQvmM6uimxU04GUJfF+ZTq3AUgEWZDVDTsyHKVPea9B/vWozAEZjdTo9NUrmDdpUOyHLiO9h0athsqaqcvXYhhcnx4nptO6fIokWB2qcXqqoGJsGxNMiS8Jg39nAZyzH0kLChGZACSO0rZT47znLoXdZhC3xCE9Y5AHtGITaAJPzCSKimIBgRAWqVk0YC1mA0hi0UsSYBz3jbYDoUsYpYmOVJ8RdhP2jsKAGMYXUISquOAIhWILuWWIpodoLEZJ+r5DDV+JKkbHbQh/miGWFYpELDUURxEjDntDYKHVql+N6mYSxWIMlsaNYbiQvKA1CTdZ5k2UWFoLi3cF1CwGJqKWiM3pE3QFRYWiE/tAWilpVhQSaEQmQtFMdhQS0QtCfMU+eY7FQpaS4dtyFfaGwqEJikywiVNGpBQh7RD7RjcQ3HsKhHlZljDnmVnvGpBRWe8BAjEHtEINSlIVCmopAhIMU2I7CgFeYpEY/aKTHsKhSIpHpGMBMNgoTaJCsaSPYKFqDbHqHbcNhUV7ZApuXpiZiFAJJ7ATidd+Kun9B3YQF1WuA4xK30qf+Y/6So2xOl6dkIFxtkyOuPGvLO7bVA+5nnuqfHXR+nbk0iN1DMODt+lAf+95/E8B1fr/UuuZS2s1DHGP04V+lF9q8/mc3bQFjt4nRGH7MJT/R6HqPxx1zqBKY9QujxN/JgG2h7t3nn3L5XL5XbJkJsszFiT9zJwD62e0gBvtNlEycmwrwOJn1eYqoQee81KP0gzlal92Vj4uEpVEUY3IqLXB3+0HiECct2dK4AEq1y3damjxKynHEFMvaJWhehPeS4L9RJYJklBk8yfaMMeRuQjH7AxqLfgrSFklgwZf+zb/ymT5Gbxif9jK0l+gtfsqklv8AD5v+yf8A8pinBk842H4MNZfoVr9lukNZ1o83Nmr07jK7qNwJskfy/eZNPjyDID8tu/oZ1lx5CbKMLrxNoYd40zCcqlaORXEgYib9Xo2UllU+rLR7eo/6TB7kTlyYpQlRcZJqywZHAoGoUU5Wom5SW2mPjy7WBB5mdMo6CYVCgUDAMnycnHrIuYbR795mzMLsHv4juh1Z1f8AazqlBqqc7U618r8kke8xl2Y0LhxYWY9iZLlY9UkWh91XHsEQjTle/H3gJK8HipLABIEUm+xilwTUYG+0QqoB7RftGI4kC3ACsiDb6y0rQiniAyKtx9tDvEDhZC994AQ95OAO8UtcUnnvAKsctUTf7xTZPMFRhQ9wUIRBYgFH61qGo4WSpz7HdRWRxKjLiIuz1j3DUq2+0IFRytQFYbhqQQ3Um2hAZOwUTdUm+VkwQ2HRcHkLSoGod0Viocm4hPMBb0ilrlWFBu+0PjmJchaFhQxMUmDdFLR2FDFopaAtFLQsKH3SFpVuMNw2FQxNys8wkxS0ewagIEQiMTFMdhQhEqIlpiEXHYUIYhEcj1ikR7CoQiIfeOYhEewqEMUxyIpj2FQhEU/zRzEJ4j2DUBkhkC2YWFBAuWYsLOwAH5PaHFiLsABZPAnkvjT4m/h0fpHT3+sitRmU9v8AkU/3lxTbpEyaSsq+KfjT+H+Z0/o7ixa5dUvr5Vf+s+fNyzMbYk2STZJjnkC79hBtqrHE7YQSOaUrK9orjtfeLyeBxR5MtIocDi/3g2k0aoCaGQoUkWKr1jCyPa4Qgax2McKB47xoVCONuJjXYcXOK5tjO1qqXTswJqq795xG/VM8r8LxoB7QqOYJYi2ZlFWzSTpBC3CU4s9pYqhVs9hHwYjqDuIIxr6eTNlH6M9vspTAznhSfeW/wOwb8p2j+86abMCFyP0jgeBOVq9U2oc2eBwB4EqWOMY2/SIzlJ0vCDKiWMaAe5FmL8/IDzkI/MpZwgrzKC5Y8mYSy1xG8YX6bTrG85G/eT+Mav1tMJMG6R+eQfjRu/jDX/Ef95DrG/7Rv3mG5Lh+aQ/xxN38Y4P/ABWv7mOOoZfGd+P+YznbpLgs8l9ieKJ0/wDaeo//ADD8drMI6jn771b/ALy3/pOXcm73h+Zv0PxR/R0zr3b9SYmHugk/ikJs6bE32BH9pzd3vJuPrF+W/UPRfR11yabIADvwt453L/1Er1GHMlM21sZ4DqbVva/X2M5wdge83aXWPgYgUysKdWFqw9CP9e4hcZ/VMWrXSYMJZh9M62DTqoBIJkwY8LD52E/7stW0m2Rv8pPkeh8/ebHCrite57iYTTiyNkzDnXaKFURMGVSbI5m9zu4PeEaNmUsAa+0i7LizjUQZarGpry6Xap4qZSpU8QGG77ycCKSQIpY+YxelhbiVk33k3cRS0QEuKW5h5gIMBkLQXcQnmQG4wGu5B6weYQLNCAB5PaSm9JYiWeZbtgTZ+syPSKblpX2g21PP2PT1K6gMsNVEIj2HqIRcgW4wHiMBxzDYNSsrEI4lzDiVtUWwalJiywiAgSthaiVFMYmAwUg1F5guoa4gMrYKF3esl33kMBj2FRN1QFoCIKhYUG5DJVSfmGyCgCAmNUhWOxaiE3FMciCoWGopEUiMTFLQsNRTEIhJgLR7BqIREMYmKTGpC1EPeA9oS0QtHYqFPaVkxzzFIjUgoQmDzH23CMRJlJiorC8y5Me4iXJo8lbipVfLNwP3MD9Q6N05t3UOraPAo5N5QT/S5cU5EtpenM+Jurr0DpF42rW6kFcIHdV8t+PE+SZA7kuWLFmJYsbJPqZ2/iXrmm6t1nPrG12PICdmDFhVm2qP0jtXMrxfDXWNXpv4nFpGOJqA3MFZuLsA9+J3YcMq4jly5Ir1nEC21HxDtBahzxzc3Z+lavR5NmdFUjxvU196MpdMOJWfJrMCsFJVeWJYdl47A+s6fxtK3w5/yJ8XSnbSmub8ekfS6dtXqcWmx8vkbYPQep/HeYj1LTgoHBs8Nt523/edPRZ10hz5VsZmQpi/5S3DNfqBf7xRSbpscrStIx5VTHmyJjbcoYqrdgQDVwqyuA1jmh6CJ8pWYCzsriu8sCoGABAI/Y+0VO+DTVdKNaa0rrx+q/8A0nEPJM7HUWC4AoP6j2nHP6jMsvpcAAS/GvIiKtmXFtiEn8Qgq6KTvhDeXIMS+TzXpOtp8SqgULwq9vaYtBhYKchFlj+wm/Ox0+nNmmIszohGuszl3iMHUdSCflr29Zzh9IuF3OXKWPkxMjUaE5ss7bNYRpUVklmMm3nmDgD3jBWIs8Tl9NvBdoh2D0jFD/mWHafDL+8eorE2D0k2r6RtjV3X94dj1/L+8NQsTYPSDb7Ryje37ybG9B+8NWOxCogKjxLNr+g/eLsb0ENQsQrAQZaVb/LFKkdxUTQxAajAxYRJQHS6ZrBp89sC2Jhtdf8AMp717juPcTq53ZHZCwPA2t4YEWGH3E84poidvRZf4nRnAecuEFk9WXuy/cfqHtuE0a2jX2Y5I07RdgYMxs/V3nZ0eJsqCgCD/wC+J50nawII+89J0XOjYwC4BVaUEzFKuERfSjW6DKmNnCGv7TgZUKML7HzPfajPi+SVsE158Tx+q2u7VVXfHiFUzT6s5zJY7ShuDNpQCwJjdaJ8wBFdyAcyDvGAgBZjTd7x3xUDxJiod6l7EMO13E/SdjmutMeIo4mvJiJNzPkQqeYyk7ABZEux4rMTEtnmbcSgD2gTKVcFVAO/ePtEYgEyRGdn6wKiIRLjx2lJnkKR7dFZintHPMSPYdEAlirK7jq1GDkFEdeJSymaCQ0QrJ3HRnKmIRUvIAsSsiUpBqUtfiLRlpWIalKYtRDFJuQm5JSkFEqAiEmAi49xagIk2w1JHsGoNslQyQsNRaqAxjzBUewaimKfMcxDDYVFZimMTEMrYNRSeZWTCTEJhsKgE8wEyExCY7CgExSZC0W+I1INSHk8SwYWCl3ZUQclmYKB+88j8UfGY+Hdcmiw6ZMupONcjNkvaqt2AA7mvM8BrfirVa1izqoUm6ZmYC/uZ1YcSn1ujny5HHiVn1zP8Q9E0y2NW2pYGtmlUsf37V7zna344xadANJoV3MCrHO53LYqwF4FepPefIX6vqnAX5jBfRQFH9JlfU53/U7EX3LTsjjxR96csp5JecPUanPk1eQt1P4g1uVCTah+3pxdGYmb4e04YJp9RqH/AM2TJX5oCeeLMbtufPMQlbssTNVkhFcRGkn6z0qfEv8ACZA+h02LTFV2hlUWR6mwefeZNX8TdU1pJzazM3N0WPH2nFu+yk/fzCS/bgeftE/kSfnBrFH1l76zPl5LM35lJLE/U1RbHlib9JB7L+8zlkk/WUoxXiIGCkMCxINj2M9v0JNN1LCMeqKqcyi8oHCnyw9CJ4g3XLAewnoOhawYdKwZRtBKgg1Y7yVKS8LSi/RtRu0+py6d2XfidlYryCQase3mVnIGBF9u595XrdWNVrsucDaclMfvVf6So5fpuhfmvM7YO42zkmqk0irX5SzAXfHP3mEDmWZXLsTEB5+0wnK5GsVUTRjXzHxY/wCJ1iYudoPP2lS5BUbRahcLvkP6iaBhsuInV9Z6TBiRG3NW1FugPP2nI6rqC7eQW8SxOpMFIFWe59Zz9Xk3sGPpNZ5VrSJjDqZQPpW5STbE+kZm+mhEP6TOOUrOmKJj5ZmPjtLOSbiY/wBJPmPJj4DAWHqBJvHqJWeDFi2HRbuHqIdwrvKpIbBSLiR6iDcPX+spuGGwalvBrkSWPUSn8yQ2Ci7uOD/WA9zECkx+3fxHdiKz39IO0Zv1RPEkpDCX6XUPp8yZcbEOrBlPuJmEcccxxdOxSVqmdvWhFdcmHjDmQZEHoD3X/wALAj8CLg1D4z9LFT3sGDCw1HRMZJPzMGoKj/ust/8A3Kf3lZG0j0inV8MNa4bTrM7jaXY+xMm7nm+ZRjI7y0/UvAPMzsEyvK4FUfMysASTcsyhx3HErClu3AgV4IFEJWo+0qIhtoxDpdzQosiUIp8y8WDzBsT84XHGNt+RMefHx2mgMb5MXIoKybJi2mZETaZoRqEqKkNxHHArtKsp9LN1+Yd/vKy1dou6STqj9cMYhIjNcqNzwdj3qATEjFYpEe49RSeJNxviQqSYQlQ2DUKMfMfuIvaENUTkOhHU3FYessLCKRY4i3HRS/EpY8zQ695Sy1KjMNSsQkWJCKgJlqYqIBDwBBcIH9ZWwtSbbkqTgSFpSkKhSIa5kvmS49golCopFQniIWhYqAYjHvCTcQnmUpBQpiPHJlZMdhRWYhlp7Spu0NgoQmVkxiYhMtSFRWTIBch5MdVhYqPB/wCJGDM2bp+TGdG4OBlVHoZUINsST3Vu6nwQRPm2X5gsk4l47CuKP/rPqv8AiXojl6X0/U/7NOfY7YjqEYh0J+pUK+VPLA+DY8z5VmQBjWlZO9AsT4no4XcUceVVIpZmLG3H6r4iUvlixv8AeOQwukVeAf8A1iEtz9Si+eJsYgIHhCfvBR4/SJCRf6ifWD6fAY3EASR2LH7CTjigT6XJ9XhQJDZ/U4HpGII3V2UQWOLJ/EhC1/M0cKf8oUe8ErDwrPbhPzLMWV03IpNtQoRL3PzZF9ppLopV1UIwIIK9wZUUvWxNnT0ODEmF9Rm+oqR9HerPB78/aYtXnObKzhVUE/pUUB9hKDrMmYkMxPPBlRe+86ZZY6pIyUHtbITQsxFayZGa4E/VOWUrZslwIJswI1UT2uQeYFIABPIk30C4ZOKUHvdwZGJAv0ihgRQWubv/AEjOeB9pd8Cis94D+mE9oD+n8yADj/SY/rEx/pb7x+4PsI14DK24WV3LG5UyvxIZRJLkEBiANyXIZBACDuBGQW1GAfrEKf8AEJPvGvQLariKSeYximUyRWHMWuYxgrmIaABDUA7xjBDN2hysqZkBO1gpPvRP/WXHlpn0GRMbuciBgRXepv8Am6Vx/wANlPqGlrC5K0znnKpeFSMVM1K4KAD7SoLpm7Oy3/mFwjCpH050HsRUP8eSIU0mV52AWj3MqRgRUtfTZG5DK32aUnT5lJJRvv3kPDJeoveLXo36uLuMMdkRUVl7qR9xL1qvEhxa9QnICqAY5U345kBs1HA3GhIYJlVfVGCWOeTLdoHJ5Jh+largSWwqik4a7iVuFUcCaXbihyfaUMpZrr9oJhZSBZh2e8Yoym67ySrDY/WhYGIVBMrLEeYu8jtPl9z6Ki/Z7xSguVjKfMYZIbi1GCAQMBBvilxUNx0AiKe8heAsDGpD1JJuibu8IJPaPYKGPIlbL6RwD6QleOYf2GZiKlRPM1si1yy/vKWVB3ZR+ZpHYXCktJujF8K/qzIP/FF+Zg/7bH/5pqtv0L+oS0F3IGRu2RG+zCOFPgX9oXJeoOAAMm2MB+JXlz48RG5gCYKQtSEGKVMZc2NwTf7TLqeo4tOpJK2JadsVFpWIRMODqSajIAHst4nSZbAPrKugoztcQmWsplRWG4aiFoh5jEVFMewUVERCstIibTcakJxFC3L8OB8jBVQsfQCV5HxaTS59XqGK6fChd2As0PA9yaH5nzDrvxv1bqbPhwO2g0d0uLA21mH/ADN3J9hxOnBhlkfPDHLkjBdPX/4i6Tpz/D2BMmsCdQw5/oOLKD8pWH1DIoPZtoC+dw+8+N6nBjRiP4w5KPcA+lTrabXarQtnfR6nJhGdPl5trWMi3e1g1g882eR4mHOpysWd2JPqAP7T1sXx5RVHnZcybs5ZVL4Zm/EUqvhG/Jm1sCL3Yyh1QEjkzR4mvTNTT8FGnytZGMqBVkiqF1ZkOncF1yZFUr3W7J+1d4XyO5tmZjVWWuKDXYQ0iG0inaRyQxk3LXAAltxSi3YFSHD9FKX7EL2K5Mnzjt2m78GWBBIFXwouLVoLRX83atAGz5MU738GXkDwB+0U94V+x2Kq7TuJtpCbhPMB7w8EKZBwZDFHeRZQx/VADXccekY8MD7RR2uofYDBgRQHm7jv+kfaIGFVQ73cZuwlCFPeA/pjE8cwH9MQEx8KfvHuhEx/oP3jHsbjXgfYjfolZjt2g2mSykCC44UyBT5ipjEMkYr3qLEIKfrH3jY/1N9jFX9Q+8OP9Ua9EWGCMYp95TEKTBCe8A7mIoUdxLDE9IxPEEIfE1Wb7y0P7yrF5vtLRj33sompvFtLhnJK+hGYAkXGGX3BmbayjkEehqTv6fiP8kl6GkWaxnr+ao41TqOG/rMXPk1CCxHBupSzMl4onW0ud8+ox42fhmCn8zXmwvhxO9qxVgAtVYPZv6VU8+jsrAgkEdq7iWtq8ox/K3Erd7fSXHNGmmrM3id2jsjGTjQlVBYlVUnuR3/PMZ8ZwWciEBQCSDYo9vxOVptZqMIpSpFhgGF0R2I9DHbqOpTehb6WUqwIsEE3/fzG/wATjdC/HJPjNo1GFuzhfvAbbsVYEXYM4xeuTIMrg8Ej7TllCD+jTWR2lRgwJUge8vVBXv7zhprMq9mavQy9OqZV4YBvvM3hT8YnF/o6GZQe1TPtHpImtwZuGJxHxfKxvlr/ANth/wD3JH4WLv6P1F8wXB81ZjLtFLsJ8XsfUam45VruIvzlHmYS7esXeZVoNTonMIpy3wJiQsx9B5MxdR6/o+mIxyZFZgO1zbHilkdJESairZ2rsWTQ9SZmz9S0elUnJnXjuAZ856n8aavVsU042IexP/SeezazNqGLZczMT6nietg/jJPsnRy5Plxj50+n6n406fiJVGDEenM52X4+Qf8ADQ19p86LkKSCAB3MwanqyaclE+p/HmelD+MgvTll8x/R9E1Hx1qiCw2qPUmcbU/4iahSQrhj6AmeHC6vXtuyOy4z4E1pptPpF3MRY7kzpj/H4l9HO/lzf2d9/jfrepJGFAqnsWuUv1rruRd2XXriHftPOarrqYl2YFs9twnI1HUtTnvc5A9BKeDDD6BZsj+z1+XrufEp+Z1XKx8gUJjf4ryITt1ediPzPIFyxskk+pkLSZQh9JFKc/tnr1+ONfjP0ZXb/vATdpf8S+oadhuTcPUMRPBbie0YI7dkY/iYywwl6i45ZL7PquD/ABaNBcuJ6/7oMbL/AIjaPVlQXZWJ77any5dHqG7JX3lg6bnqyQo95n/hxfiNF8lr7PtXT/iPBlw78epVrHYMJj1+vORiFzBtw4ANz5Th6XqVpseZl/5g22dPTazV6JduTUhwOK8/vJ/10n1D/wA2K4z6L0XU/KzBWViSR9RHae0war5oCjn7z4xouvdVOUJoMWXM5PCqpY/0E9PptZ8cYlOdtCmmxnktqWC/0PMyn8DIy4/Mj4fSziLKGog+kpbCb7TwY+P+t6UhMuPBnoV9B4J+5jj/ABPz4Mqpremldwuwynic8vhZV2jaPyIP7PaHCfSKcB9J5Bv8VtArV/Au32ExZf8AFhyzHD05Qo/TuYAyI/Fyv6KefH+z3f8ADk+DHTSMzABT+0+Y5f8AFXquViun0uIEf5bJlWP45+LdcQmB8eIk8Um4/m50Q+Bmf0ZS+ZjXLPY/H+obp3RtPocbbcmqZndf+ReBftuP9J8ozgbiAF4bufM9P1vP1PUphHVdWdTq1x7WY0NoNttWuw/vPMlSWYtZtuPUz0fjYniVP05c0t3Zmy8jtQlBXsSe3M1un1ccDxM7LtQ+TOyLOSSMWU1Mrd5pzH6j5mUxTYooEkMUSLLD7QmgpJ7CCB/qKr4ZomwIGZuRwPHrGCsPIP4m/T9Kz58OHIrIMebIcSkn9J/5h4+/tLx0fIzKoyY/mMrNtPnbdgHsSaND7TWOGTVmcpxTqzjnkekB7zoanpzYUYl1YKu41fIsD+l3+Zzz3mU4Si6ZcWmrQrNQ9b7QFXAs0Jbgwtn1SotBmYKt9rJoTov0nMFViUAYEg7uP1bSD7gm/tzHHFKStIbmk+nHvmj3gPebn6fkG7ayllYqve2I5NfaYf7zKUZR4y4yT8GN/Sb7j0ijgQk/SB5EUyLGMGjFrES5IWA13I36YssXbVFbEa6IGNgFIJrmOe3HpEcJtsAg3H8fiP8A4Kys8LctQKyA8AgfvIMRYcmhAEcHigJSi/aGpRRCv0xABUYo54sSDE//ACw1f6HtERqqJV2alpxPfiD5TVXETi39C2RWn6l+8bH+oxhhYEE1LMWHbZNX4gscrE5IBikgC74jnGw5AuVMfpg016CaYvfnuJCO5jgJXNwkJ4uTQytQYSfeEniovc0IwGUFuBwD3jqhxuGBoefaOqbB9YIvnniVsxyNtXtLppJ/ZN3/APDSudc4OP8AmYij6H1md1bGzI4Kkd4Vxbed4Bl+XL8/HWQVlQcN/mEv1W/SVSfDKRVeT/eHgk3wfSAc1XBkHm+8yKGuq47SsEHLZ7Rib78GIwN3E2OjSGUEcyPlDrV2R2mUExlBPMpZH4LVejkxCxJAHmEn1gVqe5LY0XphFcs1+0rdSrVdg9jD8znvAW3AA+JeyapEpO+guS094pIA9z4g+v8AyD9pNl0j9alIhxm4mPX4cp2hhfvNIZWFjn3n5m804+n01FBxSFFRWfIwVVFkmXgieR+PerZtBoUw4CVLmtw9/M7PhSefIomeSShFtmH4j+MBiL6XQ0W7Ejx9zPDZtRl1GQ5Mzs7E+TwJSCeWLEluST3JhJJ7T7v4vxI44rnTw82eUn/wfcexHMV2RVL5GoDvIzLixF2IAHrODqdTk12bZjsJdceZ6CikcbkXavqGTVP8rTghb5Il2l6euP68n1MeeZZpdGunUWASZR1DqK6cMinc544PaXyKtk+lur12PSIQD9XgCef1Ouy6hjbkL6XKMuVsrlnYsTKyZzzzN8RpGCXWEtAAX4ANy3Dp3zEAA16zq4NAmBQ2QD7GKOKUuvwUsqXF6c3Do8uU8KQPUzYnTcaV8x9x9psOQn6MYoewkCBeT9TektxjHnoouT6+FaafAq8IK9TLgURfpVbHmorECrJsmgBNWLSLjUZdWdv+VB3McMbk+DnOMVbEwrlz0yLSeWbsJafl4zQJyuD38COGyattqLtTttE7fTughtr5SADz7z0MXxUus8/L8lviOLh0ep1udcYBAY80Ownr+ndE6BoED6nRanWZlFsp4UmdDBp9No0CgIh7AsQCZg6v8R6XpWKgQ+U8ADmaTxwirbojHkk35bNj/E3U8SsnSunaPpGmXj52RQzke1zyfVPiNc2Rmz63U9Qzi/qyMQgPso4nD6l1nU9Szs+TU5Nh7KAaE5wLsxovVelXODJliuJHdCEn1nQ1PWdTq1CBlVQfpXGu0fvMbb2YHJub7NFpVWhjyV63UmPTtqF3Im1QeWLXMFGU3Rq3GCthDkOERGJbsA02afprvlvMWIP6UU2TNeg0LZMgxabFbCrau3vc9LjxaPpGD+I1GVbX9WRuLNfpUes7sXxoxVyOPJ8iUnrE5LaTSdI0pz6zajMtpp1b63Pi/Qe8wr8Y6vEpTBoNMuP9IoN3/wC9fM5HVOo5ep63JqczBi1gDsFUdlH4mEuVSgSB7cczHLmV1HiRtiw8t9Z6LXfFep1THJn0GBS5v6WYcfaY8PWdNmfZlVsDNQFncv79xODkcsbLEmqsm5WpW/qsj0HmcTmnK0dauunq8uTGqtZPHce8yZcihTzfvfecc6ltu3e9AUKbxFTM5JG8sO/1GXHIlwmUbNOU2SZQYTkNcqfwbiF1Jq6PoeISkmSo0GSSSSMkGQEruHcGxJ5jRvolw6Gg6udPpTjGMNZZjbeSoAP3BFj8y5+sFkC/LYMpYghjX1Dn6a7g8gziFCDamj6SBn9BLWaSVWJ44t3R1dX1Q6nFkU4FV8n8wJ47buPcgfazOYe8gUjk8n+0h7yJTlJ22XGMUqQA5xZVdfUEfcTtP1pGXJ/uhThqG4fSS24V9ux9QZxSAwoxNrL27QjklDxicE/Tov1Mu7uybmL70N8qT4Pr4/ac47SxpaHubqAgnvARzM5TlL0uMUvAwESSTOhgks1JJAA3GDV3iQRpgOWBX8xt48GVyAx2Ki8Z+Bz/AEk/iD6j9pnuS493+xao0fPPmv2k+fz3A/Ez3JcN5Bqi8Zzz2/aQZz6yi5Lhu/2PVF5znjkftB88+o/aU3DDd/sNYlvz2qgeJWWBFCLVxgsTcn6CSQd9Sbx4jBQB2/eOAAboA/aNRbC0VhHcEhTQ7moMeRsWQOKsfmazmY4gpI5BHaYjwxj8KaTR0dX1B9RpkxlMalf5lFEiLoQmzISqltu5S3Yc9jMR5WpdpHVdQpeto7+OJUZ27Zk41Gkdf5WmZtxVVHNqDxRH0/1H9Zz9WURsZxooNWaN/wDvzLsefE6gOUoABuADXPb37TFndXd3UbVLccVNZyi48IhF30r4Prdyc3yfzAP08yE0ORwZzo1CeO/PvAQPPeTse/EnPrYjAgUA8VJ5IvmQkdyP6Qc/+sACOSREKkcxrIN12lq0w94JJ8C6KQrHxHC1LdteICspY6J2KBXzOe0u3+wlToQbESz6mRqyrPqmg+LS2sC5HZQzUD3Bn0bpHW8eVVR2BJE/P4dgQQaI5noeifEWswarFhZ1bGWC/V3H5ng/yX8RCcG4Kmj1PjfMblT+z9A4tuVQym55b/EDpT6ro/8AEY13Nipj7gd/6Tt/Dz5M+mUuR697ses5nx31/DoOmNocTK2fMCoX0B7tPnf4z42WHylX0zq+RJatHyWgFEYAKpZiAB5hVOw9Jz+rav5OIYcZ+pu9T9IhxWeBP0w6/WPqc3ycZOwcGpt0WnTT4gxX6jM3TtLtByOLJ8ma9RmXFibI3AH6fvNV+2Z0UdR1y6fEwB+sjivE8zkyNkYuxsmW6nUNnylyeCeBM5M58mS3SLjGiEzVpdG2ZgSOL7QaTTnKwYg7Z38WFNPi3kAAdhNcOK/7S8MsuRrkfStMaaXFZAvwJQzvmYi6X0hyO2bISTwTx7RgAigAgn7SsmWuLweLHfX6EBV+kUGPmQkrVLuc8ALyTACFFhufQrOnosCaPTfx+pX/AHjcYsbDv7ycUHNlZJqMeipgTp2L52dVfUOLVT/LO18N9ExdbfJn1xybV/TXC/aWdA+Hf9qhtf1EsMTH6B6/+k9xp8Gm0eFcGBVVAOAO5PuZ6MIqKSRwSbm7Zx9V0vovRtMc+RDwaWzZY+08z1X4nXHhGHRYVxP/ADMTZUentN3xn1LDhyLiVt2oClauwoPn7z59lykGzbEnmGXO4qkTDCpSNWfqWp1D7m1DFrvkyp8udrfJqEYgeTZmYbL3HGzE946qGckYDtrges4MmWUn1ndjxRiuIgb5iq2TMqgcgVUhZbNak17COWAHOm/cxsGnfVOCiBMYP1G7v2mcYuUqRpKSjG2TS6dtTkbczfKX+btuna0nTzqsy6bTIFCi2Y/pUepgwYH1GbHpdOm524AHZR6n2nrNNpE6dpPkoVJNtkc8FjXJ+wnpYsUYK36efkySyP8A4VBNN0nRMFIXDjW8mQjlvc/6CeE651jJ1POWtlwBh8vG3AAHn3J5l3xD1sdQzDHpnyfw+NdtHgOb5Yj09LnANnsBx6mc3yPkW6Xhvgwa9foyVdE+vYSrIwP3ljNtHBHntKCbPfmcEpUjtiL+rkc+0h9xUAo+xhLEgA815mRQBHUUB7xQATzLBx2H7ykIIJ7VCWBHIH5imuAWk4lWJk20eLX+0O4j9Qv3ElHwR+YOBXH9Y7JG3LW7cKgDO3YAfeAqGawaPrJuIIB4Pj3hsOgjf/mH7SU4/mH7Sbq7GTd6mFiD9dfqH7QEN/mH7Sbu0lxDDTeCv7RaY+RJdyXCwFKn1kK0IxMHiIfRa/eAgxrhsRUAm0ybTH4khQxNsm2Oe8nbmAhAsGyPxDCgE2mDb7SzzB/7qFBYlQ7TGhEKCxCsm0xzxBCgF2mEJY5hhBhQrAFhA/pJcgMoBu0nnkxbkuOwoa/pIMqyDz+8e6gJFEGJ9BcKwYQu49xchXnjkRRfpIKLRjVeXcfYSO+9lAFAdoETdZPAgr6uAOOJVkoN1XEF1wP6w8jjtJu/MYA8SXR9fvCO/H9YPx94DJZkN9iftJ7XIeO0QA83cIYqeDzAfcSRXQFy5eeZYCGHcTKDCGmkcjXpLimawm49/wCsPyV/zD95lBvuTJf/ADGV+RfonR/s6Q7yzBmODUJkHdWBlY5nS6P019dqgSP92p5J7GE0nGmVC1JNH0zo/wAZPp+kD5eG8pFKD2Hp+J5rW5s+s1L6jUuz5XNszf2HoJsOBMWJcajgCpnKbm/M5cPxsUJOSXWdmTLKSSZiyMuHC7twAL5nm0Da3Ws5/SDxOx1/P8rCuEd27zP0zT/LwbyPE7Uzja7RoKhECDsBzOB1jV78vyUP0r3nb1eUYdM+QmjVCeQzOXdmPdjcUp/1Eo9EJlmDE2VwoHHmV0TQ9Z2Om6atpK8kyMUN5DnLWNm/QaQKoY/pUWZVq8/zcpUWFU0B6zZrXGnwLiWw7DmvE5qLubndQnVkmktUYY4bPZliDaLJYH7Qg/zEsD/3ZODxuavtGJZiExs7FjQFTnXXR0eGzpmjXWahnzFl0+EbmYigSPE6vS9Fl+JutAlSulxHn0VR/rMutA0Wiw9MwFjkemy+tnxPV6TU6b4U6OEyYy2V1DZSp5F8gT0cUFCJ5+SW8j0ZTFhwrjRNuNRtVR6TndX6lh6TocmpIO8LSg/5vEo6Z8Q6bW5NPi+TkU5gWUnmgPJ9p4z4z6x/H9WODG14MJ2gDsW8maOVKxNfSOBq9Vk1mpyZ8rFncljzMyJnJsBQPFiRgrmt4Wu/MjoiKGOQtz2DTz8s7Z1YoUrG25cpZCy8H6gBLCmoVQA4A8cRU0+LbYybSeT9XMjYUCs3zuFFn6pkjYATO+UYTkpm8VOomNNJhCLZ/uxmfRYUXCMwUnI/bceQvtPRfDnThrNa2p1A3afTc/V/M3gfieh8eGsbfrODNJzlS8R1ejaA9O0Jy5B/8znALWOVXwonm/i7ralm6bhY2rf79hx27KP9Z3fifrq9M0rFHA1WZT8lavbzRY/bmvefMsmR8js+RizMxZmJsknyTI+RmpUjTDi7bFBB7k95AAOSCR7wdqo+IXYhTZse08+7OsR2snmgPEr/ALQk2xs3ADZrknxxzIkWv+EP7iW4cRytdWoIDc888Cpdo9Dk1uYIpCjaWZ24VQASTf4r7zr4tLgwBMOEgHexy5HA3LtWzXoO37yV0pL7OG+FsWRkP6lo/vF5rvzOhmwllR2YDHkUkEfURtPn0v1mBwbuqBjQmqAOfeQ137CTxya9ILI7/vGSQhPAJkr1J59oSa7ilMH0jya8RiJa1xxchB28195LAPIu/MlXdekAIORJ6Ack9pBwo+02dKQZepYFYWDkUEevMcI7SSFKWsWy3F0PqWoAbHpMrA8ghauOfh3q4IB0WXn/AJZ7zFqHxsDQIHgzp4dTptUoTKPlv4Pgz1I/AVW2eS/5FqVUfMR8Nda7jp+cj2WD/wCHOsf/ANuz/wDkn2HDpGTHuWnU+AZdj0qs4+kqD4Ml/Divs2j82T+kfF//AIb6yO/T9R/5Ip+H+rr36fqB/wCAz7bk0tHgH3lJ0m4yf8SP7L/y5fo+MDoHVa//AAGo/wDIYp6H1Ud9Bm//AGzPsn8MytYBAkOkJAYE3D/Ej+w/y5fo+NnovVPOh1H/AO2Yp6P1Id9FqR//AI2n2Y6diOCZnyaZlJNmNfDi/sT+ZJfR8ePS+oA86PUCv/0z/wBJD03XDvpMw/8AAf8ApPq+TA4J7yhsT88n94L4Mf2S/nNfR8u/2drf/wAtl/8AKf8ApJ/s/Wj/APpsv/lP/SfSHwvfDH95S6Oprn7y1/Hp/Zm/5Fr1Hzs6DVedNl/8p/6QfwWp84H/APIZ9CpvU/vBtb1P7xr+OX7J/wBkv0fPv4LVf/l3/wDKYf4LVf8AYP8AsZ9Bt7/UYQWv9Zj/ANav2H+0/wCHzw6PU/8AYv8A+Uyfwmq/7Fv2M+igv/nP7wgv/nMr/WL9i/2q/R84/g9T/wBg37GT+D1H/Yt/WfSwX/zGMGf/ADmNfxa/Yv8AbL9HzL+F1H/ZN+3/AKSfwuo/7Nv6z6gC/wDnMbc/+c/vK/1S/ZP+3X6Pl38Ln/7Nv6xTps9c4z/WfVLb/Of3g3N/mP7w/wBSv2P/AG0f0fKTjdf1KV+4IiT6h1DBj1OhzrmQMPlswJ5KkAkEH8T5iw+szzvl/FeCSV2meh8b5K+RFtKqFhuAkAWYBvPIE4zrGBIMB796vvAObB4MJ8QsCfbtBz2kk/MYiHvz3k/P5k5k9eIhhFjxF/8AdQ9pIAAyGGA1EAJBIZJIw3Duij2hs+pjsR1saM+RUHLMaFT6D0nQpounqABvYd547oGD+I6mgIsKZ9AyMAQo4CihDNlp0jf4+L+tsoyD6ZQFvk8AS3M1naDxM2fJ8rS5GuqUyISNJRPL9QyHWdXKjlVNCdcYxj0yoBVjtOR01Dl1b5DySx7zuZGBYLYoCb7Vww1vp5zr+faowD8zzpM6PWMxy65+bCmhOaYnKyC/SYvm5wPAnqunadVUuQAFFzhdMxbqauSZ6fMo0nSCxH1PwKnThqMbZzyTk6OPq8vztSzHcAOBUCUq/rYH7RBRIBdh5upcSOF+Z39pjKVys6IxpUFGAthlZSfUTo9Ewrl1mTVZHbZplLWRwTMDsyYyfmKVA71OznU9P+FsGPeGyaptxIFELNcKuVszzOol3w9pz1Lq2o6jnG7FgVsrbu3/ACiN1YZOpZ8WlD7Wyt83Kx8L4H7T1nwh0NB8MsucMBqx9W3ghZoHwRovmfMGozhzQJ3fyjxOt5fo54YuWeYyunT9Fq+pClVE/htOO1mvqIngsuQlmdySSbJ9zPbf4ganFh1Gn6Vphtw6dbKg/wAxnhnamClCwPPEnJkqIowuRFOE8ncSfVYythORlK0oHDFe8YOiqR8tr8VGTIoQfMRt3mlnDds60if/ACxP6l/IhxYsOXWY8SqGU/UxA4Ah36drvcP/AAzb0tScOTKU27mpSR3E3wQTkjPNLWLNGRPqVca2xIVQB59J7DGmLonSVx5W2rhX5udq7E+Pv4nE+HdH/GdY+YRePSr81rHF+Jz/AI46u2XUN0/GzUn1aiuNzNyq+4A/rOvLNQXDlwwcus891zrGTrHUGzsAuNV24kH8q3f7+ZzLgs12+8ln0nmSk5O2dySSpBHr3lmnwtqc6YVrcxqz2HvEB44E63w9gOXXZHKkqiMSQP0k9q95WOO0kiZuotnouldOwYFVimPbjptzKDbDyYda+BdU5wOrEEux2qGU0fq+241Xmpt6Xlz67CcWTpwOFjRBYqxA5scd+OJh1qJkX+Ixpiwj9WUsNrk8kjb2bgAmvJl/LUYtJFfEtptmEZMOPGmEFmAYtlBHLKKJFDgAlvEzOArk5MCbMbBmKtRVQxBr/vX/AEmx1zMr6bGm7ESy/NbGoZlBDM1nkE8KPSYcjJnQqmH5enDKrMq2zcFmW/NUT9hOZHRIy58Py8Kq5CYitMFolVsct7mc3Op+c70ADXA/l/8AdTfqsY5w4QPlrkLM7XuzKa22PQcjj1mLM7tkyE7T82mIrlfYfaqjM2ZwPQ8yCh3v7iD+0PP4gQGzyDyP7xe3ipPvd+0IBHfkRgDdXeuZCCByQB7w345qDjz+BAQf5R9p0OhrfWNMPXIv95z/AOUfadL4eUt1rSqO5yr/AHlYf/cf/pnl/wDDPeBe0sVC36RcvTTGxYubMeChwKn0alSPl5Y5OZXpc2fT1tcgeh5na03UUYgZk2t/mE56YOeQZcMVGqmctWdOJSjw9FiRM+MMCGH/ACmWNoht3JXPcVOHp/m4GD42ZT7GdzS9VBoZ0DFfK8XOaSkvDuhT9EOgcCwtkjzKzoyh/Tf3nf0+XBqDuDKw7Ue4mn+CTLQRVPHY9xMnNr02UE/Dy/8ADqRwgv0rmU5NHu4C1XtPT5elsrbgKYeKlI0w3hHQg+TUFmQniPH59Eyk2swvpHH8s9tq+nnllUECcnPoyn8pH4m0c1mUsJ5Z9KwJJEqbTmv0zvvpxRAEqbTcEBeZvHKYSwnnn0/N7JSdO3+Uzvvpq7rKjp642zVZDnl8eziDC1foMQpXBFTuHBS9gPeZ306G7PE0jkTOeWGS8OYEjBOZsOmA7GVFCvcTaMkznkpL0qCxwntHC+0cLNEYuQgWHbLAvENS0Q5Fe2DbLak2xhsZNZ9Oh1DemJv/ALTPlmX/AIh+5n1TqY29L1nthb+0+UvW836mfPfyr/sj6X+I7jbF43X3A5mlMKOVRmIyN29BfYGZT+ozVi1CKytkx7iv02DVj/rPKjrfT2emXmHxHyIi5WGNty3wfURPEl8YJk4Mne6gBs8mvxIe/exAA+nMnfzICJPN1ACDvIftD9jB3MAASYSD4k7d4DUAIYK5hMFeklgESfiAQwA9n8LIFyvlbwZ6Z84Iu55XoOfbp38TqnUVOWabkz0MXIo3Pl3GxMPVdRt6e/PfiA57895z+r5y2j23wTKh6iZvjB0YBU3eZty5aXI19lnP6Y4XD+I2qy7dLkN+JtfTH/8Ak8tqG353Y+WMp7mMxtifUwLy4HvLj6YHoOlYr+Wo4s+Z1+uvtXDhBK0tmc/pig5MAPqJq684fqRUMKVQKM6HKo0TGPbOehtiQ68eojIWOTjY1DtFTdtP0qwkQAMScde6mc9m1GjHhfUarDgXGu53UUTweZ3/AIhU6jrul6fjUBcKrj2r2s95zvhzEmo+JNKjY3ZVbcT4FTtdIX/aXx9vPIGYt/5e06Mcqi2ZTjdI+pY8CaPQ4NOi/wDDRVr3rmXlUGM2AKXcfwJn1OqUsyl9pujx2mHqmZtH0jW6suWVcDbSD5IqZ7y2VmrglE+L/EOsOv69q85NhshC+wHE5IZtx+hWo97ljMWZnJsmz9zER8nFop+4m2WXEjmxq22MzuwULj2031G+4lnzdq0cTRQ2U5txQEVW0GOcxBpsTAe0ws3oD5lOOsSMcrEBVK8TuhTi0qBhTKv1D3nJ0ZbP1LTphRgoa3LDxO1rVJVUHd2CgTs+PyLZy5o7NI9B0LZ0z4X1Wvyglm3ZGoclVF1+8+VazO2p1OTPkYHJmY5Ho8Wxuh9p9P8AjVl6d8HJowQruMeFVHdje5uftPleVlbKxCbV/lXvQnPlyOTNIQ1VFZH/ADSV/wA0lrzx9oQE95kWwngX5nr+nad8XR8KJnxafLmAbezbeLuwfJqeTw4m1GZMWNd2R2CrZoEme40uDQrqsGhyYNRmy6TGoDY2ULZ5PB950/GVNsxy9VHYxE6TR78nVWchSCqZVbcSK7VPO51DKPkqc+ddyoCC20tRBu+xv8WRPTatsmHAWxdLb5QRvmtnRVZRX8pHmeXyYtiPiwIowE0rNW5vpBr2sjkeOZHynckjf4yqLKXCDIyl82dyoVFX6lIJuyb55Xz3mfPqGyNtAx4/90SoxmwrFTfsLFj8y1FZVyYtNjrJSlmLbWG308USx4mTPj2M5x5l+WUyIigVuZWAFDwLqvtOdI0kzLlx58GLTLjzOSrHkN9KliCNt9/f3mXKrLmznhlBoMfPP+stvLhbExcE4TTWboeg9aBmdw4U7zYJAWz4EZmymqkqzYkNDvJx5MBB79zXtIOKIP4gNHwZOPB4jEGyO9ASGq+/aDt54h4rtALAO06/wom/4m0Cf5swnIHid74JXd8a9MT1zj/7THB1JMUlcWj6qmjYdhNKaZuxWdXHpN3i5oXR/wDKQZ6n5+Hmr41OzkJpSfEtGkPpOuNGR3EcaSvEn8xSwnHGkPm5auBgNoTj1nXXTEHlblq6QHxE8xosRy8eJko7iD7ToYNZnxFSHYkdiZoXR2ewB+0sGhLcMrE/sJnLLF+lxxtGvB1pWpdTiPB4Ze86uNdHrMRbG6liOzcG5wRoH3dh7AcwjSupv6gR6cTGTi/DWKa9Ow/SXVTQDCrb2mDVdHfJi3hefQjkw4dfq9NS79yjw3M6On68jMq6jHwe5A7TPaS6itYv08lqekvjYkqQR6ic9tMyPyov3n0rJh0Ovt8bqxrgTg67pBR2IQMPX0msPk/TM5Yb8PGZdOQTwJlfTnkmp6bU9OPP0/tOdl0DqxBse06o50zCWE4z4KXmplfEqntc7OXSsoPJmPJp6u7m0cyMJYTluovhRKTjB7CdF8QHgzOyUe06I5jkyfHsxnTgngVB8plPrNZWEIWNVOiOY4svxf0YhGCWJdk+TjzYcLMWy5m2oii2J9/QR8X8Llz/ACMOqXLl3bdqG+QOf7TWOeP7OWXxpr6M+32k2+02vpCrFQbI7iVjTOWoih6zT8qMfxzuqOV1jjoetI/7M/3E+TMfrafX/ibT/wAP8N65wSNqAfe2E+Pnkz5/+Slc0fU/xMHHE7AVv7iQJ5JAkknlnqjGqodopkk/tGKhQLYzQNFqCAflnntyJSn66952yiOMhpSv1nJfcEfprz6f1l44p2TKTT4cRlZG2kFSDRHpJLtXf8U/3H9pTJap0UuqyeJPWAX4kAN9ohkJ5k4/MnvUPb0gAPMFccQmQxACGoD+IeYgPSdGYriZZ0WcgzldKcDMU9Z02BuphPkjtxdiE5CB3mHqjk4B95qIq5j6kpOmv0MIv+wpeMbRZKw8X2h1b/8Ayb8+JRoTux/iNqudK49pp9mf0cA9zAn/ABB94T3Mi8OPvLXpgel0LhHwt7iDqGQ5dc7cN95Xoju+XXrJrV26xgR+01k/6jiKgFWUI+0isq3TMv3iqQE4Zl9pAzbeHVh7iZFnb+Fsy4+svkOcjbiYhfXidT4R1C4utajUnuqMwPvzPP8ARmZdVnNKPoPI7zf0JiuXUV5RhN4eMlv+yNK/EPU30vUs38UxbE1qD25M2aTrGpyfAnVEz5WYM6hbPbd3H2nn2K4ukavw2RgD78w48zp8N58QJ2tkW/xLXfSJM4xJ2mjTHtChy7R9Sn2IiPZWgSDcZA+39f7iZ5H0WND4hmVmYhWs3V9pYczbrOJgD6cynF8xAQNrc3dx/nODyjV7TKzVHT6CcmTqOVwhGFUrkc2Z3cGL5/WtFhI3KXDMPzOJ0HLlB1LOAMZK7eOZ3uj5A/xDjY9kUn7Gp1KVY+GdJzRV/iVq2bN0/TKGamyZe9igAo4nze27Vfi/Wew+P865erYELKXx6fkrwbZiQD+P7zxwVvB4nL6XNUybjX6YQ1/ywfXXcQjfx2giDo9AVcvxDolcHYcov+s+g9KxdbOTI2bTY0G4/LLacPuW+LINmeO+FUxDU6vU5m2jBgIVqsIW+ktXqBPWdD0+i0+jUDqa5u7K/wAx8bH09p1YZUiJRsOvyan/AGiNuvxZWKsMmnx2qqFAssrcVXicTUp85ghCrlLGseJfqVSTZX0PFbT7S3X6vQLrdVqEx5MD/wAO2453LNkYtyV9SR+JnGbpuPEBm60v8cVDOUxblUlT9Ia+SN3f1HtOfNJuVnTiSUaZlOXA2YYQxwY2yDfutmIVmot/QGvImRhh+kBFIYArk7FQCSx+3Ye82ArQOHW6PMfG4ledu0Eg36X9+ZnOn1K4dg0+J2CDFvTKpLLutifUntfpJUrQpGTb81lpGZ7+tj2212A9OKmPKrVucAWbod+fE3ZE1GJgE02THbbmatx7nsQeBR7TC4UUv1Uo2nxX/wDOUZszH9VDxJfHPIkNXUgvwLuIRLPYjiAUPWMbvng/eAX6g+0BE+0l37Q2fQV9oC3B47wCiDtPT/4dKG/xD6KpFg5zY+ytPMDtPV/4ZOuP/EnojsCVXKxIH/caJuujo/ReLQYshGz6SfBmtOl5FX9G4ewjYtfoSRuRl/E34dfoQBszMvsQambyyKUEYP4ArwUYfiH+AA522J2012nyAXlxN91oy0HT5e9A+xi/NJD0R586IL3UyDSqO4M9CNPp27MDJ/BY/HIh+Zhojhpph6X7zSmnuuBxOoNCgNgkS1dOi+LieVseqOaum44HB8Rv4JWFbaM6gRPKiOEUjsIKUmLh53NoNpP0zFk0Vfyz1j4VYGxMWfS8EgAx/lkvQUYs8v8ALyYG3Y3ZWHoanRwdU+Yox6oLdUGr+8t1GnCgkrOZlT6iAPEf5Yv0f42vDfn06NyCCPBHaczPgSzZJPuJdg1DYsZRj9P8t+JVmyqxP94o56Y3is5uo0+5eBX3M5Go07rd1O3ma1NETk6lSzEmz+Z0Q+QZSw2cjKpur/rKPkszUAzMewAuatdn02h0mfV6pymDCu5mAskngKo8sTwBPm3xB8Xa/qGkzYcONdHpCwAVbORueNzf3VaH3nXDM31HPLFHw95jxLlyOmN0dkrcqsGK323V2/Mz63rHTejIj58y58hYqMWBgxUgWSxF0BPkf8Tq8GlZF1OXFhy/qVXZQ5HllHci6sytNYfqJzuG2hQQtCh4IHjmVL5MkqRH+PF9OyOp6h+o59e2dhkQs2IBiFNk8A+guHT9YGkxAacEZdxLOSQRfcX6GYMD5NTpcmLDtbGXDstfUzUQAPQVMjkWLBJH8s43nmnxlPDFqmj3PQPi/VPrcmA4sOV81spY7VUjtZ/ygT2XQHydR6a+oyMzOcrBmJAH/hHhfS+8+J4mYNvCWAe1kWfTiev+Hur9Vz9d0mnxpiYbvmfw+/5aMVXgsw5NCdWD5slyTOXL8OLdo9l8c4vk/BfUHP8A+mv7us+IE8T7L8b/ABD0nqXwHq00etxZM7ZsSti5DWrWxAPO0Hi58amXyMm8rOz4+PSNAPcAd5K/5uYyct2s2JrGBhgOcYkKBiO/IqYxg5dRs3RiHv4jdo2WvmGht4Br04ieJLVOgXUA8MDfPeajrMjEsVQk8kle5mUr2rvJtIHiCk14FJ+jO7ZHLsbLcmQdgYoHvzCO32gMn2uQ95L/ABJ39YAD7SVXmGj5k+8AAbuTiE9/eA+8QA2j8ycQmD8QsZ7NOkJpc29XaxC52sRfaeuT4Uz5moutfecf4h6Bn6M6OTuxt5BupySkpM7oxcUccm5m1i79K3sJcGsRXp8bKfIjhaZEuo5/Tn4K+ZpzruxOvtOdpnOHVMp4ozpsQbvyJs/TNP8ArR5thTEehig0QZdqF2ZmWq5lB7SkzFne6fkbahHJDS/qS1qw3bcLsTn9My0Qt9p0uoEMuNwSeKuavsRL0zobXhufeL62oNHxIhuxYMWqY8EfaZmh0+hKp6ky7GtkPPieg+CtHg1fVdTj1DhFVTR97nmuj5hi6xiJchWta9Z6D4db5HxBqMLEKG3Vc1jOo3RNXJI9Tqfgh9RjZMWswPjb9O5eRPLfEnRE+H+mJo2zq2dm3MoNmvWevXM63XB/a54f4xLv1hcjszb8Qosb7SseWM3VUx5cTUbs8rk5UAGjfeFVev1n8wZQCle/eBENcORIy/8Aozx+FmEOi0CrLcvbMxO4oVHmjM2EOgIQhhcuGV17ofxINUb+lZMpTMXsLu+ke07XRshXquRubCHkd+04vSWyMmf5g+kMNs7XRl3dUyL6of7Tov8AoZL/ANHm/i11frmRSWtceNRY8bbv+s8/tHhp2PiVlPX9ZyWrIRd32AAH4nHtCfInOXIO0m/rk2tzTjj3hATyTJtSyQ11KIO70Bhp9D1LLlxNlwlVRkBrcbsj9p7TpebBj0e/FgfEiJuVWdWW/Cm+Z5Loy6leisdKyjM2Qld1V3AI5nocuXUYunqcm0l/1AKAQB7DuLMuTajwvH2XTL1N06luXVJZJtXRQCpPgD09p5PX9OyaRhupsR/S47H/ANZ6DMwC2Te4WOfHpOP1vMzYcSXdsW/FTBSddNJpenL04RdVjXKN2LdbKD3nQGLRkf7tMuM+quTOQpIYEes34nsAGUqMbNDIE/4ep1Ckf5msTLlzs5CagAuOFeqsehmgkmZc6gmjyJQMoPLEBa9oK544k5BqTsPUSQIRXNmQcngUftDwBwb/ANIKJ7+IxEs974kN1yfEleeRAQApiFYR+mep/wANlv8AxE6TxdO//wDzaeWHaev/AMLVDf4idLvsGyH/AP1tM5yqLZpBbSSP0DjxBu4qaEwrxUtRUPeaUXH4E8ifzYr7O5fHKEwOe3E0Jp3Xkv8AgS1Sg9Y4YTJ/Pj+x/hCjOg7nj1MuTUZFPdpUCD3lqlZm/wCQj+xPEkacesyA0b/M0Jqw1WOftMiuo7CWBx7So/PT8Zm8a/RuXOje0sDqRwZhSmPiaVxcA3PQw5nNWjCUUizePBB/MrfIB3UH8xMmPaD9RmPIxUmmImXyvmLCujhj2GznDkUjgEeDOTqcaKT6+I2oyvz9at9+ZzcusfEpY7QqqWYs1BVHdj7TzYfyH5ZVE7I4qjbHyIrICO478TEy7r8CeC63/is2B3/2bpcTYlF/O1F/UOwYKOwPgE2faeYT/E74r1WpDYU0SoxG1W04Zmv/AJQbnrYsGaaToxllxx42fXswCrweZwOtdQfp3SdbrhhOY6XEcpTdt3AEDk1wOZ5Yf4g9Q0KqvVdPptZqsqqq6XSsysnJ+piLCsf8vJ48TgfFPxsep4D09sR0RR2OVcGVnV+KCs3ANG+AKv7Tphhyxl/bwzeWDXDjdb+N+qdaAxZE02LTq25cKpaq1UGJPJYc8ntc4uo1xzYMaG9385uyxBJB9u/b2mYFDl/3l7N31bQCQPYHiI+zadu69303Vbff/wB1O9XGPGcj67Y+pzDM6lV2qqBVW7qh3/JszMHLGtqwhj5BPiEbd17W9uwmbbbsapGjQah9NqhkR/lsv1KwNbWHIM3BTn1LZQwPNk2Ob/8AZnLQKrg5CVBPcc1FLVZBIHI/ENU/SZK3w6zr8hQR+gklSvrKDmyYCHTIysLtlYggHuL95nwbjuF2u3mjXN+nrLQjOtA7lBtlPaZtUydaZ1Nfp9RpvhnStkz9POLMdyY8LBs3uWI5AB8GecE2Z8T48JJKgEgAKO/3mM95SdmsSBtrhu9EGXnLjK0Q5WyQu7gSkAHvIAg5Nky4ya4gasZ2DMzgbRwBF7yHkmEAntE3bsXhB4h23IFrksBHBUd2EpILEKxezUe0t4J4IMBUEROP6CyvvJYkK7fcekgYEe0QyeZO0PP4En7mAAk9pJIAA8ySSXJGfoj+IzoAww7fxMvWdDm6/wBNOIoVdQSpA7+02nqWDJjG11Y+x7yL1L5FOEJH/e4nntV09O74fIdVp8ui1L6fOpV1PIPkesr3UeJ7H4w6a+vca/TJyOGAHIM8TZUlSCrA0QfE3g7VnPJUznaxTi1YcdmNzcjh8asO/mU63F83AWA5XmUaLPY2E9puvDHxlPUU25g4HBEwntOtrcfzMJruvM5JjRD9NGkybMw9CZ3GYZdKwu9vInnAdrAidnR5wyAE+KmkX9Ef9Aho81GYgH+YXFcbXI8XYjHlQQSJLVGidjYsrYdTjyqVBVgbM9Diyrh+JNPmDDZlC/V4NzzTgMp4DcTpDO+TQ6fOBtfCwBrwJcO2hXXT6QS7A496sVPg8zzHxtgK/wADmIq1ZW+85em1xHU2fJmyKMhBBDdp0uu531Ghy6LI4yPhrLiyXZZfIhjx6ysrJl2jR4zKLVgBdyrGqkcOQfvNGQcmvImRQgYqeDcrKumOMuxWrEY2B55Bl/zH3WUv7TMoUZOHokS4F1PIDfaYmqN/SsmVs2dW/RwVBnf6EwX4hxK3O5SPzPM6HJlGvANhGUij6zu9Ny/L63onJoHIFJPuZ0R7GjPyVnk+t7h1vWqQrVnYWBV/UZg3LfKzodZZm67r2W6bUMRu5P6jOfucD9IP4mRUuslp/lMhKdwCKk3GuV7CQt9JBWpK9JPT6TT4k6CMebIcakb2dRZWzY/0nf1Z/h9Lp8COrBMa3XJJIstfvfacrpWNc+HT4MiB1ZVDK3lRyf6Azbr8wfUsyqVQtSqo9f0gfj+0vI/Ea4lxs5WUEEDGpBJNqe04nV33Z0Xmgt8zulgdv1Wf/fM83r8vzdZkYH6VO0fYSOUKRmTlgPebUWxe+vxMOP8A4gE3J3FdzCJBaVbaAGUj1upnyhr5UfvLybFfvKco9JQjMb3CEHjvUDfqH3k44uSMnA5BEnF8m5DQ7CT8VGIlc8mQjj/rJ7GgIDXNRAGer/w2y/I+ONFkP8q5T/8AwNPKCbela/VdN6jj1WlfZlWwrbd1AijwfYzOcbi4/s0xyUZJs/SI6oQLDj9446yV/m/rPhf/AMa9asXqQxBtRsAAPv6xcPxr17DvvVY8oYEAuo+k+onky/jLfp6UfmQ/R95HXdvdv6xx8QKPP9Z8MwfH+uTEE1GPFldezK22/uIB8f660JTEwX9QCm2mMv4hP7NP8vH+j7uPiFf8wlifEK/5p8Ff456tm4wadVsgjbiZj9pcfi34lyDH8rQZV2m2K6dju9jY4/E55/wl/Yf5GJ/R97Tr6N3YCa8fW0P/ANUAz4Hh+I/i922DpefIWJZb07Ka9PsJdi6n8cZbVNLqQRwP90q0fezMH/CTX/mVDeXE14foLF1XyrqZ0cPVcZADOoJ8E8mfnTFl/wAR3QLh0usB4+oqg/aXafov+Io1eHVBMvz8ZJVm1GO+e4N33nRg+Jnw+5FRhOMJeI+79U+ItPpNPkysy7UFttILfYD1nn9P8XdN6izLp9SGyKAxU8Gj2PvdXx4nyXqXwr8a9RQLrcmFtrFlD65FKmu/FeJyk+EPiPRPizf7R6fpnxr/ALr/AOeVmUf8oF8c9veXl/jlni3OfQx6xfh9m13xLp8GLJkzZUx41H1OzfSPzPmmt6v1LH/iH1PVYdYy49NgZCrHcu1loKF7erfcTj674R+KdXhVdR1HBqEZgVQajdz60F/rMGfonWOg4NU+u3FchCHIG3AttNKT7jtN/gfx+H4zdO2wzZHJUlSOXqUGbWjGwDY8KDM4vhmatqn7AqP3nf0nz+i/D2Xq4wf77VMdNp9Qx/4bEfUVH+YKTz4vieXTMx1OttuX2H7iuP8ASdzrWp1LdE6NjyakZNK27JjwhaGJuFaz5J4M+hxTcVR5c4JnPw5F6V03Jrh/+JyE4tPfdTVs/wBwDQPq3tMGq6T/AAmkXPmyXlyIrqgFbb5o+pqX9Xf+IHSdKFAC4q4/mLNz/aX9f1i5tbqMQQBcajbXcCqo/ao5z2VCjFI4OJd+VUBoswXj3M+s9N/w+6Nq1XHq8Gpw5B/Ozkq33oWJ8v6UEbrGiGVlXH/EY9zNwoG4WT7VP1Th+K/hVMxLdQ6YDuJBVwPP3MyfyI4V/ZWDwyydi6Pl3U/8KtPogMuHTtkwN+lxkLLfpYPecYfCegwZduTRqa8lmr+8+r/Ev+IXw707Tl9C66rOzBPlYDtVrF/UzDaAB+b4E+O/EvVerdb0Oq67hZNJ0P8AiDpkwtmVXystMQVHLNzdjgTpwfNxtXSZy5vi5PptHE+L+m6Xp2qwJp8PyS2LcygkgncQDz9p5khgLYHkX9x6zf1HqOp1zYBqchyjDhGPHu5KrZYC/NWe855AHbx3F3UzyTjOTaVI3xRlGKTdsfTNt1C35O3951NyruofSVKmvWpxtxVgw7gg/tO/jVG0u8WSyk9v0zmnwtx6jnalr0ajmy1/0mGb9Za4MaUQAx+x47zBHHwqqJJ9pBDKAHFXDuJ4HEA5uOibiB59vMa6SJRN8m4wQkWBwO8csqkUKYftFLkmxxfcCVxeh1h+S+6gfFiL9aKCR9PaDeQKBjfMN+3cfeO0HQghuYhG1rjFQfqHBPNSEc0RRBoiJgKOexk9xIO5HmD8xDDxfEB/91Ia9KhiECSoe5i0Ihn2dNNqcDBSGoeQO87Gm3OoV6AMmLWowplse82Yc+nLVtBnlvLw9VQLdPoEdTQLBhTKTwZ4/wCNPhFtPgPUtKgCj9SjyP8ArPe4M6AUAFH2nnfj/qjaboY0+Mk/MNGx6yMeV7JIrJBa2z5NwVIPIInLyo2n1FjsTYnUH01KdThGXFx3HaepHw86QqsMi33sTmahDjykeD2mnTZTjYo/FS3U4RkxWP1DtLRD6cw8y7TZjiej2MpIKkg8EQfaJOiWdp6dQ47iKjcVMmk1NfQxmsjadw7HtLfeji/oPZip5l+hcLkfCQduQdyeAZR+pbHcQG6DAkFTYqKLpjas6CYt6lWvch2mpMJzYswdtzIfoYk2KMmPUbWTUheDw6z3Ogz9C1mix4tXomVGH1ZMZq/vN75ZCj0+eZ0ON2Q/ynj7eJhyqFyWRYM9R8S6DDp9ccmk3NpG+lSe49LnnM62CR3EJK4iSqVFX0UG5v28S8bgAQwYV5lClWHKyzEQy8Eqw8Gc5oi0NmGbGyjaFb6vcTsJkKZsWTt8t1fg+AbnGZcjY2AYWRwR4nT0jFtMm82yja02g+NEzj9nnNQRl1OXJjNKzsVF9gWNSunU/qkdU+YwDEKGIFwbQezTJ+gH6xfaA7gtnt7QBT4MJU1yePaL7A9v0Xafm5g20JhBViPLUB/S4M7OuPPrcWoOPLoWRcSg0zZHDAMvoFAH5aP0pFw9H3Cx816X/uqKH4smUv8AIxYum53TdqMwz6lu5G29uMEHxwW/aTKVyOmCSiZNRkONM2UkWoJseTU8oxJJJ7k2Z3up5Bj0O1SbZtv4nBMr6MJehT/iCbU7cVcxYv8AiCaQrMqgXag8+5MIkmgg1KcnaN9SKQLYBgCfQf8ArKyDTWTYAPPvLBmc/qEPeA/qhJHkEyBENiSie137yXXa5O57GMCGx4/eQ8qeKkvni5DQHY2e0B0Sa+mYsWXqGNc+PLlxUSy4jTEAeJknrf8ADZd3xhhO1W24MpphY/SZMpKKt/RUY7OirB0vFlzKmHomfKC3DPlYLXvQnVToWZFpPhvTM1eWdv8ApPqyDMbARVHjatVHTFqSf1GvE4J/Pijsh8NnzjS/DfWTjUp0fp+MMLKjTrY/LG5rT4e+KG+hNJ0/BySGBQV6cBZ9CGnynue/ezLBpXsfWOJx5P5NfR0x+Il6eIX4V+J85Bbr+PTgdvk2WP34EOL4V6pqdXkwf/Emob+HNZSyMFJI8E0G+44E9yNK4HLio/8ABjKArOxVSCKsTjn/ACskmbL40Twuv+Cut49FnOk65jylsRQnMNpC+QD2HHm5X8JfBOVem6pNZ1PLj+c67l07qyutcWSCb9xPpCaHTuhx5EDoykMrdmB7gibdNpNPp0C4caY0AAVVUAUOwE4cn8zkcHGK6S8UU7PMab4I07Oj5+pdTzKvIV9SwU+naiJ0F+Beh8kaEsWNtvz5eT4/m9Z1sfVunHqh6aM5OrVQWx/LbgEWOart7zs43xoDVe84f8r5U5LdtIiTrxHiNR8CdIy6fJjydOwrxS/JLbiP+Yk8m42HoWnwYRp8enGJFUAKqLaj2O3jtPXZ9RiIu19QZzc+tRWI4I4ojm/WZv5nyFJxTbRpjbfqPNZegYhkOQjVsTw3+/IUr6EdqnlsuTQdV12t6BjZ8z5EZca5GZlVlFq5IHFGjwfE96+oRshYBrqj9R2n8dpiGkRdUdTi02FcjrsbIoCsqjt455nsfC+Tlim5q39FThFo/PXU+l67o2ufHqMDLkw/RkCkHjuOR/7qpahTXdLKYyzajE3zMagk7lr6l2+GHe/Intf8UukvpXXqgzk5NQ+0qq7VCqoC2e7Nd/ifNcJyJnXKuRkzKQysG2sp8EGfU/HyucE36ePmioyaL0yjL1fREkkK2MD7Xcq1WY59Xqsv+ZiK9hxLder4NZjzF1bOyjI+1du1ruiexNEEkcczIqlEyBjZ/wDS/wDWb/ZlfDV0bFjy9d6fizIr4m1GNXRjQZdwsH2In3D+O+Hekldug0GMl1VVx4lclr4rgWRV+wFz4Jps/wDD6nFmAJKOGoe06uLrOLA65UGRsu1rZudpPkDtfi/QSJ4I5VTZUMrh4j698V9d6b1zpmfRaxVw6dk3JlVlDhl5DKtc0RRPoTU+K/NOTSjBkzZTjDFlxhztVmHJo+TUv1Wd9bkGc4mL8AszgAjuByfeYk1i4cZQYrJJLNu7n9oQwLEqj4TOcpu2V6ily7Q27aoF1XMqIA2m+/fjtI7l3Lnk9oDYNEUZaJLjgvRDOG/+oVr/AMN3/SbsGbbpw1t9Iqu9+DMrmtCFPruA+5/6RtGzbD5Aa/6eJEuoTfLDrWBx413WQzGvTtxMRmrV7iysatgTxMpjj4NO1ZIO9wntIOD7SkhjIpY2vcQseKK0w8yWm3gsG/tEJ979JTdIRCeeZACewqQLxZ7ePeQkt9ogCF9XAMG2+xuCSKx0MCVJ8GP9J7Ak33lYNiiaHg+kZSR9JahdmNMTFYUwIk4/MJog0YOIfYiH7Q9zJ+aMkBg+8lSGSz6RjPt7KvivwZbplAI+qvzPDv8AEbJwHJMfB8RZXIAJA9p5EsMqPUjljZ9KxZlShusxup9Kw9c0LYcgVmr6SZ5Xpepz6xlYMxBntdBidcYBJnkZs6wSu+nbCG6pnyDrHRM/SdScWQMyX9LV3nLKFZ9o6v0n+OQrkxhgfJnj+pfBj7Dk01qwHKkcGeh8X+UxzSi30483xJK2j5zq9MWByYx9Q7iJp84YbG4Yes7+fpufAzK+NgR3FTj6vQODvxghh3nsQyRkrRwSxuL6ZNXp+d6j8TFOlizBvoyCmHHMq1Wk22+PkeQJZmYbINjibcGpG3Y5+0xHvzxILHaNOiTsI1Hg8RyKN80ZzMWpZSAe3rN+LOjDgij3jspMuwuMTlCCcb8H2952uj6o4MraPKw2tyjE8XOJQog/pMtRiyhC20ryjS4y+ga+z174l1GM4Myblbg+3vPLdU6c2hzlWO5G5U+s72g6iuo0rDJa58K/Uvlh6w5zpur6HYHUZO6E9wfSaIhq+niTuXIQOx9YwYhxafTUt1OB0ZkdSrKaIlA3MCu7mYyVMqJoFXYevYzRoi2HM4LAh1LKCfIEyI38rLuI7kRwvBzBucQLCzEnTsbVnKtWYkg2TZkOzwZAxskrdmzIWWx9NCBINq+GMhAANG6Elr6GA1RrvENenuwSvSNDjAtRp1O3z9Qsn9zM2szvqGxFiv8AusK4VKrX0oKUf9fUy8Zhl0enYbVvCpAA/SNo4mJyC4AINSYo3b5Rxer5N2VMYNhVtvuZzCZfrMnzdXlcHjcQJQZTMGw4x/vFmzGuQPioBuOFv+hmNP1ibEPrCImMHKh0pmZj9IPg7u1faV5WJfJfqP7S8Hnd5HY+kocAEkL3lgzOf1CTnj0kPcSfkSAJ9VduIPyYb9P6SA+pjETk+PzIbArmj2k49TAeBzcBhPie0/wqI/8AjNb7DBm/+2eK8z13+GzlPi0MOK0+X+wmeSNxaKxyqSZ91V0AFUT95aMqKO6zxGpfrmbqgbDrtPp+nqynbt3ZGA/UL7C52TrVHYmeRP4SZ6K+Sd3LrMODC+XI4XGilmYAmh9h3len1+n1mnXNhffib9LMpW/weZxf49weIw1efIf0H7yP8CKK/wAlncOoVPAg/j1HkTlKuZhyDzLsekZjywX7zN/Bh9lLPJm19cuTE2Jl3I6kMO1qRRH7RH6unT9NjVNPmbGoCJiwoWah2AHp7kzLqmTRYkfHps2sZm2lcLKu0f5mLECprTW4ceMEIFcrZVjZB9DM38GPiQ/ym/BrNTnxhgjKWAJVgAw9j7zai5ioOTIFBHFtzPM6TXdUV8h1mp0rIxHy1wYmXaPO4sTumsa1RbM24+5mcvgW/AWVHVytpwSC7OR6TM/1GsaKvn6iO3rOZn6iqoRiK7q+ktdA+9eJwcXUTqGOT+OwZ3R2DvgNW1VtYWaAHj15muL+PS+iXmo9TlyYMC07q+Q+h4ExvrVZiA088/VML520w1CNnVQzIGG5R6keIp1mxS5JpRZoWfwJ34/hJemT+R+iv460On6p0jTZMx4wZgGYttVVbhiT47DmeIf4B1moz4sOmCZcbllXU43DI61a0w4JoHt5n0PR6jS9T6eXKrm07kqyZsZAau4KsPWX5srL0/JpdHkXSE4mTA2NQFwsVIVgo9CfE7McHBUjmySUus+I9dw5MOdEzrhXIilHVH3MrrQJYfykgDjsImpRF06IEXOzYlZc6sVpj3X0babEt6/oD03XDRZsJwZsaLvIbeMhIJLhuLVr+45B7Tk4/wCJcLixHIwLfSqmxfsPWdS4unPYgwZnYIMbEsQoFdyeBNDdL1iFhkxHGyttYMwBB+0z7XVh8xypHrZP7TpaAKWyZb4C7VvyfMmTSVktmb/ZeYsAzoCTXcmo46aoIBzWWPAVfH5m0n60Y2R9/aVnMd1GuFq/+kw/LJhdFD9Ow41LF3PoLAuZdiKhYp9ubM2Z7alBBC+p/UZHwArTjaKpq8GbQUpIhyS9MOXIWTaOb/oBLNOdigA0W5J9I6aVTuLErakrfp4P5luLTBkT6wLokkXUp45PiCU0kJ1MoM2NcakBVokjlj5MwHvzNmvUq4tgwKkgj0uYzEotKmXF3El8i+0Zdw5HY+oiDvzGFf5iPtKQ2MzN2IA+0QDc1eJDxdG5B2PrE3YBJs/2ik1CYyKp+pufQesa6HhXZkuXlr4C8elSpgQ1UR9xUHGgTsURh7wQjgyRjtuPJG0EcRR+mE9v1X7ekUe/aWIPvJybk4uTv6CAE5J95f8AJPtK8aFnWueamzZ/yyBWXlHdyNtG51NFo3IFqTXedp+gsupKhDVz1PSPh9QqlkE8n5HzoRjZ62L48nLpm+HXfGyJ8oADyZ9B021sQagOJzNN0TGjBh9J9p1kQYlCg3Pkfn5vyytHq41rGgkWambVYA2MkAdpoLcwZDeJvecuFTUk0U2mfLPih8mj1QYDcp5ozhJ1DRaglc6BW7WeP6z2nxPovnkmr2z55rdEVJ+nsZ9v8DJeNJ+nj/JjUmzVqug4dYPmaXKpbuAeL/M4+XT6rp7FNThbb23VxHwvnwMDiyMteAeJu/29mVPl6rGuVT39Z6Sk0cL1ZxsujTUKXwsN3oJz3xviYq6kGd7Lk0Gdi+AnE55o8Sh8uJ7TOgYH+YS1KyHRxYVdkNg1Ojl6aj22myKw9DMOXBlxMQ6H7iUI04NbVK44m5HTIopgfP2nDjK7qeGIgNM9Fh1D4siuGrIvZvDD0M3gLlJzYVZSx+tB3U/5hPM4tcy/TkG4ToaTqQx5FfG+0jkcyoyrgcZ1dVgPUFNDbq8a2RVfMX1+84OXHtYsAbHBE9v07reg1ebEmswKuUfpzL/rUb4h+FjkVtf09d4YbmVed3uJTdhr9nhFKg7gWBEbMpy6Y7doNXfbt4jPjdHPBWu4I7Rdu4FR2ZSGrxIfBnPDOOau/aQuSR9Pb2gF+DCC9ij2gQQsSP00IL5uoSXqjAtc32qAHqumFv8AY2nDG6ViL8ruNCV6h/l4crkAbVPc94nSsu/pSKCScbMrD7mxX4Mz9XybdIEB/W39ILhrf9Thk9ye5inzDcBiMjYGTOrZMjhMqooC7b+YRx+DX9veMkx4v1ia17d5URfZZfAqVZJYImQShmU/qhv2upD+oSc8SAJZJ9pBXpJz73J3FmMCd+0huuTJRJ4gN0LrvGIM9T/h0hf4pKg1WmyH+08rPT/ALnH8RZGBr/5Zx/VZLVj8PrmPRoQPmZAJpTR6YH+Zj95xBrlUcvZ9ox6k5HDUPvIlikyozSO+U02IClVfvyZW+sxIpAJs+RPOvrmY8tZ+8qbWc9xfvEvjt+l/lS8O+OpDFbLuY+pNyl+qZHPDkXOE+tPi2PovEX+LN0DX5j/xkH5mdltfk8twObJnJ1Hxh0nS5NuXXozDuEBav2nnfiLrmBdDl0OHOGz5htYob2r5sjyfSU9A6F0o6LFq9Rj+fkLH6Wb6Fr2HeNYY+CeWR73TdUTWaTFqcDlsWRdytVWPtGOs4st28XOMdeqjaAFAFAKKAHoBKTrWbsT9gPEPwD/KdbLrGYUCJy9b1PRdKxrmzBcSZXCsyJwWru1f3Mp+bkzMNqmhNmDRDKCM4BQ91aiDLWKKJ3bCF3Mz40Vcjit4UFj6E+SJu02J8GIPqXRsoH1FQQpPrR7TM+s0mhRzuVVxgbmbso8Tj/7a1ebV5hl0b4tIillzswN+n0j1/pBRsTkkdc48q9YOu/2jqWxsCDpWYFBxXHkessy68X9vecDUa96CYr+bkH0WeAPLH2A5/aK2oGLC2QuSiKWN+QBZmsYJGbyWef8AjbqP8b1LHprxkadCLUfVbV9JPkgfgXPP4VxI+z57JkBX5eReALI3Fm7ihfaB9Rl1OXUuFUnKxyvuAv8AVdA/kcRNbqMmq1uTUZzeR23N9AX7cCgOK7TNq/BnT1XSwmN3TPo8oVTu+Vk3N370QCTXMzYnxLiKIQp7kevvKNOWa8jmyW5J8ygEJqAPAavxcWSC1REXbaNvzm3URSnsTK3ZlY36AGB8bM4VWNfqN+3/AKQOHNEe/uZzpJFMdWXkgdveHcH2j6trHk34Hf8AJlW4qoICgt9JqMmRgasUO4H95ak14Q0a8yqqttULamwPSuw9JNI5OFHycKF2gDm/+kpx5fpeizNtJC139f6RMGQfJQX2X/WU8sqtCcf6i9T2/PUAUNg/uZhJl+pdny2fCgSgxxbatmkVSQvn2jgj/LcUXzzGBfxxGigMe/FSKQByL/MjXZvkwDtACEzVo8hTUKwQNV/STVj2MykQEEeOI4unYmrVHVz5AunHy3LVkJ3bgD4rcJi1LnNqcjg7rbv7SlVLEUJYVCIR5MuUmyUkisEg2KhLMwo+PaCQTMsJIrgUYBC19j4kF1UYiXz4k/EnPeEe8YGjRU2cKR+m2nRvH7fvOfogfmsR4Wbdx/zD9pjJ9JZ93PTUOXdtX8idDTYFxqOAI57whqHE+IltONM+oTSLwwAis4qUlzAWJmUfjoexZus8Qsbxn2lO43GLEIZtDDTFsea62yqTdWRPA9R27cnbvYnrviPUFGI4q65nmTpH1l7DY88T3vhxUYps4c/9nR5RswVyDxKszq44E9BrfhvOuMvtP7dp5rKj4cpTICCJ6kZRfh5eSMl6UkVFLcd+I7H94hIKzVIxFDsrWpKn2Mc6rIwpiGHvKj59Il8xlWOdrn9NGKUUdoLhsn1gOxdl9jGCeQefaMqxwsBWHBlyYmBDHv5nq+kfGus6aFxui5MSigpnlAKMsFQuhbNHrNa/SOuZfm6fN/C6h+WRx9JJ9JwtXosuizFHC2OxU2rTCALlu9yoUuxA7WbqGw9jDqcapnZQCo4IH3lIHPBmrVktlVitjaADM1gn0jHY1t63xF5o+hkKiuDIAIwO30Qg6XOQed6/T6cd5m6xkDakYweEXn7mN0bKRmfD/nWwfdf/AEmLV5Pm6vK3/MQP7QKvhmkkkiJHxC3HtNKynApZjSkgAkkeBLR7SosGWij2iP2jgSt+33lCM57iT3kb9UlWPT3kDJ9zBY8Q3Rk9qgIh/wD5iA1QqEAWe4gPYE+sAJO58JMU6w7jj/cMP6icP7zrfDrbdfkb/wDTP9xLgrkhTdRZ7oajnvz6CYNX8QafT5Pkrvz5u2zGNxB9zKDmLKVsgEUaNTFl1Gm6ThLY0UOeyg/Ux9Se9TplGkYRlZ18XUcrads2qwrplHIDMCa9/T7TBk+J9MMwRRkZSa3gd/sO5nDP8d1fIXZtuMH+YbVX7DzOhpOnabRXmyN8zIgsu/Cr7gSab88LuvTvnPxYbirs8cTgdZ6vlzn+E0Tkp2d15LH/ACj2nP1/V31l41bbhv8ASO7ff/pE6dqW0+qRsWJXbdSqfX2kyf0ior7Zs6Z0bO2ZcmqVceICypP1N/0npg4xKqY0XGqj6VUUAJQqM5DMoUnuoNgH7y9GRGF0fWzKUUkLrLEV8hBG4e5mxMGNBvZyx8i5hbWBTYZRXgTD1Bs+s0j4sWY4ySGG01u/5SfAiabGqR6A6pcQO3aqjyeJyj8UaVndfnH6W20x2lq8j2M5mm+fp9L8vNqG1LFgdt8KPRSZwtbpNSq72xKcSE7dvcAmwp9gTM5RkupFbLw063rmpysE+duRcnzVVgODfAP2ky9R6hlyquRyuPI28lSAu3sQPtz+ZxUYfMC5iyivTmXhlZguJ2YLydx4+wmaTXbJZ2s/VMTah3XMypuVAoFhlUc37yjXdZd+l5MJ+rJlbaWvx5oeOKE5BZdoPKso7+D7feUtkLks12o4rxCMpdEo9NBA0uXJj3KwZQN3qCLr9/7SsZwyjcisdtc+06DdMZvh7Hr8mambOVxYQo3MoB3Nf3AAHs04/HNHgdo1JpF1+y59Qzjml8CvAlSqzvtALFj2EsxYN6lmNf5R6/8ApNGL/dsBjUoSKJHJ594dk+hxeFiKvL5DwDVA/wB4mZQXX5IajwAfX/3zNWDT4XxZmdGbIoBABG1ua58zRj06qhORNqrwff7TGcdXbIu+nNKHde1VJ5AuxQlQR3YEBrY8UKqdFCjgnIo4+leORKt1MSoskFVF8D7SYysVjYNOVx5tQQCqgoB71zKMGw4cyhQCB+SPQSwu2LE4ANlaYXd8xNMqb8qF63KAt+SeI2uGsl/VGPOGXLRXadoNfiUmXagbdQy+lD+kpM0j/wCQXgp7xhR7mKZAR3qMYxA8A1FHBjg33NLFIvmAhipAvwYUYqe1+0rBrgxgPSNBRac/ooErJLGzzGZR9Nd65iCvzBtsSSQSFq931QceZOLuQ/0gMlcgeIfHHaAetSc+ICsJuQHnxzB594QDADZoRy5+02XMmiAGJ28kzRRnPL0Vn6NAJmDW6x9OpIANeDOqFAmbU6HHqBTWJ8tBRT6fSN/o5Wk6o+ofaUAnYRdyhq7zNp+k4dO28MbnRVAoodo5qN8JTddKdlSFPpPHeX7YdvElcHZ4zrfRX1mUNTEX2lnSvh/5Fs6Ejxc9b8tCbKgn3hdgi2KnRHNJRpEOKuzznWdAidNbsv08AifGOro2TqGQBLo1Y8z6z8TdXT5L4iSSBQ9J83z6cZXbIQQzHgT0viSlVs5PkJPiPLPasQbBErLGa9ahXMTREyEXPUXVZ5rVMFwBdxkIqMpoxgQIYwSo24VGDAmOhACgRto8yEe8gBqFEhAh4HmCiPBim4qFQ91BurzAEbyJ6/4I+GtP1LLn6r1R1xdK0NNkLdnbwsKoqMW3SPH6lcq4sbFGUEnbYq/cTKb9J9F+Nep9H+IeinNoTtyaHKu1AgX6W+kjjxYH2/M+ckc9xKqjSq4SwPHeQEV7yW1w89iIEmnp+UYczuT+nG2371Mps8nuYRwG55inuIDCFLE1yQLizZp9M50eo1O0lE2pfoW/9Jj8RdAvwsyoADW5qb3AHaWA+sTAhdCAQCp3C/PHMsBsA97EcRMtH6ZU/b0jmgOOZW3aWIob9Unfij+JG7weO8gYSCPEgvzzB257w/fmMRL4qoDVCjcPnvAR245vxCgJOj0RtupyH/knO7dpu6U23K5/5f8AWXi/9Iif/lnoBlAHqfScvqOUYsquqLkysLLMtgegAmj5shcAWSAB/mnXJJo5cbpk0OXVkh9QwGMD6UIsk/6TVkCZ8ezIoZbur4gOJ00/8QabGPKtuP2r1kw5ceTEjqGBYHcGFFZMdUqTNHs3bFTpOjamOGh6BiJqwafS6N9+HGquRW4m6EpbKR2F1OMmv1md2x42q2Nseyi5LpFRtnpDqLv6uJW+ovySPNmrmA59xBdgx87eB+IhygdruA7Oh808kA0O/tEOYiu5uYvmkd3IEQ6hq5INChfiOxG06jk2PHa4Hy/Nxshray0aEpOJcWIvqc64gV3Kp+pmPpQ7fcxFy4srBURksnaS26/v6RbxuhuEqsVcGAqfnANkHC7ueB4/MyajR4CwZXTF5ZV+rv4E15ScmF0DbSy0PaYho9vyxk1DKWJXjsL/ANIpJV4KP/0TLo0ZlGNm+V3ZmIsHzx9u0XFoQT8xsilFbt3JEfU4NRhRimQZcY7svBX8SnFg1DAIpvGeN3YV5kJRuqNO16W6zUurfIDMcSqBjvwpH9vP3nN7zsavDj06H5iB2bGFUGw2MjkMfFHnj0nH5EzmqdFx6rNWjV3zMigt9JNToLiJZlNK6rubdXr2+8r0TYUUOGVT+pyzVftL21WnZizZUVRyoHr7+sjZrgmukRWTMihVJYhabiye0h1DY1ZCGNEjg8KR7SrLqNMc25c6bgB9Rs9or6zTUTu3N4NHiNpSXQqhSz5mLjcAx+lalupwNjUBMiuFA3hRTKfUg+IuHqWLE5bflCgWFUdz6EnxA3UNMyFfluxaizsBu/vzMXGnwloo3rlIUtVnhhxzJgVWy5HyEgqw5vtKs2owsAMeNlJ5YsRyfWDHqAuJkOMMS1gk9pWraov2NFedg+ZyBVtKjCSSxJ5JNwSkqVAiGLGkgMA72Yd18n8Re0l83HYDFb9jIFPgwBv3kDQ4IIXnvcNhRwBF3GpO/J7RgG7NeIPaG5BQ7RJDIT4viT7QeYfFxiB5jC4PMh7wCjoaNf8AcD3Jl+32lemO3TqO3Fx905pemT9P0qIQItiDdPmlE+kscRrqVboS8rUWxZYgJ/aVb4d0NA2H3cxc67sLKDRrvAGjAgrz2lKNCs8R1Lo5zZXdgaJs+08r1lE0jBF2ggHx2959F63ql0+F220AP3nx/rfUX1GtZj2JPE9L4ybObM0jmdT2kWDZM5V1Ojmxs2OyeTMDLRr0npx8o86fopIuWYse9bEr28zbpFGw+0piRjdSjERQxE1atRuBHmZitQQmMH7XNOJlI5mQLQhDMp4MalRLRuITxHTGhPMwB2vvHXKymwTGpA0dE4EKmuWPYe89R8U5W6L8O9L+G8LFSMY1OrA4LZG5AP2E830JW1vXNDpSNwy6hVIq7G6dP411X8Z8XdQcG1XKUWv8q/SB/SaKpPhcf6xb/ZwMT/LGcCyHxMjAeQRf9wDOVwZ2+nKG6ppFoENlUEEWKJo2PSc3qOlfRa/UabIqhseRlO3twfHtFKNKyFK+GUexh59ZCR6SUp7GZlkA+oWe8F8w8X7QKu9gvqajEdbFlyY+jZNNSHHk/wB4xI+oGx/6TkgWwHrxOoQGwspPBWvtOZkU48jIe6sR+xlSVCTsu0zANtI5NgD8SxNu0Aj6hQu+O8KYfnsubELrl1uip8ke3mAcyYjY7EFwNpUC79+JU5FX3sA/vLNxIo8+ntEdQRxYpQB+JYFLfqigWD94X4P2ijseJADfaAd/fxJ9pBz27xiDZ8+YGr6agkPj2iAneadFlXFlO40GFX+Zmk4PewfaOLp2DVqmdJ9ZTBcZFeW7/tM+TLuO4sT6WbmWh6n9pOPUypTkyYwS8OzotUmPTMHyqoZr2k8yxuo4t1LmQD+bdZH9Jwvp9/3k49P6xxyUqQONu2dvL1XTH6EU/wDM9H+glH8fhUUoIHoFnL49BJxXb+kHlYao6P8AtHGOQrEg+ginqKlrCMT7kTBfHiTdD8jHqjceonisXb1bvG0/VGws7Lp0ZyKRmJO0+oHkzBuNzTotIdTlC7ioHLH0HtHFyk6QmopWxH1WZ2LGixNknmBNTnRtyttN3+mdLOmkxZxpsen+Y9gFmfz+Jny6bTfxrLjzk4hX1bSxHqB616yniadJ2CmmvCptfqGNl1B9lAlT6nUOpRshKnuOJvzdNTHmwr81jjycXXI/93LP9l6f5mRC7kIu4duLF9/Mr8c3wjeK6cjc44DtR94TlyHg5Gr0szqYNBjVcJzAscpIrdW30/eWY+nadM2VWG8KoZTurg/6iCwyYPJFHGLM5JZyxJsk2bi0PWdPWYMKaHG+NNr7u92SOe85ZmWSLi6ZpGSatBIHfvJx4BghmZQOPSTj0kvtJARIb+0EkLGG5LMElwsCHvDBcFwEGSEIzdvv2uAgqaMbQWSoCPaGQmogF4k4k7yVEMN+gg7+8naEdvcwANGu0m1vCmQXCXYiiY1QgEG4L8VITzB5gA45g9pBHwqXyqPF2YPwDoBduNV9FhqF29Im6YWZWfpQtxFLG+8BaAtzPDUD6Cw7pLiExS0pQFZaWg3+8r3QytAsuDXLB+mUqOJZ/LUhxHZ5/wCI8YfTZPTaZ8g1mmY6tiFv6p9l6rifNjbaLsTwWs6S2LM7leS3E7fjukcuWNs8dq0OIAkUSOROYFZiSZ6HqWBcuqxoDy36vaWZOhqumLivvO+Mkkckotvh5wJbAV3mvEgXt6S5tE6d0NesTErFiD+oGVsSo0ZdQN1ccyvYa5E6CYQ2oVWF2Z0MvT1bAQV2kixQhYa308267TUgUzTqdO2Nr8CVhOI2yGqKwsIWXBIp44iJO58EKrfG3SFPb+IU/mVdcLHrWuJuznawf+8Zm6JrP4Dr+g1QNDFnViT6XzPQ/GPRdTi69q8+HCz4sznIpC3w3InR8dW2E3/VHI+HtM+p61i2IzDErZWAF0qiyfsJyutq79Uy6hjYzMXVvB/M9R0/Rv03peqfIxx6rV4WxILplG0n+tTyGPV5VQISrKR+llBE1nSVMiKfpks+RcHHkTdv07/r04UnuUav6RTgwOfozFT6Ov8AqJhr+maWY69pdhxsbybeOwPvFKAGiyivIjjMyY2RWbaxthdWYkv2DNijcu1uxBBl2v0Tav5WrxFbyIA69gWX6Wo+9A/mZ8TbsaMeSRzOjoNQiltNmNY3O5T/AJW7fsRG1aCP6OJixZcGoQOrKS1XLyvJnffRb1tDuU+nInJy9O1ONiVX5g/5eG/bzJRbiZqscyt+BHNqdrKVb0Ioytz7SrIaKG7mAQtADVyRh48f1g/91JftUF8e8dgHnzBY4hgPeICXDBJEAb4guSSAEuS5JBAAwSSQAkkHiGAEM6HTtSuHIyudqstX6G7E54klRk1K0KUU40zqazTo+Zsq6jHtY21tyPXgd5bp9Rgx6Fkx5dmTcbZhyw9R/wC+JxidxkmqzU20iNOJNnbfqGBkwEuWKuC5rn3P9op6lhDZyCx3gBfp70pH95xpI38iTEsUTrDqONsGMMrDJiYEVyGr+3ERep85mZCS/ajwoAIA/rOZJJ/NP9j/ABI2anWjPgx4gm0L3N34qYzBIJnKTk7ZcUlxBkkguSMklySQAhMkh/TJACSXJB5gAZPMkBgBpxEBObBPpxYlWUKHpQR283zHTIgQAhr9pUxs2e5msmtUQk7BIAWuhdc/iQS3G6orAgkkCq+98zNd9KJ/D5CAdvDeSe339IRpsjMqqAS3bnvGOoRty7G2sbPPNxl1rqwcItqhUewmlR+xf2MzKyMVIII7gwXGd2yOXdizHuYtzN19DX/QwQXDcQySEc1Ju9II7AaatIvLN57CZUQu1DvN2MBVCjx5kSfCZPlFhNmhFqMLv2gqY0Y0fo7dF3SnfcIces85QPe2LS0UtK9wqTcJSiLYtDC4Q1yoNGVuY9RWaQeId9GVB+O8UtcnQew5QOpB7Ged6/p0x4WYAbjPQq3rOP1fE2oxkAcVNIKmRJ8PmebT7dUHI5J/1mr+I+bWAA7R3l/U0/h6I4IMo0SbnLkDcZ1x8Oe+ml+mtk0bMVFAWJ5o4BgYqQbJu59G0mD5mh2BQeKM8/1PpGQ5j8tPp7do4yFKP6PMaRVbXBTywHE7mpxOMJIQsw9PEzp0nJpsm8qbH7zoYGJxkMwLMK58SmSkeQ6gzK5VlIJ4lWLTs6Xt4nW63gRW45JN2I/TdOMiADwO0peGTj05hwFRVc+8pfC3JAnpD053YkLwT6RsvSGRLK2PtAHE8iyMG9J7nQfGi5emLh1qMdRhQKGX+cAUCfeedz6B1yEBePWZzo2DEVREuMnF2iaa4bj1hupdc0jFdqlyqqf5QVI/1nmAKoHxxO7osLYtdp3KkgZV5r/mE42pXZqsydtrsvPsxl7uTtgvBOxElcGS/pqDxACswQmQRAa9K14a9CRL8QLZlAF7eTNPQel/7Uw6pMeoXFmxbW+oWGU8H8id3J0bB03QtTfMylbZ68+3tLh10DTqzi4tbl0WTgbsXlT4nX0+u0WsWg/y2P8AKx7fYzg5h9XMxZRtyhVB3N4hKPWEZOj2GTpqZ8XKLkW/K3QnL1nw/iAZsbNiIFkH6lE5GPX6vTnamd1rwTGydX1uVSj5gQR3Mypo12i11GLUYfkZChcMR5AoSm4XZmYktZ9YsZmwn7SX7SSQESDxJJAAyGSCAEMIkkgBDJZ95JIAQyXJBACSQwQAhhEgggAYIZIASS4JIASSSSAEkkkgBLkkg9IATzDJBxAAwXDJyfBgBJIQjHsrH8Rhgyt2Rj/4YrQWJIDLhpM5H/Db7mMNDqD/ACV9zC0FlG70FQefWax07Me5UfmOOmv5yKPXiGyFZguGbP4Cjy/7CN/BIBe8mGyC0YDJNh02MHnd+8IwYx4J+5hsFoxSTaMeP/KI2xB2VRDYTkjB37Q7Sewm8BQf0j9pDV8ARbBsYhjc/wApjjTu3JoCaCSD6wluItmLZioip2q/WNf9IpaLcl2yfS8NxDcpDe8m73i1DU/Qe8GEPczhjGDczm1PV3L9/EIaUhuIQ0NQsu3e8YP2mcNGDR6i2NIex3h3X9pQG4jhveLUexcHqUaujiNd6jBq8xci7lI9RGo0TZ4HruB31IocGN07RlkF0CPM6nX8S4cZcJbd7njH+IhpmdCxUg9pvFWjKTpn0/pOHEmPaXWz3FzpZem4Mi7htI9p8Zx/Gb43sM1es9F0j44fMwTczXxz4icWhqSZ6TqmhRWLBOBxwJ5gaUjKybD+rsJ7vTZV6jplYqtmU/7HU59+0VfpBcB9PHazoDZtOXGM/p7zJ0nRDFl2MhFGuZ9ROjQ6coVB+mp5bVdO+RqWZVoE327xqQtUWabpqOwAQEHzLeodNCac0nFTp9MS1UkVU6Wr06ZcO0CxVQsKR8p1enO4qFujRM5jYGOZVC9/afR8/Q8f1u1Ko5JPYfmeE671vpvT85x6ULnzrwSP0gylbM5KizD0xsgVgoBBsfcczidQ+Fdbl1OfNp8mJy7HIVY7WW+TR7eswar4j1+pBTeEUmwq8VNPTet5NPqEyjVZFI4YN9SsPI+0tJojjPPBlPZqr1hKnuO3qINQqDVZVxml3ttB4oXxK7ZT/wBJRIT3IrmAGQmzZkVijBh3+1xger+ENHqcWfPqsmNkwNi2KWWtzWCK/ad7qZVtFkA5+n1nhsPVdZpiDh1LIB3Uncp/8J4noNN1p9f03Ic2MKynYzKDtJIsGvE1hVjcv60cbN+qYx9WrYjsomvKyljyJlwKQXcitxoXCX/oheFhVW4YWPeUPp65Qkj09Jqrjkd5O1SWrGc11PYijEIqdNlVu6qfuJU+mRhwCpkajtGCSXnSZFPA3D2lRxOpoow/EAFkh2N/lb9oRjc9kb9ohiySwYch7I37SDT5SP0GoxCQTVh0Gozvsxpuar2g8mLk0WpxE/Mwuv3WUov2hWiiSa9NoH1JoMVPoVmr/ZAU0+Rgf+7Ila9Czkwzs4+iDKpbGuV1X9TAChHHSMYFlGNd/qhG34iZTivTheIfzO3/ALP0y98Xb1JMKabTD/6Kn7iQ5qLpjUk/DhQ1c7yJhVrGJf8AyzWoVV4VRx4USfyr9FenlgjHsrftHXT5X7Y2P2Wd7OSv/oJMTH1ieX/gm6OINHqD/wDSb8ioRotQf5K+5nbyMSvNygGzzJ/M2KzmDQ5mNHaPuZaOmZG7uo/rN1c34lqdgInlkLZmFOkMws5lH/hkbpaJ3ysfss6oAVeO3mZspBPESyybHZkTp2Mmmdj9peOmaYeGI9zL8S87iI7muPMHN36NeGUdOwbuEse5gbTafHd4lJHqJpL0PtM+Z7MrZsTKgibqCKPepoxoi1SL7cSlFHmvtLgf/wCULZDZaORQAA9hUBBu4oPaMRa+8SYyvcxaHcZAkJWhQjbKSAfqNCQrxfEsRa78XIxUXfeCZJnIo8xCKFx2YEmI7ACWBndqPMQt35kytZlJB5lDLA3EO73lYB4hCk0PEdCaQ4aMGBPMUYz5kI2xBQxIuKTZPMqLSBo6EkOe8HrAWsjiAXZhRQ48yRB3jVChH3oNz3jhpQDCGmGp6Fmm4N0p38Sboai2L7jBv2mYOYQ3PvHqGxpDywNMwYy1Wg4jsuDRw0qBuG67yaCzN1DRrrMJU1dTxWu+DRlyFyl35qe/u6BjqvPPaOLohpM+X4/gn6/+DfM7nTvgxcbKxULXPAqe5CoBwB+0O6uJW7BRSM2i0a6PGEDEkcTarWe5lRcAcmQOK4iGag1DvM2fTpkNkAwFyBxAHbdXMEgsCJ8sgCgPaan1OLT6V8+dwuNF3MT/AGlIa6+88B8efFCIp0GJiRjYEhT+o+hlRSbSJbpNnG+LfjPqHVs2TTaNWwaRfQUzD1nif4fK4ZgjMRyTVmW5eoajPmLbiGY815luny6rE4YBlU+s61GKOR5G30w7SDRB472IQKIoz1mTH07q3w7rMhRcHUNIoyqw4GVboqR6zypH1WKr1k8fhaKM4IcMVI3LYP8Am95WCR5mvW/8HTC7pD/eYvMl+gMW9RB5En3hH6hABr55nQ6T1JunPkBG7FkADLVjjzOfcUxp07A9hiHTdZT40RXq/UftMer0iYsxNCjyAO087iy5MLhsbspHoZuHVndQMq2QO4minH1ktP6L3H1GLVzMdap7KYh1voshyQ6NfiTzMR1bH+WKdU58ARbDo3+e4kDDjmc46hz5EBzuf5oWFHRLAG7kLrXJH7zmnI5/mMBdz3YwsZ0t6eSP3iHIijvMAv1MdPqUoe/cQXRHqfhXVaHQ9TXW659uJAaUCyxno9T8VfD2QtWnZrvuvefPMdsgo14qE/SaABM64SqKSOeSuVnqD1fozZnIwOgP6SvNTlan5WoYvg1TA3+luwnL5F2IwZVUkXcUpRkuoFF/TPV9H6jpNN0fVafVswzkf7sp/Nx2nD0/UcmDKykmibAnGdm3F1Y3NGF2yshrkcceZnjaTpFzjcenXbULnUkKFK8mvMpupZgwFMnINEcyx8QM5PkqpdFirXhnDfVVzSjWALmZl2m/ePjbsJzM0DnF9pXjNNXky7ILEzhqbjiD6gZe3IN88ykqFuPute3mUM3MziJjAEkCXItVxKUYE3L0PIqOQIZ2pfaZixLTTlFjyJSi/USB5hEbL8dKvPEqZ9zGuwjlaUiVhCL7gRr2xAZgo57SgtuJJlmXlaEoCkzSIx0Nm5oCgiz2leLEalx4HA4g2SACu37RgPPiKDRjFgF7xJjRA1esO7dz/eUFtzWJYDwKjGx93m5Q78mPkaloekzO1GrlRQgE3FYGu8G6u8hcGaUJmdx6wLVyx6MUJfIjGhgoI5jIoHcRB9NcSxaHPaAUOWVV7CZncMZa67r5uUleYIaKyCTxF5EuNVK2qhKBADAEXG3DxKy3MIJjAssSXKwfWHdJoKPu+6Dd+0q3cQhu3Mijq2Lg0gaV7jXHaTcR5joLLNwBNxw0ouMDyIUKzSGHaWK3P3lCcy1BzcRSZpTmr4j1EFgcxwfSQxhAoxweJWSRJu2jnvCgLd1QlrmfeY4b1hQrCW5kDUOYhbzFDftKoC/f6wbhfErLcQbqMdCst38j3nwv4md269qfmBgQ7Dmfby1eeZ474t+D16sG1mipdUotk8NKjxkS6j510ZMba4DMoYFgDPcv0jQapSNOrEKBYbhl9/efO3XUdP1ZTMjY8immVhU7/T+tZAuMBySCFDDuB/rKcpLq6jgy422drP05NF0rMmRNzalgisq/VtHdp47Upjx5NivuUXwRz7T2Pxl1hvl6b5ZVWfEFBXjgf2nidNo9Rrmc4+FUbma6C/mdUFFxVLrKhtFU2VaxWZcVKxATmh25mMkzeS2PZTG1HBH3jB0Y3mxq3/MOGH5EylFWbJ8ObzHxrueh6EzS+jRv+DlF+Ff6T+D2ipp82Fz8zGyjaeSOP37SaaKTM/mQyXzIfeIASGSTiIAGESXJACSQwQAkkkkAJJJcFwAYcSK21gR4i3CDYgBoXKocjmm/oZe9bqB8TAe/E14nLpdcqOZtjlfDKUfsYNbetwMAVPivMc1YPHaAEbuRxKkuExZnbhTcOmdlygqLINxMrHcVHa5o6fiLZlJHA5M55S16vo1fV07GDK7rvddt8CXFr4HNxF7niQni5wyySyStslJJUinIRdStGIjtRPMQijx2lrhSLC25ZSf1CWg2IjrRFSbBjBhtmbLe6Wg+PMVk5ijxiEQniaEJviUL9JE2YlUgXFIF6K7cAE+YUI9omddp4PEVGFwjxDZcWANX5gZwF7iBjRsVKyfMF0LFYhj35liKpP8ArKiwBhV6P57S/oRoAoAcRWaANY7xXNggyUugVlzdwFyzUOwgI4ihfqqapAWLLRxERfvGLbe0QmJkNizcyO1sTNDNQ5NmUORXM0iBQWJsDtISa4k8x1WxNEMUAn8y5ORCEFWYwXioVYisrfeAqRLgoiHzGo2CkivmSuJYFB7xSqg94asPSl1lDA3NR57Shl5sytSkxAvrIRUcKLk23CgEAsxvktJt2gtdVF+a0Qz7eGvtDcr3ekgaTRtZcG9YHcKL8xL9P3k27htPaFBZydb1Z8DMPEwH4mZTRaj7zsZ+kpqCe5J9Zy9T8MBrIW40kHR8HxOpYAuP3noundWx6oAWCT6TxLfDLhuFYfad7ovS8unIvdQikkCbPYAigR2jhhMyNtUA+I4f7zOjSy4sICZUXuEMe0KDYckRdwB4MQvuiFvPMaRNlxcVz4le/n2iF/tICJWomyzf/STdxKy0lx0KywvAWr7jtKt1yFoUKzB1XofTutIV1eEDLX05FFMD7+s8J1X4F1/TH/idAx1OBW3EL+ofifSgfWWo+xgwPI8S0S0mfEOo6htUxYqwZbBVv5T5h0+vYdJ/g8aAAvuZh3PoD7T0Hxj8O6jRa7J1HTKW0mVtzbe6k9wRPGK74chdDak8kTWM2jGULL9ZkVTjbGooryD6+ZUmdGFH6fvDk2PjR+dvN/vM5Qi6G4CRJ27RUeKmbKDCxRHqIxdxjZAzbTztvj9pgVmQ/SxBl6Z2YlWAujRHmKyig95DzwYPJjKAWAIsHvEApgsS9sSgWBwYhwsGqvFx6sVldiSxLfkP4BPHiKcZWifPaJpoLQo5PAh2nbc0royMS5CfpPBHkRDjdTuCkqD3kKSYWirY10KilWq64lzkhlPrCV3IfWVwLM3PpIFJ8TQldq4He452bRSglfI8yqCzOEYmtp4liYBtDE8HxLBkQE36d4BkRTfN9wZUVEluQ4wIoIq/vHChe3A8yo6ivq4J9Ypzsew4mm0V4TUmXsyrxfaVHKDfmUliSbMFgniZubZUY0WKeeV3Ezq6LD8tC5FE9vaZdEiMA5FsJ0Faz3/6TjzZL4hsvWq+8GQ8Dx7yYjztsiTL+mpyR5IRQf1RSRVwBiRAee82sY6MIzAERFHEJPofEhiEICtxAzSPybFxGvmUgE3WwAmzCxAA9JhAJb8zTibbRJlONoY+e2EpSwZc5BUi5URtEXnBFhYcWeZUzUDRis53VF3WI1EAMxvvHVueT2lW4bow5YGXQi0NXrGDWeZWISagkBCfEKDmKLYy4LX2iboGMBxzUryNVxmbaODM2Ryxiim+ghHfnvKCxY8RwpYxxhm6Q+FI47ywHbzDso8yEXKSEEOPWOrbpnI8VLMQN+ZaVEyNKi4pQxkqOeROqEU0c0m0zORt9ohUkmWv37SIu5uYKCbordpFW0xSl+JtKLEKCzxG8VDjlMXy/aQpRnQGNSO0yaplxJwOTxcjJjSjZpjy3KjHmfnYO0o4kJtrPeHbOc6LPt494w7wbSIwUmBoMouWBeIEX2l6L+ZDYARK7y4KO1SLxHsVzJZRW2xRbhQB5qVPrtNj7uPxMPWcrpiLC+3ifP8AW9X1OLIymwL4sxqNg2kfS/8AaWnbgOP3lqarEx4cX958jHXdQrcm5s03xI6sLLCo9WSpo+sBwRYII9oLszyXReufxBUF7BnqA1gEeYatDuy4tFLWeIhbiAN7wSENdQXxAWkLcVKoCFu/MUuR5iluYpYHz3lJAOH4kD+sqLeINxj1FZpDj1hLiqmXd+0O8x0KxdUq6jT5dPkP0ZEKnjtfmfJer9D1XSNU2N1LYmNow5VhPrjrvSu58TDlxJnBxZsa5cbcbT4+0NQZ8kzBsGFMb4ioa2v1/wDSU7VblWr2nW+J8WHSddzabSu2TT4aVfO09yv7zjgKxsEg34k2SwlBVMt+hiLS5CAeCCKMfcyLRph7Sm/qB7mDEgHvHxkbhZr3iwp+rgRIZoVUf9TgWOeI5OIYx9ZLDiUklVsUfBMBC7u9espSJ1LhnCglRVjmUMxbKCTdsP7yEADjvIKGQMb2hgTFJtqg1o9Zj6YmXT6kISTjUNRHqJkPRM2bErYDe5bIJqPh69psGLUqpa8qhV48VFHxLhRAqo30rtBnn1kTdIzakcjU4Vwotj6iSCL7ESzGyNp62KDXeZdTqW1DCgaBJlYzuqlQKudcL16NRZCKYn3qRmoBRwYqMSvqPMLLxwODzNV4aIUnnkRe8b3kClrpTx6RDFgJAkN3UI4gAOT3jJ39j3i94eF8xiOvp1UYht5uXjgznaHIxYp/LOgOV+04cqqRJcGrnzEdie/iKDzzFLWeauZpdAKgEHtFfvx2gvbATZjoZYjQkC5UDRlgYX3EdCIRZJMR6J+0sDAqZS5+riCXQAF4uPW2oiH9o5aVYyetwE8eZCwoystZgIBW2g7AiNYuBu3rKQFRPPEdD+8rI5hFymKy4ERi1CVBjCST3iQDBgDL1YHtxMgPMsDEDiJxsB8jA33uUEWaEeyTfvF/mupceBZEUDtLdw2xB2uISQZS6xhq2MrKGOG+rmOrAnxfvNk0Q+FK42Y8iaVxV4lqKpFniOV4HrNIRsxlkKCAOIBccjm4QBN4prwzck/Sgg2eIQdveXbAYrIOxqaatKxbJlZznmovzWaEoL4kVFHYyG2ykkNvZVJM5eoyF8hs9pt1eUIu0dzOcAWavWYSk5PU6cUUlsWYMRyPVcTX/Dr6TVptKqYwfJEf5YmsfjuiZZlZ9YoN2EdUv0kRD2l4WhONs7AKniWhQBF4Em7wZJQRCTKy1EQFo6EV58SZsTKQDftPIdY6B8xmYL61xPYFrisFYcqD95UeA+nyrP0LMt0D+0pHSNQOy/0n1J9HgcklOTKx03TWTs/pNE0Z6nkegdPzYcq2p7+k97isIB5A5mbHp8OI2qAS7f6QfRpUXbpLlG8evEhf3k6jbLiw9YpbjvKS1wFv2lKIrHZjXeKWs13iF4u71MaiDZbu+0l+ko31Jv8AeOibLgYwMz7/AElWpzsmM16R0Fmx8oReGF/eYxqFXUiypAa/tU83q+p5lyMtkzHn6nn0+jy6iiSq0v3PEh2Fnm+rumfrGsz6ZmbG+VmUngmzMHDdxR9RxHtizOrbiSWYfeMrI9K6hSOxMmrArdWRQQ4IPb1lPmXZ1VW+lrU+D4MqVSzBQLLHj3iYA8y7DibKzledq7j9pUeDR4INH1mkJkxaV3NrvpQOxIisCkttNf2hBUse3PaV3uHPeCuYwLiRfcV4iMw5H7RsGmy6jMMeNWZmNBR3mzqPRdd0kYzq8ZQ5Bag95LlFOm+jpnO7mXJp3bvwJWn0sJ00QlVNcVBuhB02FMYvbZPcmXPhxPyUBiClHeQv6HzOaTlYJorfT47sAqfaU/w6En62A9JoZiVJEQH6o4ykJiDSJxyTLTjGNeAAJL2n2kd7Uj1l7MSMOoVbDAcnvKRzxRmorybEZCob9ImilSKKE0+RuSNv3lo0iqRZubFpgBCVBqYvKybK8CKhNCpqDfTKNtG/SWqLEyk76Ho4YV7xSbI55gJoXKyxFxJBQxYQAi4ha4R3/wDfEqgLSOO0r3V+IRYHcxCeTcIoGWhqH3ityeJWGod4wYE8ygQQOwj7bFxCfUxw1jvD0dFTeeRF3cR8h5Mqs/mNIkccsJCaUxQYrtQNQS6ACwJ4jAA+ZSTHRiO0poVFpWhxFZqMIfiKy3ZiQC7rqMG5AibaHMYC5YD34gsQEccROZKDheGBWI59IiWISL79pouILFFky1F5iqvPaOBt5HaOPWS+l4cKORCMwI5mVmPn1gDG+06oySRi8VmksCIA9GVhvp4ksk3BZaYnj+i0PcR394papW7WalvI5eAoJMJcluJHcIu4mBQBye0x6nIHegeBIm2kbQgmyvI7O24k+3Mu0mMM24jgSvChyOFE6i6cIooSMat2PJNRVD/M4rxBvlZBUxNxnT+RnNSPtgSuYTxAWqVl+Z59HqFhavtFLRGfiIWHrHqIYtAWMq3wFveUkFlu4wFvU3K93HMhYCNIBruDd6xC0UvUpIVl1g9+0BYVxKfmGDeTK1FZaWrmJuI/0il4hazCibLDkil7HErLQFgPMpITZYXN/eKX9AZWWiFo6FZbv95N/MoLc8mAtCgbNO8GK4VhR5lIcxt19pSQrKm6bhyNe3v3ueH+JOoaZ8i6TROzYsbH5jAUGb2npviXq+fpmkxYsBVcuoDDcRe1a5nz2ip/zX3kSf0CRFQN9SNtP9Iwd0G3Ilj1ihVu1NGWZMzDGEyVRHFeZnVDszOQzEgUL4EbA23MjA1TeZWeYVP1L9xIKOnSh920bvUiJqmLaYk3wYC1t34m7RYk1Gl1aZCFG0EH0kJWyIvpwRB5mrU6fHgKrjzDKSOSo4EzHvKLPV/Bz6bT6s6rO4VkYFdwsTX/AIg9XwdW12DLhcNSgMAexnj8GV1BVWK7vSXLjLMGcX95zvF/+m7ZWzSoyD9QnUR9qDn+WY3+X/FIoH0lgG/efScPR/h9sGB20eXIjYgWZD2b7XN9XNcJPnz5DfHaRG3EXc9oeifC2qylF1uXSZLoLkFf3m1/8O9N8hM+l16ZVY+GH+sb+PJ+dM3JI8LQCm/Ezl9rHsRPfP8A4c5ypP8AFqtLuFsDOOPgfVahcj6XMuQpZYeRKj8XIvUT+SP7PPKQy+IHS6ozrJ8Na5FNMrFe4WYNRpc2jcpnxsp/5hIlgmvotTiYyjQBDc1DYRyRFKpfcTPWS+h7FasR7GWBju5gpQRyJKBIoyJRf6Cy5Tu/EcdomLkkRm4HHiYNUxANEHtKmX6uI5b3lZcSolAA8Qhh58ScE8eYh4N3LQhi9jjxFZiSfSJukJ44jSBhLcSB+bFSt2ocRQ3pK1A0lwQBCGr7ykHtcsUgkRNUFhc36Sq+Y7eZXXeNeAWA/TK8jG4w4XmVvyeDGkAAbPEsUccysdo4ahKAN1CGuIWsSBqMirExzzCP2gDboLo8d40Is7j8yBAwBETdx3jB+IqAJUKRR5kA3GVsbI5jp4syk2J+DqtQkesXdtilrHeWkKxjRFQbR6QbqEuU2OTDaiisLx5h/SY7cc3xKi1m4trM2Pwe8BxXye3rFDUYM+faho8+k6IZIqJKg2zNqcm0lQZl7n1kZizEnzLdNj+ZkFiwJDbkzo5GJ0un6ZUTewsmbSoK+ZWjBUCg0BHRwR3gpOLo4pu3bKXUMeP6xPkzUQp7VF+WPSbxlwnY+rlopYXxM7ZKHepSc/MwUT1bNLvxwYhcn7e8o+b5ofmDfUpRZLZfu94Cw8yk5O/MXdGohsXb6MhyccSksCJWX946E2Xl78xSxlRf3ilu/MqibLw3PeWhx7THuPrAWPqY6FZpZ5U+UKPBJlLZNq2TzMrsWbvZMKFZuGXd94C5lOPYi8tZMPzFY8cykgscvAWvzAW4sGIW9I6JbG3V2k3WYhaDd6R0gstDUO8LZkxK2XIQEQbmNdpV+84vxNrE0/Sm0wJOXNwoHgA8xS4rBdPK67Wvr9Xmy5nZmZjts2APFTKQy9juEG5T9LLtI9ZCHVe5ZZz3ZoTcps9iJW7FmLHkDiEncyqvdjX5M7uToufD03Khx/7wLuNckkcmFN+C8PPE3z2kHHNSGTxMyjaWtVIHcTdoG/8AlNWD5SPpOkarVKhx4WNqDz9p0tR8P67pXRs+rz4GXG/0glaH2hxeijCT8R5F+8URm5MWMZASOR3jnPkYUW4iSVJAg/UCfWeh0XUc+nVWx52KgWV3Tz0v02DJlyAISJUWB7B9Zo+rYSmdFVgtA9jfrOO+u13RtUcK6hmxHtTHgSk6fLgUMeSPMy6nUPqFCGvp/eaLJJdFKMWunosHxFqHUEZ2bijuNzTp+vZsTN8vIVLG2I4v8TxWLI2N+GIE2pqNtgm/Infh+Ra6cOXB3h7DF1r5WRnFFmNmTWdRw67BszYlIPcrPKpqADxLRqD48zp3hNU0Y6Ti/TPq8X8O5OMlsRPB9Jm33zc36ll2FqtT+oek5RYKxo2p7TgzRUXw7MTbj0t3XIWPgyrdfmS+fSc9o1L0zujWDftNC6pXFEUZg3SBiORM5Y4yGdAMCIrjkHiUYs4I2k8x99tV3OWWNxZX0WA7RFZ7au0hYEcxALaKhKyV6QVLNtCIDGhiMtxQtGWsLHEAW5YIG6qjI9EgxGFGKD9UKsDUwtTUrAuowb6eYQLaxI8JAyivSUt3M1FbW6md1pvvKiCkLVKJCZK4FQkWeY2Ahs9pNp8xiKEUkCCAINRwQZSWIPEZWvvBoTRYSKNRQeZCTFDRAXDkCNVDiVqbqWA8V5gAhPNd4Rz6QHuZAaHpLT4SxiaEC5NpgJsc8xCJLGi4uSL4ibSTdxQTY9JcpHaEUTYvCgkzFncs1XwJsz/Sho1xOcAS1TSjWK5ZACxAE6OnRcacjkyjBgo7jNP2EpOjPJK+F4awBctRfpmbH+oG5qQgL25ji0/Tllf0E3VD95Nrwlh2qHcJtHWjPp705rPLVfrFLr/mE8nl61s5Lmz4vtM/+3mDcsYkj0nI9sGvkEw3PMaLrgdgu/v4E9Bg1CZkDA8yvQsvJgJrsYrPwZT8whoUFlxYxS1RS8UsD2MaQrHuQ8ysvXcyfMB83GKyziojMqqWJoCDcD54nO6jq9ilQR2g+Kw9JqNcSxVT+Y+DIzAE8kzlaX/fvd8es6+JVUUBFHvRNlu5m/lhCsO5hA9eZJooiscNz6wEmCyDAWO3mVQWQmhAH5ik3K2Ml8EjSX2qWq6FzyPxXnGXqOPEt/Mwp9TeDfIE9SMhXEz7b2qzbT5oT57qtQ+t1OTUs3+8Y8jsKmWV0qLj6UlgxrIKPrCVdQaax7xd1kK60a7wurKpAa1mJodr4d0/TWy5eo9Uysum0hVlwILbMxPCg+AO5nR6p1zQ63L8zp6Np2qmQsSD9p5T5jDAuMcLe4+8QMVbcpojsYRdA+qiZV2ZWX0MUVZj5H+YQ5P1djKz35kv0aPrHSOvaP4f+EdA5RMuufFuJFEBb+m/epxOqfHuo6t0zJ0zWhW07NuUqtFTPKhi+gwqGJCgij457TDl4MHjrr6WsrqkHLiVWOxgyykqR3EhPvBuPrB0ZjQcwWfWCzEA1H0mnR61tG+4oGBHaZwxUyOQwFSlzwR3P9pY9Qpo7T6Gc3Oy/M3L5PImKyOxjbiTZMHKxjZFp7liHcBfiIfqUH0lmD9LX57S8XZUTPwsBawOZpTg0T3EqUAG+1RxXvO2CaOWXSwNf0typ4My5cIVitV5E0FlBAq7gygPivyv9RHkjtHoQbTOeDtNHuIZMi+f3gBnC1To6l0Mgg5kuKwCOOZejA0SeZnHaOrbSJMo2hGq+DCg557StbMsCkAETnaouyx62ykg7uIWehX7xVYEyUhWSqBuMpHEjsK/EQML+0oQMveID9VkxsjAixKi1RpAXhq8mOjUZQrWOTzLAeImgNIfiUZPqYkSBu3MjDvFHhFUwAWsUmvzCDQ7yHmUMUsKgq+3aQgX4+8IAghiFOYQCJYQIpU+IwsgMXzcIRjxUf5ZHjmAqIrf0ligFh6SsAqI6HkSRMJXkxKPaW3ZowEC40wKjd8QffzLCBVCAjuIWS+AHtGB5gC8/wDSOvEIibIyB1II4lQxKnZQJoAqQqGEtsNqKtxHEIa/EY4xJtruJLYm0xkHIBmgWq1KVYA94/zR2iToz+w7jcm/7RDk5i7z6ytx0U5cOUNypMq+RlY0EM9u2gxOf0qL9ow6Rj4P017TscbOg8roNBmORWo8Gey0CNjxLfBEbDosWGiFsy9/pUUOJSjSAcsvlhMrvTUDM2fMyZCnIJHBlAzs1rfIPMm7A6ZyFl4PEisSfaZ8RLIG9pePqHA7S0hNiZcm1q8ARcbFhcqzkhifU8SJkGPGGbxC+hZdn1Aw47NWB6zzupyvqspAuie3rLtdrDly7QxPiaun6MMu9h2mXZyr6FdDaHTlMYFV7zpABQAJAoVeAAPEqfJtbb5m6SSokt3ESBuYqHcoMau0oVjij55kKgizE3VIGJPcmOgsO0SnM1HiW7j5MqzCzJl4NPpj6rrDpejZ2V9uR/pWjyfWeGoNZBoj+s6/xDqRl1ONFbcMakMPecilc7l4PpOWcrZtFUhwQx2ZAASODK277R+kGOWsbHWj4MqNA+0gqgMxupCSYD3EgFmhJAKgmS6ryJ2OmdOR9Hn1ecAYlUqt/wAzEcf1nIIKnae47ynFpJiTt0bMJYaQcGtx58XM2S90ZMuRcJQWU3X9jFLKw57y27ikSlTspMkYrBUzosEklSRAQxhcXzHUcxoBT+qCM4AiwaoC0f8AC7y7T9iT2mfuAJpxAhSO3+s1xL+xnkfC0Nx612jhuORz4ii93HjtH/UaI7f0najnZKIazGFXyPEUEEg15jA7jXcS0SY8iiyCO/a5R2aps1CkMG8drmRxRucOVUzpxu0S4DADDfImRoGG6g9pLjEa9Md/0nmppPbtMOmbbmBPY8TokWvFfvObJyRS6YnssQBIqNQsES+gCQQJYNoXmvtBA+GLKCF95UGImnOA3aUlDKQCM0Qm5Yy8dooW4AxkFtU0FaW/SUICrc9pduG0cRMkG6jXpDuHIlZ7w0QZNCkE8g1Ju4+0g5iuKEBIRm5jBvWVlvqliLYl+FDFhGDiIVrxKzxETRqR1vmpYSrDtzMK7r8zQjUaNxSGM68RB9Me9xlZFXIQiwPVQF5UDzzBcugLSb8whjzEDXCDxJoTGBHeHdXmVFuZAxlInUu3/VyYQ3rKC1GDeTcG2LWzUGv3kYn1lKnxLNwIk3+xONBDV3g3X+ISRBXp+0GCQDe6LzHMXj/NFYz3v0LyGsGX4nUrW4e08/m1u1qPe5fpdUAQS3J8Geh+VWWlZ2XyEdu0qyagLjIPczLl1iKpthOXn15OSrBHtK3TBpo35j81dyiyJjRiNUynzLsGoQYSSwDEc8zKmdG1Vgiwe8yfJIPo72NP9ytUDUIYIpYGqHHMpRmZRye0mdS2E+DVTf6tE39GTNnD5QgIv0leryOMJbyeABMBYrqyL7d5syuGUXyRMNm7KMuh0bZMwdhe4+Z6PEiY8e0AACYdEyKps0xi6rVG9oPabQaUbI9ZpfMpfiqEzs29iw7HtMgyM7cE15mvTqWYXwB3hFtsb4bcSVjF+RGsevMGR0RbvxxMv8Qm7aDzNW0ifTTUhIEmNtyg94M1KpNdh4lWIG4MSAZTqXCKXPZRZ+wlYdi9i+Zh63rPkaBmFb2OwX6HvMZvjHH/ANHlNXlObVZc6j6XYmvSVhQ/1IaYQAMlMPqWMqh1LodpE5joFd2K7SOfJiGgABCzEkAge8B8RMYp/VNGjwNqdVjxKCSzV9pQeTOx0ZBix5NT2dfpU+8eONyomTpWbuoPs26HHtOPCB+nsW8kzgatQuZqBAPInW2szNZsk2zGYdetqrj9KnbOvJD+vDDHO5FekAdHQngfUBJlwJyVviU6bIUyA3weDOmVVBRFn+hk4oxlGhzk1KzkG1aiJKFWJuy4dwO09+ftMjoymiCP9ZlPG4s0jNMri+Y5UeD+JNh9JlTLsWEfqjbfWTbXaCQAdtwigVHKgUTyYQjMeBHWzC6Iikntc24sbbLA5/tJgwlaPFnj7S1VIcgtVdzc68WOl058kr8EH0jkWbgayNwPfvCpU2CPPeAVbAH95o2QNuUAG5CaHB4PNyuzdECoN9fy+wicw1Gy0cbC+RzMj8rLy1j0mcnuJz5ZWzbGqK4YDIJgbBkuSSMQQSCD6TrIyvhDD0nHudDTZP8Ac7Sf0zLJG1Y16Rwd3B5hCt5uEEMbjHhe/eQimykgmxXEW6PeW1cR8Z8RkilQw4hXFwD5iBWB4m7EtqLkOVE2ZTjo3Fqa8qDxM5NNREFKwspqmoywLYuEqCbP9IwUR2Jihf3i5Flu2xwIWQGvWJPojCVJaaMSkd4TjprqOOBxKbsdiPQ7SgkFuY+Ut4EqAbuZUUBcF+mMPpIkSyp4hI8xNgMLFQEcxkIao2RaW/Ej7EZiaaAmKW+qoSeJYUMO8hsQ46LVLmQFT9oMnbtFF9pB7RexMYG4yhSCWjBSLjKFrmWBRUVEt0VA00tHIiOvJqFGCmiImg9G5Vrv9o6tfaKWU1XiKGrkftE1wVFhBuxK9pjBhJuEgVM0YcrZMlk2T6zofM+XisAkn+k4+PJsa5pOs3Cj4nQn+zbwd87tdsfzMrO6tdm5G1G6+BM+XITC+8J6zfj1GR1AF2e00aXeMwJuzMnTiuXIoP8AKJ20wKSCO57Sl1kvh2dEynGLHI7GTXZVC1dUPWLiX5WDce/ecrW6otuG7ntOqUqjRP2Y3IZi91Z4hyZ2KhRyRzK73MqePM24dJ82zwOJzRTkyroxprsmI01xl1hytyQDJq9GUF0eO0wopVrPe5L2i6BOzt4XRqqvea8udMCijxXM5WBG4YE8+I+pDtjIJ5qaqclEn7Nia0OpJNgdoibmbeRyfE5OnysG23wJ19NkVmBI48EyoTv0Gjo4mZFonxGzFmXdwR7SreODuJEByqRtB7zoUok02DGoZgPM8t8Q5d3VXxMwbGoAXabE9DqdYmjwPmeyAKUDyZ4p8hy5mbJdsxazMcslVGmONdYo3IfLL/aOQK3oavvUAZsfDC1i5Nqmk7keJgalYPcnvch7SzKhxMFIo1zKzEBbixNlsLyfAnaxKMWlXCTyBuNes5vTrbNweRzNL5Q2UsbAB7ib46VMzk7tFrF2BZuAR44uU51DaVgBz3r0kVw30l2JPPIh/wB26sC+00fzN3K0zCMWpHJHf3nS07lsQ5JNba8zmnv+Zp0mRg2wVydwPpMMUqkbzjcbNZU7brzz7yolnba1cePSWZGZmHI4HPoZTtUtuJI9pvOSMox+yPp14C8ytsGRDwLHjiW4mCsWBIE0jIFBrz2MlRjL/hTlKJzimQru2/fiT5bkDjgzp7ksl2B3dqikptoMDtN15j/FH2xLK/0Yk0pYi/6zVjwIpWjtB/UY7ZVISlAsUZRvJahW0GNKMfCW5Muq2JHYeRKyy2bs3ySYpylC1AARC296NA1E8iCMWMHZbUCx3MFkAsAAT3ErB+liGoDz6xAzLyObEyczVRLCzLx3Hrcm4FhX9ZSGLXtHHpAWIHpUjcpRLCzMWXggm5Q3DH0jA7eQTfmK/e5EnZUVQJB3gEMSGQdpLkkgMMvwMQCvrM47TTplBc3+IpeCNWNQBZjuQRF7AylyzNweJkulfQ4IHaAt4kH6ZWx+ujFQqLBtPNzQjbVHImPdVywOSABJlGyZI0OwY8dzMzjkmPcrduYoqifsUN6946sL58ysjtCtkgyqGXg/T7QFgO5ikyp2578SasQ5ez3gDXwSJWOeZCdspIaLiu7mJtAHNQo1j3gYWtiUAQwB9BCxtTUq5jFvpiroBRqI9blznclXMitzLg30i4NEyKGUhzADctdQTKwh3VKXg74WY/pYH3mguKMoC8cSGwIiaTZW36jIJCp7yX9oygloysb9jK6vzHArzHQmW3u5BowFL58xN1Rka4mIQsVaMGsSwoGETYVJi4UTdRg3e8O24u2KhWPmxtiaiOJXu9Z3NTomzYywXtOJl0+TExBBE3lGgjKxbMV1vtzLERivYzRi0u48zIrwbpilMhYidxM15UUcCc/HgGBd3rxUtDbciuDRHMafbIk+noMuYfwt+Qs8xnzM2Y+lzZl1wGNlB5InNDBrs9+blTnb4EYj4Xdsw5ncwahFQAmiJw8bKMgoniacmUhABUeOVWxNM6GpzI4NMO3M5eRPq3AcGUjJ3smWJqFJoiTKV9YqOnpXTaCeTXeVa7KGBAMyNl+WQynv3ErbOXuxzGp2qHqHEgssfM0rqGT6RRHiY95URS5Nek1gkDdHVXWNtoH8RG1DhrN16zHjcDubEu3K3b8zSUHVomORXRX1zUr/AAuPTAksx3k32E4QZSNrCj4l2rytqdSzE1RoCVCn+k8ETBtv03iEMVFMCV8SzR6dtTrERASNwJ9hKSzKpU832M7vw5pQWbUHm/pAguumEnSOV1RDj12RWUqL4BmMzvfEun26rHlHO5aacLbBrvAi+Iu0blNRY7bTLywY0L55qZcSkPZ9Jbu+oeKHEuL5QSVlwKM24WortAGDKN3JHb3lQJAPvCLYBrFDvKTJSMr1uIF1cKMVYMPBgcUzWObgmN0y64bywZAQOO8QiwfIPevErwOdhUgkKf2jMzMdo7dzU12slRoIZVbapLA9xLQSbq6HeZyyh7Uc1HVibYE16QjKgcbNAKbdyL7HdFOZVBUrbf2lBd2+gMQCYhdVYg2xHFypZGSoFrZPpDHbbRC43eTKi4HZR+ZPmt4AEz2tlKNFgZibKMQIfmKxJAo9pUrvvFsauEmiaHmLYeoSaah5iklSPaQ2ee1QFiRVcxWASxLGuLgv18QE8e8B7wsYb9IG7SD0kMQwCEQCEd40IghghjAnmadL+o/aZh3mnTCgWil4H2XM53VXEBIMBJuL3maRQ457RGHIhVuxMsCbjcmXCWytV3faOMZrtLVx7bBHEuCivaZuRLkUolmj2qLkwNdialVQfvGNEdu8WxO3TENOzLwf3g2FGog3OhidF+lu49oM+NXU1CLbE5U+nOc0DUzkktNGRGViDKiADNI8LTAp/aKxvtCWFQERgFCQ3tNKLuNcczMO3EvxvRBMUgYxxbbFSspY5E0u4q5ldwGrxIi2wEKbTYhJoRgwYQlbmgvsQGzRjBOLqQLTAx91KIxP/hKFcxfvIW5IgY+smuk0TbdyojaTHDepgc83GUhbh3e8WDzKKoa4Q1ciKQZDY7waCi5cgJoy0URYmQGjLsbG+JDQqLCoriLLAe8HEViPUabOj4Re0GvM5XUBiduKu5gGsdVoMQfaVnKzHcxudEptqgUaLaVewlmLKENkAyjeCIC1HiZVbKSNmTUWOarxKfn3Z5uVKpZTEyKV5HaNRoHEZ8hINyreb4lZYlo6IzdxxE1Q/C1H7SPnYmrNRW+kcSksWNyVbJov+aa7RQzg2CZWJaCAJVCfAhz5MdW57ysLujgUY1wB2fzcQMSYp+8Kiu80g+kS8L1ahK9RqTiQ7TTEUISwx4yx/SJznyM+Quebm8sn9aJx47lbAFLfUDbHvHUK4IP0sIotSGXkHuI7bCgccNcwo6SslmYITZurnf0j/wAPgGMfTXecPTg799Xt7XNxzluCeZEuikadbn/iFAP1VxzOM6lWKnips3nvzUXU4gcS5V5B4b2l4k2mRdMzL2PqBIGCm+5igkGC6PqI2WWA2bJ4HaEsFFDktK7vwJL8g1ULChHB3H2gjObr37xZLKHxOVYjwe8s3FW5NE+ZQDTAgyx25CnxGnwTIGKsQO/rHNqRzYPepWSWIsxgfpIvvCxlqkhgPB5lGT/iH7x8ZPzAJCqbiSR+o3B9Qvsp8Q0T4MsLIpoAEV3kGUKoABvzCgFRSGU15hLEMw94Q9sBVAmK5+pvvAAX7wEwwRADzDIee8hgMlQGGA94AEQwCGNCJJJfMELAI7zVipVF+ZRiQu3mhNXyyK4+0Ta8AJXcYNtQhWAliix6yLFZVtN8CX4xQAMIAoXHrjj8yJO0J9CxA7Rd9QPfmKeTxMBFge/FccS1GDATMGN8mMGrz5g0xV00OoA3cSI4bgn95mOViKuIMpVrv8yoJoUo2i7U4wy7pzsjFWI7Tp7w+Opg1GIhrF1Nojh+ihSSbMc9oEUiOQTKZbEFlq8y4ChzK1X6rEs28SQsJYkUTKX/AFSwKTcm0sbrtBKgsmJRxcv20JUqstXGLWPSNqyWit2IMFlljFTdxgv9YBZVtN3CRQ+0tK13isOIgKAajEbhxEI5linn0lJDK9tesg47y8qGHpKWUg1ChjCv3hI/aVmEMSKJjoKIVoipbiU3z5iKN3ftNKJJlxCbosKgAfaV1GLbeD3i1MRIq2kG+YOfNzWMW4RWxbQTO2WNpWSpplIBriIWomOWANSp2szOjRF+LLQ+8d2DD2mVDQEtBpY/oGVsoDe01YGWgeJlZtzGAKwIIkMTNGdQx47TMFrvNSI7DtEyYWXuOYJE7doohvmAqVYgyXxAbLA20cwh90rHMAbaY+CouJ9YSwVdx4Aiqw2kmqAmZ2bITRJAPAlREo2HLlOVq5C+AYgAXg/pPn0hrcPQiFaYlTLNFwItDYFjz7StzvalHJ/rHf6BtJ48RsWNlUueAe0XvAuixGVF2irEckVMTMdx5liZCRz2kMKsuD/VRFzZpGxs3y83/Dbi/Sc0tzwY6Px7Rxk07QtbOp1P4c1egUZ6XJp2G5ciNfHvOJOg2t1LaQ6cZ3+Sf5C1j8TnkVG3fS6X0S6kviAd4STUQiHkAmIY5uj6RDAYR39o3J5kqh7yDtUBEBodrEl9+KkI4uAwGWYiTlWI/wCpvvDjO3IpJ4uOcLFiSQPMa8EUyS35SgWW/aQLjA73FQWVofrH3hY/U33jh0UcKLlZNknyY3wESSSSSMkklSVACXIQO9yHkRftABu0lwrjdzwJeuloW0LEZxZM0YNK2QgngGOMaKeBZm3TsAKM0gk30znJpcIulTGoA7wFaJB/rNjZEK1QuUOUPbxNJQj9GUZSfpndQFu5TvA88y/JRB/tMjDmYyikaqy4ZCSOZejAgczEO4mhGFczOUeFoudhzKy1XzI5+niVMxAmOgSRGejQMAeVliTxILuqlqIkWhrjlOLHcjtKkHrNC0R4MTVA+C42ZWo9jHdA4+0Bx+ewlgNij383Gv8AhNdsxkbe9QAbiBxLMqMxseIEVgw4jZfqHTDfMsOMKOYQ20CzUDuCOO8zi22Qxdq3xxLEUEi67zMQ13ZqaMaNXMtsPAug2mquZydrETQ4IX3md1NHiEWNdADHWiBXeZwxB5l+Ik+JQnwOReO0odueJqdfpMzMpJ7QVWNFZ/TJZviWDHdSDH9UpNFWIHNUZCdxmgYNw7RWwlSYxbIpIs8CJt59Jp2XIcdmKx7C4l5E1Iv035lePGR4mgABZnJ2YylbM7qSbldy/KBVyniQPY1hlWVZcqkEAzM2fggGUnISeDPQnNNUhxhXpa3JJiFbIgVixoy0AUJilZYFX1hdgqcSwKSvAlOUEnmU+Id9Ksds00blWrlSAKbEV2s8TFsGbk1Cqt7qitnVjRMxkEiIAVaNcIpM2lVayJUy1ImTxcZhYJjoXUVbee8Ow1Z7DzITR+0rfKWUIAVHnnvElZaQHyFgFX9I/rFrbyDxAKuj+JOzVctFDEXTCQ1tvyJB9J9oo3O1A8RgPiT5uXmyomnKyhQo4AEqLDGtDtKXctx4hdIVWys/qMINQEwXIKGJswhq8xRDzAC7CHyuERSzE0APM7HU/hjqHTen4ddmxn5WYcEDsZ6T4B+FW1Wca/V4yNPjNkkf0nqfjLUrrNH/AA2FQdPjHAA4v2/E45/Kf5FCKv8AZ2QwLRyZ8UIokSTVqsezKyldpHiZSKnacb9LMShgxIsAftEqm5Bnd0K6bRdB1erzHE+o1FYsGI0WUeWrxOG3AqC6NqhR6yXZuQEgVclwJCYOYYCARfpAAciHcfU8wkWIu2HR2GyfMBg7Q3ACQwXxCBfaICCGMuJmNVL10p7mqgxWZgpPYXGXEzcATYMKKvAuVOW3UPEAsUaVj3IFRvkqh5Fx8bccmM9H8wph0iHjgACFiasw41AEj8DjtEl0f0KBZjBtg4uIG9oCSRNEjOiw6g3Ic5MpKEntJtIMdMaovL7uDFKg9hECkGWr6SlGxORUVrxICR2lxTdQqX4NG2TmieY/xNk/kS9MwJIqE42Ydp0B09x3Ugx/4JgKP9o1hr0mWX9HJTASbIl38MNtzYcIRqIsSFlC0BIlCK8Lg7MXyqqoyYzY8wFuTNOJ0rk1/pMJItom2hRmd/pfjibDtYWDKzi3cg8zNOmQ3QcSKyGwDcTJjVORVy1AyiomUMwHPbxG+gmZ2QsRX9IyptajXE04sP0hjJmTaoYiq4k3RSplG1GPgTQqqvHFTOGO6zx6SwuQOZMmJoLLuuUZUKjtLkyf1MGUhgf9Yoy6JcMIW2qaEx7fEfFhJckzUuMbbqauVITlZkcBeKlJUbjYE2Ogo8CUlTdDz6Qi7AoC3Q8ywIByRzLExV27wuNvf9pQrsXcVHipS7AtxFfISSBwJUPqYVK9HRduBliUYMaAi/IlyrtEzbBuhwqqtmIzAAyOxWZncljJolKywtu8SvZFDMGqWbmjoqjmhr8yxQDKRHViBNzRotC7WuWBrIlBepFc33iCjejDbzxK8m3wLmc5D5MO8sO8blYakJ7ys/qjmzwZWbB5ioKLV9DAy+kiGxLKv3jI8ZnBKmwZqxMGUkkAD1lLJ5JoesR8tjaBQ8+8EXVhzZd5IUAAefWV9wSO8l1zIOCDKH4ADd944plIPcQEWQR3gc+sAAT4/rGSl/MAU7SfMW5DEXkbllBUg1LsbcUYMi3zCxLjKakIhqHb6wKsABPaej+FugP1XXB2U/KT6iSOOJwsSWwAFk8CfVvhhMfTvhvdtAyZDTEjmqmOaTUaXp0fHgpSt+Hc03UU6b0kaHT47SyNwHf7+88xrczFsrlyFZSWX3g0+vb+Iy4C9bW3KD5/6TndU1AxtvxvuDnm/wCsn4fxls5NdZr8jPrGkee12lTMGyB7YkziZMbIaIM72TKdzMoABNATM6KwKuLrmepLCq4eWs1vpyi5ZQD/ACih7RCTybjsNrMtDg1E95zSVcN10kkkkkCDtGgEkaEE8HkcGEDcDXiQt9JiqxH5hdMAFSQSPEWo1nzCADB9HYomrTKpaiO/aV/JIqMoKMCPEEqFZtKbQaWveVktfmo4zBsYvvE3bjYlapgH+WVt+qMWo8yFdy8Q1CyrdtHvFLkmWFPq7SfL8ybAsxNQNwO195Au0faUuxviTQWOT6SK3JuIGuMRXaaRZLRcoFc8wlfaVK0vQFu3abRpmcm14IVI/MYCvtLyoAN8ytgAbEp0hK2QcEH0nS0OVQQD6/vOX3jI7KeGIgptBqmepGXGy1V+8j4022DOBi1DihuJ9ptGodce43Q8y1li00zNwe3DNrBtc1yLmQPZ4j6jOcjGj+ZXiXnmc0+m8eB2AkmveApXYywgqL/aKH5FznfpZbjsgetSzcVPpKcWUK1GqM1BRkXirqcs21IiQPpcEHj0+8RkIrkGAKyNUsH1MPWUp8EuGjEo2Aen9Zn1ZFhOOJoQ0p7TJqDbmj+ZltcgKNoFyvK1cCOWoSh2s8zRKylYVY+D5lw+phf5mdO4mlFJ9IPjEy/FQHMsLijUpH0n1jKfUwk+EtCsPpJMQcg0OZY5FVfeIBxVyoMABwOPMRyGB5uKV5PjmKW5IJmovCooe0C46PMtDbu3aQtRI7x2Um2OgUDntLdwI4//AJSgNwIS9DvJE02FyCa7yrap4MjNYuVbz6SkikhygHYybGkDAr/eHcI6DoE0gs8cRc+k2rYE3EFH4ujJmYMtVyJ2OCoFJnCdSrEHiReJozqDfFGZyds52qNU7GPJlyLaiZweZdieSMjWp5k/UJY6lxwIEwuRwphTYmVD6TxL0YBbPYSDTsfqY7VHcyrKQxCg2B5lKL+yRcr7mIBNSrntHIqqkIvnzChoUDmjDRBo9pKv7wF+PeMAliooRR7yGx38w9xJGOptYjCm4kU1GI8woQqnabEt3bhKaliHkRA0NsN89oSoUS9ULdu0j4DXYzWMXVk7JcNvw7oxrOrY0IsICx/0nrtH1RdRps+FCAMTFVA9BxPPfCjDD1HKDwzIQs5+l1z9P6lnUkhWYhr+8xeO5dOmGTWPPs7OvyOmb+Ixt9a968zMdQNYocNZAJKn1gy5/mElTYaczMr4spbCxUjuJ2Ylp36ObK9uGhyWbkxGY2SKFRMWsTJ9OYbWHmMbZhVEHtU6dotcOXVpnLzElmJrlvErMtyLWVgfBNyo+k8+X/pnZHwkkkkzKDJ9oB3kJjEQm5JBIe/tACSSEeRIDYgM0YMoP0mrljLQ4Exg0wImlM4OE2eRNIu10zce2glq2jxNCqCveYwpPJ8zZgYEURcrH70UnS4VuAK9o6GxUOVaPA7RcfJhLjCPUMVrmQCxccqWHAibdtXMtW+l3QCplTIfImgcxWq+ZSiQ5GcLTRwtxwtm6jBbHaWooHIqCndcvxAjuakC8jiMF8S1wiXS0tQlLC/MJBF13gBvg94n1jXEAL63CAL4HHrDQAkDAEARtpIVNs04ECsCRY7zt48SNpwQARXM5GJwVF0TLV1Dox2mge4nJKb2LSoo12nXHm3KCAT2lWNORumnIxykbogAVue0tStA0WfKVloDj7Sh9PR4E0DKAtDgwbyW9u8gXTIcBviatPuVQCO0sVQ3ZQSfeWBdtNt4nPm7EdNhKBwaHbxK9g2iu4lxrbYMpLUwBnHGTuiXwDuF4uZXYMxPky3MCy+ZmDHdR9Z0RjXQTK2NWLlZUEcTQ+O1JFyg0rURNY0aCoPq/M2oRQqZ1UdyZarBRUzl1kMusBvW4C20e0r3XyZW7Me3AhVkxLC4Y9/zCAAszqa7gzQrgL5lKNBLojtQlLMCfvLMjA36yk8mbRfArgftAFIF8k+sZOSb/rHPC9pTFdFYFWTASSLkdgOBGQgigfxCjRP9gNmIV3C5cU8gd5EQiweRBcAo213k/EtdQO3aU7jAdnXKbvqAleXCdvAoma9u0VKMxKkT02lRgrs5mTTktyLPpKcmkdhwKnYw4lbcxHMuONByaEx/EmaKbRwMegdu9zbi6eFHK3N27GvizFOpA4CgQWKKJc5MCaNeOBxLP4dF71KDqWJ4JEX5rMO5j/qvB2/sbVhE071W6u04IO1r8GdlwXUr5PrOU6FWZaNX29JnPrsuL4DueO0hUKeD3kUEDkWPFSH6vpUFmPipPpQhAB7WT4E1YtCzYxkc0D2EfT6O6fJd/wCWb73Jt9pcMVq2RKbXhw8qbG2xBNupxc3UyjGzGqmUo1KjSMrQg7x91iXJpmbuDL00ftcqOKTJlkivTB5jIDuHE6Q0YHiT+EA8cyv8eRH5oh0yqwHPmb8mIfJsATHhQow44nURA6FSaNcToxwqNMym7do5mmztptWmQCqbn3Eo6xjX+KOZf05PqBHrNmpwBbNdpzxmV1OHIbXupPic+SNSo6ccriDRa04mC5Da9gTLM2YO5YdjMORCpIP4PrAMrJwe0UZtcYpRvqNTor81QA7xA2XDRDWB2BkXMrCromDf5PaW2vUSk/GVM24sT3Y3KzxHI7xJzyfTVEkg8yeYgDIZJBzACAeJDJ6mSABHIMEZOTXmB1owAEgJDWIIYJjLg4IBHf0mjS5BtY1yJhVpo0307vSXGXSJR4acmTd4AkxCQoWr1jou0i+8cnbCK4Wj6RFyMtADvFYEeZUb3e0pOkJqy5F3dhFdPS79JbgHngy3Ko22BzNaTiQ10zIo4uOFFiVkkN6R1BPPrM2Oiw7fEXg1FLEQA3zF4OKHYAg1KwOfaMxPIEmNSzVzJcq6XqiEADtFKMxsUJoZQoHEUOtjsIKVkPhER183UtG4mz6QfNRaFiMuQFh+0zmvsaHVT5kKEC+JdjCMvNc+0V1VAfeZRyLwGZm3KwMbG5Y817QlQeLuUklWsGbRpoXTZjYbu4uXjL2FD8znBiw47yBnXkHt6yJRXhpE6w2MtGhMeWlcAGJiyuRZ59ouUM1tZsd5yPElK0NwVWXhVZRfmZcuPYwrsYUy7RyTDlcPyO4lPhlrQUVWWUZsYDEgS/FE1DbTzFF9BFH6R2guuBK2cnzJu4oSmgosDV3PaQspHMpZjKyzE83UcUJI07luNvoV6zMGoe8cMWIHNymKgOzXUZbYcjmMV5BMtTGDR8CKMqArAC8+ZC3FHtLWQA1u5gCjkR7BVGZ0sxQzI01FVPBFGVugIupaYWMjggWf3jiq4PmZR9LcdvSWo1HiTIRc6B1sceszfLl6uLIMe19Ytx2aDqQGIJ4gfIrUQRMYIbzK33L2JnpOTSBUbxm2A9pQ+dmJ54mUZTdGHdclTE4lxYnzBu5ldwBuYOQqosJhDUBcQGS+YAXBouXTpn+oMVeu4HB+4gB4lgaoDXDL/APXOYfhZZh064QexP8Aml27jmJuuNRihNyYS1d5A48xWMrLbblbUSk2Pk2see8XFhBN8TO2am95biykxRcZSHJSSNyYlXvUvARV4AMyK9jvLVfmdUaRyybLG9RQlRers/vLbBEoyjzKl4TH0JyLd8WI6aoKwBMxk/vKHc7qB7znlOunVFWdXMwyoa8jicDLwx8EGdjTW+Oj+85+vwNjylwPpMxyptKRpjkk6M4yBlCv+DFdCvuPWJCrleO4nPf7NwEeRCHYcGH6W7fSYpUjuIeeAMeYojfyRYpAiSGDzDACQgHvFhgBJJJAOYARSQwMsyjkRPPMLm6+0dgITBJJJGQS7AzFgo8ymaNMLzCO6FLw2gm+Y2/6ozr554lT42qxZEabFFjbh5PEIQMLHEpG6/eacQJUDzLUgY+MlWoR8jcd+YWTYoN/URMzuVBvmVGRLQFUNko1NgxALMCMQ4Yzer7lodzLWtEuzM6033hVRU0NpWZQ11fmIw2kg9xM5cHErYAVfeW4cagWe8UruYEywAqpA8TNu1Rb4JkYVQ7+kznExG6XOSzc+sfcFXmhCKpAumQIV7g/eMNw5Fyx25NRN3vLpCZfjzso57Rmzhl7GUAFqqOMZ8yPxRbH9EOS4OWPH7SFNv2hBCjmUoV4TsW40+k3IVVa/wCsqOXbwDJ83d3IuYSjJsu+GjEUur7+Jp+WhUUP3nN+aq83UtTWDhSR+ZlKMhqXCZ0C9lIlIJvvNTahGHYShinihIqX2TdlyEAG/AmfUk3xIMu2yCO0qy5AwihF7EmcMSeYwNmKSL/MIN+Zu0Niu3NHiEEGo3yy3NWIVXbwYUS2QqB3jKbIkZuOYgYA9pJNlrvt8yzC+4cCZy24d5fpxt7/ALxVSGi5yFW5nObbNGatv37zC5F+Io9Yy45dwiM5H2lYNGo933PeaeBQhN8gwo/9ICKPEUcdoxUXbvNybzKtx7XBu+8yokTHqCpomaxlRk5IM5gFyxAQe87lNmrimPncK3HrJjz9uZTlU33iAyHJqQ0uG8ZBHDAiYA5EsXK1S1MlxNgYeIS0yjIY281K3FqaQ3McNcyhyZYjmNSsKNB/TEJqC7ErZiCZaoz7Y5aUZclCR2My5HJMzlI0jEUuWaasLcC5jHmXYnIkQlTLkrR0Faowy0RKN3EXeW7zpU2c8saZrGexVwu9iY95BjFztj/K6I/EkF38XMztzYkyMbMpLEmc8ptm8I0dnQuGUAmW65E/hmJHceZz9C53Ae83a9j/AAt+06Yu8bMnyaOCylT7RZd+oUfMrYcziaOpMURgxHEUDi5IrGOa2+8URyNoFRI2JEgMMEkZAL/EaAiA9zAA9+ZB3hJk7RgWqgZTwLMpKlTREvx8qJVlH1VJT6bTglFNCEekFSRrlGJAKPvNOiQtnBHiZV5PM6mixhMW/uTJk6E/DXts8iwJZsRh2hUWYSOZm5vwiwLpVbkAQtgCUQvMtxOVXiLmc1BSbKKXYBeT+8xEbmJPaasvYGUsnPebRdDasWhc16FULAt2B7TDVtU14PoFCaRfRUds/JOLjgkTj51Vm45jvmJG3xKSblTdjiqQyELVx3JYGv2laEbu01BAQbmEnTG0YwDuoyOhPEvyIAJn3mx7Sk7FXCDAfXj0lZTae80Bybmd357TWlRFFmBdzfebk04ZSx/FTBhcg36TrYCCqpXFSYdlQ34c/PjZR7XMpY9p2tYqjH2nEc7WNTecaRmpW6AVJI5i/UpEcHiQ+Jg0aordifESzu9pYVAJgqpGoADMO0JyHi5KoxSOJDimFdJuu+YhbvzFJq4txa0IuVQ3eOMQ7jgynEQGHE2CmBJHaOh0BAVPe694z/UCKiNYPBkVyVo8xNUZtUUOG3be4PaW4sG40TLSgMbDwewmchpWX4dErDlbHrNaaBNtBa9OYMLgKBULaplCkKOJi7HSDl6arrQJUjt5nK1PT8+Am13DvYnZwa4N3U7fS5qenQgiKMmmVGKPH7qajYPoY2+vPE6mu0qMS6gA3c5JQBSJ0LoNDBg0O2xM5coaEtV7HaDVCoYrUFRrkuSKj//Z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987411"/>
            <a:ext cx="6486525" cy="8328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3415" y="2505819"/>
            <a:ext cx="5385764" cy="6426664"/>
            <a:chOff x="0" y="0"/>
            <a:chExt cx="1418473" cy="16926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451118" y="2456695"/>
            <a:ext cx="5385764" cy="6426664"/>
            <a:chOff x="0" y="0"/>
            <a:chExt cx="1418473" cy="169261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015475" y="2456695"/>
            <a:ext cx="5385764" cy="6426664"/>
            <a:chOff x="0" y="0"/>
            <a:chExt cx="1418473" cy="169261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3595027" y="3053066"/>
            <a:ext cx="2226655" cy="2226655"/>
          </a:xfrm>
          <a:custGeom>
            <a:avLst/>
            <a:gdLst/>
            <a:ahLst/>
            <a:cxnLst/>
            <a:rect l="l" t="t" r="r" b="b"/>
            <a:pathLst>
              <a:path w="2226655" h="2226655">
                <a:moveTo>
                  <a:pt x="0" y="0"/>
                </a:moveTo>
                <a:lnTo>
                  <a:pt x="2226655" y="0"/>
                </a:lnTo>
                <a:lnTo>
                  <a:pt x="2226655" y="2226655"/>
                </a:lnTo>
                <a:lnTo>
                  <a:pt x="0" y="2226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900"/>
                      </a14:imgEffect>
                    </a14:imgLayer>
                  </a14:imgProps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28700" y="599709"/>
            <a:ext cx="811530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Project Objectives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5919392"/>
            <a:ext cx="5101887" cy="2103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What movie genres are the most profitable?</a:t>
            </a: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What runtimes maximizes profitability?</a:t>
            </a: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037444" y="5349854"/>
            <a:ext cx="5101887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 dirty="0" smtClean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Film Production</a:t>
            </a:r>
            <a:endParaRPr lang="en-US" sz="2799" b="1" dirty="0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593057" y="5919392"/>
            <a:ext cx="5101887" cy="262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Should </a:t>
            </a:r>
            <a:r>
              <a:rPr lang="en-US" sz="2400" dirty="0" err="1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Wamonyolo</a:t>
            </a: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Studios build a new studio or acquire an existin</a:t>
            </a: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 one?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What’s the optimal production budget for maximizing ROI?</a:t>
            </a: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631370" y="5354007"/>
            <a:ext cx="5101887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 dirty="0" smtClean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Budgeting</a:t>
            </a:r>
            <a:endParaRPr lang="en-US" sz="2799" b="1" dirty="0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2157412" y="5990331"/>
            <a:ext cx="4496348" cy="1577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How important is the international box office for profitability?</a:t>
            </a: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2157412" y="5443081"/>
            <a:ext cx="5101887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 dirty="0" smtClean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Release Strategy</a:t>
            </a:r>
            <a:endParaRPr lang="en-US" sz="2799" b="1" dirty="0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21" name="AutoShape 21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5213" b="96209" l="6987" r="89520"/>
                    </a14:imgEffect>
                    <a14:imgEffect>
                      <a14:colorTemperature colorTemp="53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64" y="3238500"/>
            <a:ext cx="2419836" cy="1828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607" b="89520" l="3861" r="911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646" y="3053066"/>
            <a:ext cx="2588390" cy="201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2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599709"/>
            <a:ext cx="6667500" cy="1099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 smtClean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Understanding</a:t>
            </a:r>
            <a:endParaRPr lang="en-US" sz="6399" b="1" i="1" dirty="0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697" y="2263878"/>
            <a:ext cx="10527757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We utilized data from different sources namely: </a:t>
            </a:r>
          </a:p>
          <a:p>
            <a:pPr marL="259080" lvl="1" algn="l">
              <a:lnSpc>
                <a:spcPts val="4079"/>
              </a:lnSpc>
            </a:pP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Box Office Mojo, IMDB, The Movie DB and The Numbers.</a:t>
            </a: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697" y="4241201"/>
            <a:ext cx="10527757" cy="262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Since the data was in different formats (</a:t>
            </a:r>
            <a:r>
              <a:rPr lang="en-US" sz="2400" dirty="0" err="1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sql</a:t>
            </a: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csv, </a:t>
            </a:r>
            <a:r>
              <a:rPr lang="en-US" sz="2400" dirty="0" err="1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tsv</a:t>
            </a: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), all datasets were loaded into </a:t>
            </a: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ataFrames for uniformity and ease of analysis.</a:t>
            </a: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518160" lvl="1" indent="-259080">
              <a:lnSpc>
                <a:spcPts val="4079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</a:t>
            </a: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DataFrames</a:t>
            </a: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were merged to collate all information required for our analysis.</a:t>
            </a:r>
          </a:p>
          <a:p>
            <a:pPr marL="518160" lvl="1" indent="-259080">
              <a:lnSpc>
                <a:spcPts val="407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issing values were also handled appropriately</a:t>
            </a: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7694333"/>
            <a:ext cx="10527757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New attributes such as Profit margin and ROI were introduced to enable us to answer the business questions effectively.</a:t>
            </a: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697" y="1773023"/>
            <a:ext cx="1052775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Collection: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9946" y="3676051"/>
            <a:ext cx="10527757" cy="565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59"/>
              </a:lnSpc>
            </a:pPr>
            <a:r>
              <a:rPr lang="en-US" sz="2799" b="1" dirty="0" smtClean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Cleanin</a:t>
            </a:r>
            <a:r>
              <a:rPr lang="en-US" sz="2799" b="1" dirty="0" smtClean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 and </a:t>
            </a:r>
            <a:r>
              <a:rPr lang="en-US" sz="2799" b="1" dirty="0" smtClean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Preparation:</a:t>
            </a:r>
            <a:endParaRPr lang="en-US" sz="2799" b="1" dirty="0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7102640"/>
            <a:ext cx="10527757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759"/>
              </a:lnSpc>
            </a:pPr>
            <a:r>
              <a:rPr lang="en-US" sz="2799" b="1" dirty="0" smtClean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Feature Engineering:</a:t>
            </a:r>
            <a:endParaRPr lang="en-US" sz="2799" b="1" dirty="0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9600" y="1135154"/>
            <a:ext cx="5638219" cy="754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014959" y="4026"/>
            <a:ext cx="1032659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Analysis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7431" y="2142010"/>
            <a:ext cx="16230600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We analyzed Return on Investment (ROI) based on the movie genre. As indicated in the boxplot below, Horror movies had the highest ROI of about 231%, followed by Animation with about 200%.</a:t>
            </a: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32070" y="1327268"/>
            <a:ext cx="15887700" cy="632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ts val="4079"/>
              </a:lnSpc>
            </a:pPr>
            <a:r>
              <a:rPr lang="en-US" sz="4000" b="1" dirty="0" smtClean="0">
                <a:solidFill>
                  <a:srgbClr val="0F4662"/>
                </a:solidFill>
                <a:latin typeface="Cormorant Garamond Bold Italics" panose="020B0604020202020204" charset="0"/>
                <a:ea typeface="Quicksand"/>
                <a:cs typeface="Quicksand"/>
                <a:sym typeface="Quicksand"/>
              </a:rPr>
              <a:t>Genre Performance</a:t>
            </a:r>
            <a:endParaRPr lang="en-US" sz="4000" b="1" dirty="0">
              <a:solidFill>
                <a:srgbClr val="0F4662"/>
              </a:solidFill>
              <a:latin typeface="Cormorant Garamond Bold Italics" panose="020B060402020202020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67100"/>
            <a:ext cx="14072641" cy="647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1430000" y="2476500"/>
            <a:ext cx="6324600" cy="47320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ts val="4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From our analysis, we observed a relationship between movie runtime and Return on Investment.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rgbClr val="0F4662"/>
              </a:solidFill>
              <a:effectLst/>
              <a:uLnTx/>
              <a:uFillTx/>
              <a:latin typeface="Quicksand"/>
              <a:ea typeface="Quicksand"/>
              <a:cs typeface="Quicksand"/>
              <a:sym typeface="Quicksand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4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F4662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Movies with longer runtimes (above 180 minutes) tend to have lower returns.</a:t>
            </a:r>
          </a:p>
          <a:p>
            <a:pPr marL="342900" marR="0" lvl="0" indent="-342900" algn="l" defTabSz="914400" rtl="0" eaLnBrk="1" fontAlgn="auto" latinLnBrk="0" hangingPunct="1">
              <a:lnSpc>
                <a:spcPts val="4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From the graph, there seems to be a sweet spot around 87-99 minutes where the high returns are achieved.</a:t>
            </a:r>
            <a:endParaRPr kumimoji="0" lang="en-US" sz="2400" b="0" i="0" u="none" strike="noStrike" kern="1200" cap="none" spc="0" normalizeH="0" noProof="0" dirty="0" smtClean="0">
              <a:ln>
                <a:noFill/>
              </a:ln>
              <a:solidFill>
                <a:srgbClr val="0F4662"/>
              </a:solidFill>
              <a:effectLst/>
              <a:uLnTx/>
              <a:uFillTx/>
              <a:latin typeface="Quicksand"/>
              <a:ea typeface="Quicksand"/>
              <a:cs typeface="Quicksand"/>
              <a:sym typeface="Quicksand"/>
            </a:endParaRPr>
          </a:p>
          <a:p>
            <a:pPr marL="0" marR="0" lvl="0" indent="0" algn="l" defTabSz="914400" rtl="0" eaLnBrk="1" fontAlgn="auto" latinLnBrk="0" hangingPunct="1">
              <a:lnSpc>
                <a:spcPts val="4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F4662"/>
              </a:solidFill>
              <a:effectLst/>
              <a:uLnTx/>
              <a:uFillTx/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800100"/>
            <a:ext cx="15887700" cy="632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rgbClr val="0F4662"/>
                </a:solidFill>
                <a:latin typeface="Cormorant Garamond Bold Italics" panose="020B0604020202020204" charset="0"/>
                <a:ea typeface="Quicksand"/>
                <a:cs typeface="Quicksand"/>
                <a:sym typeface="Quicksand"/>
              </a:rPr>
              <a:t>Runtime Analysis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F4662"/>
              </a:solidFill>
              <a:effectLst/>
              <a:uLnTx/>
              <a:uFillTx/>
              <a:latin typeface="Cormorant Garamond Bold Italics" panose="020B060402020202020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3100"/>
            <a:ext cx="10210800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1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066800" y="1485900"/>
            <a:ext cx="16230600" cy="1577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4662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Studios that specialize in specific film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F4662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 genres seem to have higher ROI, while those that have diversified their genre portfolio achieve consistent but lower returns. </a:t>
            </a:r>
          </a:p>
          <a:p>
            <a:pPr marL="0" marR="0" lvl="0" indent="0" algn="l" defTabSz="914400" rtl="0" eaLnBrk="1" fontAlgn="auto" latinLnBrk="0" hangingPunct="1">
              <a:lnSpc>
                <a:spcPts val="4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aseline="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Additionally,</a:t>
            </a: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by focusing on genres that have higher ROI, mid-budget films are likely to be profitable.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F4662"/>
              </a:solidFill>
              <a:effectLst/>
              <a:uLnTx/>
              <a:uFillTx/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800100"/>
            <a:ext cx="15887700" cy="632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 smtClean="0">
                <a:solidFill>
                  <a:srgbClr val="0F4662"/>
                </a:solidFill>
                <a:latin typeface="Cormorant Garamond Bold Italics" panose="020B0604020202020204" charset="0"/>
                <a:ea typeface="Quicksand"/>
                <a:cs typeface="Quicksand"/>
                <a:sym typeface="Quicksand"/>
              </a:rPr>
              <a:t>Budgeting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F4662"/>
              </a:solidFill>
              <a:effectLst/>
              <a:uLnTx/>
              <a:uFillTx/>
              <a:latin typeface="Cormorant Garamond Bold Italics" panose="020B0604020202020204" charset="0"/>
              <a:ea typeface="Quicksand"/>
              <a:cs typeface="Quicksand"/>
              <a:sym typeface="Quicksan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3390900"/>
            <a:ext cx="1636395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8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066800" y="1485900"/>
            <a:ext cx="16230600" cy="262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4662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From the analysis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F4662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 of the Box Office Films, it was observed that:</a:t>
            </a:r>
          </a:p>
          <a:p>
            <a:pPr marL="342900" marR="0" lvl="0" indent="-342900" algn="l" defTabSz="914400" rtl="0" eaLnBrk="1" fontAlgn="auto" latinLnBrk="0" hangingPunct="1">
              <a:lnSpc>
                <a:spcPts val="4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 smtClean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Movie genres have peak seasons. For example, Horror films perform best in February – March, achieving about 475% ROI.</a:t>
            </a:r>
          </a:p>
          <a:p>
            <a:pPr marL="342900" marR="0" lvl="0" indent="-342900" algn="l" defTabSz="914400" rtl="0" eaLnBrk="1" fontAlgn="auto" latinLnBrk="0" hangingPunct="1">
              <a:lnSpc>
                <a:spcPts val="4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F4662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Films released in the holiday season also deliver high returns,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0F4662"/>
                </a:solidFill>
                <a:effectLst/>
                <a:uLnTx/>
                <a:uFillTx/>
                <a:latin typeface="Quicksand"/>
                <a:ea typeface="Quicksand"/>
                <a:cs typeface="Quicksand"/>
                <a:sym typeface="Quicksand"/>
              </a:rPr>
              <a:t> although there is strong competition during this period with many movie studios releasing films as well.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F4662"/>
              </a:solidFill>
              <a:effectLst/>
              <a:uLnTx/>
              <a:uFillTx/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800100"/>
            <a:ext cx="15887700" cy="632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0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noProof="0" dirty="0" smtClean="0">
                <a:solidFill>
                  <a:srgbClr val="0F4662"/>
                </a:solidFill>
                <a:latin typeface="Cormorant Garamond Bold Italics" panose="020B0604020202020204" charset="0"/>
                <a:ea typeface="Quicksand"/>
                <a:cs typeface="Quicksand"/>
                <a:sym typeface="Quicksand"/>
              </a:rPr>
              <a:t>Release Strategy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F4662"/>
              </a:solidFill>
              <a:effectLst/>
              <a:uLnTx/>
              <a:uFillTx/>
              <a:latin typeface="Cormorant Garamond Bold Italics" panose="020B0604020202020204" charset="0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70931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646</Words>
  <Application>Microsoft Office PowerPoint</Application>
  <PresentationFormat>Custom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Quicksand Bold</vt:lpstr>
      <vt:lpstr>Cormorant Garamond Bold Italics</vt:lpstr>
      <vt:lpstr>Quicksand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Simple Modern Enhancing Sales Strategy Presentation</dc:title>
  <dc:creator>Sharon</dc:creator>
  <cp:lastModifiedBy>USER</cp:lastModifiedBy>
  <cp:revision>33</cp:revision>
  <dcterms:created xsi:type="dcterms:W3CDTF">2006-08-16T00:00:00Z</dcterms:created>
  <dcterms:modified xsi:type="dcterms:W3CDTF">2025-09-14T07:34:42Z</dcterms:modified>
  <dc:identifier>DAGyvrt5YPg</dc:identifier>
</cp:coreProperties>
</file>